
<file path=[Content_Types].xml><?xml version="1.0" encoding="utf-8"?>
<Types xmlns="http://schemas.openxmlformats.org/package/2006/content-types">
  <Override PartName="/_rels/.rels" ContentType="application/vnd.openxmlformats-package.relationships+xml"/>
  <Override PartName="/ppt/theme/theme3.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notesSlides/notesSlide5.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_rels/notesSlide14.xml.rels" ContentType="application/vnd.openxmlformats-package.relationships+xml"/>
  <Override PartName="/ppt/notesSlides/_rels/notesSlide39.xml.rels" ContentType="application/vnd.openxmlformats-package.relationships+xml"/>
  <Override PartName="/ppt/notesSlides/_rels/notesSlide40.xml.rels" ContentType="application/vnd.openxmlformats-package.relationships+xml"/>
  <Override PartName="/ppt/notesSlides/_rels/notesSlide12.xml.rels" ContentType="application/vnd.openxmlformats-package.relationships+xml"/>
  <Override PartName="/ppt/notesSlides/_rels/notesSlide37.xml.rels" ContentType="application/vnd.openxmlformats-package.relationships+xml"/>
  <Override PartName="/ppt/notesSlides/_rels/notesSlide5.xml.rels" ContentType="application/vnd.openxmlformats-package.relationships+xml"/>
  <Override PartName="/ppt/notesSlides/_rels/notesSlide19.xml.rels" ContentType="application/vnd.openxmlformats-package.relationships+xml"/>
  <Override PartName="/ppt/notesSlides/_rels/notesSlide10.xml.rels" ContentType="application/vnd.openxmlformats-package.relationships+xml"/>
  <Override PartName="/ppt/notesSlides/_rels/notesSlide35.xml.rels" ContentType="application/vnd.openxmlformats-package.relationships+xml"/>
  <Override PartName="/ppt/notesSlides/_rels/notesSlide3.xml.rels" ContentType="application/vnd.openxmlformats-package.relationships+xml"/>
  <Override PartName="/ppt/notesSlides/_rels/notesSlide33.xml.rels" ContentType="application/vnd.openxmlformats-package.relationships+xml"/>
  <Override PartName="/ppt/notesSlides/_rels/notesSlide1.xml.rels" ContentType="application/vnd.openxmlformats-package.relationships+xml"/>
  <Override PartName="/ppt/notesSlides/_rels/notesSlide15.xml.rels" ContentType="application/vnd.openxmlformats-package.relationships+xml"/>
  <Override PartName="/ppt/notesSlides/_rels/notesSlide32.xml.rels" ContentType="application/vnd.openxmlformats-package.relationships+xml"/>
  <Override PartName="/ppt/notesSlides/_rels/notesSlide13.xml.rels" ContentType="application/vnd.openxmlformats-package.relationships+xml"/>
  <Override PartName="/ppt/notesSlides/_rels/notesSlide38.xml.rels" ContentType="application/vnd.openxmlformats-package.relationships+xml"/>
  <Override PartName="/ppt/notesSlides/_rels/notesSlide29.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34.xml.rels" ContentType="application/vnd.openxmlformats-package.relationships+xml"/>
  <Override PartName="/ppt/notesSlides/_rels/notesSlide2.xml.rels" ContentType="application/vnd.openxmlformats-package.relationships+xml"/>
  <Override PartName="/ppt/notesSlides/_rels/notesSlide16.xml.rels" ContentType="application/vnd.openxmlformats-package.relationships+xml"/>
  <Override PartName="/ppt/notesSlides/notesSlide32.xml" ContentType="application/vnd.openxmlformats-officedocument.presentationml.notesSlide+xml"/>
  <Override PartName="/ppt/notesSlides/notesSlide1.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3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34.xml" ContentType="application/vnd.openxmlformats-officedocument.presentationml.notesSlide+xml"/>
  <Override PartName="/ppt/notesSlides/notesSlide3.xml" ContentType="application/vnd.openxmlformats-officedocument.presentationml.notesSlide+xml"/>
  <Override PartName="/ppt/notesSlides/notesSlide37.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notesSlides/notesSlide33.xml" ContentType="application/vnd.openxmlformats-officedocument.presentationml.notesSlide+xml"/>
  <Override PartName="/ppt/notesSlides/notesSlide2.xml" ContentType="application/vnd.openxmlformats-officedocument.presentationml.notesSlide+xml"/>
  <Override PartName="/ppt/media/image2.jpeg" ContentType="image/jpeg"/>
  <Override PartName="/ppt/media/image19.png" ContentType="image/png"/>
  <Override PartName="/ppt/media/image17.jpeg" ContentType="image/jpeg"/>
  <Override PartName="/ppt/media/image23.png" ContentType="image/png"/>
  <Override PartName="/ppt/media/image3.jpeg" ContentType="image/jpeg"/>
  <Override PartName="/ppt/media/image29.png" ContentType="image/png"/>
  <Override PartName="/ppt/media/image4.jpeg" ContentType="image/jpeg"/>
  <Override PartName="/ppt/media/image12.png" ContentType="image/png"/>
  <Override PartName="/ppt/media/image8.png" ContentType="image/png"/>
  <Override PartName="/ppt/media/image15.png" ContentType="image/png"/>
  <Override PartName="/ppt/media/image5.jpeg" ContentType="image/jpeg"/>
  <Override PartName="/ppt/media/image18.png" ContentType="image/png"/>
  <Override PartName="/ppt/media/image22.png" ContentType="image/png"/>
  <Override PartName="/ppt/media/image6.jpeg" ContentType="image/jpeg"/>
  <Override PartName="/ppt/media/image28.png" ContentType="image/png"/>
  <Override PartName="/ppt/media/image25.jpeg" ContentType="image/jpeg"/>
  <Override PartName="/ppt/media/image11.png" ContentType="image/png"/>
  <Override PartName="/ppt/media/image7.png" ContentType="image/png"/>
  <Override PartName="/ppt/media/image26.jpeg" ContentType="image/jpeg"/>
  <Override PartName="/ppt/media/image14.png" ContentType="image/png"/>
  <Override PartName="/ppt/media/image21.png" ContentType="image/png"/>
  <Override PartName="/ppt/media/image24.png" ContentType="image/png"/>
  <Override PartName="/ppt/media/image27.png" ContentType="image/png"/>
  <Override PartName="/ppt/media/image1.jpeg" ContentType="image/jpeg"/>
  <Override PartName="/ppt/media/image10.png" ContentType="image/png"/>
  <Override PartName="/ppt/media/image20.jpeg" ContentType="image/jpeg"/>
  <Override PartName="/ppt/media/image16.jpeg" ContentType="image/jpeg"/>
  <Override PartName="/ppt/media/image13.png" ContentType="image/png"/>
  <Override PartName="/ppt/media/image9.png" ContentType="image/png"/>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Layouts/slideLayout4.xml" ContentType="application/vnd.openxmlformats-officedocument.presentationml.slideLayout+xml"/>
  <Override PartName="/ppt/slideLayouts/_rels/slideLayout1.xml.rels" ContentType="application/vnd.openxmlformats-package.relationships+xml"/>
  <Override PartName="/ppt/slideLayouts/_rels/slideLayout4.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s/slide9.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12.xml" ContentType="application/vnd.openxmlformats-officedocument.presentationml.slide+xml"/>
  <Override PartName="/ppt/slides/_rels/slide35.xml.rels" ContentType="application/vnd.openxmlformats-package.relationships+xml"/>
  <Override PartName="/ppt/slides/_rels/slide26.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33.xml.rels" ContentType="application/vnd.openxmlformats-package.relationships+xml"/>
  <Override PartName="/ppt/slides/_rels/slide24.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40.xml.rels" ContentType="application/vnd.openxmlformats-package.relationships+xml"/>
  <Override PartName="/ppt/slides/_rels/slide31.xml.rels" ContentType="application/vnd.openxmlformats-package.relationships+xml"/>
  <Override PartName="/ppt/slides/_rels/slide22.xml.rels" ContentType="application/vnd.openxmlformats-package.relationships+xml"/>
  <Override PartName="/ppt/slides/_rels/slide13.xml.rels" ContentType="application/vnd.openxmlformats-package.relationships+xml"/>
  <Override PartName="/ppt/slides/_rels/slide6.xml.rels" ContentType="application/vnd.openxmlformats-package.relationships+xml"/>
  <Override PartName="/ppt/slides/_rels/slide38.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11.xml.rels" ContentType="application/vnd.openxmlformats-package.relationships+xml"/>
  <Override PartName="/ppt/slides/_rels/slide4.xml.rels" ContentType="application/vnd.openxmlformats-package.relationships+xml"/>
  <Override PartName="/ppt/slides/_rels/slide36.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34.xml.rels" ContentType="application/vnd.openxmlformats-package.relationships+xml"/>
  <Override PartName="/ppt/slides/_rels/slide25.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2.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39.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21.xml.rels" ContentType="application/vnd.openxmlformats-package.relationships+xml"/>
  <Override PartName="/ppt/slides/_rels/slide12.xml.rels" ContentType="application/vnd.openxmlformats-package.relationships+xml"/>
  <Override PartName="/ppt/slides/_rels/slide5.xml.rels" ContentType="application/vnd.openxmlformats-package.relationships+xml"/>
  <Override PartName="/ppt/slides/_rels/slide37.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0.xml.rels" ContentType="application/vnd.openxmlformats-package.relationships+xml"/>
  <Override PartName="/ppt/slides/slide15.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50" r:id="rId3"/>
    <p:sldMasterId id="2147483652" r:id="rId4"/>
    <p:sldMasterId id="2147483654" r:id="rId5"/>
    <p:sldMasterId id="214748365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39"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40"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41"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42" name="PlaceHolder 5"/>
          <p:cNvSpPr>
            <a:spLocks noGrp="1"/>
          </p:cNvSpPr>
          <p:nvPr>
            <p:ph type="sldNum"/>
          </p:nvPr>
        </p:nvSpPr>
        <p:spPr>
          <a:xfrm>
            <a:off x="4399200" y="9555480"/>
            <a:ext cx="3372840" cy="502560"/>
          </a:xfrm>
          <a:prstGeom prst="rect">
            <a:avLst/>
          </a:prstGeom>
        </p:spPr>
        <p:txBody>
          <a:bodyPr anchor="b" bIns="0" lIns="0" rIns="0" tIns="0" wrap="none"/>
          <a:p>
            <a:pPr algn="r"/>
            <a:fld id="{B1810101-4181-4171-81E1-91219111418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9" name="PlaceHolder 1"/>
          <p:cNvSpPr>
            <a:spLocks noGrp="1"/>
          </p:cNvSpPr>
          <p:nvPr>
            <p:ph type="body"/>
          </p:nvPr>
        </p:nvSpPr>
        <p:spPr>
          <a:xfrm>
            <a:off x="0" y="0"/>
            <a:ext cx="360" cy="4204800"/>
          </a:xfrm>
          <a:prstGeom prst="rect">
            <a:avLst/>
          </a:prstGeom>
        </p:spPr>
      </p:sp>
      <p:sp>
        <p:nvSpPr>
          <p:cNvPr id="140" name="TextShape 2"/>
          <p:cNvSpPr txBox="1"/>
          <p:nvPr/>
        </p:nvSpPr>
        <p:spPr>
          <a:xfrm>
            <a:off x="0" y="0"/>
            <a:ext cx="360" cy="360"/>
          </a:xfrm>
          <a:prstGeom prst="rect">
            <a:avLst/>
          </a:prstGeom>
        </p:spPr>
        <p:txBody>
          <a:bodyPr bIns="45000" lIns="90000" rIns="90000" tIns="45000"/>
          <a:p>
            <a:fld id="{A1E17191-21D1-4121-8181-91B161E1B161}" type="slidenum">
              <a:rPr lang="en-US">
                <a:solidFill>
                  <a:srgbClr val="000000"/>
                </a:solidFill>
                <a:latin typeface="+mn-lt"/>
                <a:ea typeface="+mn-ea"/>
              </a:rPr>
              <a:t>&lt;number&gt;</a:t>
            </a:fld>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9" name="TextShape 1"/>
          <p:cNvSpPr txBox="1"/>
          <p:nvPr/>
        </p:nvSpPr>
        <p:spPr>
          <a:xfrm>
            <a:off x="0" y="0"/>
            <a:ext cx="360" cy="360"/>
          </a:xfrm>
          <a:prstGeom prst="rect">
            <a:avLst/>
          </a:prstGeom>
        </p:spPr>
        <p:txBody>
          <a:bodyPr bIns="45000" lIns="90000" rIns="90000" tIns="45000"/>
          <a:p>
            <a:fld id="{F1B1D171-D151-4101-9161-01C1F1215121}" type="slidenum">
              <a:rPr lang="en-US">
                <a:solidFill>
                  <a:srgbClr val="000000"/>
                </a:solidFill>
                <a:latin typeface="+mn-lt"/>
                <a:ea typeface="+mn-ea"/>
              </a:rPr>
              <a:t>&lt;number&gt;</a:t>
            </a:fld>
            <a:endParaRPr/>
          </a:p>
        </p:txBody>
      </p:sp>
      <p:sp>
        <p:nvSpPr>
          <p:cNvPr id="150" name="CustomShape 2"/>
          <p:cNvSpPr/>
          <p:nvPr/>
        </p:nvSpPr>
        <p:spPr>
          <a:xfrm>
            <a:off x="3881520" y="8686440"/>
            <a:ext cx="2974680" cy="455760"/>
          </a:xfrm>
          <a:prstGeom prst="rect">
            <a:avLst/>
          </a:prstGeom>
        </p:spPr>
        <p:txBody>
          <a:bodyPr anchor="b" bIns="0" lIns="0" rIns="0" tIns="0"/>
          <a:p>
            <a:pPr algn="r"/>
            <a:fld id="{21C17181-6121-4181-A1F1-210071A13131}" type="slidenum">
              <a:rPr lang="en-US" sz="1300">
                <a:solidFill>
                  <a:srgbClr val="000000"/>
                </a:solidFill>
                <a:latin typeface="Times New Roman"/>
                <a:ea typeface="+mn-ea"/>
              </a:rPr>
              <a:t>&lt;number&gt;</a:t>
            </a:fld>
            <a:endParaRPr/>
          </a:p>
        </p:txBody>
      </p:sp>
      <p:sp>
        <p:nvSpPr>
          <p:cNvPr id="151" name="PlaceHolder 3"/>
          <p:cNvSpPr>
            <a:spLocks noGrp="1"/>
          </p:cNvSpPr>
          <p:nvPr>
            <p:ph type="body"/>
          </p:nvPr>
        </p:nvSpPr>
        <p:spPr>
          <a:xfrm>
            <a:off x="686520" y="4342680"/>
            <a:ext cx="5484960" cy="4114080"/>
          </a:xfrm>
          <a:prstGeom prst="rect">
            <a:avLst/>
          </a:prstGeom>
        </p:spPr>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TextShape 1"/>
          <p:cNvSpPr txBox="1"/>
          <p:nvPr/>
        </p:nvSpPr>
        <p:spPr>
          <a:xfrm>
            <a:off x="0" y="0"/>
            <a:ext cx="360" cy="360"/>
          </a:xfrm>
          <a:prstGeom prst="rect">
            <a:avLst/>
          </a:prstGeom>
        </p:spPr>
        <p:txBody>
          <a:bodyPr bIns="45000" lIns="90000" rIns="90000" tIns="45000"/>
          <a:p>
            <a:fld id="{F181A151-F171-4131-B181-11B151B1F1A1}" type="slidenum">
              <a:rPr lang="en-US">
                <a:solidFill>
                  <a:srgbClr val="000000"/>
                </a:solidFill>
                <a:latin typeface="+mn-lt"/>
                <a:ea typeface="+mn-ea"/>
              </a:rPr>
              <a:t>&lt;number&gt;</a:t>
            </a:fld>
            <a:endParaRPr/>
          </a:p>
        </p:txBody>
      </p:sp>
      <p:sp>
        <p:nvSpPr>
          <p:cNvPr id="153" name="CustomShape 2"/>
          <p:cNvSpPr/>
          <p:nvPr/>
        </p:nvSpPr>
        <p:spPr>
          <a:xfrm>
            <a:off x="3881520" y="8686440"/>
            <a:ext cx="2974680" cy="455760"/>
          </a:xfrm>
          <a:prstGeom prst="rect">
            <a:avLst/>
          </a:prstGeom>
        </p:spPr>
        <p:txBody>
          <a:bodyPr anchor="b" bIns="0" lIns="0" rIns="0" tIns="0"/>
          <a:p>
            <a:pPr algn="r"/>
            <a:fld id="{A1C1D1C1-C1E1-4111-9191-C141F16171F1}" type="slidenum">
              <a:rPr lang="en-US" sz="1300">
                <a:solidFill>
                  <a:srgbClr val="000000"/>
                </a:solidFill>
                <a:latin typeface="Times New Roman"/>
                <a:ea typeface="+mn-ea"/>
              </a:rPr>
              <a:t>&lt;number&gt;</a:t>
            </a:fld>
            <a:endParaRPr/>
          </a:p>
        </p:txBody>
      </p:sp>
      <p:sp>
        <p:nvSpPr>
          <p:cNvPr id="154" name="PlaceHolder 3"/>
          <p:cNvSpPr>
            <a:spLocks noGrp="1"/>
          </p:cNvSpPr>
          <p:nvPr>
            <p:ph type="body"/>
          </p:nvPr>
        </p:nvSpPr>
        <p:spPr>
          <a:xfrm>
            <a:off x="686520" y="4342680"/>
            <a:ext cx="5484960" cy="4114080"/>
          </a:xfrm>
          <a:prstGeom prst="rect">
            <a:avLst/>
          </a:prstGeom>
        </p:spPr>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 name="TextShape 1"/>
          <p:cNvSpPr txBox="1"/>
          <p:nvPr/>
        </p:nvSpPr>
        <p:spPr>
          <a:xfrm>
            <a:off x="0" y="0"/>
            <a:ext cx="360" cy="360"/>
          </a:xfrm>
          <a:prstGeom prst="rect">
            <a:avLst/>
          </a:prstGeom>
        </p:spPr>
        <p:txBody>
          <a:bodyPr bIns="45000" lIns="90000" rIns="90000" tIns="45000"/>
          <a:p>
            <a:fld id="{D1E19161-B121-4111-91B1-D141A1F1F1F1}" type="slidenum">
              <a:rPr lang="en-US">
                <a:solidFill>
                  <a:srgbClr val="000000"/>
                </a:solidFill>
                <a:latin typeface="+mn-lt"/>
                <a:ea typeface="+mn-ea"/>
              </a:rPr>
              <a:t>&lt;number&gt;</a:t>
            </a:fld>
            <a:endParaRPr/>
          </a:p>
        </p:txBody>
      </p:sp>
      <p:sp>
        <p:nvSpPr>
          <p:cNvPr id="156" name="CustomShape 2"/>
          <p:cNvSpPr/>
          <p:nvPr/>
        </p:nvSpPr>
        <p:spPr>
          <a:xfrm>
            <a:off x="3881520" y="8686440"/>
            <a:ext cx="2974680" cy="455760"/>
          </a:xfrm>
          <a:prstGeom prst="rect">
            <a:avLst/>
          </a:prstGeom>
        </p:spPr>
        <p:txBody>
          <a:bodyPr anchor="b" bIns="0" lIns="0" rIns="0" tIns="0"/>
          <a:p>
            <a:pPr algn="r"/>
            <a:fld id="{11C13151-6131-41B1-A1C1-B1611111A1B1}" type="slidenum">
              <a:rPr lang="en-US" sz="1300">
                <a:solidFill>
                  <a:srgbClr val="000000"/>
                </a:solidFill>
                <a:latin typeface="Times New Roman"/>
                <a:ea typeface="+mn-ea"/>
              </a:rPr>
              <a:t>&lt;number&gt;</a:t>
            </a:fld>
            <a:endParaRPr/>
          </a:p>
        </p:txBody>
      </p:sp>
      <p:sp>
        <p:nvSpPr>
          <p:cNvPr id="157" name="PlaceHolder 3"/>
          <p:cNvSpPr>
            <a:spLocks noGrp="1"/>
          </p:cNvSpPr>
          <p:nvPr>
            <p:ph type="body"/>
          </p:nvPr>
        </p:nvSpPr>
        <p:spPr>
          <a:xfrm>
            <a:off x="686520" y="4342680"/>
            <a:ext cx="5484960" cy="4114080"/>
          </a:xfrm>
          <a:prstGeom prst="rect">
            <a:avLst/>
          </a:prstGeom>
        </p:spPr>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TextShape 1"/>
          <p:cNvSpPr txBox="1"/>
          <p:nvPr/>
        </p:nvSpPr>
        <p:spPr>
          <a:xfrm>
            <a:off x="0" y="0"/>
            <a:ext cx="360" cy="360"/>
          </a:xfrm>
          <a:prstGeom prst="rect">
            <a:avLst/>
          </a:prstGeom>
        </p:spPr>
        <p:txBody>
          <a:bodyPr bIns="45000" lIns="90000" rIns="90000" tIns="45000"/>
          <a:p>
            <a:fld id="{9101C1B1-31A1-4151-8141-21A121D1F1B1}" type="slidenum">
              <a:rPr lang="en-US">
                <a:solidFill>
                  <a:srgbClr val="000000"/>
                </a:solidFill>
                <a:latin typeface="+mn-lt"/>
                <a:ea typeface="+mn-ea"/>
              </a:rPr>
              <a:t>&lt;number&gt;</a:t>
            </a:fld>
            <a:endParaRPr/>
          </a:p>
        </p:txBody>
      </p:sp>
      <p:sp>
        <p:nvSpPr>
          <p:cNvPr id="159" name="CustomShape 2"/>
          <p:cNvSpPr/>
          <p:nvPr/>
        </p:nvSpPr>
        <p:spPr>
          <a:xfrm>
            <a:off x="3881520" y="8686440"/>
            <a:ext cx="2974680" cy="455760"/>
          </a:xfrm>
          <a:prstGeom prst="rect">
            <a:avLst/>
          </a:prstGeom>
        </p:spPr>
        <p:txBody>
          <a:bodyPr anchor="b" bIns="0" lIns="0" rIns="0" tIns="0"/>
          <a:p>
            <a:pPr algn="r"/>
            <a:fld id="{B121F141-31C1-41C1-B1F1-21911131B1C1}" type="slidenum">
              <a:rPr lang="en-US" sz="1300">
                <a:solidFill>
                  <a:srgbClr val="000000"/>
                </a:solidFill>
                <a:latin typeface="Times New Roman"/>
                <a:ea typeface="+mn-ea"/>
              </a:rPr>
              <a:t>&lt;number&gt;</a:t>
            </a:fld>
            <a:endParaRPr/>
          </a:p>
        </p:txBody>
      </p:sp>
      <p:sp>
        <p:nvSpPr>
          <p:cNvPr id="160" name="PlaceHolder 3"/>
          <p:cNvSpPr>
            <a:spLocks noGrp="1"/>
          </p:cNvSpPr>
          <p:nvPr>
            <p:ph type="body"/>
          </p:nvPr>
        </p:nvSpPr>
        <p:spPr>
          <a:xfrm>
            <a:off x="686520" y="4342680"/>
            <a:ext cx="5484960" cy="4114080"/>
          </a:xfrm>
          <a:prstGeom prst="rect">
            <a:avLst/>
          </a:prstGeom>
        </p:spPr>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TextShape 1"/>
          <p:cNvSpPr txBox="1"/>
          <p:nvPr/>
        </p:nvSpPr>
        <p:spPr>
          <a:xfrm>
            <a:off x="0" y="0"/>
            <a:ext cx="360" cy="360"/>
          </a:xfrm>
          <a:prstGeom prst="rect">
            <a:avLst/>
          </a:prstGeom>
        </p:spPr>
        <p:txBody>
          <a:bodyPr bIns="45000" lIns="90000" rIns="90000" tIns="45000"/>
          <a:p>
            <a:fld id="{41E161C1-0151-41D1-9111-1191D1F1F151}" type="slidenum">
              <a:rPr lang="en-US">
                <a:solidFill>
                  <a:srgbClr val="000000"/>
                </a:solidFill>
                <a:latin typeface="+mn-lt"/>
                <a:ea typeface="+mn-ea"/>
              </a:rPr>
              <a:t>&lt;number&gt;</a:t>
            </a:fld>
            <a:endParaRPr/>
          </a:p>
        </p:txBody>
      </p:sp>
      <p:sp>
        <p:nvSpPr>
          <p:cNvPr id="162" name="CustomShape 2"/>
          <p:cNvSpPr/>
          <p:nvPr/>
        </p:nvSpPr>
        <p:spPr>
          <a:xfrm>
            <a:off x="3881520" y="8686440"/>
            <a:ext cx="2974680" cy="455760"/>
          </a:xfrm>
          <a:prstGeom prst="rect">
            <a:avLst/>
          </a:prstGeom>
        </p:spPr>
        <p:txBody>
          <a:bodyPr anchor="b" bIns="0" lIns="0" rIns="0" tIns="0"/>
          <a:p>
            <a:pPr algn="r"/>
            <a:fld id="{6191E1E1-1191-41D1-9101-F131A1C1D1F1}" type="slidenum">
              <a:rPr lang="en-US" sz="1300">
                <a:solidFill>
                  <a:srgbClr val="000000"/>
                </a:solidFill>
                <a:latin typeface="Times New Roman"/>
                <a:ea typeface="+mn-ea"/>
              </a:rPr>
              <a:t>&lt;number&gt;</a:t>
            </a:fld>
            <a:endParaRPr/>
          </a:p>
        </p:txBody>
      </p:sp>
      <p:sp>
        <p:nvSpPr>
          <p:cNvPr id="163" name="PlaceHolder 3"/>
          <p:cNvSpPr>
            <a:spLocks noGrp="1"/>
          </p:cNvSpPr>
          <p:nvPr>
            <p:ph type="body"/>
          </p:nvPr>
        </p:nvSpPr>
        <p:spPr>
          <a:xfrm>
            <a:off x="686520" y="4342680"/>
            <a:ext cx="5484960" cy="4114080"/>
          </a:xfrm>
          <a:prstGeom prst="rect">
            <a:avLst/>
          </a:prstGeom>
        </p:spPr>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TextShape 1"/>
          <p:cNvSpPr txBox="1"/>
          <p:nvPr/>
        </p:nvSpPr>
        <p:spPr>
          <a:xfrm>
            <a:off x="0" y="0"/>
            <a:ext cx="360" cy="360"/>
          </a:xfrm>
          <a:prstGeom prst="rect">
            <a:avLst/>
          </a:prstGeom>
        </p:spPr>
        <p:txBody>
          <a:bodyPr bIns="45000" lIns="90000" rIns="90000" tIns="45000"/>
          <a:p>
            <a:fld id="{C1313151-6141-4191-B161-61718101F111}" type="slidenum">
              <a:rPr lang="en-US">
                <a:solidFill>
                  <a:srgbClr val="000000"/>
                </a:solidFill>
                <a:latin typeface="+mn-lt"/>
                <a:ea typeface="+mn-ea"/>
              </a:rPr>
              <a:t>&lt;number&gt;</a:t>
            </a:fld>
            <a:endParaRPr/>
          </a:p>
        </p:txBody>
      </p:sp>
      <p:sp>
        <p:nvSpPr>
          <p:cNvPr id="165" name="PlaceHolder 2"/>
          <p:cNvSpPr>
            <a:spLocks noGrp="1"/>
          </p:cNvSpPr>
          <p:nvPr>
            <p:ph type="body"/>
          </p:nvPr>
        </p:nvSpPr>
        <p:spPr>
          <a:xfrm>
            <a:off x="686520" y="4342680"/>
            <a:ext cx="5484960" cy="4114080"/>
          </a:xfrm>
          <a:prstGeom prst="rect">
            <a:avLst/>
          </a:prstGeom>
        </p:spPr>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TextShape 1"/>
          <p:cNvSpPr txBox="1"/>
          <p:nvPr/>
        </p:nvSpPr>
        <p:spPr>
          <a:xfrm>
            <a:off x="0" y="0"/>
            <a:ext cx="360" cy="360"/>
          </a:xfrm>
          <a:prstGeom prst="rect">
            <a:avLst/>
          </a:prstGeom>
        </p:spPr>
        <p:txBody>
          <a:bodyPr bIns="45000" lIns="90000" rIns="90000" tIns="45000"/>
          <a:p>
            <a:fld id="{D1C1B121-7151-4131-A171-811141219191}" type="slidenum">
              <a:rPr lang="en-US">
                <a:solidFill>
                  <a:srgbClr val="000000"/>
                </a:solidFill>
                <a:latin typeface="+mn-lt"/>
                <a:ea typeface="+mn-ea"/>
              </a:rPr>
              <a:t>&lt;number&gt;</a:t>
            </a:fld>
            <a:endParaRPr/>
          </a:p>
        </p:txBody>
      </p:sp>
      <p:sp>
        <p:nvSpPr>
          <p:cNvPr id="167" name="CustomShape 2"/>
          <p:cNvSpPr/>
          <p:nvPr/>
        </p:nvSpPr>
        <p:spPr>
          <a:xfrm>
            <a:off x="3881520" y="8686440"/>
            <a:ext cx="2974680" cy="455760"/>
          </a:xfrm>
          <a:prstGeom prst="rect">
            <a:avLst/>
          </a:prstGeom>
        </p:spPr>
        <p:txBody>
          <a:bodyPr anchor="b" bIns="0" lIns="0" rIns="0" tIns="0"/>
          <a:p>
            <a:pPr algn="r"/>
            <a:fld id="{21B191A1-1181-4141-A191-E1F131C1F101}" type="slidenum">
              <a:rPr lang="en-US" sz="1300">
                <a:solidFill>
                  <a:srgbClr val="000000"/>
                </a:solidFill>
                <a:latin typeface="Times New Roman"/>
                <a:ea typeface="+mn-ea"/>
              </a:rPr>
              <a:t>&lt;number&gt;</a:t>
            </a:fld>
            <a:endParaRPr/>
          </a:p>
        </p:txBody>
      </p:sp>
      <p:sp>
        <p:nvSpPr>
          <p:cNvPr id="168" name="PlaceHolder 3"/>
          <p:cNvSpPr>
            <a:spLocks noGrp="1"/>
          </p:cNvSpPr>
          <p:nvPr>
            <p:ph type="body"/>
          </p:nvPr>
        </p:nvSpPr>
        <p:spPr>
          <a:xfrm>
            <a:off x="686520" y="4342680"/>
            <a:ext cx="5484960" cy="4114080"/>
          </a:xfrm>
          <a:prstGeom prst="rect">
            <a:avLst/>
          </a:prstGeom>
        </p:spPr>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 name="PlaceHolder 1"/>
          <p:cNvSpPr>
            <a:spLocks noGrp="1"/>
          </p:cNvSpPr>
          <p:nvPr>
            <p:ph type="body"/>
          </p:nvPr>
        </p:nvSpPr>
        <p:spPr>
          <a:xfrm>
            <a:off x="0" y="0"/>
            <a:ext cx="360" cy="4204800"/>
          </a:xfrm>
          <a:prstGeom prst="rect">
            <a:avLst/>
          </a:prstGeom>
        </p:spPr>
      </p:sp>
      <p:sp>
        <p:nvSpPr>
          <p:cNvPr id="170" name="TextShape 2"/>
          <p:cNvSpPr txBox="1"/>
          <p:nvPr/>
        </p:nvSpPr>
        <p:spPr>
          <a:xfrm>
            <a:off x="0" y="0"/>
            <a:ext cx="360" cy="360"/>
          </a:xfrm>
          <a:prstGeom prst="rect">
            <a:avLst/>
          </a:prstGeom>
        </p:spPr>
        <p:txBody>
          <a:bodyPr bIns="45000" lIns="90000" rIns="90000" tIns="45000"/>
          <a:p>
            <a:fld id="{2181E121-0101-4181-B1A1-A18151C141A1}" type="slidenum">
              <a:rPr lang="en-US">
                <a:solidFill>
                  <a:srgbClr val="000000"/>
                </a:solidFill>
                <a:latin typeface="+mn-lt"/>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1" name="PlaceHolder 1"/>
          <p:cNvSpPr>
            <a:spLocks noGrp="1"/>
          </p:cNvSpPr>
          <p:nvPr>
            <p:ph type="body"/>
          </p:nvPr>
        </p:nvSpPr>
        <p:spPr>
          <a:xfrm>
            <a:off x="0" y="0"/>
            <a:ext cx="360" cy="4204800"/>
          </a:xfrm>
          <a:prstGeom prst="rect">
            <a:avLst/>
          </a:prstGeom>
        </p:spPr>
        <p:txBody>
          <a:bodyPr bIns="45000" lIns="90000" rIns="90000" tIns="45000"/>
          <a:p>
            <a:r>
              <a:rPr lang="en-US">
                <a:solidFill>
                  <a:srgbClr val="000000"/>
                </a:solidFill>
                <a:latin typeface="+mn-lt"/>
                <a:ea typeface="+mn-ea"/>
              </a:rPr>
              <a:t>Dylan</a:t>
            </a:r>
            <a:endParaRPr/>
          </a:p>
        </p:txBody>
      </p:sp>
      <p:sp>
        <p:nvSpPr>
          <p:cNvPr id="142" name="TextShape 2"/>
          <p:cNvSpPr txBox="1"/>
          <p:nvPr/>
        </p:nvSpPr>
        <p:spPr>
          <a:xfrm>
            <a:off x="0" y="0"/>
            <a:ext cx="360" cy="360"/>
          </a:xfrm>
          <a:prstGeom prst="rect">
            <a:avLst/>
          </a:prstGeom>
        </p:spPr>
        <p:txBody>
          <a:bodyPr bIns="45000" lIns="90000" rIns="90000" tIns="45000"/>
          <a:p>
            <a:fld id="{917100A1-4111-4171-9161-611141217141}" type="slidenum">
              <a:rPr lang="en-US">
                <a:solidFill>
                  <a:srgbClr val="000000"/>
                </a:solidFill>
                <a:latin typeface="+mn-lt"/>
                <a:ea typeface="+mn-ea"/>
              </a:rPr>
              <a:t>&lt;number&gt;</a:t>
            </a:fld>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PlaceHolder 1"/>
          <p:cNvSpPr>
            <a:spLocks noGrp="1"/>
          </p:cNvSpPr>
          <p:nvPr>
            <p:ph type="body"/>
          </p:nvPr>
        </p:nvSpPr>
        <p:spPr>
          <a:xfrm>
            <a:off x="0" y="0"/>
            <a:ext cx="360" cy="13806000"/>
          </a:xfrm>
          <a:prstGeom prst="rect">
            <a:avLst/>
          </a:prstGeom>
        </p:spPr>
        <p:txBody>
          <a:bodyPr bIns="45000" lIns="90000" rIns="90000" tIns="45000"/>
          <a:p>
            <a:r>
              <a:rPr lang="en-US">
                <a:solidFill>
                  <a:srgbClr val="000000"/>
                </a:solidFill>
                <a:latin typeface="+mn-lt"/>
                <a:ea typeface="+mn-ea"/>
              </a:rPr>
              <a:t>Mention how all the classes implement each other so the image doesn’t have to be passed around</a:t>
            </a:r>
            <a:endParaRPr/>
          </a:p>
        </p:txBody>
      </p:sp>
      <p:sp>
        <p:nvSpPr>
          <p:cNvPr id="172" name="TextShape 2"/>
          <p:cNvSpPr txBox="1"/>
          <p:nvPr/>
        </p:nvSpPr>
        <p:spPr>
          <a:xfrm>
            <a:off x="0" y="0"/>
            <a:ext cx="360" cy="360"/>
          </a:xfrm>
          <a:prstGeom prst="rect">
            <a:avLst/>
          </a:prstGeom>
        </p:spPr>
        <p:txBody>
          <a:bodyPr bIns="45000" lIns="90000" rIns="90000" tIns="45000"/>
          <a:p>
            <a:fld id="{71C131D1-1151-41C1-A121-81112101D141}" type="slidenum">
              <a:rPr lang="en-US">
                <a:solidFill>
                  <a:srgbClr val="000000"/>
                </a:solidFill>
                <a:latin typeface="+mn-lt"/>
                <a:ea typeface="+mn-ea"/>
              </a:rPr>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PlaceHolder 1"/>
          <p:cNvSpPr>
            <a:spLocks noGrp="1"/>
          </p:cNvSpPr>
          <p:nvPr>
            <p:ph type="body"/>
          </p:nvPr>
        </p:nvSpPr>
        <p:spPr>
          <a:xfrm>
            <a:off x="0" y="0"/>
            <a:ext cx="360" cy="4204800"/>
          </a:xfrm>
          <a:prstGeom prst="rect">
            <a:avLst/>
          </a:prstGeom>
        </p:spPr>
        <p:txBody>
          <a:bodyPr bIns="45000" lIns="90000" rIns="90000" tIns="45000"/>
          <a:p>
            <a:r>
              <a:rPr lang="en-US">
                <a:solidFill>
                  <a:srgbClr val="000000"/>
                </a:solidFill>
                <a:latin typeface="+mn-lt"/>
                <a:ea typeface="+mn-ea"/>
              </a:rPr>
              <a:t>Dylan</a:t>
            </a:r>
            <a:endParaRPr/>
          </a:p>
        </p:txBody>
      </p:sp>
      <p:sp>
        <p:nvSpPr>
          <p:cNvPr id="144" name="TextShape 2"/>
          <p:cNvSpPr txBox="1"/>
          <p:nvPr/>
        </p:nvSpPr>
        <p:spPr>
          <a:xfrm>
            <a:off x="0" y="0"/>
            <a:ext cx="360" cy="360"/>
          </a:xfrm>
          <a:prstGeom prst="rect">
            <a:avLst/>
          </a:prstGeom>
        </p:spPr>
        <p:txBody>
          <a:bodyPr bIns="45000" lIns="90000" rIns="90000" tIns="45000"/>
          <a:p>
            <a:fld id="{514151E1-61E1-4111-A121-31115101F101}" type="slidenum">
              <a:rPr lang="en-US">
                <a:solidFill>
                  <a:srgbClr val="000000"/>
                </a:solidFill>
                <a:latin typeface="+mn-lt"/>
                <a:ea typeface="+mn-ea"/>
              </a:rPr>
              <a:t>&lt;number&gt;</a:t>
            </a:fld>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PlaceHolder 1"/>
          <p:cNvSpPr>
            <a:spLocks noGrp="1"/>
          </p:cNvSpPr>
          <p:nvPr>
            <p:ph type="body"/>
          </p:nvPr>
        </p:nvSpPr>
        <p:spPr>
          <a:xfrm>
            <a:off x="0" y="0"/>
            <a:ext cx="360" cy="9142920"/>
          </a:xfrm>
          <a:prstGeom prst="rect">
            <a:avLst/>
          </a:prstGeom>
        </p:spPr>
        <p:txBody>
          <a:bodyPr bIns="45000" lIns="90000" rIns="90000" tIns="45000"/>
          <a:p>
            <a:r>
              <a:rPr lang="en-US">
                <a:solidFill>
                  <a:srgbClr val="000000"/>
                </a:solidFill>
                <a:latin typeface="+mn-lt"/>
                <a:ea typeface="+mn-ea"/>
              </a:rPr>
              <a:t>Explain what the firing point is.</a:t>
            </a:r>
            <a:endParaRPr/>
          </a:p>
        </p:txBody>
      </p:sp>
      <p:sp>
        <p:nvSpPr>
          <p:cNvPr id="174" name="TextShape 2"/>
          <p:cNvSpPr txBox="1"/>
          <p:nvPr/>
        </p:nvSpPr>
        <p:spPr>
          <a:xfrm>
            <a:off x="0" y="0"/>
            <a:ext cx="360" cy="360"/>
          </a:xfrm>
          <a:prstGeom prst="rect">
            <a:avLst/>
          </a:prstGeom>
        </p:spPr>
        <p:txBody>
          <a:bodyPr bIns="45000" lIns="90000" rIns="90000" tIns="45000"/>
          <a:p>
            <a:fld id="{F121C141-21B1-4121-8131-31F18121A1E1}" type="slidenum">
              <a:rPr lang="en-US">
                <a:solidFill>
                  <a:srgbClr val="000000"/>
                </a:solidFill>
                <a:latin typeface="+mn-lt"/>
                <a:ea typeface="+mn-ea"/>
              </a:rPr>
              <a:t>&lt;number&gt;</a:t>
            </a:fld>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PlaceHolder 1"/>
          <p:cNvSpPr>
            <a:spLocks noGrp="1"/>
          </p:cNvSpPr>
          <p:nvPr>
            <p:ph type="body"/>
          </p:nvPr>
        </p:nvSpPr>
        <p:spPr>
          <a:xfrm>
            <a:off x="0" y="0"/>
            <a:ext cx="360" cy="4204800"/>
          </a:xfrm>
          <a:prstGeom prst="rect">
            <a:avLst/>
          </a:prstGeom>
        </p:spPr>
        <p:txBody>
          <a:bodyPr bIns="45000" lIns="90000" rIns="90000" tIns="45000"/>
          <a:p>
            <a:r>
              <a:rPr lang="en-US">
                <a:solidFill>
                  <a:srgbClr val="000000"/>
                </a:solidFill>
                <a:latin typeface="+mn-lt"/>
                <a:ea typeface="+mn-ea"/>
              </a:rPr>
              <a:t>Dylan</a:t>
            </a:r>
            <a:endParaRPr/>
          </a:p>
        </p:txBody>
      </p:sp>
      <p:sp>
        <p:nvSpPr>
          <p:cNvPr id="176" name="TextShape 2"/>
          <p:cNvSpPr txBox="1"/>
          <p:nvPr/>
        </p:nvSpPr>
        <p:spPr>
          <a:xfrm>
            <a:off x="0" y="0"/>
            <a:ext cx="360" cy="360"/>
          </a:xfrm>
          <a:prstGeom prst="rect">
            <a:avLst/>
          </a:prstGeom>
        </p:spPr>
        <p:txBody>
          <a:bodyPr bIns="45000" lIns="90000" rIns="90000" tIns="45000"/>
          <a:p>
            <a:fld id="{11C1C191-81C1-4101-8151-C10131C1F171}" type="slidenum">
              <a:rPr lang="en-US">
                <a:solidFill>
                  <a:srgbClr val="000000"/>
                </a:solidFill>
                <a:latin typeface="+mn-lt"/>
                <a:ea typeface="+mn-ea"/>
              </a:rPr>
              <a:t>&lt;number&gt;</a:t>
            </a:fld>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7" name="PlaceHolder 1"/>
          <p:cNvSpPr>
            <a:spLocks noGrp="1"/>
          </p:cNvSpPr>
          <p:nvPr>
            <p:ph type="body"/>
          </p:nvPr>
        </p:nvSpPr>
        <p:spPr>
          <a:xfrm>
            <a:off x="0" y="0"/>
            <a:ext cx="360" cy="4204800"/>
          </a:xfrm>
          <a:prstGeom prst="rect">
            <a:avLst/>
          </a:prstGeom>
        </p:spPr>
        <p:txBody>
          <a:bodyPr bIns="45000" lIns="90000" rIns="90000" tIns="45000"/>
          <a:p>
            <a:r>
              <a:rPr lang="en-US">
                <a:solidFill>
                  <a:srgbClr val="000000"/>
                </a:solidFill>
                <a:latin typeface="+mn-lt"/>
                <a:ea typeface="+mn-ea"/>
              </a:rPr>
              <a:t>Dylan</a:t>
            </a:r>
            <a:endParaRPr/>
          </a:p>
        </p:txBody>
      </p:sp>
      <p:sp>
        <p:nvSpPr>
          <p:cNvPr id="178" name="TextShape 2"/>
          <p:cNvSpPr txBox="1"/>
          <p:nvPr/>
        </p:nvSpPr>
        <p:spPr>
          <a:xfrm>
            <a:off x="0" y="0"/>
            <a:ext cx="360" cy="360"/>
          </a:xfrm>
          <a:prstGeom prst="rect">
            <a:avLst/>
          </a:prstGeom>
        </p:spPr>
        <p:txBody>
          <a:bodyPr bIns="45000" lIns="90000" rIns="90000" tIns="45000"/>
          <a:p>
            <a:fld id="{B1112151-A101-4161-A1B1-61510181C1F1}" type="slidenum">
              <a:rPr lang="en-US">
                <a:solidFill>
                  <a:srgbClr val="000000"/>
                </a:solidFill>
                <a:latin typeface="+mn-lt"/>
                <a:ea typeface="+mn-ea"/>
              </a:rPr>
              <a:t>&lt;number&gt;</a:t>
            </a:fld>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PlaceHolder 1"/>
          <p:cNvSpPr>
            <a:spLocks noGrp="1"/>
          </p:cNvSpPr>
          <p:nvPr>
            <p:ph type="body"/>
          </p:nvPr>
        </p:nvSpPr>
        <p:spPr>
          <a:xfrm>
            <a:off x="0" y="0"/>
            <a:ext cx="360" cy="4204800"/>
          </a:xfrm>
          <a:prstGeom prst="rect">
            <a:avLst/>
          </a:prstGeom>
        </p:spPr>
        <p:txBody>
          <a:bodyPr bIns="45000" lIns="90000" rIns="90000" tIns="45000"/>
          <a:p>
            <a:r>
              <a:rPr lang="en-US">
                <a:solidFill>
                  <a:srgbClr val="000000"/>
                </a:solidFill>
                <a:latin typeface="+mn-lt"/>
                <a:ea typeface="+mn-ea"/>
              </a:rPr>
              <a:t>Dylan</a:t>
            </a:r>
            <a:endParaRPr/>
          </a:p>
        </p:txBody>
      </p:sp>
      <p:sp>
        <p:nvSpPr>
          <p:cNvPr id="180" name="TextShape 2"/>
          <p:cNvSpPr txBox="1"/>
          <p:nvPr/>
        </p:nvSpPr>
        <p:spPr>
          <a:xfrm>
            <a:off x="0" y="0"/>
            <a:ext cx="360" cy="360"/>
          </a:xfrm>
          <a:prstGeom prst="rect">
            <a:avLst/>
          </a:prstGeom>
        </p:spPr>
        <p:txBody>
          <a:bodyPr bIns="45000" lIns="90000" rIns="90000" tIns="45000"/>
          <a:p>
            <a:fld id="{F1E1B1E1-A111-41B1-81C1-71B10101E1E1}" type="slidenum">
              <a:rPr lang="en-US">
                <a:solidFill>
                  <a:srgbClr val="000000"/>
                </a:solidFill>
                <a:latin typeface="+mn-lt"/>
                <a:ea typeface="+mn-ea"/>
              </a:rPr>
              <a:t>&lt;number&gt;</a:t>
            </a:fld>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PlaceHolder 1"/>
          <p:cNvSpPr>
            <a:spLocks noGrp="1"/>
          </p:cNvSpPr>
          <p:nvPr>
            <p:ph type="body"/>
          </p:nvPr>
        </p:nvSpPr>
        <p:spPr>
          <a:xfrm>
            <a:off x="0" y="0"/>
            <a:ext cx="360" cy="4204800"/>
          </a:xfrm>
          <a:prstGeom prst="rect">
            <a:avLst/>
          </a:prstGeom>
        </p:spPr>
        <p:txBody>
          <a:bodyPr bIns="45000" lIns="90000" rIns="90000" tIns="45000"/>
          <a:p>
            <a:r>
              <a:rPr lang="en-US">
                <a:solidFill>
                  <a:srgbClr val="000000"/>
                </a:solidFill>
                <a:latin typeface="+mn-lt"/>
                <a:ea typeface="+mn-ea"/>
              </a:rPr>
              <a:t>Dylan</a:t>
            </a:r>
            <a:endParaRPr/>
          </a:p>
        </p:txBody>
      </p:sp>
      <p:sp>
        <p:nvSpPr>
          <p:cNvPr id="182" name="TextShape 2"/>
          <p:cNvSpPr txBox="1"/>
          <p:nvPr/>
        </p:nvSpPr>
        <p:spPr>
          <a:xfrm>
            <a:off x="0" y="0"/>
            <a:ext cx="360" cy="360"/>
          </a:xfrm>
          <a:prstGeom prst="rect">
            <a:avLst/>
          </a:prstGeom>
        </p:spPr>
        <p:txBody>
          <a:bodyPr bIns="45000" lIns="90000" rIns="90000" tIns="45000"/>
          <a:p>
            <a:fld id="{E111C121-9191-4191-B101-D171F1D141C1}" type="slidenum">
              <a:rPr lang="en-US">
                <a:solidFill>
                  <a:srgbClr val="000000"/>
                </a:solidFill>
                <a:latin typeface="+mn-lt"/>
                <a:ea typeface="+mn-ea"/>
              </a:rPr>
              <a:t>&lt;number&gt;</a:t>
            </a:fld>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PlaceHolder 1"/>
          <p:cNvSpPr>
            <a:spLocks noGrp="1"/>
          </p:cNvSpPr>
          <p:nvPr>
            <p:ph type="body"/>
          </p:nvPr>
        </p:nvSpPr>
        <p:spPr>
          <a:xfrm>
            <a:off x="0" y="0"/>
            <a:ext cx="360" cy="4204800"/>
          </a:xfrm>
          <a:prstGeom prst="rect">
            <a:avLst/>
          </a:prstGeom>
        </p:spPr>
        <p:txBody>
          <a:bodyPr bIns="45000" lIns="90000" rIns="90000" tIns="45000"/>
          <a:p>
            <a:r>
              <a:rPr lang="en-US">
                <a:solidFill>
                  <a:srgbClr val="000000"/>
                </a:solidFill>
                <a:latin typeface="+mn-lt"/>
                <a:ea typeface="+mn-ea"/>
              </a:rPr>
              <a:t>Dylan</a:t>
            </a:r>
            <a:endParaRPr/>
          </a:p>
        </p:txBody>
      </p:sp>
      <p:sp>
        <p:nvSpPr>
          <p:cNvPr id="184" name="TextShape 2"/>
          <p:cNvSpPr txBox="1"/>
          <p:nvPr/>
        </p:nvSpPr>
        <p:spPr>
          <a:xfrm>
            <a:off x="0" y="0"/>
            <a:ext cx="360" cy="360"/>
          </a:xfrm>
          <a:prstGeom prst="rect">
            <a:avLst/>
          </a:prstGeom>
        </p:spPr>
        <p:txBody>
          <a:bodyPr bIns="45000" lIns="90000" rIns="90000" tIns="45000"/>
          <a:p>
            <a:fld id="{31114101-A161-4131-81F1-41615171D141}" type="slidenum">
              <a:rPr lang="en-US">
                <a:solidFill>
                  <a:srgbClr val="000000"/>
                </a:solidFill>
                <a:latin typeface="+mn-lt"/>
                <a:ea typeface="+mn-ea"/>
              </a:rPr>
              <a:t>&lt;number&gt;</a:t>
            </a:fld>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PlaceHolder 1"/>
          <p:cNvSpPr>
            <a:spLocks noGrp="1"/>
          </p:cNvSpPr>
          <p:nvPr>
            <p:ph type="body"/>
          </p:nvPr>
        </p:nvSpPr>
        <p:spPr>
          <a:xfrm>
            <a:off x="0" y="0"/>
            <a:ext cx="360" cy="4204800"/>
          </a:xfrm>
          <a:prstGeom prst="rect">
            <a:avLst/>
          </a:prstGeom>
        </p:spPr>
        <p:txBody>
          <a:bodyPr bIns="45000" lIns="90000" rIns="90000" tIns="45000"/>
          <a:p>
            <a:r>
              <a:rPr lang="en-US">
                <a:solidFill>
                  <a:srgbClr val="000000"/>
                </a:solidFill>
                <a:latin typeface="+mn-lt"/>
                <a:ea typeface="+mn-ea"/>
              </a:rPr>
              <a:t>Dylan</a:t>
            </a:r>
            <a:endParaRPr/>
          </a:p>
        </p:txBody>
      </p:sp>
      <p:sp>
        <p:nvSpPr>
          <p:cNvPr id="186" name="TextShape 2"/>
          <p:cNvSpPr txBox="1"/>
          <p:nvPr/>
        </p:nvSpPr>
        <p:spPr>
          <a:xfrm>
            <a:off x="0" y="0"/>
            <a:ext cx="360" cy="360"/>
          </a:xfrm>
          <a:prstGeom prst="rect">
            <a:avLst/>
          </a:prstGeom>
        </p:spPr>
        <p:txBody>
          <a:bodyPr bIns="45000" lIns="90000" rIns="90000" tIns="45000"/>
          <a:p>
            <a:fld id="{614161F1-81E1-4181-B151-71B101F100B1}" type="slidenum">
              <a:rPr lang="en-US">
                <a:solidFill>
                  <a:srgbClr val="000000"/>
                </a:solidFill>
                <a:latin typeface="+mn-lt"/>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PlaceHolder 1"/>
          <p:cNvSpPr>
            <a:spLocks noGrp="1"/>
          </p:cNvSpPr>
          <p:nvPr>
            <p:ph type="body"/>
          </p:nvPr>
        </p:nvSpPr>
        <p:spPr>
          <a:xfrm>
            <a:off x="0" y="0"/>
            <a:ext cx="360" cy="4204800"/>
          </a:xfrm>
          <a:prstGeom prst="rect">
            <a:avLst/>
          </a:prstGeom>
        </p:spPr>
        <p:txBody>
          <a:bodyPr bIns="45000" lIns="90000" rIns="90000" tIns="45000"/>
          <a:p>
            <a:r>
              <a:rPr lang="en-US">
                <a:solidFill>
                  <a:srgbClr val="000000"/>
                </a:solidFill>
                <a:latin typeface="+mn-lt"/>
                <a:ea typeface="+mn-ea"/>
              </a:rPr>
              <a:t>Dylan</a:t>
            </a:r>
            <a:endParaRPr/>
          </a:p>
        </p:txBody>
      </p:sp>
      <p:sp>
        <p:nvSpPr>
          <p:cNvPr id="146" name="TextShape 2"/>
          <p:cNvSpPr txBox="1"/>
          <p:nvPr/>
        </p:nvSpPr>
        <p:spPr>
          <a:xfrm>
            <a:off x="0" y="0"/>
            <a:ext cx="360" cy="360"/>
          </a:xfrm>
          <a:prstGeom prst="rect">
            <a:avLst/>
          </a:prstGeom>
        </p:spPr>
        <p:txBody>
          <a:bodyPr bIns="45000" lIns="90000" rIns="90000" tIns="45000"/>
          <a:p>
            <a:fld id="{8161A1D1-71A1-4111-8151-A1B1A191F101}" type="slidenum">
              <a:rPr lang="en-US">
                <a:solidFill>
                  <a:srgbClr val="000000"/>
                </a:solidFill>
                <a:latin typeface="+mn-lt"/>
                <a:ea typeface="+mn-ea"/>
              </a:rPr>
              <a:t>&lt;number&gt;</a:t>
            </a:fld>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7" name="PlaceHolder 1"/>
          <p:cNvSpPr>
            <a:spLocks noGrp="1"/>
          </p:cNvSpPr>
          <p:nvPr>
            <p:ph type="body"/>
          </p:nvPr>
        </p:nvSpPr>
        <p:spPr>
          <a:xfrm>
            <a:off x="0" y="0"/>
            <a:ext cx="360" cy="4204800"/>
          </a:xfrm>
          <a:prstGeom prst="rect">
            <a:avLst/>
          </a:prstGeom>
        </p:spPr>
        <p:txBody>
          <a:bodyPr bIns="45000" lIns="90000" rIns="90000" tIns="45000"/>
          <a:p>
            <a:r>
              <a:rPr lang="en-US">
                <a:solidFill>
                  <a:srgbClr val="000000"/>
                </a:solidFill>
                <a:latin typeface="+mn-lt"/>
                <a:ea typeface="+mn-ea"/>
              </a:rPr>
              <a:t>Dylan</a:t>
            </a:r>
            <a:endParaRPr/>
          </a:p>
        </p:txBody>
      </p:sp>
      <p:sp>
        <p:nvSpPr>
          <p:cNvPr id="188" name="TextShape 2"/>
          <p:cNvSpPr txBox="1"/>
          <p:nvPr/>
        </p:nvSpPr>
        <p:spPr>
          <a:xfrm>
            <a:off x="0" y="0"/>
            <a:ext cx="360" cy="360"/>
          </a:xfrm>
          <a:prstGeom prst="rect">
            <a:avLst/>
          </a:prstGeom>
        </p:spPr>
        <p:txBody>
          <a:bodyPr bIns="45000" lIns="90000" rIns="90000" tIns="45000"/>
          <a:p>
            <a:fld id="{7171B171-C171-41A1-91F1-71C1D131F161}" type="slidenum">
              <a:rPr lang="en-US">
                <a:solidFill>
                  <a:srgbClr val="000000"/>
                </a:solidFill>
                <a:latin typeface="+mn-lt"/>
                <a:ea typeface="+mn-ea"/>
              </a:rPr>
              <a:t>&lt;number&gt;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0" y="0"/>
            <a:ext cx="360" cy="360"/>
          </a:xfrm>
          <a:prstGeom prst="rect">
            <a:avLst/>
          </a:prstGeom>
        </p:spPr>
        <p:txBody>
          <a:bodyPr bIns="45000" lIns="90000" rIns="90000" tIns="45000"/>
          <a:p>
            <a:fld id="{31814171-9111-4131-9101-21E191B101A1}" type="slidenum">
              <a:rPr lang="en-US">
                <a:solidFill>
                  <a:srgbClr val="000000"/>
                </a:solidFill>
                <a:latin typeface="+mn-lt"/>
                <a:ea typeface="+mn-ea"/>
              </a:rPr>
              <a:t>&lt;number&gt;</a:t>
            </a:fld>
            <a:endParaRPr/>
          </a:p>
        </p:txBody>
      </p:sp>
      <p:sp>
        <p:nvSpPr>
          <p:cNvPr id="148" name="PlaceHolder 2"/>
          <p:cNvSpPr>
            <a:spLocks noGrp="1"/>
          </p:cNvSpPr>
          <p:nvPr>
            <p:ph type="body"/>
          </p:nvPr>
        </p:nvSpPr>
        <p:spPr>
          <a:xfrm>
            <a:off x="686520" y="4342680"/>
            <a:ext cx="5484960" cy="4114080"/>
          </a:xfrm>
          <a:prstGeom prst="rect">
            <a:avLst/>
          </a:prstGeom>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jpeg"/><Relationship Id="rId3"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jpeg"/><Relationship Id="rId3"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6120" y="5791320"/>
            <a:ext cx="3402000" cy="1080360"/>
          </a:xfrm>
          <a:prstGeom prst="rtTriangle">
            <a:avLst/>
          </a:prstGeom>
          <a:blipFill>
            <a:blip r:embed="rId2"/>
            <a:tile/>
          </a:blipFill>
        </p:spPr>
      </p:sp>
      <p:sp>
        <p:nvSpPr>
          <p:cNvPr id="1" name="Line 2"/>
          <p:cNvSpPr/>
          <p:nvPr/>
        </p:nvSpPr>
        <p:spPr>
          <a:xfrm>
            <a:off x="-9000" y="5787720"/>
            <a:ext cx="3405240" cy="1084320"/>
          </a:xfrm>
          <a:prstGeom prst="line">
            <a:avLst/>
          </a:prstGeom>
          <a:ln w="12240">
            <a:solidFill>
              <a:srgbClr val="8d7e40"/>
            </a:solidFill>
            <a:miter/>
          </a:ln>
        </p:spPr>
      </p:sp>
      <p:sp>
        <p:nvSpPr>
          <p:cNvPr id="2" name="CustomShape 3"/>
          <p:cNvSpPr/>
          <p:nvPr/>
        </p:nvSpPr>
        <p:spPr>
          <a:xfrm>
            <a:off x="0" y="4664160"/>
            <a:ext cx="9150840" cy="360"/>
          </a:xfrm>
          <a:prstGeom prst="rtTriangle">
            <a:avLst/>
          </a:prstGeom>
          <a:gradFill>
            <a:gsLst>
              <a:gs pos="0">
                <a:srgbClr val="998329"/>
              </a:gs>
              <a:gs pos="50000">
                <a:srgbClr val="e7cd6d"/>
              </a:gs>
              <a:gs pos="100000">
                <a:srgbClr val="998329"/>
              </a:gs>
            </a:gsLst>
            <a:lin ang="3000000"/>
          </a:gradFill>
        </p:spPr>
      </p:sp>
      <p:sp>
        <p:nvSpPr>
          <p:cNvPr id="3" name="PlaceHolder 4"/>
          <p:cNvSpPr>
            <a:spLocks noGrp="1"/>
          </p:cNvSpPr>
          <p:nvPr>
            <p:ph type="title"/>
          </p:nvPr>
        </p:nvSpPr>
        <p:spPr>
          <a:xfrm>
            <a:off x="685800" y="1298160"/>
            <a:ext cx="7772040" cy="2283840"/>
          </a:xfrm>
          <a:prstGeom prst="rect">
            <a:avLst/>
          </a:prstGeom>
        </p:spPr>
        <p:txBody>
          <a:bodyPr anchor="b" bIns="45000" lIns="90000" rIns="90000" tIns="45000"/>
          <a:p>
            <a:r>
              <a:rPr b="1" lang="en-US" sz="4800">
                <a:solidFill>
                  <a:srgbClr val="69676d"/>
                </a:solidFill>
                <a:latin typeface="Lucida Sans Unicode"/>
              </a:rPr>
              <a:t>Click to edit the title text formatClick to edit Master title style</a:t>
            </a:r>
            <a:endParaRPr/>
          </a:p>
        </p:txBody>
      </p:sp>
      <p:sp>
        <p:nvSpPr>
          <p:cNvPr id="4" name="PlaceHolder 5"/>
          <p:cNvSpPr>
            <a:spLocks noGrp="1"/>
          </p:cNvSpPr>
          <p:nvPr>
            <p:ph type="body"/>
          </p:nvPr>
        </p:nvSpPr>
        <p:spPr>
          <a:xfrm>
            <a:off x="685800" y="3611520"/>
            <a:ext cx="7772040" cy="1199520"/>
          </a:xfrm>
          <a:prstGeom prst="rect">
            <a:avLst/>
          </a:prstGeom>
        </p:spPr>
        <p:txBody>
          <a:bodyPr bIns="45000" lIns="45720" rIns="45720" tIns="45000"/>
          <a:p>
            <a:pPr>
              <a:buSzPct val="45000"/>
              <a:buFont typeface="StarSymbol"/>
              <a:buChar char=""/>
            </a:pPr>
            <a:r>
              <a:rPr lang="en-US" sz="2700">
                <a:solidFill>
                  <a:srgbClr val="69676d"/>
                </a:solidFill>
                <a:latin typeface="Lucida Sans Unicode"/>
              </a:rPr>
              <a:t>Click to edit the outline text format</a:t>
            </a:r>
            <a:endParaRPr/>
          </a:p>
          <a:p>
            <a:pPr lvl="1">
              <a:buSzPct val="45000"/>
              <a:buFont typeface="StarSymbol"/>
              <a:buChar char=""/>
            </a:pPr>
            <a:r>
              <a:rPr lang="en-US" sz="2700">
                <a:solidFill>
                  <a:srgbClr val="69676d"/>
                </a:solidFill>
                <a:latin typeface="Lucida Sans Unicode"/>
              </a:rPr>
              <a:t>Second Outline Level</a:t>
            </a:r>
            <a:endParaRPr/>
          </a:p>
          <a:p>
            <a:pPr lvl="2">
              <a:buSzPct val="75000"/>
              <a:buFont typeface="StarSymbol"/>
              <a:buChar char=""/>
            </a:pPr>
            <a:r>
              <a:rPr lang="en-US" sz="2700">
                <a:solidFill>
                  <a:srgbClr val="69676d"/>
                </a:solidFill>
                <a:latin typeface="Lucida Sans Unicode"/>
              </a:rPr>
              <a:t>Third Outline Level</a:t>
            </a:r>
            <a:endParaRPr/>
          </a:p>
          <a:p>
            <a:pPr lvl="3">
              <a:buSzPct val="45000"/>
              <a:buFont typeface="StarSymbol"/>
              <a:buChar char=""/>
            </a:pPr>
            <a:r>
              <a:rPr lang="en-US" sz="2700">
                <a:solidFill>
                  <a:srgbClr val="69676d"/>
                </a:solidFill>
                <a:latin typeface="Lucida Sans Unicode"/>
              </a:rPr>
              <a:t>Fourth Outline Level</a:t>
            </a:r>
            <a:endParaRPr/>
          </a:p>
          <a:p>
            <a:pPr lvl="4">
              <a:buSzPct val="75000"/>
              <a:buFont typeface="StarSymbol"/>
              <a:buChar char=""/>
            </a:pPr>
            <a:r>
              <a:rPr lang="en-US" sz="2700">
                <a:solidFill>
                  <a:srgbClr val="69676d"/>
                </a:solidFill>
                <a:latin typeface="Lucida Sans Unicode"/>
              </a:rPr>
              <a:t>Fifth Outline Level</a:t>
            </a:r>
            <a:endParaRPr/>
          </a:p>
          <a:p>
            <a:pPr lvl="5">
              <a:buSzPct val="45000"/>
              <a:buFont typeface="StarSymbol"/>
              <a:buChar char=""/>
            </a:pPr>
            <a:r>
              <a:rPr lang="en-US" sz="2700">
                <a:solidFill>
                  <a:srgbClr val="69676d"/>
                </a:solidFill>
                <a:latin typeface="Lucida Sans Unicode"/>
              </a:rPr>
              <a:t>Sixth Outline Level</a:t>
            </a:r>
            <a:endParaRPr/>
          </a:p>
          <a:p>
            <a:pPr lvl="6">
              <a:buSzPct val="45000"/>
              <a:buFont typeface="StarSymbol"/>
              <a:buChar char=""/>
            </a:pPr>
            <a:r>
              <a:rPr lang="en-US" sz="2700">
                <a:solidFill>
                  <a:srgbClr val="69676d"/>
                </a:solidFill>
                <a:latin typeface="Lucida Sans Unicode"/>
              </a:rPr>
              <a:t>Seventh Outline Level</a:t>
            </a:r>
            <a:endParaRPr/>
          </a:p>
          <a:p>
            <a:pPr lvl="7">
              <a:buSzPct val="45000"/>
              <a:buFont typeface="StarSymbol"/>
              <a:buChar char=""/>
            </a:pPr>
            <a:r>
              <a:rPr lang="en-US" sz="2700">
                <a:solidFill>
                  <a:srgbClr val="69676d"/>
                </a:solidFill>
                <a:latin typeface="Lucida Sans Unicode"/>
              </a:rPr>
              <a:t>Eighth Outline Level</a:t>
            </a:r>
            <a:endParaRPr/>
          </a:p>
          <a:p>
            <a:r>
              <a:rPr lang="en-US" sz="2700">
                <a:solidFill>
                  <a:srgbClr val="69676d"/>
                </a:solidFill>
                <a:latin typeface="Lucida Sans Unicode"/>
              </a:rPr>
              <a:t>Ninth Outline LevelClick to edit Master subtitle style</a:t>
            </a:r>
            <a:endParaRPr/>
          </a:p>
        </p:txBody>
      </p:sp>
      <p:sp>
        <p:nvSpPr>
          <p:cNvPr id="5" name="Line 6"/>
          <p:cNvSpPr/>
          <p:nvPr/>
        </p:nvSpPr>
        <p:spPr>
          <a:xfrm>
            <a:off x="-3600" y="4997520"/>
            <a:ext cx="9147600" cy="790200"/>
          </a:xfrm>
          <a:prstGeom prst="line">
            <a:avLst/>
          </a:prstGeom>
          <a:ln w="12240">
            <a:solidFill>
              <a:srgbClr val="8d7e40"/>
            </a:solidFill>
            <a:miter/>
          </a:ln>
        </p:spPr>
      </p:sp>
      <p:sp>
        <p:nvSpPr>
          <p:cNvPr id="6" name="PlaceHolder 7"/>
          <p:cNvSpPr>
            <a:spLocks noGrp="1"/>
          </p:cNvSpPr>
          <p:nvPr>
            <p:ph type="dt"/>
          </p:nvPr>
        </p:nvSpPr>
        <p:spPr>
          <a:xfrm>
            <a:off x="6726960" y="6408000"/>
            <a:ext cx="1919880" cy="365400"/>
          </a:xfrm>
          <a:prstGeom prst="rect">
            <a:avLst/>
          </a:prstGeom>
        </p:spPr>
        <p:txBody>
          <a:bodyPr bIns="45000" lIns="90000" rIns="90000" tIns="45000"/>
          <a:p>
            <a:r>
              <a:rPr lang="en-US" sz="1000">
                <a:solidFill>
                  <a:srgbClr val="ffffff"/>
                </a:solidFill>
                <a:latin typeface="Lucida Sans Unicode"/>
              </a:rPr>
              <a:t>8/2/12</a:t>
            </a:r>
            <a:endParaRPr/>
          </a:p>
        </p:txBody>
      </p:sp>
      <p:sp>
        <p:nvSpPr>
          <p:cNvPr id="7" name="TextShape 8"/>
          <p:cNvSpPr txBox="1"/>
          <p:nvPr/>
        </p:nvSpPr>
        <p:spPr>
          <a:xfrm>
            <a:off x="4380120" y="6408000"/>
            <a:ext cx="2350440" cy="364680"/>
          </a:xfrm>
          <a:prstGeom prst="rect">
            <a:avLst/>
          </a:prstGeom>
        </p:spPr>
      </p:sp>
      <p:sp>
        <p:nvSpPr>
          <p:cNvPr id="8" name="PlaceHolder 9"/>
          <p:cNvSpPr>
            <a:spLocks noGrp="1"/>
          </p:cNvSpPr>
          <p:nvPr>
            <p:ph type="sldNum"/>
          </p:nvPr>
        </p:nvSpPr>
        <p:spPr>
          <a:xfrm>
            <a:off x="8647200" y="6408000"/>
            <a:ext cx="365400" cy="364680"/>
          </a:xfrm>
          <a:prstGeom prst="rect">
            <a:avLst/>
          </a:prstGeom>
        </p:spPr>
        <p:txBody>
          <a:bodyPr bIns="45000" lIns="90000" rIns="90000" tIns="45000"/>
          <a:p>
            <a:fld id="{81413131-D1B1-41E1-B1B1-61412151A1E1}" type="slidenum">
              <a:rPr lang="en-US" sz="1000">
                <a:solidFill>
                  <a:srgbClr val="ffffff"/>
                </a:solidFill>
                <a:latin typeface="Lucida Sans Unicode"/>
              </a:rPr>
              <a:t>&lt;number&gt;</a:t>
            </a:fld>
            <a:endParaRPr/>
          </a:p>
        </p:txBody>
      </p:sp>
    </p:spTree>
  </p:cSld>
  <p:clrMap accent1="accent1" accent2="accent2" accent3="accent3" accent4="accent4" accent5="accent5" accent6="accent6" bg1="lt1" bg2="lt2" folHlink="folHlink" hlink="hlink" tx1="dk1" tx2="dk2"/>
  <p:sldLayoutIdLst>
    <p:sldLayoutId id="2147483649"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 name="CustomShape 1"/>
          <p:cNvSpPr/>
          <p:nvPr/>
        </p:nvSpPr>
        <p:spPr>
          <a:xfrm>
            <a:off x="-6120" y="5791320"/>
            <a:ext cx="3402000" cy="1080360"/>
          </a:xfrm>
          <a:prstGeom prst="rtTriangle">
            <a:avLst/>
          </a:prstGeom>
          <a:blipFill>
            <a:blip r:embed="rId2"/>
            <a:tile/>
          </a:blipFill>
        </p:spPr>
      </p:sp>
      <p:sp>
        <p:nvSpPr>
          <p:cNvPr id="10" name="Line 2"/>
          <p:cNvSpPr/>
          <p:nvPr/>
        </p:nvSpPr>
        <p:spPr>
          <a:xfrm>
            <a:off x="-9000" y="5787720"/>
            <a:ext cx="3405240" cy="1084320"/>
          </a:xfrm>
          <a:prstGeom prst="line">
            <a:avLst/>
          </a:prstGeom>
          <a:ln w="12240">
            <a:solidFill>
              <a:srgbClr val="8d7e40"/>
            </a:solidFill>
            <a:miter/>
          </a:ln>
        </p:spPr>
      </p:sp>
      <p:sp>
        <p:nvSpPr>
          <p:cNvPr id="11" name="PlaceHolder 3"/>
          <p:cNvSpPr>
            <a:spLocks noGrp="1"/>
          </p:cNvSpPr>
          <p:nvPr>
            <p:ph type="body"/>
          </p:nvPr>
        </p:nvSpPr>
        <p:spPr>
          <a:xfrm>
            <a:off x="457200" y="1481400"/>
            <a:ext cx="8229240" cy="4525560"/>
          </a:xfrm>
          <a:prstGeom prst="rect">
            <a:avLst/>
          </a:prstGeom>
        </p:spPr>
        <p:txBody>
          <a:bodyPr bIns="45000" lIns="90000" rIns="90000" tIns="45000"/>
          <a:p>
            <a:pPr>
              <a:buSzPct val="45000"/>
              <a:buFont typeface="StarSymbol"/>
              <a:buChar char=""/>
            </a:pPr>
            <a:r>
              <a:rPr lang="en-US" sz="2700">
                <a:solidFill>
                  <a:srgbClr val="000000"/>
                </a:solidFill>
                <a:latin typeface="Lucida Sans Unicode"/>
              </a:rPr>
              <a:t>Click to edit the outline text format</a:t>
            </a:r>
            <a:endParaRPr/>
          </a:p>
          <a:p>
            <a:pPr lvl="1">
              <a:buSzPct val="45000"/>
              <a:buFont typeface="StarSymbol"/>
              <a:buChar char=""/>
            </a:pPr>
            <a:r>
              <a:rPr lang="en-US" sz="2700">
                <a:solidFill>
                  <a:srgbClr val="000000"/>
                </a:solidFill>
                <a:latin typeface="Lucida Sans Unicode"/>
              </a:rPr>
              <a:t>Second Outline Level</a:t>
            </a:r>
            <a:endParaRPr/>
          </a:p>
          <a:p>
            <a:pPr lvl="2">
              <a:buSzPct val="75000"/>
              <a:buFont typeface="StarSymbol"/>
              <a:buChar char=""/>
            </a:pPr>
            <a:r>
              <a:rPr lang="en-US" sz="2700">
                <a:solidFill>
                  <a:srgbClr val="000000"/>
                </a:solidFill>
                <a:latin typeface="Lucida Sans Unicode"/>
              </a:rPr>
              <a:t>Third Outline Level</a:t>
            </a:r>
            <a:endParaRPr/>
          </a:p>
          <a:p>
            <a:pPr lvl="3">
              <a:buSzPct val="45000"/>
              <a:buFont typeface="StarSymbol"/>
              <a:buChar char=""/>
            </a:pPr>
            <a:r>
              <a:rPr lang="en-US" sz="2700">
                <a:solidFill>
                  <a:srgbClr val="000000"/>
                </a:solidFill>
                <a:latin typeface="Lucida Sans Unicode"/>
              </a:rPr>
              <a:t>Fourth Outline Level</a:t>
            </a:r>
            <a:endParaRPr/>
          </a:p>
          <a:p>
            <a:pPr lvl="4">
              <a:buSzPct val="75000"/>
              <a:buFont typeface="StarSymbol"/>
              <a:buChar char=""/>
            </a:pPr>
            <a:r>
              <a:rPr lang="en-US" sz="2700">
                <a:solidFill>
                  <a:srgbClr val="000000"/>
                </a:solidFill>
                <a:latin typeface="Lucida Sans Unicode"/>
              </a:rPr>
              <a:t>Fifth Outline Level</a:t>
            </a:r>
            <a:endParaRPr/>
          </a:p>
          <a:p>
            <a:pPr lvl="5">
              <a:buSzPct val="45000"/>
              <a:buFont typeface="StarSymbol"/>
              <a:buChar char=""/>
            </a:pPr>
            <a:r>
              <a:rPr lang="en-US" sz="2700">
                <a:solidFill>
                  <a:srgbClr val="000000"/>
                </a:solidFill>
                <a:latin typeface="Lucida Sans Unicode"/>
              </a:rPr>
              <a:t>Sixth Outline Level</a:t>
            </a:r>
            <a:endParaRPr/>
          </a:p>
          <a:p>
            <a:pPr lvl="6">
              <a:buSzPct val="45000"/>
              <a:buFont typeface="StarSymbol"/>
              <a:buChar char=""/>
            </a:pPr>
            <a:r>
              <a:rPr lang="en-US" sz="2700">
                <a:solidFill>
                  <a:srgbClr val="000000"/>
                </a:solidFill>
                <a:latin typeface="Lucida Sans Unicode"/>
              </a:rPr>
              <a:t>Seventh Outline Level</a:t>
            </a:r>
            <a:endParaRPr/>
          </a:p>
          <a:p>
            <a:pPr lvl="7">
              <a:buSzPct val="45000"/>
              <a:buFont typeface="StarSymbol"/>
              <a:buChar char=""/>
            </a:pPr>
            <a:r>
              <a:rPr lang="en-US" sz="2700">
                <a:solidFill>
                  <a:srgbClr val="000000"/>
                </a:solidFill>
                <a:latin typeface="Lucida Sans Unicode"/>
              </a:rPr>
              <a:t>Eighth Outline Level</a:t>
            </a:r>
            <a:endParaRPr/>
          </a:p>
          <a:p>
            <a:pPr>
              <a:buSzPct val="68000"/>
              <a:buFont typeface="Wingdings 3"/>
              <a:buChar char=""/>
            </a:pPr>
            <a:r>
              <a:rPr lang="en-US" sz="2700">
                <a:solidFill>
                  <a:srgbClr val="000000"/>
                </a:solidFill>
                <a:latin typeface="Lucida Sans Unicode"/>
              </a:rPr>
              <a:t>Ninth Outline LevelClick to edit Master text styles</a:t>
            </a:r>
            <a:endParaRPr/>
          </a:p>
          <a:p>
            <a:pPr lvl="1">
              <a:buSzPct val="45000"/>
              <a:buFont typeface="Verdana"/>
              <a:buChar char="◦"/>
            </a:pPr>
            <a:r>
              <a:rPr lang="en-US" sz="2300">
                <a:solidFill>
                  <a:srgbClr val="000000"/>
                </a:solidFill>
                <a:latin typeface="Lucida Sans Unicode"/>
              </a:rPr>
              <a:t>Second level</a:t>
            </a:r>
            <a:endParaRPr/>
          </a:p>
          <a:p>
            <a:pPr lvl="1">
              <a:buSzPct val="45000"/>
              <a:buFont typeface="Verdana"/>
              <a:buChar char="◦"/>
            </a:pPr>
            <a:r>
              <a:rPr lang="en-US" sz="2100">
                <a:solidFill>
                  <a:srgbClr val="000000"/>
                </a:solidFill>
                <a:latin typeface="Lucida Sans Unicode"/>
              </a:rPr>
              <a:t>Third level</a:t>
            </a:r>
            <a:endParaRPr/>
          </a:p>
          <a:p>
            <a:pPr lvl="2">
              <a:buFont typeface="Wingdings 2"/>
              <a:buChar char=""/>
            </a:pPr>
            <a:r>
              <a:rPr lang="en-US" sz="1900">
                <a:solidFill>
                  <a:srgbClr val="000000"/>
                </a:solidFill>
                <a:latin typeface="Lucida Sans Unicode"/>
              </a:rPr>
              <a:t>Fourth level</a:t>
            </a:r>
            <a:endParaRPr/>
          </a:p>
          <a:p>
            <a:pPr lvl="3">
              <a:buSzPct val="45000"/>
              <a:buFont typeface="Wingdings 2"/>
              <a:buChar char=""/>
            </a:pPr>
            <a:r>
              <a:rPr lang="en-US">
                <a:solidFill>
                  <a:srgbClr val="000000"/>
                </a:solidFill>
                <a:latin typeface="Lucida Sans Unicode"/>
              </a:rPr>
              <a:t>Fifth level</a:t>
            </a:r>
            <a:endParaRPr/>
          </a:p>
        </p:txBody>
      </p:sp>
      <p:sp>
        <p:nvSpPr>
          <p:cNvPr id="12" name="PlaceHolder 4"/>
          <p:cNvSpPr>
            <a:spLocks noGrp="1"/>
          </p:cNvSpPr>
          <p:nvPr>
            <p:ph type="dt"/>
          </p:nvPr>
        </p:nvSpPr>
        <p:spPr>
          <a:xfrm>
            <a:off x="6726960" y="6408000"/>
            <a:ext cx="1919880" cy="365400"/>
          </a:xfrm>
          <a:prstGeom prst="rect">
            <a:avLst/>
          </a:prstGeom>
        </p:spPr>
        <p:txBody>
          <a:bodyPr bIns="45000" lIns="90000" rIns="90000" tIns="45000"/>
          <a:p>
            <a:r>
              <a:rPr lang="en-US" sz="1000">
                <a:solidFill>
                  <a:srgbClr val="000000"/>
                </a:solidFill>
                <a:latin typeface="Lucida Sans Unicode"/>
              </a:rPr>
              <a:t>8/2/12</a:t>
            </a:r>
            <a:endParaRPr/>
          </a:p>
        </p:txBody>
      </p:sp>
      <p:sp>
        <p:nvSpPr>
          <p:cNvPr id="13" name="TextShape 5"/>
          <p:cNvSpPr txBox="1"/>
          <p:nvPr/>
        </p:nvSpPr>
        <p:spPr>
          <a:xfrm>
            <a:off x="4380120" y="6408000"/>
            <a:ext cx="2350440" cy="364680"/>
          </a:xfrm>
          <a:prstGeom prst="rect">
            <a:avLst/>
          </a:prstGeom>
        </p:spPr>
      </p:sp>
      <p:sp>
        <p:nvSpPr>
          <p:cNvPr id="14" name="PlaceHolder 6"/>
          <p:cNvSpPr>
            <a:spLocks noGrp="1"/>
          </p:cNvSpPr>
          <p:nvPr>
            <p:ph type="sldNum"/>
          </p:nvPr>
        </p:nvSpPr>
        <p:spPr>
          <a:xfrm>
            <a:off x="8647200" y="6408000"/>
            <a:ext cx="365400" cy="364680"/>
          </a:xfrm>
          <a:prstGeom prst="rect">
            <a:avLst/>
          </a:prstGeom>
        </p:spPr>
        <p:txBody>
          <a:bodyPr bIns="45000" lIns="90000" rIns="90000" tIns="45000"/>
          <a:p>
            <a:fld id="{C1B131C1-6101-41E1-9131-21A1816141B1}" type="slidenum">
              <a:rPr lang="en-US" sz="1000">
                <a:solidFill>
                  <a:srgbClr val="000000"/>
                </a:solidFill>
                <a:latin typeface="Lucida Sans Unicode"/>
              </a:rPr>
              <a:t>&lt;number&gt;</a:t>
            </a:fld>
            <a:endParaRPr/>
          </a:p>
        </p:txBody>
      </p:sp>
      <p:sp>
        <p:nvSpPr>
          <p:cNvPr id="15" name="PlaceHolder 7"/>
          <p:cNvSpPr>
            <a:spLocks noGrp="1"/>
          </p:cNvSpPr>
          <p:nvPr>
            <p:ph type="title"/>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Click to edit the title text formatClick to edit Master title style</a:t>
            </a:r>
            <a:endParaRPr/>
          </a:p>
        </p:txBody>
      </p:sp>
    </p:spTree>
  </p:cSld>
  <p:clrMap accent1="accent1" accent2="accent2" accent3="accent3" accent4="accent4" accent5="accent5" accent6="accent6" bg1="lt1" bg2="lt2" folHlink="folHlink" hlink="hlink" tx1="dk1" tx2="dk2"/>
  <p:sldLayoutIdLst>
    <p:sldLayoutId id="214748365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 name="CustomShape 1"/>
          <p:cNvSpPr/>
          <p:nvPr/>
        </p:nvSpPr>
        <p:spPr>
          <a:xfrm>
            <a:off x="-6120" y="5791320"/>
            <a:ext cx="3402000" cy="1080360"/>
          </a:xfrm>
          <a:prstGeom prst="rtTriangle">
            <a:avLst/>
          </a:prstGeom>
          <a:blipFill>
            <a:blip r:embed="rId2"/>
            <a:tile/>
          </a:blipFill>
        </p:spPr>
      </p:sp>
      <p:sp>
        <p:nvSpPr>
          <p:cNvPr id="17" name="Line 2"/>
          <p:cNvSpPr/>
          <p:nvPr/>
        </p:nvSpPr>
        <p:spPr>
          <a:xfrm>
            <a:off x="-9000" y="5787720"/>
            <a:ext cx="3405240" cy="1084320"/>
          </a:xfrm>
          <a:prstGeom prst="line">
            <a:avLst/>
          </a:prstGeom>
          <a:ln w="12240">
            <a:solidFill>
              <a:srgbClr val="8d7e40"/>
            </a:solidFill>
            <a:miter/>
          </a:ln>
        </p:spPr>
      </p:sp>
      <p:sp>
        <p:nvSpPr>
          <p:cNvPr id="18" name="PlaceHolder 3"/>
          <p:cNvSpPr>
            <a:spLocks noGrp="1"/>
          </p:cNvSpPr>
          <p:nvPr>
            <p:ph type="dt"/>
          </p:nvPr>
        </p:nvSpPr>
        <p:spPr>
          <a:xfrm>
            <a:off x="6726960" y="6408000"/>
            <a:ext cx="1919880" cy="365400"/>
          </a:xfrm>
          <a:prstGeom prst="rect">
            <a:avLst/>
          </a:prstGeom>
        </p:spPr>
        <p:txBody>
          <a:bodyPr bIns="45000" lIns="90000" rIns="90000" tIns="45000"/>
          <a:p>
            <a:r>
              <a:rPr lang="en-US" sz="1000">
                <a:solidFill>
                  <a:srgbClr val="000000"/>
                </a:solidFill>
                <a:latin typeface="Lucida Sans Unicode"/>
              </a:rPr>
              <a:t>8/2/12</a:t>
            </a:r>
            <a:endParaRPr/>
          </a:p>
        </p:txBody>
      </p:sp>
      <p:sp>
        <p:nvSpPr>
          <p:cNvPr id="19" name="TextShape 4"/>
          <p:cNvSpPr txBox="1"/>
          <p:nvPr/>
        </p:nvSpPr>
        <p:spPr>
          <a:xfrm>
            <a:off x="4380120" y="6408000"/>
            <a:ext cx="2350440" cy="364680"/>
          </a:xfrm>
          <a:prstGeom prst="rect">
            <a:avLst/>
          </a:prstGeom>
        </p:spPr>
      </p:sp>
      <p:sp>
        <p:nvSpPr>
          <p:cNvPr id="20" name="PlaceHolder 5"/>
          <p:cNvSpPr>
            <a:spLocks noGrp="1"/>
          </p:cNvSpPr>
          <p:nvPr>
            <p:ph type="sldNum"/>
          </p:nvPr>
        </p:nvSpPr>
        <p:spPr>
          <a:xfrm>
            <a:off x="8647200" y="6408000"/>
            <a:ext cx="365400" cy="364680"/>
          </a:xfrm>
          <a:prstGeom prst="rect">
            <a:avLst/>
          </a:prstGeom>
        </p:spPr>
        <p:txBody>
          <a:bodyPr bIns="45000" lIns="90000" rIns="90000" tIns="45000"/>
          <a:p>
            <a:fld id="{D1C1F191-5100-4181-9161-31F1F141B191}" type="slidenum">
              <a:rPr lang="en-US" sz="1000">
                <a:solidFill>
                  <a:srgbClr val="000000"/>
                </a:solidFill>
                <a:latin typeface="Lucida Sans Unicode"/>
              </a:rPr>
              <a:t>&lt;number&gt;</a:t>
            </a:fld>
            <a:endParaRPr/>
          </a:p>
        </p:txBody>
      </p:sp>
      <p:sp>
        <p:nvSpPr>
          <p:cNvPr id="21" name="PlaceHolder 6"/>
          <p:cNvSpPr>
            <a:spLocks noGrp="1"/>
          </p:cNvSpPr>
          <p:nvPr>
            <p:ph type="title"/>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Click to edit the title text formatClick to edit Master title style</a:t>
            </a:r>
            <a:endParaRPr/>
          </a:p>
        </p:txBody>
      </p:sp>
      <p:sp>
        <p:nvSpPr>
          <p:cNvPr id="22" name="PlaceHolder 7"/>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accent1="accent1" accent2="accent2" accent3="accent3" accent4="accent4" accent5="accent5" accent6="accent6" bg1="lt1" bg2="lt2" folHlink="folHlink" hlink="hlink" tx1="dk1" tx2="dk2"/>
  <p:sldLayoutIdLst>
    <p:sldLayoutId id="2147483653"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 name="CustomShape 1"/>
          <p:cNvSpPr/>
          <p:nvPr/>
        </p:nvSpPr>
        <p:spPr>
          <a:xfrm>
            <a:off x="-6120" y="5791320"/>
            <a:ext cx="3402000" cy="1080360"/>
          </a:xfrm>
          <a:prstGeom prst="rtTriangle">
            <a:avLst/>
          </a:prstGeom>
          <a:blipFill>
            <a:blip r:embed="rId2"/>
            <a:tile/>
          </a:blipFill>
        </p:spPr>
      </p:sp>
      <p:sp>
        <p:nvSpPr>
          <p:cNvPr id="24" name="Line 2"/>
          <p:cNvSpPr/>
          <p:nvPr/>
        </p:nvSpPr>
        <p:spPr>
          <a:xfrm>
            <a:off x="-9000" y="5787720"/>
            <a:ext cx="3405240" cy="1084320"/>
          </a:xfrm>
          <a:prstGeom prst="line">
            <a:avLst/>
          </a:prstGeom>
          <a:ln w="12240">
            <a:solidFill>
              <a:srgbClr val="8d7e40"/>
            </a:solidFill>
            <a:miter/>
          </a:ln>
        </p:spPr>
      </p:sp>
      <p:sp>
        <p:nvSpPr>
          <p:cNvPr id="25" name="PlaceHolder 3"/>
          <p:cNvSpPr>
            <a:spLocks noGrp="1"/>
          </p:cNvSpPr>
          <p:nvPr>
            <p:ph type="dt"/>
          </p:nvPr>
        </p:nvSpPr>
        <p:spPr>
          <a:xfrm>
            <a:off x="6726960" y="6408000"/>
            <a:ext cx="1919880" cy="365400"/>
          </a:xfrm>
          <a:prstGeom prst="rect">
            <a:avLst/>
          </a:prstGeom>
        </p:spPr>
        <p:txBody>
          <a:bodyPr bIns="45000" lIns="90000" rIns="90000" tIns="45000"/>
          <a:p>
            <a:r>
              <a:rPr lang="en-US" sz="1000">
                <a:solidFill>
                  <a:srgbClr val="000000"/>
                </a:solidFill>
                <a:latin typeface="Lucida Sans Unicode"/>
              </a:rPr>
              <a:t>8/2/12</a:t>
            </a:r>
            <a:endParaRPr/>
          </a:p>
        </p:txBody>
      </p:sp>
      <p:sp>
        <p:nvSpPr>
          <p:cNvPr id="26" name="TextShape 4"/>
          <p:cNvSpPr txBox="1"/>
          <p:nvPr/>
        </p:nvSpPr>
        <p:spPr>
          <a:xfrm>
            <a:off x="4380120" y="6408000"/>
            <a:ext cx="2350440" cy="364680"/>
          </a:xfrm>
          <a:prstGeom prst="rect">
            <a:avLst/>
          </a:prstGeom>
        </p:spPr>
      </p:sp>
      <p:sp>
        <p:nvSpPr>
          <p:cNvPr id="27" name="PlaceHolder 5"/>
          <p:cNvSpPr>
            <a:spLocks noGrp="1"/>
          </p:cNvSpPr>
          <p:nvPr>
            <p:ph type="sldNum"/>
          </p:nvPr>
        </p:nvSpPr>
        <p:spPr>
          <a:xfrm>
            <a:off x="8647200" y="6408000"/>
            <a:ext cx="365400" cy="364680"/>
          </a:xfrm>
          <a:prstGeom prst="rect">
            <a:avLst/>
          </a:prstGeom>
        </p:spPr>
        <p:txBody>
          <a:bodyPr bIns="45000" lIns="90000" rIns="90000" tIns="45000"/>
          <a:p>
            <a:fld id="{B14171B1-A1F1-4161-8121-B1C1612101A1}" type="slidenum">
              <a:rPr lang="en-US" sz="1000">
                <a:solidFill>
                  <a:srgbClr val="000000"/>
                </a:solidFill>
                <a:latin typeface="Lucida Sans Unicode"/>
              </a:rPr>
              <a:t>&lt;number&gt;</a:t>
            </a:fld>
            <a:endParaRPr/>
          </a:p>
        </p:txBody>
      </p:sp>
      <p:sp>
        <p:nvSpPr>
          <p:cNvPr id="28" name="PlaceHolder 6"/>
          <p:cNvSpPr>
            <a:spLocks noGrp="1"/>
          </p:cNvSpPr>
          <p:nvPr>
            <p:ph type="title"/>
          </p:nvPr>
        </p:nvSpPr>
        <p:spPr>
          <a:xfrm>
            <a:off x="457200" y="273600"/>
            <a:ext cx="8229240" cy="1144800"/>
          </a:xfrm>
          <a:prstGeom prst="rect">
            <a:avLst/>
          </a:prstGeom>
        </p:spPr>
        <p:txBody>
          <a:bodyPr anchor="ctr" bIns="0" lIns="0" rIns="0" tIns="0" wrap="none"/>
          <a:p>
            <a:r>
              <a:rPr lang="en-US"/>
              <a:t>Click to edit the title text format</a:t>
            </a:r>
            <a:endParaRPr/>
          </a:p>
        </p:txBody>
      </p:sp>
      <p:sp>
        <p:nvSpPr>
          <p:cNvPr id="29" name="PlaceHolder 7"/>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accent1="accent1" accent2="accent2" accent3="accent3" accent4="accent4" accent5="accent5" accent6="accent6" bg1="lt1" bg2="lt2" folHlink="folHlink" hlink="hlink" tx1="dk1" tx2="dk2"/>
  <p:sldLayoutIdLst>
    <p:sldLayoutId id="2147483655"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 name="CustomShape 1"/>
          <p:cNvSpPr/>
          <p:nvPr/>
        </p:nvSpPr>
        <p:spPr>
          <a:xfrm>
            <a:off x="-6120" y="5791320"/>
            <a:ext cx="3402000" cy="1080360"/>
          </a:xfrm>
          <a:prstGeom prst="rtTriangle">
            <a:avLst/>
          </a:prstGeom>
          <a:blipFill>
            <a:blip r:embed="rId2"/>
            <a:tile/>
          </a:blipFill>
        </p:spPr>
      </p:sp>
      <p:sp>
        <p:nvSpPr>
          <p:cNvPr id="31" name="Line 2"/>
          <p:cNvSpPr/>
          <p:nvPr/>
        </p:nvSpPr>
        <p:spPr>
          <a:xfrm>
            <a:off x="-9000" y="5787720"/>
            <a:ext cx="3405240" cy="1084320"/>
          </a:xfrm>
          <a:prstGeom prst="line">
            <a:avLst/>
          </a:prstGeom>
          <a:ln w="12240">
            <a:solidFill>
              <a:srgbClr val="8d7e40"/>
            </a:solidFill>
            <a:miter/>
          </a:ln>
        </p:spPr>
      </p:sp>
      <p:sp>
        <p:nvSpPr>
          <p:cNvPr id="32" name="PlaceHolder 3"/>
          <p:cNvSpPr>
            <a:spLocks noGrp="1"/>
          </p:cNvSpPr>
          <p:nvPr>
            <p:ph type="body"/>
          </p:nvPr>
        </p:nvSpPr>
        <p:spPr>
          <a:xfrm>
            <a:off x="457200" y="1481400"/>
            <a:ext cx="4038120" cy="4525560"/>
          </a:xfrm>
          <a:prstGeom prst="rect">
            <a:avLst/>
          </a:prstGeom>
        </p:spPr>
        <p:txBody>
          <a:bodyPr bIns="45000" lIns="90000" rIns="90000" tIns="45000"/>
          <a:p>
            <a:pPr>
              <a:buSzPct val="45000"/>
              <a:buFont typeface="StarSymbol"/>
              <a:buChar char=""/>
            </a:pPr>
            <a:r>
              <a:rPr lang="en-US" sz="2800">
                <a:solidFill>
                  <a:srgbClr val="000000"/>
                </a:solidFill>
                <a:latin typeface="Lucida Sans Unicode"/>
              </a:rPr>
              <a:t>Click to edit the outline text format</a:t>
            </a:r>
            <a:endParaRPr/>
          </a:p>
          <a:p>
            <a:pPr lvl="1">
              <a:buSzPct val="45000"/>
              <a:buFont typeface="StarSymbol"/>
              <a:buChar char=""/>
            </a:pPr>
            <a:r>
              <a:rPr lang="en-US" sz="2800">
                <a:solidFill>
                  <a:srgbClr val="000000"/>
                </a:solidFill>
                <a:latin typeface="Lucida Sans Unicode"/>
              </a:rPr>
              <a:t>Second Outline Level</a:t>
            </a:r>
            <a:endParaRPr/>
          </a:p>
          <a:p>
            <a:pPr lvl="2">
              <a:buSzPct val="75000"/>
              <a:buFont typeface="StarSymbol"/>
              <a:buChar char=""/>
            </a:pPr>
            <a:r>
              <a:rPr lang="en-US" sz="2800">
                <a:solidFill>
                  <a:srgbClr val="000000"/>
                </a:solidFill>
                <a:latin typeface="Lucida Sans Unicode"/>
              </a:rPr>
              <a:t>Third Outline Level</a:t>
            </a:r>
            <a:endParaRPr/>
          </a:p>
          <a:p>
            <a:pPr lvl="3">
              <a:buSzPct val="45000"/>
              <a:buFont typeface="StarSymbol"/>
              <a:buChar char=""/>
            </a:pPr>
            <a:r>
              <a:rPr lang="en-US" sz="2800">
                <a:solidFill>
                  <a:srgbClr val="000000"/>
                </a:solidFill>
                <a:latin typeface="Lucida Sans Unicode"/>
              </a:rPr>
              <a:t>Fourth Outline Level</a:t>
            </a:r>
            <a:endParaRPr/>
          </a:p>
          <a:p>
            <a:pPr lvl="4">
              <a:buSzPct val="75000"/>
              <a:buFont typeface="StarSymbol"/>
              <a:buChar char=""/>
            </a:pPr>
            <a:r>
              <a:rPr lang="en-US" sz="2800">
                <a:solidFill>
                  <a:srgbClr val="000000"/>
                </a:solidFill>
                <a:latin typeface="Lucida Sans Unicode"/>
              </a:rPr>
              <a:t>Fifth Outline Level</a:t>
            </a:r>
            <a:endParaRPr/>
          </a:p>
          <a:p>
            <a:pPr lvl="5">
              <a:buSzPct val="45000"/>
              <a:buFont typeface="StarSymbol"/>
              <a:buChar char=""/>
            </a:pPr>
            <a:r>
              <a:rPr lang="en-US" sz="2800">
                <a:solidFill>
                  <a:srgbClr val="000000"/>
                </a:solidFill>
                <a:latin typeface="Lucida Sans Unicode"/>
              </a:rPr>
              <a:t>Sixth Outline Level</a:t>
            </a:r>
            <a:endParaRPr/>
          </a:p>
          <a:p>
            <a:pPr lvl="6">
              <a:buSzPct val="45000"/>
              <a:buFont typeface="StarSymbol"/>
              <a:buChar char=""/>
            </a:pPr>
            <a:r>
              <a:rPr lang="en-US" sz="2800">
                <a:solidFill>
                  <a:srgbClr val="000000"/>
                </a:solidFill>
                <a:latin typeface="Lucida Sans Unicode"/>
              </a:rPr>
              <a:t>Seventh Outline Level</a:t>
            </a:r>
            <a:endParaRPr/>
          </a:p>
          <a:p>
            <a:pPr lvl="7">
              <a:buSzPct val="45000"/>
              <a:buFont typeface="StarSymbol"/>
              <a:buChar char=""/>
            </a:pPr>
            <a:r>
              <a:rPr lang="en-US" sz="2800">
                <a:solidFill>
                  <a:srgbClr val="000000"/>
                </a:solidFill>
                <a:latin typeface="Lucida Sans Unicode"/>
              </a:rPr>
              <a:t>Eighth Outline Level</a:t>
            </a:r>
            <a:endParaRPr/>
          </a:p>
          <a:p>
            <a:pPr>
              <a:buSzPct val="68000"/>
              <a:buFont typeface="Wingdings 3"/>
              <a:buChar char=""/>
            </a:pPr>
            <a:r>
              <a:rPr lang="en-US" sz="2800">
                <a:solidFill>
                  <a:srgbClr val="000000"/>
                </a:solidFill>
                <a:latin typeface="Lucida Sans Unicode"/>
              </a:rPr>
              <a:t>Ninth Outline LevelClick to edit Master text styles</a:t>
            </a:r>
            <a:endParaRPr/>
          </a:p>
          <a:p>
            <a:pPr lvl="1">
              <a:buSzPct val="45000"/>
              <a:buFont typeface="Verdana"/>
              <a:buChar char="◦"/>
            </a:pPr>
            <a:r>
              <a:rPr lang="en-US" sz="2400">
                <a:solidFill>
                  <a:srgbClr val="000000"/>
                </a:solidFill>
                <a:latin typeface="Lucida Sans Unicode"/>
              </a:rPr>
              <a:t>Second level</a:t>
            </a:r>
            <a:endParaRPr/>
          </a:p>
          <a:p>
            <a:pPr lvl="1">
              <a:buSzPct val="45000"/>
              <a:buFont typeface="Verdana"/>
              <a:buChar char="◦"/>
            </a:pPr>
            <a:r>
              <a:rPr lang="en-US" sz="2000">
                <a:solidFill>
                  <a:srgbClr val="000000"/>
                </a:solidFill>
                <a:latin typeface="Lucida Sans Unicode"/>
              </a:rPr>
              <a:t>Third level</a:t>
            </a:r>
            <a:endParaRPr/>
          </a:p>
          <a:p>
            <a:pPr lvl="2">
              <a:buFont typeface="Wingdings 2"/>
              <a:buChar char=""/>
            </a:pPr>
            <a:r>
              <a:rPr lang="en-US">
                <a:solidFill>
                  <a:srgbClr val="000000"/>
                </a:solidFill>
                <a:latin typeface="Lucida Sans Unicode"/>
              </a:rPr>
              <a:t>Fourth level</a:t>
            </a:r>
            <a:endParaRPr/>
          </a:p>
          <a:p>
            <a:pPr lvl="3">
              <a:buSzPct val="45000"/>
              <a:buFont typeface="Wingdings 2"/>
              <a:buChar char=""/>
            </a:pPr>
            <a:r>
              <a:rPr lang="en-US">
                <a:solidFill>
                  <a:srgbClr val="000000"/>
                </a:solidFill>
                <a:latin typeface="Lucida Sans Unicode"/>
              </a:rPr>
              <a:t>Fifth level</a:t>
            </a:r>
            <a:endParaRPr/>
          </a:p>
        </p:txBody>
      </p:sp>
      <p:sp>
        <p:nvSpPr>
          <p:cNvPr id="33" name="PlaceHolder 4"/>
          <p:cNvSpPr>
            <a:spLocks noGrp="1"/>
          </p:cNvSpPr>
          <p:nvPr>
            <p:ph type="body"/>
          </p:nvPr>
        </p:nvSpPr>
        <p:spPr>
          <a:xfrm>
            <a:off x="4648320" y="1481400"/>
            <a:ext cx="4038120" cy="4525560"/>
          </a:xfrm>
          <a:prstGeom prst="rect">
            <a:avLst/>
          </a:prstGeom>
        </p:spPr>
        <p:txBody>
          <a:bodyPr bIns="45000" lIns="90000" rIns="90000" tIns="45000"/>
          <a:p>
            <a:pPr>
              <a:buSzPct val="45000"/>
              <a:buFont typeface="StarSymbol"/>
              <a:buChar char=""/>
            </a:pPr>
            <a:r>
              <a:rPr lang="en-US" sz="2800">
                <a:solidFill>
                  <a:srgbClr val="000000"/>
                </a:solidFill>
                <a:latin typeface="Lucida Sans Unicode"/>
              </a:rPr>
              <a:t>Click to edit the outline text format</a:t>
            </a:r>
            <a:endParaRPr/>
          </a:p>
          <a:p>
            <a:pPr lvl="1">
              <a:buSzPct val="45000"/>
              <a:buFont typeface="StarSymbol"/>
              <a:buChar char=""/>
            </a:pPr>
            <a:r>
              <a:rPr lang="en-US" sz="2800">
                <a:solidFill>
                  <a:srgbClr val="000000"/>
                </a:solidFill>
                <a:latin typeface="Lucida Sans Unicode"/>
              </a:rPr>
              <a:t>Second Outline Level</a:t>
            </a:r>
            <a:endParaRPr/>
          </a:p>
          <a:p>
            <a:pPr lvl="2">
              <a:buSzPct val="75000"/>
              <a:buFont typeface="StarSymbol"/>
              <a:buChar char=""/>
            </a:pPr>
            <a:r>
              <a:rPr lang="en-US" sz="2800">
                <a:solidFill>
                  <a:srgbClr val="000000"/>
                </a:solidFill>
                <a:latin typeface="Lucida Sans Unicode"/>
              </a:rPr>
              <a:t>Third Outline Level</a:t>
            </a:r>
            <a:endParaRPr/>
          </a:p>
          <a:p>
            <a:pPr lvl="3">
              <a:buSzPct val="45000"/>
              <a:buFont typeface="StarSymbol"/>
              <a:buChar char=""/>
            </a:pPr>
            <a:r>
              <a:rPr lang="en-US" sz="2800">
                <a:solidFill>
                  <a:srgbClr val="000000"/>
                </a:solidFill>
                <a:latin typeface="Lucida Sans Unicode"/>
              </a:rPr>
              <a:t>Fourth Outline Level</a:t>
            </a:r>
            <a:endParaRPr/>
          </a:p>
          <a:p>
            <a:pPr lvl="4">
              <a:buSzPct val="75000"/>
              <a:buFont typeface="StarSymbol"/>
              <a:buChar char=""/>
            </a:pPr>
            <a:r>
              <a:rPr lang="en-US" sz="2800">
                <a:solidFill>
                  <a:srgbClr val="000000"/>
                </a:solidFill>
                <a:latin typeface="Lucida Sans Unicode"/>
              </a:rPr>
              <a:t>Fifth Outline Level</a:t>
            </a:r>
            <a:endParaRPr/>
          </a:p>
          <a:p>
            <a:pPr lvl="5">
              <a:buSzPct val="45000"/>
              <a:buFont typeface="StarSymbol"/>
              <a:buChar char=""/>
            </a:pPr>
            <a:r>
              <a:rPr lang="en-US" sz="2800">
                <a:solidFill>
                  <a:srgbClr val="000000"/>
                </a:solidFill>
                <a:latin typeface="Lucida Sans Unicode"/>
              </a:rPr>
              <a:t>Sixth Outline Level</a:t>
            </a:r>
            <a:endParaRPr/>
          </a:p>
          <a:p>
            <a:pPr lvl="6">
              <a:buSzPct val="45000"/>
              <a:buFont typeface="StarSymbol"/>
              <a:buChar char=""/>
            </a:pPr>
            <a:r>
              <a:rPr lang="en-US" sz="2800">
                <a:solidFill>
                  <a:srgbClr val="000000"/>
                </a:solidFill>
                <a:latin typeface="Lucida Sans Unicode"/>
              </a:rPr>
              <a:t>Seventh Outline Level</a:t>
            </a:r>
            <a:endParaRPr/>
          </a:p>
          <a:p>
            <a:pPr lvl="7">
              <a:buSzPct val="45000"/>
              <a:buFont typeface="StarSymbol"/>
              <a:buChar char=""/>
            </a:pPr>
            <a:r>
              <a:rPr lang="en-US" sz="2800">
                <a:solidFill>
                  <a:srgbClr val="000000"/>
                </a:solidFill>
                <a:latin typeface="Lucida Sans Unicode"/>
              </a:rPr>
              <a:t>Eighth Outline Level</a:t>
            </a:r>
            <a:endParaRPr/>
          </a:p>
          <a:p>
            <a:pPr>
              <a:buSzPct val="68000"/>
              <a:buFont typeface="Wingdings 3"/>
              <a:buChar char=""/>
            </a:pPr>
            <a:r>
              <a:rPr lang="en-US" sz="2800">
                <a:solidFill>
                  <a:srgbClr val="000000"/>
                </a:solidFill>
                <a:latin typeface="Lucida Sans Unicode"/>
              </a:rPr>
              <a:t>Ninth Outline LevelClick to edit Master text styles</a:t>
            </a:r>
            <a:endParaRPr/>
          </a:p>
          <a:p>
            <a:pPr lvl="1">
              <a:buSzPct val="45000"/>
              <a:buFont typeface="Verdana"/>
              <a:buChar char="◦"/>
            </a:pPr>
            <a:r>
              <a:rPr lang="en-US" sz="2400">
                <a:solidFill>
                  <a:srgbClr val="000000"/>
                </a:solidFill>
                <a:latin typeface="Lucida Sans Unicode"/>
              </a:rPr>
              <a:t>Second level</a:t>
            </a:r>
            <a:endParaRPr/>
          </a:p>
          <a:p>
            <a:pPr lvl="1">
              <a:buSzPct val="45000"/>
              <a:buFont typeface="Verdana"/>
              <a:buChar char="◦"/>
            </a:pPr>
            <a:r>
              <a:rPr lang="en-US" sz="2000">
                <a:solidFill>
                  <a:srgbClr val="000000"/>
                </a:solidFill>
                <a:latin typeface="Lucida Sans Unicode"/>
              </a:rPr>
              <a:t>Third level</a:t>
            </a:r>
            <a:endParaRPr/>
          </a:p>
          <a:p>
            <a:pPr lvl="2">
              <a:buFont typeface="Wingdings 2"/>
              <a:buChar char=""/>
            </a:pPr>
            <a:r>
              <a:rPr lang="en-US">
                <a:solidFill>
                  <a:srgbClr val="000000"/>
                </a:solidFill>
                <a:latin typeface="Lucida Sans Unicode"/>
              </a:rPr>
              <a:t>Fourth level</a:t>
            </a:r>
            <a:endParaRPr/>
          </a:p>
          <a:p>
            <a:pPr lvl="3">
              <a:buSzPct val="45000"/>
              <a:buFont typeface="Wingdings 2"/>
              <a:buChar char=""/>
            </a:pPr>
            <a:r>
              <a:rPr lang="en-US">
                <a:solidFill>
                  <a:srgbClr val="000000"/>
                </a:solidFill>
                <a:latin typeface="Lucida Sans Unicode"/>
              </a:rPr>
              <a:t>Fifth level</a:t>
            </a:r>
            <a:endParaRPr/>
          </a:p>
        </p:txBody>
      </p:sp>
      <p:sp>
        <p:nvSpPr>
          <p:cNvPr id="34" name="PlaceHolder 5"/>
          <p:cNvSpPr>
            <a:spLocks noGrp="1"/>
          </p:cNvSpPr>
          <p:nvPr>
            <p:ph type="dt"/>
          </p:nvPr>
        </p:nvSpPr>
        <p:spPr>
          <a:xfrm>
            <a:off x="6726960" y="6408000"/>
            <a:ext cx="1919880" cy="365400"/>
          </a:xfrm>
          <a:prstGeom prst="rect">
            <a:avLst/>
          </a:prstGeom>
        </p:spPr>
        <p:txBody>
          <a:bodyPr bIns="45000" lIns="90000" rIns="90000" tIns="45000"/>
          <a:p>
            <a:r>
              <a:rPr lang="en-US" sz="1000">
                <a:solidFill>
                  <a:srgbClr val="000000"/>
                </a:solidFill>
                <a:latin typeface="Lucida Sans Unicode"/>
              </a:rPr>
              <a:t>8/2/12</a:t>
            </a:r>
            <a:endParaRPr/>
          </a:p>
        </p:txBody>
      </p:sp>
      <p:sp>
        <p:nvSpPr>
          <p:cNvPr id="35" name="TextShape 6"/>
          <p:cNvSpPr txBox="1"/>
          <p:nvPr/>
        </p:nvSpPr>
        <p:spPr>
          <a:xfrm>
            <a:off x="4380120" y="6408000"/>
            <a:ext cx="2350440" cy="364680"/>
          </a:xfrm>
          <a:prstGeom prst="rect">
            <a:avLst/>
          </a:prstGeom>
        </p:spPr>
      </p:sp>
      <p:sp>
        <p:nvSpPr>
          <p:cNvPr id="36" name="PlaceHolder 7"/>
          <p:cNvSpPr>
            <a:spLocks noGrp="1"/>
          </p:cNvSpPr>
          <p:nvPr>
            <p:ph type="sldNum"/>
          </p:nvPr>
        </p:nvSpPr>
        <p:spPr>
          <a:xfrm>
            <a:off x="8647200" y="6408000"/>
            <a:ext cx="365400" cy="364680"/>
          </a:xfrm>
          <a:prstGeom prst="rect">
            <a:avLst/>
          </a:prstGeom>
        </p:spPr>
        <p:txBody>
          <a:bodyPr bIns="45000" lIns="90000" rIns="90000" tIns="45000"/>
          <a:p>
            <a:fld id="{31C17111-B101-4111-8171-F14191616161}" type="slidenum">
              <a:rPr lang="en-US" sz="1000">
                <a:solidFill>
                  <a:srgbClr val="000000"/>
                </a:solidFill>
                <a:latin typeface="Lucida Sans Unicode"/>
              </a:rPr>
              <a:t>&lt;number&gt;</a:t>
            </a:fld>
            <a:endParaRPr/>
          </a:p>
        </p:txBody>
      </p:sp>
      <p:sp>
        <p:nvSpPr>
          <p:cNvPr id="37" name="PlaceHolder 8"/>
          <p:cNvSpPr>
            <a:spLocks noGrp="1"/>
          </p:cNvSpPr>
          <p:nvPr>
            <p:ph type="title"/>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Click to edit the title text formatClick to edit Master title style</a:t>
            </a:r>
            <a:endParaRPr/>
          </a:p>
        </p:txBody>
      </p:sp>
    </p:spTree>
  </p:cSld>
  <p:clrMap accent1="accent1" accent2="accent2" accent3="accent3" accent4="accent4" accent5="accent5" accent6="accent6" bg1="lt1" bg2="lt2" folHlink="folHlink" hlink="hlink" tx1="dk1" tx2="dk2"/>
  <p:sldLayoutIdLst>
    <p:sldLayoutId id="2147483657" r:id="rId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4.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4.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4.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4.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4.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4.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 name="TextShape 1"/>
          <p:cNvSpPr txBox="1"/>
          <p:nvPr/>
        </p:nvSpPr>
        <p:spPr>
          <a:xfrm>
            <a:off x="685800" y="1752480"/>
            <a:ext cx="7772040" cy="3015000"/>
          </a:xfrm>
          <a:prstGeom prst="rect">
            <a:avLst/>
          </a:prstGeom>
        </p:spPr>
        <p:txBody>
          <a:bodyPr bIns="45000" lIns="90000" rIns="90000" tIns="45000"/>
          <a:p>
            <a:r>
              <a:rPr b="1" lang="en-US" sz="4800">
                <a:solidFill>
                  <a:srgbClr val="69676d"/>
                </a:solidFill>
                <a:latin typeface="Lucida Sans Unicode"/>
              </a:rPr>
              <a:t>Reconnaissance and Demolition Super Attack Tank</a:t>
            </a:r>
            <a:r>
              <a:rPr b="1" lang="en-US" sz="4800">
                <a:solidFill>
                  <a:srgbClr val="69676d"/>
                </a:solidFill>
                <a:latin typeface="Lucida Sans Unicode"/>
              </a:rPr>
              <a:t>
</a:t>
            </a:r>
            <a:r>
              <a:rPr b="1" lang="en-US" sz="4800">
                <a:solidFill>
                  <a:srgbClr val="69676d"/>
                </a:solidFill>
                <a:latin typeface="Lucida Sans Unicode"/>
              </a:rPr>
              <a:t>A.K.A RADSAT</a:t>
            </a:r>
            <a:endParaRPr/>
          </a:p>
        </p:txBody>
      </p:sp>
      <p:sp>
        <p:nvSpPr>
          <p:cNvPr id="44" name="TextShape 2"/>
          <p:cNvSpPr txBox="1"/>
          <p:nvPr/>
        </p:nvSpPr>
        <p:spPr>
          <a:xfrm>
            <a:off x="685800" y="3611520"/>
            <a:ext cx="7772040" cy="4616280"/>
          </a:xfrm>
          <a:prstGeom prst="rect">
            <a:avLst/>
          </a:prstGeom>
        </p:spPr>
        <p:txBody>
          <a:bodyPr bIns="45000" lIns="90000" rIns="90000" tIns="45000"/>
          <a:p>
            <a:pPr algn="r"/>
            <a:r>
              <a:rPr lang="en-US">
                <a:solidFill>
                  <a:srgbClr val="69676d"/>
                </a:solidFill>
              </a:rPr>
              <a:t>Jeff Hildebrandt</a:t>
            </a:r>
            <a:endParaRPr/>
          </a:p>
          <a:p>
            <a:pPr algn="r"/>
            <a:r>
              <a:rPr lang="en-US">
                <a:solidFill>
                  <a:srgbClr val="69676d"/>
                </a:solidFill>
              </a:rPr>
              <a:t>Dylan Lambe</a:t>
            </a:r>
            <a:endParaRPr/>
          </a:p>
          <a:p>
            <a:pPr algn="r"/>
            <a:r>
              <a:rPr lang="en-US">
                <a:solidFill>
                  <a:srgbClr val="69676d"/>
                </a:solidFill>
              </a:rPr>
              <a:t>Mick Muzac</a:t>
            </a:r>
            <a:endParaRPr/>
          </a:p>
          <a:p>
            <a:pPr algn="r"/>
            <a:r>
              <a:rPr lang="en-US">
                <a:solidFill>
                  <a:srgbClr val="69676d"/>
                </a:solidFill>
              </a:rPr>
              <a:t>Bradley Raley</a:t>
            </a:r>
            <a:endParaRPr/>
          </a:p>
          <a:p>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 name="CustomShape 1"/>
          <p:cNvSpPr/>
          <p:nvPr/>
        </p:nvSpPr>
        <p:spPr>
          <a:xfrm>
            <a:off x="685800" y="457200"/>
            <a:ext cx="7772040" cy="1468080"/>
          </a:xfrm>
          <a:prstGeom prst="rect">
            <a:avLst/>
          </a:prstGeom>
        </p:spPr>
        <p:txBody>
          <a:bodyPr bIns="45000" lIns="90000" rIns="90000" tIns="45000"/>
          <a:p>
            <a:pPr algn="ctr">
              <a:lnSpc>
                <a:spcPct val="100000"/>
              </a:lnSpc>
            </a:pPr>
            <a:r>
              <a:rPr lang="en-US" sz="4400">
                <a:solidFill>
                  <a:srgbClr val="000000"/>
                </a:solidFill>
                <a:latin typeface="Calibri"/>
              </a:rPr>
              <a:t>Power &amp; Control Signal Diagram</a:t>
            </a:r>
            <a:endParaRPr/>
          </a:p>
        </p:txBody>
      </p:sp>
      <p:pic>
        <p:nvPicPr>
          <p:cNvPr descr="" id="64" name="Picture 2"/>
          <p:cNvPicPr/>
          <p:nvPr/>
        </p:nvPicPr>
        <p:blipFill>
          <a:blip r:embed="rId1"/>
          <a:stretch>
            <a:fillRect/>
          </a:stretch>
        </p:blipFill>
        <p:spPr>
          <a:xfrm>
            <a:off x="681120" y="1371600"/>
            <a:ext cx="7624440" cy="5544720"/>
          </a:xfrm>
          <a:prstGeom prst="rect">
            <a:avLst/>
          </a:prstGeom>
        </p:spPr>
      </p:pic>
    </p:spTree>
  </p:cSld>
  <p:timing>
    <p:tnLst>
      <p:par>
        <p:cTn dur="indefinite" id="3" nodeType="tmRoot" restart="never">
          <p:childTnLst>
            <p:seq>
              <p:cTn dur="indefinite" id="4" nodeType="mainSeq">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 name="CustomShape 1"/>
          <p:cNvSpPr/>
          <p:nvPr/>
        </p:nvSpPr>
        <p:spPr>
          <a:xfrm>
            <a:off x="685800" y="457200"/>
            <a:ext cx="7772040" cy="1468080"/>
          </a:xfrm>
          <a:prstGeom prst="rect">
            <a:avLst/>
          </a:prstGeom>
        </p:spPr>
        <p:txBody>
          <a:bodyPr bIns="45000" lIns="90000" rIns="90000" tIns="45000"/>
          <a:p>
            <a:pPr algn="ctr">
              <a:lnSpc>
                <a:spcPct val="100000"/>
              </a:lnSpc>
            </a:pPr>
            <a:r>
              <a:rPr lang="en-US" sz="4400">
                <a:solidFill>
                  <a:srgbClr val="000000"/>
                </a:solidFill>
                <a:latin typeface="Calibri"/>
              </a:rPr>
              <a:t>Power &amp; Control Signal Diagram</a:t>
            </a:r>
            <a:endParaRPr/>
          </a:p>
        </p:txBody>
      </p:sp>
      <p:pic>
        <p:nvPicPr>
          <p:cNvPr descr="" id="66" name="Picture 2"/>
          <p:cNvPicPr/>
          <p:nvPr/>
        </p:nvPicPr>
        <p:blipFill>
          <a:blip r:embed="rId1"/>
          <a:stretch>
            <a:fillRect/>
          </a:stretch>
        </p:blipFill>
        <p:spPr>
          <a:xfrm>
            <a:off x="685800" y="1371600"/>
            <a:ext cx="7543440" cy="5486040"/>
          </a:xfrm>
          <a:prstGeom prst="rect">
            <a:avLst/>
          </a:prstGeom>
        </p:spPr>
      </p:pic>
    </p:spTree>
  </p:cSld>
  <p:timing>
    <p:tnLst>
      <p:par>
        <p:cTn dur="indefinite" id="5" nodeType="tmRoot" restart="never">
          <p:childTnLst>
            <p:seq>
              <p:cTn dur="indefinite" id="6" nodeType="mainSeq">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7" name="CustomShape 1"/>
          <p:cNvSpPr/>
          <p:nvPr/>
        </p:nvSpPr>
        <p:spPr>
          <a:xfrm>
            <a:off x="457200" y="274680"/>
            <a:ext cx="8229240" cy="1142640"/>
          </a:xfrm>
          <a:prstGeom prst="rect">
            <a:avLst/>
          </a:prstGeom>
        </p:spPr>
        <p:txBody>
          <a:bodyPr bIns="45000" lIns="90000" rIns="90000" tIns="45000"/>
          <a:p>
            <a:pPr algn="ctr">
              <a:lnSpc>
                <a:spcPct val="100000"/>
              </a:lnSpc>
            </a:pPr>
            <a:r>
              <a:rPr lang="en-US" sz="4400">
                <a:solidFill>
                  <a:srgbClr val="000000"/>
                </a:solidFill>
                <a:latin typeface="Calibri"/>
              </a:rPr>
              <a:t>LM 2574</a:t>
            </a:r>
            <a:endParaRPr/>
          </a:p>
        </p:txBody>
      </p:sp>
      <p:pic>
        <p:nvPicPr>
          <p:cNvPr descr="" id="68" name="Picture 2"/>
          <p:cNvPicPr/>
          <p:nvPr/>
        </p:nvPicPr>
        <p:blipFill>
          <a:blip r:embed="rId1"/>
          <a:stretch>
            <a:fillRect/>
          </a:stretch>
        </p:blipFill>
        <p:spPr>
          <a:xfrm>
            <a:off x="457200" y="2286000"/>
            <a:ext cx="8229240" cy="3360240"/>
          </a:xfrm>
          <a:prstGeom prst="rect">
            <a:avLst/>
          </a:prstGeom>
        </p:spPr>
      </p:pic>
    </p:spTree>
  </p:cSld>
  <p:timing>
    <p:tnLst>
      <p:par>
        <p:cTn dur="indefinite" id="7" nodeType="tmRoot" restart="never">
          <p:childTnLst>
            <p:seq>
              <p:cTn dur="indefinite" id="8" nodeType="mainSeq">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69" name="Picture 1"/>
          <p:cNvPicPr/>
          <p:nvPr/>
        </p:nvPicPr>
        <p:blipFill>
          <a:blip r:embed="rId1"/>
          <a:stretch>
            <a:fillRect/>
          </a:stretch>
        </p:blipFill>
        <p:spPr>
          <a:xfrm>
            <a:off x="1165320" y="1073160"/>
            <a:ext cx="6813360" cy="4711320"/>
          </a:xfrm>
          <a:prstGeom prst="rect">
            <a:avLst/>
          </a:prstGeom>
        </p:spPr>
      </p:pic>
    </p:spTree>
  </p:cSld>
  <p:timing>
    <p:tnLst>
      <p:par>
        <p:cTn dur="indefinite" id="9" nodeType="tmRoot" restart="never">
          <p:childTnLst>
            <p:seq>
              <p:cTn dur="indefinite" id="10" nodeType="mainSeq">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0" name="CustomShape 1"/>
          <p:cNvSpPr/>
          <p:nvPr/>
        </p:nvSpPr>
        <p:spPr>
          <a:xfrm>
            <a:off x="457200" y="318960"/>
            <a:ext cx="8229240" cy="1052280"/>
          </a:xfrm>
          <a:prstGeom prst="rect">
            <a:avLst/>
          </a:prstGeom>
        </p:spPr>
      </p:sp>
      <p:sp>
        <p:nvSpPr>
          <p:cNvPr id="71" name="CustomShape 2"/>
          <p:cNvSpPr/>
          <p:nvPr/>
        </p:nvSpPr>
        <p:spPr>
          <a:xfrm>
            <a:off x="457200" y="1644480"/>
            <a:ext cx="8229240" cy="4435200"/>
          </a:xfrm>
          <a:prstGeom prst="rect">
            <a:avLst/>
          </a:prstGeom>
        </p:spPr>
      </p:sp>
      <p:pic>
        <p:nvPicPr>
          <p:cNvPr descr="" id="72" name="Picture 3"/>
          <p:cNvPicPr/>
          <p:nvPr/>
        </p:nvPicPr>
        <p:blipFill>
          <a:blip r:embed="rId1"/>
          <a:stretch>
            <a:fillRect/>
          </a:stretch>
        </p:blipFill>
        <p:spPr>
          <a:xfrm>
            <a:off x="331920" y="0"/>
            <a:ext cx="8480160" cy="6857640"/>
          </a:xfrm>
          <a:prstGeom prst="rect">
            <a:avLst/>
          </a:prstGeom>
        </p:spPr>
      </p:pic>
    </p:spTree>
  </p:cSld>
  <p:timing>
    <p:tnLst>
      <p:par>
        <p:cTn dur="indefinite" id="11" nodeType="tmRoot" restart="never">
          <p:childTnLst>
            <p:seq>
              <p:cTn dur="indefinite" id="12" nodeType="mainSeq">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3" name="CustomShape 1"/>
          <p:cNvSpPr/>
          <p:nvPr/>
        </p:nvSpPr>
        <p:spPr>
          <a:xfrm>
            <a:off x="457200" y="272880"/>
            <a:ext cx="8227800" cy="1142640"/>
          </a:xfrm>
          <a:prstGeom prst="rect">
            <a:avLst/>
          </a:prstGeom>
        </p:spPr>
      </p:sp>
      <p:pic>
        <p:nvPicPr>
          <p:cNvPr descr="" id="74" name="Picture 2"/>
          <p:cNvPicPr/>
          <p:nvPr/>
        </p:nvPicPr>
        <p:blipFill>
          <a:blip r:embed="rId1"/>
          <a:stretch>
            <a:fillRect/>
          </a:stretch>
        </p:blipFill>
        <p:spPr>
          <a:xfrm>
            <a:off x="1143000" y="0"/>
            <a:ext cx="6857640" cy="6857640"/>
          </a:xfrm>
          <a:prstGeom prst="rect">
            <a:avLst/>
          </a:prstGeom>
        </p:spPr>
      </p:pic>
    </p:spTree>
  </p:cSld>
  <p:timing>
    <p:tnLst>
      <p:par>
        <p:cTn dur="indefinite" id="13" nodeType="tmRoot" restart="never">
          <p:childTnLst>
            <p:seq>
              <p:cTn dur="indefinite" id="14"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5" name="CustomShape 1"/>
          <p:cNvSpPr/>
          <p:nvPr/>
        </p:nvSpPr>
        <p:spPr>
          <a:xfrm>
            <a:off x="457200" y="318960"/>
            <a:ext cx="8229240" cy="1052280"/>
          </a:xfrm>
          <a:prstGeom prst="rect">
            <a:avLst/>
          </a:prstGeom>
        </p:spPr>
      </p:sp>
      <p:sp>
        <p:nvSpPr>
          <p:cNvPr id="76" name="CustomShape 2"/>
          <p:cNvSpPr/>
          <p:nvPr/>
        </p:nvSpPr>
        <p:spPr>
          <a:xfrm>
            <a:off x="685800" y="341280"/>
            <a:ext cx="7772040" cy="1469520"/>
          </a:xfrm>
          <a:prstGeom prst="rect">
            <a:avLst/>
          </a:prstGeom>
        </p:spPr>
        <p:txBody>
          <a:bodyPr anchor="ctr" bIns="0" lIns="0" rIns="0" tIns="0"/>
          <a:p>
            <a:pPr algn="ctr"/>
            <a:r>
              <a:rPr lang="en-US" sz="4400">
                <a:solidFill>
                  <a:srgbClr val="000000"/>
                </a:solidFill>
                <a:latin typeface="Lucida Sans Unicode"/>
              </a:rPr>
              <a:t>7.2 V 3800Mah NiMH Battery</a:t>
            </a:r>
            <a:endParaRPr/>
          </a:p>
        </p:txBody>
      </p:sp>
      <p:sp>
        <p:nvSpPr>
          <p:cNvPr id="77" name="CustomShape 3"/>
          <p:cNvSpPr/>
          <p:nvPr/>
        </p:nvSpPr>
        <p:spPr>
          <a:xfrm>
            <a:off x="266760" y="1981080"/>
            <a:ext cx="8610120" cy="1752120"/>
          </a:xfrm>
          <a:prstGeom prst="rect">
            <a:avLst/>
          </a:prstGeom>
        </p:spPr>
        <p:txBody>
          <a:bodyPr bIns="0" lIns="0" rIns="0" tIns="28080"/>
          <a:p>
            <a:r>
              <a:rPr lang="en-US" sz="3200">
                <a:solidFill>
                  <a:srgbClr val="000000"/>
                </a:solidFill>
                <a:latin typeface="Lucida Sans Unicode"/>
              </a:rPr>
              <a:t>Equation: </a:t>
            </a:r>
            <a:r>
              <a:rPr lang="en-US" sz="3200">
                <a:solidFill>
                  <a:srgbClr val="000000"/>
                </a:solidFill>
                <a:latin typeface="Lucida Sans Unicode"/>
              </a:rPr>
              <a:t>
</a:t>
            </a:r>
            <a:r>
              <a:rPr lang="en-US" sz="3200">
                <a:solidFill>
                  <a:srgbClr val="000000"/>
                </a:solidFill>
                <a:latin typeface="Lucida Sans Unicode"/>
              </a:rPr>
              <a:t>3800mAh * 1A/1000mA * 60 min./1h * 1/3A = 76 minutes</a:t>
            </a:r>
            <a:endParaRPr/>
          </a:p>
        </p:txBody>
      </p:sp>
      <p:sp>
        <p:nvSpPr>
          <p:cNvPr id="78" name="CustomShape 4"/>
          <p:cNvSpPr/>
          <p:nvPr/>
        </p:nvSpPr>
        <p:spPr>
          <a:xfrm>
            <a:off x="304920" y="4343400"/>
            <a:ext cx="8152920" cy="1465560"/>
          </a:xfrm>
          <a:prstGeom prst="rect">
            <a:avLst/>
          </a:prstGeom>
        </p:spPr>
        <p:txBody>
          <a:bodyPr bIns="46800" lIns="90000" rIns="90000" tIns="46800"/>
          <a:p>
            <a:r>
              <a:rPr lang="en-US">
                <a:solidFill>
                  <a:srgbClr val="000000"/>
                </a:solidFill>
                <a:latin typeface="Lucida Sans Unicode"/>
              </a:rPr>
              <a:t>This figure assumes a constant draw of 3 amps.</a:t>
            </a:r>
            <a:r>
              <a:rPr lang="en-US">
                <a:solidFill>
                  <a:srgbClr val="000000"/>
                </a:solidFill>
                <a:latin typeface="Lucida Sans Unicode"/>
              </a:rPr>
              <a:t>
</a:t>
            </a:r>
            <a:r>
              <a:rPr lang="en-US">
                <a:solidFill>
                  <a:srgbClr val="000000"/>
                </a:solidFill>
                <a:latin typeface="Lucida Sans Unicode"/>
              </a:rPr>
              <a:t>
</a:t>
            </a:r>
            <a:r>
              <a:rPr lang="en-US">
                <a:solidFill>
                  <a:srgbClr val="000000"/>
                </a:solidFill>
                <a:latin typeface="Lucida Sans Unicode"/>
              </a:rPr>
              <a:t>Therefore it is useful for estimation only.</a:t>
            </a:r>
            <a:r>
              <a:rPr lang="en-US">
                <a:solidFill>
                  <a:srgbClr val="000000"/>
                </a:solidFill>
                <a:latin typeface="Lucida Sans Unicode"/>
              </a:rPr>
              <a:t>
</a:t>
            </a:r>
            <a:r>
              <a:rPr lang="en-US">
                <a:solidFill>
                  <a:srgbClr val="000000"/>
                </a:solidFill>
                <a:latin typeface="Lucida Sans Unicode"/>
              </a:rPr>
              <a:t>
</a:t>
            </a:r>
            <a:r>
              <a:rPr lang="en-US">
                <a:solidFill>
                  <a:srgbClr val="000000"/>
                </a:solidFill>
                <a:latin typeface="Lucida Sans Unicode"/>
              </a:rPr>
              <a:t>The requirement of a 10 minute battery life will </a:t>
            </a:r>
            <a:r>
              <a:rPr i="1" lang="en-US">
                <a:solidFill>
                  <a:srgbClr val="000000"/>
                </a:solidFill>
                <a:latin typeface="Lucida Sans Unicode"/>
              </a:rPr>
              <a:t>probably</a:t>
            </a:r>
            <a:r>
              <a:rPr lang="en-US">
                <a:solidFill>
                  <a:srgbClr val="000000"/>
                </a:solidFill>
                <a:latin typeface="Lucida Sans Unicode"/>
              </a:rPr>
              <a:t> be met.</a:t>
            </a:r>
            <a:endParaRPr/>
          </a:p>
        </p:txBody>
      </p:sp>
    </p:spTree>
  </p:cSld>
  <p:timing>
    <p:tnLst>
      <p:par>
        <p:cTn dur="indefinite" id="15" nodeType="tmRoot" restart="never">
          <p:childTnLst>
            <p:seq>
              <p:cTn dur="indefinite" id="16" nodeType="mainSeq">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Sensor Selection</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Sony GP2Y0A02YK </a:t>
            </a:r>
            <a:endParaRPr/>
          </a:p>
        </p:txBody>
      </p:sp>
      <p:sp>
        <p:nvSpPr>
          <p:cNvPr id="81" name="TextShape 2"/>
          <p:cNvSpPr txBox="1"/>
          <p:nvPr/>
        </p:nvSpPr>
        <p:spPr>
          <a:xfrm>
            <a:off x="457200" y="1481400"/>
            <a:ext cx="4038120" cy="4525560"/>
          </a:xfrm>
          <a:prstGeom prst="rect">
            <a:avLst/>
          </a:prstGeom>
        </p:spPr>
      </p:sp>
      <p:sp>
        <p:nvSpPr>
          <p:cNvPr id="82" name="TextShape 3"/>
          <p:cNvSpPr txBox="1"/>
          <p:nvPr/>
        </p:nvSpPr>
        <p:spPr>
          <a:xfrm>
            <a:off x="4648320" y="1481400"/>
            <a:ext cx="4038120" cy="4525560"/>
          </a:xfrm>
          <a:prstGeom prst="rect">
            <a:avLst/>
          </a:prstGeom>
        </p:spPr>
      </p:sp>
      <p:pic>
        <p:nvPicPr>
          <p:cNvPr descr="" id="83" name="Picture 2"/>
          <p:cNvPicPr/>
          <p:nvPr/>
        </p:nvPicPr>
        <p:blipFill>
          <a:blip r:embed="rId1"/>
          <a:stretch>
            <a:fillRect/>
          </a:stretch>
        </p:blipFill>
        <p:spPr>
          <a:xfrm>
            <a:off x="1676520" y="1371600"/>
            <a:ext cx="6298920" cy="4723920"/>
          </a:xfrm>
          <a:prstGeom prst="rect">
            <a:avLst/>
          </a:prstGeom>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Infrared Advantages</a:t>
            </a:r>
            <a:endParaRPr/>
          </a:p>
        </p:txBody>
      </p:sp>
      <p:sp>
        <p:nvSpPr>
          <p:cNvPr id="85" name="TextShape 2"/>
          <p:cNvSpPr txBox="1"/>
          <p:nvPr/>
        </p:nvSpPr>
        <p:spPr>
          <a:xfrm>
            <a:off x="457200" y="1600200"/>
            <a:ext cx="4190760" cy="4525560"/>
          </a:xfrm>
          <a:prstGeom prst="rect">
            <a:avLst/>
          </a:prstGeom>
        </p:spPr>
        <p:txBody>
          <a:bodyPr bIns="45000" lIns="90000" rIns="90000" tIns="45000"/>
          <a:p>
            <a:r>
              <a:rPr lang="en-US" sz="2400"/>
              <a:t>Sony GP2Y0A02YK infrared is very inexpensive</a:t>
            </a:r>
            <a:endParaRPr/>
          </a:p>
          <a:p>
            <a:r>
              <a:rPr lang="en-US" sz="2400"/>
              <a:t>Not susceptible to interference</a:t>
            </a:r>
            <a:endParaRPr/>
          </a:p>
          <a:p>
            <a:r>
              <a:rPr lang="en-US" sz="2400"/>
              <a:t>Easy to mount and comes with JST connector</a:t>
            </a:r>
            <a:endParaRPr/>
          </a:p>
          <a:p>
            <a:r>
              <a:rPr lang="en-US" sz="2400"/>
              <a:t>Will be used as side sensors to detect side obstructions</a:t>
            </a:r>
            <a:endParaRPr/>
          </a:p>
          <a:p>
            <a:endParaRPr/>
          </a:p>
        </p:txBody>
      </p:sp>
      <p:pic>
        <p:nvPicPr>
          <p:cNvPr descr="" id="86" name="Picture 2"/>
          <p:cNvPicPr/>
          <p:nvPr/>
        </p:nvPicPr>
        <p:blipFill>
          <a:blip r:embed="rId1"/>
          <a:stretch>
            <a:fillRect/>
          </a:stretch>
        </p:blipFill>
        <p:spPr>
          <a:xfrm>
            <a:off x="4495680" y="1676520"/>
            <a:ext cx="4241160" cy="3657240"/>
          </a:xfrm>
          <a:prstGeom prst="rect">
            <a:avLst/>
          </a:prstGeom>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About RADSAT</a:t>
            </a:r>
            <a:endParaRPr/>
          </a:p>
        </p:txBody>
      </p:sp>
      <p:sp>
        <p:nvSpPr>
          <p:cNvPr id="46" name="TextShape 2"/>
          <p:cNvSpPr txBox="1"/>
          <p:nvPr/>
        </p:nvSpPr>
        <p:spPr>
          <a:xfrm>
            <a:off x="457200" y="1481400"/>
            <a:ext cx="8229240" cy="5748120"/>
          </a:xfrm>
          <a:prstGeom prst="rect">
            <a:avLst/>
          </a:prstGeom>
        </p:spPr>
        <p:txBody>
          <a:bodyPr bIns="45000" lIns="90000" rIns="90000" tIns="45000"/>
          <a:p>
            <a:r>
              <a:rPr lang="en-US"/>
              <a:t>RADSAT is a semi-autonomous tank designed to find, lock onto, and shoot a target specified by its color.</a:t>
            </a:r>
            <a:endParaRPr/>
          </a:p>
          <a:p>
            <a:r>
              <a:rPr lang="en-US"/>
              <a:t>The base is an RC tank and mounted on top of it is a camera and air-soft gun aimed with servos.</a:t>
            </a:r>
            <a:endParaRPr/>
          </a:p>
          <a:p>
            <a:r>
              <a:rPr lang="en-US"/>
              <a:t>RADSAT can be controlled by a laptop as well as voice commands delivered over WiFi.</a:t>
            </a:r>
            <a:endParaRPr/>
          </a:p>
          <a:p>
            <a:r>
              <a:rPr lang="en-US"/>
              <a:t>The user has the option to have the tank autonomously or manually search for a target.</a:t>
            </a:r>
            <a:endParaRPr/>
          </a:p>
          <a:p>
            <a:r>
              <a:rPr lang="en-US"/>
              <a:t>The user will also be able to view the video stream from the camera within a GUI.</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Infrared Placement</a:t>
            </a:r>
            <a:endParaRPr/>
          </a:p>
        </p:txBody>
      </p:sp>
      <p:sp>
        <p:nvSpPr>
          <p:cNvPr id="88" name="TextShape 2"/>
          <p:cNvSpPr txBox="1"/>
          <p:nvPr/>
        </p:nvSpPr>
        <p:spPr>
          <a:xfrm>
            <a:off x="457200" y="1481400"/>
            <a:ext cx="8229240" cy="4616280"/>
          </a:xfrm>
          <a:prstGeom prst="rect">
            <a:avLst/>
          </a:prstGeom>
        </p:spPr>
        <p:txBody>
          <a:bodyPr bIns="45000" lIns="90000" rIns="90000" tIns="45000"/>
          <a:p>
            <a:r>
              <a:rPr lang="en-US" sz="2800"/>
              <a:t>20 cm invalid range means sensor needs 20 cm buffer</a:t>
            </a:r>
            <a:endParaRPr/>
          </a:p>
          <a:p>
            <a:r>
              <a:rPr lang="en-US" sz="2800"/>
              <a:t>Duplicate V</a:t>
            </a:r>
            <a:r>
              <a:rPr lang="en-US"/>
              <a:t>o</a:t>
            </a:r>
            <a:r>
              <a:rPr lang="en-US" sz="2800"/>
              <a:t> values are impossible</a:t>
            </a:r>
            <a:endParaRPr/>
          </a:p>
        </p:txBody>
      </p:sp>
      <p:pic>
        <p:nvPicPr>
          <p:cNvPr descr="" id="89" name="Content Placeholder 3"/>
          <p:cNvPicPr/>
          <p:nvPr/>
        </p:nvPicPr>
        <p:blipFill>
          <a:blip r:embed="rId1"/>
          <a:stretch>
            <a:fillRect/>
          </a:stretch>
        </p:blipFill>
        <p:spPr>
          <a:xfrm>
            <a:off x="1143000" y="2895480"/>
            <a:ext cx="7256880" cy="3126600"/>
          </a:xfrm>
          <a:prstGeom prst="rect">
            <a:avLst/>
          </a:prstGeom>
        </p:spPr>
      </p:pic>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Maxbotix MB1210</a:t>
            </a:r>
            <a:endParaRPr/>
          </a:p>
        </p:txBody>
      </p:sp>
      <p:sp>
        <p:nvSpPr>
          <p:cNvPr id="91" name="TextShape 2"/>
          <p:cNvSpPr txBox="1"/>
          <p:nvPr/>
        </p:nvSpPr>
        <p:spPr>
          <a:xfrm>
            <a:off x="457200" y="1481400"/>
            <a:ext cx="8229240" cy="4525560"/>
          </a:xfrm>
          <a:prstGeom prst="rect">
            <a:avLst/>
          </a:prstGeom>
        </p:spPr>
      </p:sp>
      <p:pic>
        <p:nvPicPr>
          <p:cNvPr descr="" id="92" name="Picture 2"/>
          <p:cNvPicPr/>
          <p:nvPr/>
        </p:nvPicPr>
        <p:blipFill>
          <a:blip r:embed="rId1"/>
          <a:stretch>
            <a:fillRect/>
          </a:stretch>
        </p:blipFill>
        <p:spPr>
          <a:xfrm>
            <a:off x="1523880" y="1295280"/>
            <a:ext cx="6527520" cy="4895640"/>
          </a:xfrm>
          <a:prstGeom prst="rect">
            <a:avLst/>
          </a:prstGeom>
        </p:spPr>
      </p:pic>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Ultrasonic Advantages</a:t>
            </a:r>
            <a:endParaRPr/>
          </a:p>
        </p:txBody>
      </p:sp>
      <p:sp>
        <p:nvSpPr>
          <p:cNvPr id="94" name="TextShape 2"/>
          <p:cNvSpPr txBox="1"/>
          <p:nvPr/>
        </p:nvSpPr>
        <p:spPr>
          <a:xfrm>
            <a:off x="457200" y="1600200"/>
            <a:ext cx="3276360" cy="3809520"/>
          </a:xfrm>
          <a:prstGeom prst="rect">
            <a:avLst/>
          </a:prstGeom>
        </p:spPr>
        <p:txBody>
          <a:bodyPr bIns="45000" lIns="90000" rIns="90000" tIns="45000"/>
          <a:p>
            <a:r>
              <a:rPr lang="en-US" sz="2200"/>
              <a:t>Doesn’t suffer from duplicate Vo problem</a:t>
            </a:r>
            <a:endParaRPr/>
          </a:p>
          <a:p>
            <a:r>
              <a:rPr lang="en-US" sz="2200"/>
              <a:t>Used as front sensor due to range (25ft)</a:t>
            </a:r>
            <a:endParaRPr/>
          </a:p>
          <a:p>
            <a:r>
              <a:rPr lang="en-US" sz="2200"/>
              <a:t>Different modes of operation: 5V &gt; 3.3V</a:t>
            </a:r>
            <a:endParaRPr/>
          </a:p>
          <a:p>
            <a:endParaRPr/>
          </a:p>
        </p:txBody>
      </p:sp>
      <p:pic>
        <p:nvPicPr>
          <p:cNvPr descr="" id="95" name="Picture 3"/>
          <p:cNvPicPr/>
          <p:nvPr/>
        </p:nvPicPr>
        <p:blipFill>
          <a:blip r:embed="rId1"/>
          <a:stretch>
            <a:fillRect/>
          </a:stretch>
        </p:blipFill>
        <p:spPr>
          <a:xfrm>
            <a:off x="3699000" y="1447920"/>
            <a:ext cx="4772160" cy="3200040"/>
          </a:xfrm>
          <a:prstGeom prst="rect">
            <a:avLst/>
          </a:prstGeom>
        </p:spPr>
      </p:pic>
      <p:sp>
        <p:nvSpPr>
          <p:cNvPr id="96" name="CustomShape 3"/>
          <p:cNvSpPr/>
          <p:nvPr/>
        </p:nvSpPr>
        <p:spPr>
          <a:xfrm>
            <a:off x="457200" y="4800600"/>
            <a:ext cx="7695720" cy="3809520"/>
          </a:xfrm>
          <a:prstGeom prst="rect">
            <a:avLst/>
          </a:prstGeom>
        </p:spPr>
        <p:txBody>
          <a:bodyPr bIns="45000" lIns="90000" rIns="90000" tIns="45000"/>
          <a:p>
            <a:pPr>
              <a:lnSpc>
                <a:spcPct val="100000"/>
              </a:lnSpc>
              <a:buSzPct val="68000"/>
              <a:buFont typeface="Wingdings 3"/>
              <a:buChar char=""/>
            </a:pPr>
            <a:r>
              <a:rPr lang="en-US" sz="2200">
                <a:solidFill>
                  <a:srgbClr val="000000"/>
                </a:solidFill>
                <a:latin typeface="Lucida Sans Unicode"/>
              </a:rPr>
              <a:t>Single speaker Multiple interfaces for measurements</a:t>
            </a:r>
            <a:endParaRPr/>
          </a:p>
          <a:p>
            <a:pPr lvl="1">
              <a:lnSpc>
                <a:spcPct val="100000"/>
              </a:lnSpc>
              <a:buSzPct val="68000"/>
              <a:buFont typeface="Wingdings 3"/>
              <a:buChar char=""/>
            </a:pPr>
            <a:r>
              <a:rPr lang="en-US" sz="2200">
                <a:solidFill>
                  <a:srgbClr val="000000"/>
                </a:solidFill>
                <a:latin typeface="Lucida Sans Unicode"/>
              </a:rPr>
              <a:t>Analog, Serial, Pulse Width</a:t>
            </a:r>
            <a:endParaRPr/>
          </a:p>
          <a:p>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Compass Module</a:t>
            </a:r>
            <a:endParaRPr/>
          </a:p>
        </p:txBody>
      </p:sp>
      <p:sp>
        <p:nvSpPr>
          <p:cNvPr id="98" name="TextShape 2"/>
          <p:cNvSpPr txBox="1"/>
          <p:nvPr/>
        </p:nvSpPr>
        <p:spPr>
          <a:xfrm>
            <a:off x="457200" y="1676520"/>
            <a:ext cx="3885840" cy="4616280"/>
          </a:xfrm>
          <a:prstGeom prst="rect">
            <a:avLst/>
          </a:prstGeom>
        </p:spPr>
        <p:txBody>
          <a:bodyPr bIns="45000" lIns="90000" rIns="90000" tIns="45000"/>
          <a:p>
            <a:r>
              <a:rPr lang="en-US" sz="2600"/>
              <a:t>Honeywell HMC6352</a:t>
            </a:r>
            <a:endParaRPr/>
          </a:p>
          <a:p>
            <a:r>
              <a:rPr lang="en-US" sz="2600"/>
              <a:t>0.5 degree heading resolution</a:t>
            </a:r>
            <a:endParaRPr/>
          </a:p>
          <a:p>
            <a:r>
              <a:rPr lang="en-US" sz="2600"/>
              <a:t>I2C interface allows for easy integration</a:t>
            </a:r>
            <a:endParaRPr/>
          </a:p>
          <a:p>
            <a:r>
              <a:rPr lang="en-US" sz="2600"/>
              <a:t>Used to facilitate accurate turning </a:t>
            </a:r>
            <a:endParaRPr/>
          </a:p>
        </p:txBody>
      </p:sp>
      <p:pic>
        <p:nvPicPr>
          <p:cNvPr descr="" id="99" name="Picture 2"/>
          <p:cNvPicPr/>
          <p:nvPr/>
        </p:nvPicPr>
        <p:blipFill>
          <a:blip r:embed="rId1"/>
          <a:stretch>
            <a:fillRect/>
          </a:stretch>
        </p:blipFill>
        <p:spPr>
          <a:xfrm>
            <a:off x="4419720" y="1752480"/>
            <a:ext cx="4533120" cy="2819160"/>
          </a:xfrm>
          <a:prstGeom prst="rect">
            <a:avLst/>
          </a:prstGeom>
        </p:spPr>
      </p:pic>
      <p:sp>
        <p:nvSpPr>
          <p:cNvPr id="100" name="CustomShape 3"/>
          <p:cNvSpPr/>
          <p:nvPr/>
        </p:nvSpPr>
        <p:spPr>
          <a:xfrm>
            <a:off x="457200" y="4648320"/>
            <a:ext cx="7619760" cy="1329120"/>
          </a:xfrm>
          <a:prstGeom prst="rect">
            <a:avLst/>
          </a:prstGeom>
        </p:spPr>
        <p:txBody>
          <a:bodyPr bIns="45000" lIns="90000" rIns="90000" tIns="45000"/>
          <a:p>
            <a:pPr>
              <a:buSzPct val="68000"/>
              <a:buFont typeface="Wingdings 3"/>
              <a:buChar char=""/>
            </a:pPr>
            <a:r>
              <a:rPr lang="en-US" sz="2600">
                <a:solidFill>
                  <a:srgbClr val="000000"/>
                </a:solidFill>
                <a:latin typeface="Lucida Sans Unicode"/>
              </a:rPr>
              <a:t>Biggest drawback: prone to magnetic field interference</a:t>
            </a:r>
            <a:endParaRPr/>
          </a:p>
          <a:p>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TextShape 1"/>
          <p:cNvSpPr txBox="1"/>
          <p:nvPr/>
        </p:nvSpPr>
        <p:spPr>
          <a:xfrm>
            <a:off x="457200" y="1481400"/>
            <a:ext cx="8229240" cy="4525560"/>
          </a:xfrm>
          <a:prstGeom prst="rect">
            <a:avLst/>
          </a:prstGeom>
        </p:spPr>
      </p:sp>
      <p:sp>
        <p:nvSpPr>
          <p:cNvPr id="102" name="TextShape 2"/>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Example Path</a:t>
            </a:r>
            <a:endParaRPr/>
          </a:p>
        </p:txBody>
      </p:sp>
      <p:pic>
        <p:nvPicPr>
          <p:cNvPr descr="" id="103" name="Picture 2"/>
          <p:cNvPicPr/>
          <p:nvPr/>
        </p:nvPicPr>
        <p:blipFill>
          <a:blip r:embed="rId1"/>
          <a:stretch>
            <a:fillRect/>
          </a:stretch>
        </p:blipFill>
        <p:spPr>
          <a:xfrm>
            <a:off x="838080" y="1371600"/>
            <a:ext cx="7467120" cy="4667760"/>
          </a:xfrm>
          <a:prstGeom prst="rect">
            <a:avLst/>
          </a:prstGeom>
        </p:spPr>
      </p:pic>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Sound Library</a:t>
            </a: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TextShape 1"/>
          <p:cNvSpPr txBox="1"/>
          <p:nvPr/>
        </p:nvSpPr>
        <p:spPr>
          <a:xfrm>
            <a:off x="457200" y="1481400"/>
            <a:ext cx="8229240" cy="4525560"/>
          </a:xfrm>
          <a:prstGeom prst="rect">
            <a:avLst/>
          </a:prstGeom>
        </p:spPr>
        <p:txBody>
          <a:bodyPr bIns="45000" lIns="90000" rIns="90000" tIns="45000"/>
          <a:p>
            <a:r>
              <a:rPr lang="en-US"/>
              <a:t>Needs to stream a live video feed from RADSAT to the computer screen.</a:t>
            </a:r>
            <a:endParaRPr/>
          </a:p>
          <a:p>
            <a:r>
              <a:rPr lang="en-US"/>
              <a:t>Needs to be in color.</a:t>
            </a:r>
            <a:endParaRPr/>
          </a:p>
          <a:p>
            <a:endParaRPr/>
          </a:p>
        </p:txBody>
      </p:sp>
      <p:sp>
        <p:nvSpPr>
          <p:cNvPr id="106" name="TextShape 2"/>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Camera Selection</a:t>
            </a:r>
            <a:endParaRPr/>
          </a:p>
        </p:txBody>
      </p:sp>
      <p:pic>
        <p:nvPicPr>
          <p:cNvPr descr="" id="107" name="Content Placeholder 3"/>
          <p:cNvPicPr/>
          <p:nvPr/>
        </p:nvPicPr>
        <p:blipFill>
          <a:blip r:embed="rId1"/>
          <a:stretch>
            <a:fillRect/>
          </a:stretch>
        </p:blipFill>
        <p:spPr>
          <a:xfrm>
            <a:off x="457200" y="3429000"/>
            <a:ext cx="8229240" cy="1684080"/>
          </a:xfrm>
          <a:prstGeom prst="rect">
            <a:avLst/>
          </a:prstGeom>
        </p:spPr>
      </p:pic>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TextShape 1"/>
          <p:cNvSpPr txBox="1"/>
          <p:nvPr/>
        </p:nvSpPr>
        <p:spPr>
          <a:xfrm>
            <a:off x="457200" y="1481400"/>
            <a:ext cx="8229240" cy="6824160"/>
          </a:xfrm>
          <a:prstGeom prst="rect">
            <a:avLst/>
          </a:prstGeom>
        </p:spPr>
        <p:txBody>
          <a:bodyPr bIns="45000" lIns="90000" rIns="90000" tIns="45000"/>
          <a:p>
            <a:r>
              <a:rPr lang="en-US" sz="2000"/>
              <a:t>The WiFi camera automatically </a:t>
            </a:r>
            <a:endParaRPr/>
          </a:p>
          <a:p>
            <a:r>
              <a:rPr lang="en-US" sz="2000"/>
              <a:t>   </a:t>
            </a:r>
            <a:r>
              <a:rPr lang="en-US" sz="2000"/>
              <a:t>puts a video stream onto a</a:t>
            </a:r>
            <a:endParaRPr/>
          </a:p>
          <a:p>
            <a:r>
              <a:rPr lang="en-US" sz="2000"/>
              <a:t>   </a:t>
            </a:r>
            <a:r>
              <a:rPr lang="en-US" sz="2000"/>
              <a:t>server.</a:t>
            </a:r>
            <a:endParaRPr/>
          </a:p>
          <a:p>
            <a:r>
              <a:rPr lang="en-US" sz="2000"/>
              <a:t>Using AForge.net video libraries</a:t>
            </a:r>
            <a:endParaRPr/>
          </a:p>
          <a:p>
            <a:r>
              <a:rPr lang="en-US" sz="2000"/>
              <a:t>   </a:t>
            </a:r>
            <a:r>
              <a:rPr lang="en-US" sz="2000"/>
              <a:t>for C# - going to  retrieve an</a:t>
            </a:r>
            <a:endParaRPr/>
          </a:p>
          <a:p>
            <a:r>
              <a:rPr lang="en-US" sz="2000"/>
              <a:t>   </a:t>
            </a:r>
            <a:r>
              <a:rPr lang="en-US" sz="2000"/>
              <a:t>MJPEG video stream from the </a:t>
            </a:r>
            <a:endParaRPr/>
          </a:p>
          <a:p>
            <a:r>
              <a:rPr lang="en-US" sz="2000"/>
              <a:t>   </a:t>
            </a:r>
            <a:r>
              <a:rPr lang="en-US" sz="2000"/>
              <a:t>server.</a:t>
            </a:r>
            <a:endParaRPr/>
          </a:p>
          <a:p>
            <a:r>
              <a:rPr lang="en-US" sz="2000"/>
              <a:t>Parse the MJPEG frames into </a:t>
            </a:r>
            <a:endParaRPr/>
          </a:p>
          <a:p>
            <a:r>
              <a:rPr lang="en-US" sz="2000"/>
              <a:t>   </a:t>
            </a:r>
            <a:r>
              <a:rPr lang="en-US" sz="2000"/>
              <a:t>individual  JPEG images then </a:t>
            </a:r>
            <a:endParaRPr/>
          </a:p>
          <a:p>
            <a:r>
              <a:rPr lang="en-US" sz="2000"/>
              <a:t>   </a:t>
            </a:r>
            <a:r>
              <a:rPr lang="en-US" sz="2000"/>
              <a:t>convert them to Bitmap.</a:t>
            </a:r>
            <a:endParaRPr/>
          </a:p>
          <a:p>
            <a:r>
              <a:rPr lang="en-US" sz="2000"/>
              <a:t>Each time a new frame is loaded, an event occurs and the program receives a new Bitmap image.</a:t>
            </a:r>
            <a:endParaRPr/>
          </a:p>
          <a:p>
            <a:r>
              <a:rPr lang="en-US" sz="2000"/>
              <a:t>Once the Bitmap image is received the targeting system can occur.</a:t>
            </a:r>
            <a:endParaRPr/>
          </a:p>
          <a:p>
            <a:endParaRPr/>
          </a:p>
        </p:txBody>
      </p:sp>
      <p:sp>
        <p:nvSpPr>
          <p:cNvPr id="109" name="TextShape 2"/>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Video Processing</a:t>
            </a:r>
            <a:endParaRPr/>
          </a:p>
        </p:txBody>
      </p:sp>
      <p:pic>
        <p:nvPicPr>
          <p:cNvPr descr="" id="110" name="Picture 5"/>
          <p:cNvPicPr/>
          <p:nvPr/>
        </p:nvPicPr>
        <p:blipFill>
          <a:blip r:embed="rId1"/>
          <a:stretch>
            <a:fillRect/>
          </a:stretch>
        </p:blipFill>
        <p:spPr>
          <a:xfrm>
            <a:off x="4724280" y="1295280"/>
            <a:ext cx="4266720" cy="3200040"/>
          </a:xfrm>
          <a:prstGeom prst="rect">
            <a:avLst/>
          </a:prstGeom>
        </p:spPr>
      </p:pic>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TextShape 1"/>
          <p:cNvSpPr txBox="1"/>
          <p:nvPr/>
        </p:nvSpPr>
        <p:spPr>
          <a:xfrm>
            <a:off x="457200" y="1481400"/>
            <a:ext cx="8229240" cy="5064480"/>
          </a:xfrm>
          <a:prstGeom prst="rect">
            <a:avLst/>
          </a:prstGeom>
        </p:spPr>
        <p:txBody>
          <a:bodyPr bIns="45000" lIns="90000" rIns="90000" tIns="45000"/>
          <a:p>
            <a:r>
              <a:rPr lang="en-US" sz="2000"/>
              <a:t>The target which RADSAT will </a:t>
            </a:r>
            <a:endParaRPr/>
          </a:p>
          <a:p>
            <a:r>
              <a:rPr lang="en-US" sz="2000"/>
              <a:t>   </a:t>
            </a:r>
            <a:r>
              <a:rPr lang="en-US" sz="2000"/>
              <a:t>be shooting at will be a 6” </a:t>
            </a:r>
            <a:endParaRPr/>
          </a:p>
          <a:p>
            <a:r>
              <a:rPr lang="en-US" sz="2000"/>
              <a:t>   </a:t>
            </a:r>
            <a:r>
              <a:rPr lang="en-US" sz="2000"/>
              <a:t>Styrofoam ball which will be </a:t>
            </a:r>
            <a:endParaRPr/>
          </a:p>
          <a:p>
            <a:r>
              <a:rPr lang="en-US" sz="2000"/>
              <a:t>   </a:t>
            </a:r>
            <a:r>
              <a:rPr lang="en-US" sz="2000"/>
              <a:t>painted either red, blue, or </a:t>
            </a:r>
            <a:endParaRPr/>
          </a:p>
          <a:p>
            <a:r>
              <a:rPr lang="en-US" sz="2000"/>
              <a:t>   </a:t>
            </a:r>
            <a:r>
              <a:rPr lang="en-US" sz="2000"/>
              <a:t>green.</a:t>
            </a:r>
            <a:endParaRPr/>
          </a:p>
          <a:p>
            <a:r>
              <a:rPr lang="en-US" sz="2000"/>
              <a:t>The program will identify the </a:t>
            </a:r>
            <a:endParaRPr/>
          </a:p>
          <a:p>
            <a:r>
              <a:rPr lang="en-US" sz="2000"/>
              <a:t>   </a:t>
            </a:r>
            <a:r>
              <a:rPr lang="en-US" sz="2000"/>
              <a:t>target using the Bitmap </a:t>
            </a:r>
            <a:endParaRPr/>
          </a:p>
          <a:p>
            <a:r>
              <a:rPr lang="en-US" sz="2000"/>
              <a:t>   </a:t>
            </a:r>
            <a:r>
              <a:rPr lang="en-US" sz="2000"/>
              <a:t>image of the camera’s view.</a:t>
            </a:r>
            <a:endParaRPr/>
          </a:p>
          <a:p>
            <a:r>
              <a:rPr lang="en-US" sz="2000"/>
              <a:t>It can differentiate the target </a:t>
            </a:r>
            <a:endParaRPr/>
          </a:p>
          <a:p>
            <a:r>
              <a:rPr lang="en-US" sz="2000"/>
              <a:t>   </a:t>
            </a:r>
            <a:r>
              <a:rPr lang="en-US" sz="2000"/>
              <a:t>from different objects using color recognition as well as shape recognition.</a:t>
            </a:r>
            <a:endParaRPr/>
          </a:p>
        </p:txBody>
      </p:sp>
      <p:sp>
        <p:nvSpPr>
          <p:cNvPr id="112" name="TextShape 2"/>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Targeting</a:t>
            </a:r>
            <a:endParaRPr/>
          </a:p>
        </p:txBody>
      </p:sp>
      <p:pic>
        <p:nvPicPr>
          <p:cNvPr descr="" id="113" name="Picture 5"/>
          <p:cNvPicPr/>
          <p:nvPr/>
        </p:nvPicPr>
        <p:blipFill>
          <a:blip r:embed="rId1"/>
          <a:stretch>
            <a:fillRect/>
          </a:stretch>
        </p:blipFill>
        <p:spPr>
          <a:xfrm>
            <a:off x="4648320" y="1371600"/>
            <a:ext cx="4266720" cy="3200040"/>
          </a:xfrm>
          <a:prstGeom prst="rect">
            <a:avLst/>
          </a:prstGeom>
        </p:spPr>
      </p:pic>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Class Diagram</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 name="TextShape 1"/>
          <p:cNvSpPr txBox="1"/>
          <p:nvPr/>
        </p:nvSpPr>
        <p:spPr>
          <a:xfrm>
            <a:off x="457200" y="1481400"/>
            <a:ext cx="8229240" cy="6879600"/>
          </a:xfrm>
          <a:prstGeom prst="rect">
            <a:avLst/>
          </a:prstGeom>
        </p:spPr>
        <p:txBody>
          <a:bodyPr bIns="45000" lIns="90000" rIns="90000" tIns="45000"/>
          <a:p>
            <a:r>
              <a:rPr lang="en-US"/>
              <a:t>One battery to drive all systems for a least 10 minutes</a:t>
            </a:r>
            <a:endParaRPr/>
          </a:p>
          <a:p>
            <a:r>
              <a:rPr lang="en-US"/>
              <a:t>Ability to quickly move in a straight line and turn while moving or while still</a:t>
            </a:r>
            <a:endParaRPr/>
          </a:p>
          <a:p>
            <a:r>
              <a:rPr lang="en-US"/>
              <a:t>Sufficient sensors to avoid real-world obstacles</a:t>
            </a:r>
            <a:endParaRPr/>
          </a:p>
          <a:p>
            <a:r>
              <a:rPr lang="en-US"/>
              <a:t>Equipped with a camera able to relay video information</a:t>
            </a:r>
            <a:endParaRPr/>
          </a:p>
          <a:p>
            <a:r>
              <a:rPr lang="en-US"/>
              <a:t>Ability to aim and fire an airsoft gun</a:t>
            </a:r>
            <a:endParaRPr/>
          </a:p>
          <a:p>
            <a:r>
              <a:rPr lang="en-US"/>
              <a:t>Shoot rapidly and accurately</a:t>
            </a:r>
            <a:endParaRPr/>
          </a:p>
          <a:p>
            <a:r>
              <a:rPr lang="en-US"/>
              <a:t>Appropriately sized</a:t>
            </a:r>
            <a:endParaRPr/>
          </a:p>
          <a:p>
            <a:r>
              <a:rPr lang="en-US"/>
              <a:t>Operate in various types of terrain</a:t>
            </a:r>
            <a:endParaRPr/>
          </a:p>
          <a:p>
            <a:endParaRPr/>
          </a:p>
        </p:txBody>
      </p:sp>
      <p:sp>
        <p:nvSpPr>
          <p:cNvPr id="48" name="TextShape 2"/>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Project Requirements</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TextShape 1"/>
          <p:cNvSpPr txBox="1"/>
          <p:nvPr/>
        </p:nvSpPr>
        <p:spPr>
          <a:xfrm>
            <a:off x="457200" y="1481400"/>
            <a:ext cx="8229240" cy="7738920"/>
          </a:xfrm>
          <a:prstGeom prst="rect">
            <a:avLst/>
          </a:prstGeom>
        </p:spPr>
        <p:txBody>
          <a:bodyPr bIns="45000" lIns="90000" rIns="90000" tIns="45000"/>
          <a:p>
            <a:r>
              <a:rPr lang="en-US" sz="2000"/>
              <a:t>A variation of this equation will be applied</a:t>
            </a:r>
            <a:endParaRPr/>
          </a:p>
          <a:p>
            <a:r>
              <a:rPr lang="en-US" sz="2000"/>
              <a:t>    </a:t>
            </a:r>
            <a:r>
              <a:rPr lang="en-US" sz="2000"/>
              <a:t>to every pixel, starting at the top left and </a:t>
            </a:r>
            <a:endParaRPr/>
          </a:p>
          <a:p>
            <a:r>
              <a:rPr lang="en-US" sz="2000"/>
              <a:t>    </a:t>
            </a:r>
            <a:r>
              <a:rPr lang="en-US" sz="2000"/>
              <a:t>moving right until  the target is found.</a:t>
            </a:r>
            <a:endParaRPr/>
          </a:p>
          <a:p>
            <a:r>
              <a:rPr lang="en-US" sz="2000"/>
              <a:t>D = sqrt((R - 0)^2 + (G - 255)^2 + </a:t>
            </a:r>
            <a:endParaRPr/>
          </a:p>
          <a:p>
            <a:r>
              <a:rPr lang="en-US" sz="2000"/>
              <a:t>    </a:t>
            </a:r>
            <a:r>
              <a:rPr lang="en-US" sz="2000"/>
              <a:t>(B - 0)^2), where R represents red within </a:t>
            </a:r>
            <a:endParaRPr/>
          </a:p>
          <a:p>
            <a:r>
              <a:rPr lang="en-US" sz="2000"/>
              <a:t>    </a:t>
            </a:r>
            <a:r>
              <a:rPr lang="en-US" sz="2000"/>
              <a:t>the RGB color scheme, G represents </a:t>
            </a:r>
            <a:endParaRPr/>
          </a:p>
          <a:p>
            <a:r>
              <a:rPr lang="en-US" sz="2000"/>
              <a:t>    </a:t>
            </a:r>
            <a:r>
              <a:rPr lang="en-US" sz="2000"/>
              <a:t>green, and B represents blue.  The result </a:t>
            </a:r>
            <a:endParaRPr/>
          </a:p>
          <a:p>
            <a:r>
              <a:rPr lang="en-US" sz="2000"/>
              <a:t>    </a:t>
            </a:r>
            <a:r>
              <a:rPr lang="en-US" sz="2000"/>
              <a:t>D will be compared against a variable. </a:t>
            </a:r>
            <a:endParaRPr/>
          </a:p>
          <a:p>
            <a:r>
              <a:rPr lang="en-US" sz="2000"/>
              <a:t>The larger “D” is then the farther the pixel </a:t>
            </a:r>
            <a:endParaRPr/>
          </a:p>
          <a:p>
            <a:r>
              <a:rPr lang="en-US" sz="2000"/>
              <a:t>    </a:t>
            </a:r>
            <a:r>
              <a:rPr lang="en-US" sz="2000"/>
              <a:t>is from the desired color.</a:t>
            </a:r>
            <a:endParaRPr/>
          </a:p>
          <a:p>
            <a:r>
              <a:rPr lang="en-US" sz="2000"/>
              <a:t>Depending on which color is desired the 255 will replace the zero for either red or blue.</a:t>
            </a:r>
            <a:endParaRPr/>
          </a:p>
          <a:p>
            <a:r>
              <a:rPr lang="en-US" sz="2000"/>
              <a:t>Any pixel that does not meet the specifications will be colored grey, making it easier for the user to see exactly what the robot is seeing.  There will be a button to turn this feature on or off.</a:t>
            </a:r>
            <a:endParaRPr/>
          </a:p>
          <a:p>
            <a:r>
              <a:rPr lang="en-US" sz="2000"/>
              <a:t>The equation for grayscale is N = (R + G + B) / 3 where R, G, and B will be reassigned to the value of N.</a:t>
            </a:r>
            <a:endParaRPr/>
          </a:p>
        </p:txBody>
      </p:sp>
      <p:sp>
        <p:nvSpPr>
          <p:cNvPr id="116" name="TextShape 2"/>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Color Recognition</a:t>
            </a:r>
            <a:endParaRPr/>
          </a:p>
        </p:txBody>
      </p:sp>
      <p:pic>
        <p:nvPicPr>
          <p:cNvPr descr="" id="117" name="Picture 4"/>
          <p:cNvPicPr/>
          <p:nvPr/>
        </p:nvPicPr>
        <p:blipFill>
          <a:blip r:embed="rId1"/>
          <a:stretch>
            <a:fillRect/>
          </a:stretch>
        </p:blipFill>
        <p:spPr>
          <a:xfrm>
            <a:off x="5486400" y="1143000"/>
            <a:ext cx="2742840" cy="2837880"/>
          </a:xfrm>
          <a:prstGeom prst="rect">
            <a:avLst/>
          </a:prstGeom>
        </p:spPr>
      </p:pic>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TextShape 1"/>
          <p:cNvSpPr txBox="1"/>
          <p:nvPr/>
        </p:nvSpPr>
        <p:spPr>
          <a:xfrm>
            <a:off x="457200" y="1481400"/>
            <a:ext cx="8229240" cy="10891440"/>
          </a:xfrm>
          <a:prstGeom prst="rect">
            <a:avLst/>
          </a:prstGeom>
        </p:spPr>
        <p:txBody>
          <a:bodyPr bIns="45000" lIns="90000" rIns="90000" tIns="45000"/>
          <a:p>
            <a:r>
              <a:rPr lang="en-US"/>
              <a:t>The target that has been chosen is spherical</a:t>
            </a:r>
            <a:endParaRPr/>
          </a:p>
          <a:p>
            <a:r>
              <a:rPr lang="en-US"/>
              <a:t>    </a:t>
            </a:r>
            <a:r>
              <a:rPr lang="en-US"/>
              <a:t>in shape, which means no matter what </a:t>
            </a:r>
            <a:endParaRPr/>
          </a:p>
          <a:p>
            <a:r>
              <a:rPr lang="en-US"/>
              <a:t>    </a:t>
            </a:r>
            <a:r>
              <a:rPr lang="en-US"/>
              <a:t>angle it is being viewed at it will appear as </a:t>
            </a:r>
            <a:endParaRPr/>
          </a:p>
          <a:p>
            <a:r>
              <a:rPr lang="en-US"/>
              <a:t>    </a:t>
            </a:r>
            <a:r>
              <a:rPr lang="en-US"/>
              <a:t>a circle to the camera.</a:t>
            </a:r>
            <a:endParaRPr/>
          </a:p>
          <a:p>
            <a:r>
              <a:rPr lang="en-US"/>
              <a:t>Thus the target must be the specified color as </a:t>
            </a:r>
            <a:endParaRPr/>
          </a:p>
          <a:p>
            <a:r>
              <a:rPr lang="en-US"/>
              <a:t>    </a:t>
            </a:r>
            <a:r>
              <a:rPr lang="en-US"/>
              <a:t>well as circular in shape.</a:t>
            </a:r>
            <a:endParaRPr/>
          </a:p>
          <a:p>
            <a:r>
              <a:rPr lang="en-US"/>
              <a:t>When the program finds the correct color, it will </a:t>
            </a:r>
            <a:endParaRPr/>
          </a:p>
          <a:p>
            <a:r>
              <a:rPr lang="en-US"/>
              <a:t>    </a:t>
            </a:r>
            <a:r>
              <a:rPr lang="en-US"/>
              <a:t>start saving the pixels to an array.  While it is </a:t>
            </a:r>
            <a:endParaRPr/>
          </a:p>
          <a:p>
            <a:r>
              <a:rPr lang="en-US"/>
              <a:t>    </a:t>
            </a:r>
            <a:r>
              <a:rPr lang="en-US"/>
              <a:t>saving it will simultaneously be checking to </a:t>
            </a:r>
            <a:endParaRPr/>
          </a:p>
          <a:p>
            <a:r>
              <a:rPr lang="en-US"/>
              <a:t>    </a:t>
            </a:r>
            <a:r>
              <a:rPr lang="en-US"/>
              <a:t>here the leftmost pixel begins.</a:t>
            </a:r>
            <a:endParaRPr/>
          </a:p>
          <a:p>
            <a:r>
              <a:rPr lang="en-US"/>
              <a:t>The pixel that is farthest left can be thought of as a line which cuts through the circle’s center point.  So by taking that line and finding the center point.  Every pixel located on the perimeter of the circle should have about the same distance to the center point. </a:t>
            </a:r>
            <a:endParaRPr/>
          </a:p>
          <a:p>
            <a:r>
              <a:rPr lang="en-US"/>
              <a:t>This will be calculated using the distance equation: </a:t>
            </a:r>
            <a:endParaRPr/>
          </a:p>
          <a:p>
            <a:r>
              <a:rPr lang="en-US"/>
              <a:t>      </a:t>
            </a:r>
            <a:r>
              <a:rPr lang="en-US"/>
              <a:t>sqrt((x2-x1)^2+(y2-y1)^2)</a:t>
            </a:r>
            <a:endParaRPr/>
          </a:p>
        </p:txBody>
      </p:sp>
      <p:sp>
        <p:nvSpPr>
          <p:cNvPr id="119" name="TextShape 2"/>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Shape Recognition</a:t>
            </a:r>
            <a:endParaRPr/>
          </a:p>
        </p:txBody>
      </p:sp>
      <p:pic>
        <p:nvPicPr>
          <p:cNvPr descr="" id="120" name="Picture 3"/>
          <p:cNvPicPr/>
          <p:nvPr/>
        </p:nvPicPr>
        <p:blipFill>
          <a:blip r:embed="rId1"/>
          <a:stretch>
            <a:fillRect/>
          </a:stretch>
        </p:blipFill>
        <p:spPr>
          <a:xfrm>
            <a:off x="6019920" y="1295280"/>
            <a:ext cx="2324160" cy="2562120"/>
          </a:xfrm>
          <a:prstGeom prst="rect">
            <a:avLst/>
          </a:prstGeom>
        </p:spPr>
      </p:pic>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TextShape 1"/>
          <p:cNvSpPr txBox="1"/>
          <p:nvPr/>
        </p:nvSpPr>
        <p:spPr>
          <a:xfrm>
            <a:off x="457200" y="1481400"/>
            <a:ext cx="8229240" cy="7651080"/>
          </a:xfrm>
          <a:prstGeom prst="rect">
            <a:avLst/>
          </a:prstGeom>
        </p:spPr>
        <p:txBody>
          <a:bodyPr bIns="45000" lIns="90000" rIns="90000" tIns="45000"/>
          <a:p>
            <a:r>
              <a:rPr lang="en-US"/>
              <a:t>This is called after the target </a:t>
            </a:r>
            <a:endParaRPr/>
          </a:p>
          <a:p>
            <a:r>
              <a:rPr lang="en-US"/>
              <a:t>    </a:t>
            </a:r>
            <a:r>
              <a:rPr lang="en-US"/>
              <a:t>has been found.</a:t>
            </a:r>
            <a:endParaRPr/>
          </a:p>
          <a:p>
            <a:r>
              <a:rPr lang="en-US"/>
              <a:t>It will first draw crosshairs </a:t>
            </a:r>
            <a:endParaRPr/>
          </a:p>
          <a:p>
            <a:r>
              <a:rPr lang="en-US"/>
              <a:t>at the center point of the </a:t>
            </a:r>
            <a:endParaRPr/>
          </a:p>
          <a:p>
            <a:r>
              <a:rPr lang="en-US"/>
              <a:t>   </a:t>
            </a:r>
            <a:r>
              <a:rPr lang="en-US"/>
              <a:t>target. As well at the location</a:t>
            </a:r>
            <a:endParaRPr/>
          </a:p>
          <a:p>
            <a:r>
              <a:rPr lang="en-US"/>
              <a:t>   </a:t>
            </a:r>
            <a:r>
              <a:rPr lang="en-US"/>
              <a:t>where RADSAT is currently </a:t>
            </a:r>
            <a:endParaRPr/>
          </a:p>
          <a:p>
            <a:r>
              <a:rPr lang="en-US"/>
              <a:t>   </a:t>
            </a:r>
            <a:r>
              <a:rPr lang="en-US"/>
              <a:t>targeted.</a:t>
            </a:r>
            <a:endParaRPr/>
          </a:p>
          <a:p>
            <a:r>
              <a:rPr lang="en-US"/>
              <a:t>The program will check </a:t>
            </a:r>
            <a:endParaRPr/>
          </a:p>
          <a:p>
            <a:r>
              <a:rPr lang="en-US"/>
              <a:t>   </a:t>
            </a:r>
            <a:r>
              <a:rPr lang="en-US"/>
              <a:t>whether the target is in </a:t>
            </a:r>
            <a:endParaRPr/>
          </a:p>
          <a:p>
            <a:r>
              <a:rPr lang="en-US"/>
              <a:t>   </a:t>
            </a:r>
            <a:r>
              <a:rPr lang="en-US"/>
              <a:t>relation to the firing point. </a:t>
            </a:r>
            <a:endParaRPr/>
          </a:p>
          <a:p>
            <a:r>
              <a:rPr lang="en-US"/>
              <a:t>It will first move the turret into the correct horizontal position, then when that has been achieved it will move into the correct vertical position both in relation to the firing point.</a:t>
            </a:r>
            <a:endParaRPr/>
          </a:p>
        </p:txBody>
      </p:sp>
      <p:sp>
        <p:nvSpPr>
          <p:cNvPr id="122" name="TextShape 2"/>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Targeting</a:t>
            </a:r>
            <a:endParaRPr/>
          </a:p>
        </p:txBody>
      </p:sp>
      <p:pic>
        <p:nvPicPr>
          <p:cNvPr descr="" id="123" name="Picture 3"/>
          <p:cNvPicPr/>
          <p:nvPr/>
        </p:nvPicPr>
        <p:blipFill>
          <a:blip r:embed="rId1"/>
          <a:stretch>
            <a:fillRect/>
          </a:stretch>
        </p:blipFill>
        <p:spPr>
          <a:xfrm>
            <a:off x="5334120" y="1371600"/>
            <a:ext cx="2733480" cy="3099600"/>
          </a:xfrm>
          <a:prstGeom prst="rect">
            <a:avLst/>
          </a:prstGeom>
        </p:spPr>
      </p:pic>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Robot Motion</a:t>
            </a:r>
            <a:endParaRPr/>
          </a:p>
        </p:txBody>
      </p:sp>
      <p:sp>
        <p:nvSpPr>
          <p:cNvPr id="125" name="TextShape 2"/>
          <p:cNvSpPr txBox="1"/>
          <p:nvPr/>
        </p:nvSpPr>
        <p:spPr>
          <a:xfrm>
            <a:off x="457200" y="1481400"/>
            <a:ext cx="4038120" cy="5749560"/>
          </a:xfrm>
          <a:prstGeom prst="rect">
            <a:avLst/>
          </a:prstGeom>
        </p:spPr>
        <p:txBody>
          <a:bodyPr bIns="45000" lIns="90000" rIns="90000" tIns="45000"/>
          <a:p>
            <a:r>
              <a:rPr lang="en-US" sz="2800"/>
              <a:t>Commands delivered to RADSAT over WiFi connection</a:t>
            </a:r>
            <a:endParaRPr/>
          </a:p>
          <a:p>
            <a:r>
              <a:rPr lang="en-US" sz="2800"/>
              <a:t>Executed in the order they are received</a:t>
            </a:r>
            <a:endParaRPr/>
          </a:p>
          <a:p>
            <a:r>
              <a:rPr lang="en-US" sz="2800"/>
              <a:t>Continuously listening while the autonomous Boolean is not set</a:t>
            </a:r>
            <a:endParaRPr/>
          </a:p>
          <a:p>
            <a:r>
              <a:rPr lang="en-US" sz="2800"/>
              <a:t>Autonomous function will tell RADSAT to become autonomous</a:t>
            </a:r>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GUI Design</a:t>
            </a:r>
            <a:endParaRPr/>
          </a:p>
        </p:txBody>
      </p:sp>
      <p:sp>
        <p:nvSpPr>
          <p:cNvPr id="127" name="TextShape 2"/>
          <p:cNvSpPr txBox="1"/>
          <p:nvPr/>
        </p:nvSpPr>
        <p:spPr>
          <a:xfrm>
            <a:off x="457200" y="1481400"/>
            <a:ext cx="4038120" cy="4525560"/>
          </a:xfrm>
          <a:prstGeom prst="rect">
            <a:avLst/>
          </a:prstGeom>
        </p:spPr>
        <p:txBody>
          <a:bodyPr bIns="45000" lIns="90000" rIns="90000" tIns="45000"/>
          <a:p>
            <a:r>
              <a:rPr lang="en-US" sz="2800"/>
              <a:t>Written in C#</a:t>
            </a:r>
            <a:endParaRPr/>
          </a:p>
          <a:p>
            <a:r>
              <a:rPr lang="en-US" sz="2800"/>
              <a:t>Allows for wireless connection and complete control of the tank</a:t>
            </a:r>
            <a:endParaRPr/>
          </a:p>
          <a:p>
            <a:r>
              <a:rPr lang="en-US" sz="2800"/>
              <a:t>Provides video feedback from the tank</a:t>
            </a:r>
            <a:endParaRPr/>
          </a:p>
          <a:p>
            <a:r>
              <a:rPr lang="en-US" sz="2800"/>
              <a:t>Can set the tank to autonomous mode</a:t>
            </a:r>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Wireless Communication</a:t>
            </a:r>
            <a:endParaRPr/>
          </a:p>
        </p:txBody>
      </p:sp>
      <p:sp>
        <p:nvSpPr>
          <p:cNvPr id="129" name="TextShape 2"/>
          <p:cNvSpPr txBox="1"/>
          <p:nvPr/>
        </p:nvSpPr>
        <p:spPr>
          <a:xfrm>
            <a:off x="457200" y="1481400"/>
            <a:ext cx="4038120" cy="5749560"/>
          </a:xfrm>
          <a:prstGeom prst="rect">
            <a:avLst/>
          </a:prstGeom>
        </p:spPr>
        <p:txBody>
          <a:bodyPr bIns="45000" lIns="90000" rIns="90000" tIns="45000"/>
          <a:p>
            <a:r>
              <a:rPr lang="en-US" sz="2800"/>
              <a:t>Arduino Diamondback used for prototyping</a:t>
            </a:r>
            <a:endParaRPr/>
          </a:p>
          <a:p>
            <a:r>
              <a:rPr lang="en-US" sz="2800"/>
              <a:t>WIFI Shield included on the board</a:t>
            </a:r>
            <a:endParaRPr/>
          </a:p>
          <a:p>
            <a:r>
              <a:rPr lang="en-US" sz="2800"/>
              <a:t>XBee Adapter will be used in the final design for wireless communication</a:t>
            </a:r>
            <a:endParaRPr/>
          </a:p>
          <a:p>
            <a:r>
              <a:rPr lang="en-US" sz="2800"/>
              <a:t>Video stream sent over a separate server</a:t>
            </a:r>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TextShape 1"/>
          <p:cNvSpPr txBox="1"/>
          <p:nvPr/>
        </p:nvSpPr>
        <p:spPr>
          <a:xfrm>
            <a:off x="457200" y="1481400"/>
            <a:ext cx="4038120" cy="4962960"/>
          </a:xfrm>
          <a:prstGeom prst="rect">
            <a:avLst/>
          </a:prstGeom>
        </p:spPr>
        <p:txBody>
          <a:bodyPr bIns="45000" lIns="90000" rIns="90000" tIns="45000"/>
          <a:p>
            <a:r>
              <a:rPr lang="en-US" sz="2800"/>
              <a:t>XBee adapter will be used for delivering commands wirelessly to the ATMega microcontroller with the Arduino boot loader</a:t>
            </a:r>
            <a:endParaRPr/>
          </a:p>
          <a:p>
            <a:r>
              <a:rPr lang="en-US" sz="2800"/>
              <a:t>Provides wireless communication for transmitting code to our microcontroller</a:t>
            </a:r>
            <a:endParaRPr/>
          </a:p>
        </p:txBody>
      </p:sp>
      <p:sp>
        <p:nvSpPr>
          <p:cNvPr id="131" name="TextShape 2"/>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XBee Adapter</a:t>
            </a:r>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Financing</a:t>
            </a:r>
            <a:endParaRPr/>
          </a:p>
        </p:txBody>
      </p:sp>
      <p:sp>
        <p:nvSpPr>
          <p:cNvPr id="133" name="TextShape 2"/>
          <p:cNvSpPr txBox="1"/>
          <p:nvPr/>
        </p:nvSpPr>
        <p:spPr>
          <a:xfrm>
            <a:off x="457200" y="1481400"/>
            <a:ext cx="8229240" cy="4525560"/>
          </a:xfrm>
          <a:prstGeom prst="rect">
            <a:avLst/>
          </a:prstGeom>
        </p:spPr>
        <p:txBody>
          <a:bodyPr bIns="45000" lIns="90000" rIns="90000" tIns="45000"/>
          <a:p>
            <a:r>
              <a:rPr lang="en-US" sz="2400"/>
              <a:t>Original budget: $800</a:t>
            </a:r>
            <a:endParaRPr/>
          </a:p>
          <a:p>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Progress Chart</a:t>
            </a:r>
            <a:endParaRPr/>
          </a:p>
        </p:txBody>
      </p:sp>
      <p:sp>
        <p:nvSpPr>
          <p:cNvPr id="135" name="TextShape 2"/>
          <p:cNvSpPr txBox="1"/>
          <p:nvPr/>
        </p:nvSpPr>
        <p:spPr>
          <a:xfrm>
            <a:off x="457200" y="1600200"/>
            <a:ext cx="8229240" cy="4525560"/>
          </a:xfrm>
          <a:prstGeom prst="rect">
            <a:avLst/>
          </a:prstGeom>
        </p:spPr>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Next Steps and Concerns</a:t>
            </a:r>
            <a:endParaRPr/>
          </a:p>
        </p:txBody>
      </p:sp>
      <p:sp>
        <p:nvSpPr>
          <p:cNvPr id="137" name="TextShape 2"/>
          <p:cNvSpPr txBox="1"/>
          <p:nvPr/>
        </p:nvSpPr>
        <p:spPr>
          <a:xfrm>
            <a:off x="457200" y="1481400"/>
            <a:ext cx="8229240" cy="4525560"/>
          </a:xfrm>
          <a:prstGeom prst="rect">
            <a:avLst/>
          </a:prstGeom>
        </p:spPr>
        <p:txBody>
          <a:bodyPr bIns="45000" lIns="90000" rIns="90000" tIns="45000"/>
          <a:p>
            <a:r>
              <a:rPr lang="en-US"/>
              <a:t>Create PCB and power allocation circuit</a:t>
            </a:r>
            <a:endParaRPr/>
          </a:p>
          <a:p>
            <a:r>
              <a:rPr lang="en-US"/>
              <a:t>Finish Hardware and software development</a:t>
            </a:r>
            <a:endParaRPr/>
          </a:p>
          <a:p>
            <a:r>
              <a:rPr lang="en-US"/>
              <a:t>Develop final product</a:t>
            </a:r>
            <a:endParaRPr/>
          </a:p>
          <a:p>
            <a:r>
              <a:rPr lang="en-US"/>
              <a:t>Decide if voice will be custom designed, or Android based.</a:t>
            </a:r>
            <a:endParaRPr/>
          </a:p>
          <a:p>
            <a:r>
              <a:rPr lang="en-US"/>
              <a:t>Depending on sensor performance, an accelerometer might be implemented.</a:t>
            </a:r>
            <a:endParaRPr/>
          </a:p>
          <a:p>
            <a:r>
              <a:rPr lang="en-US"/>
              <a:t>Test, test, test</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 name="TextShape 1"/>
          <p:cNvSpPr txBox="1"/>
          <p:nvPr/>
        </p:nvSpPr>
        <p:spPr>
          <a:xfrm>
            <a:off x="457200" y="274680"/>
            <a:ext cx="8229240" cy="1142640"/>
          </a:xfrm>
          <a:prstGeom prst="rect">
            <a:avLst/>
          </a:prstGeom>
        </p:spPr>
        <p:txBody>
          <a:bodyPr bIns="45000" lIns="90000" rIns="90000" tIns="45000"/>
          <a:p>
            <a:r>
              <a:rPr b="1" lang="en-US" sz="4100">
                <a:solidFill>
                  <a:srgbClr val="69676d"/>
                </a:solidFill>
                <a:latin typeface="Lucida Sans Unicode"/>
              </a:rPr>
              <a:t>Block Diagram</a:t>
            </a:r>
            <a:endParaRPr/>
          </a:p>
        </p:txBody>
      </p:sp>
    </p:spTree>
  </p:cSld>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TextShape 1"/>
          <p:cNvSpPr txBox="1"/>
          <p:nvPr/>
        </p:nvSpPr>
        <p:spPr>
          <a:xfrm>
            <a:off x="3200400" y="2438280"/>
            <a:ext cx="3047760" cy="1142640"/>
          </a:xfrm>
          <a:prstGeom prst="rect">
            <a:avLst/>
          </a:prstGeom>
        </p:spPr>
        <p:txBody>
          <a:bodyPr bIns="45000" lIns="90000" rIns="90000" tIns="45000"/>
          <a:p>
            <a:r>
              <a:rPr b="1" lang="en-US" sz="4100">
                <a:solidFill>
                  <a:srgbClr val="69676d"/>
                </a:solidFill>
                <a:latin typeface="Lucida Sans Unicode"/>
              </a:rPr>
              <a:t>Questions?</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 name="CustomShape 1"/>
          <p:cNvSpPr/>
          <p:nvPr/>
        </p:nvSpPr>
        <p:spPr>
          <a:xfrm>
            <a:off x="457200" y="272880"/>
            <a:ext cx="8227800" cy="1142640"/>
          </a:xfrm>
          <a:prstGeom prst="rect">
            <a:avLst/>
          </a:prstGeom>
        </p:spPr>
      </p:sp>
      <p:pic>
        <p:nvPicPr>
          <p:cNvPr descr="" id="51" name="Picture 3"/>
          <p:cNvPicPr/>
          <p:nvPr/>
        </p:nvPicPr>
        <p:blipFill>
          <a:blip r:embed="rId1"/>
          <a:stretch>
            <a:fillRect/>
          </a:stretch>
        </p:blipFill>
        <p:spPr>
          <a:xfrm>
            <a:off x="990720" y="1295280"/>
            <a:ext cx="7402320" cy="4366800"/>
          </a:xfrm>
          <a:prstGeom prst="rect">
            <a:avLst/>
          </a:prstGeom>
        </p:spPr>
      </p:pic>
      <p:sp>
        <p:nvSpPr>
          <p:cNvPr id="52" name="CustomShape 2"/>
          <p:cNvSpPr/>
          <p:nvPr/>
        </p:nvSpPr>
        <p:spPr>
          <a:xfrm>
            <a:off x="990720" y="1295280"/>
            <a:ext cx="7402320" cy="4366800"/>
          </a:xfrm>
          <a:prstGeom prst="rect">
            <a:avLst/>
          </a:prstGeom>
        </p:spPr>
      </p:sp>
      <p:sp>
        <p:nvSpPr>
          <p:cNvPr id="53" name="TextShape 3"/>
          <p:cNvSpPr txBox="1"/>
          <p:nvPr/>
        </p:nvSpPr>
        <p:spPr>
          <a:xfrm>
            <a:off x="457200" y="272880"/>
            <a:ext cx="8226000" cy="1141200"/>
          </a:xfrm>
          <a:prstGeom prst="rect">
            <a:avLst/>
          </a:prstGeom>
        </p:spPr>
      </p:sp>
    </p:spTree>
  </p:cSld>
  <p:timing>
    <p:tnLst>
      <p:par>
        <p:cTn dur="indefinite" id="1" nodeType="tmRoot" restart="never">
          <p:childTnLst>
            <p:seq>
              <p:cTn dur="indefinite" id="2"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 name="TextShape 1"/>
          <p:cNvSpPr txBox="1"/>
          <p:nvPr/>
        </p:nvSpPr>
        <p:spPr>
          <a:xfrm>
            <a:off x="457200" y="274680"/>
            <a:ext cx="8229240" cy="1142640"/>
          </a:xfrm>
          <a:prstGeom prst="rect">
            <a:avLst/>
          </a:prstGeom>
        </p:spPr>
      </p:sp>
      <p:pic>
        <p:nvPicPr>
          <p:cNvPr descr="" id="55" name="Picture 2"/>
          <p:cNvPicPr/>
          <p:nvPr/>
        </p:nvPicPr>
        <p:blipFill>
          <a:blip r:embed="rId1"/>
          <a:stretch>
            <a:fillRect/>
          </a:stretch>
        </p:blipFill>
        <p:spPr>
          <a:xfrm>
            <a:off x="990720" y="1066680"/>
            <a:ext cx="7086240" cy="4501800"/>
          </a:xfrm>
          <a:prstGeom prst="rect">
            <a:avLst/>
          </a:prstGeom>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 name="TextShape 1"/>
          <p:cNvSpPr txBox="1"/>
          <p:nvPr/>
        </p:nvSpPr>
        <p:spPr>
          <a:xfrm>
            <a:off x="457200" y="274680"/>
            <a:ext cx="8229240" cy="1142640"/>
          </a:xfrm>
          <a:prstGeom prst="rect">
            <a:avLst/>
          </a:prstGeom>
        </p:spPr>
      </p:sp>
      <p:pic>
        <p:nvPicPr>
          <p:cNvPr descr="" id="57" name="Picture 2"/>
          <p:cNvPicPr/>
          <p:nvPr/>
        </p:nvPicPr>
        <p:blipFill>
          <a:blip r:embed="rId1"/>
          <a:stretch>
            <a:fillRect/>
          </a:stretch>
        </p:blipFill>
        <p:spPr>
          <a:xfrm>
            <a:off x="1905120" y="762120"/>
            <a:ext cx="5333760" cy="5333760"/>
          </a:xfrm>
          <a:prstGeom prst="rect">
            <a:avLst/>
          </a:prstGeom>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 name="TextShape 1"/>
          <p:cNvSpPr txBox="1"/>
          <p:nvPr/>
        </p:nvSpPr>
        <p:spPr>
          <a:xfrm>
            <a:off x="457200" y="274680"/>
            <a:ext cx="8229240" cy="1142640"/>
          </a:xfrm>
          <a:prstGeom prst="rect">
            <a:avLst/>
          </a:prstGeom>
        </p:spPr>
      </p:sp>
      <p:pic>
        <p:nvPicPr>
          <p:cNvPr descr="" id="59" name="Picture 2"/>
          <p:cNvPicPr/>
          <p:nvPr/>
        </p:nvPicPr>
        <p:blipFill>
          <a:blip r:embed="rId1"/>
          <a:stretch>
            <a:fillRect/>
          </a:stretch>
        </p:blipFill>
        <p:spPr>
          <a:xfrm>
            <a:off x="1687680" y="544680"/>
            <a:ext cx="5767200" cy="576720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60" name="Picture 3"/>
          <p:cNvPicPr/>
          <p:nvPr/>
        </p:nvPicPr>
        <p:blipFill>
          <a:blip r:embed="rId1"/>
          <a:stretch>
            <a:fillRect/>
          </a:stretch>
        </p:blipFill>
        <p:spPr>
          <a:xfrm>
            <a:off x="1219320" y="1373760"/>
            <a:ext cx="6781320" cy="5483880"/>
          </a:xfrm>
          <a:prstGeom prst="rect">
            <a:avLst/>
          </a:prstGeom>
        </p:spPr>
      </p:pic>
      <p:sp>
        <p:nvSpPr>
          <p:cNvPr id="61" name="CustomShape 1"/>
          <p:cNvSpPr/>
          <p:nvPr/>
        </p:nvSpPr>
        <p:spPr>
          <a:xfrm>
            <a:off x="685800" y="457200"/>
            <a:ext cx="7772040" cy="1468080"/>
          </a:xfrm>
          <a:prstGeom prst="rect">
            <a:avLst/>
          </a:prstGeom>
        </p:spPr>
        <p:txBody>
          <a:bodyPr bIns="45000" lIns="90000" rIns="90000" tIns="45000"/>
          <a:p>
            <a:pPr algn="ctr">
              <a:lnSpc>
                <a:spcPct val="100000"/>
              </a:lnSpc>
            </a:pPr>
            <a:r>
              <a:rPr lang="en-US" sz="4400">
                <a:solidFill>
                  <a:srgbClr val="000000"/>
                </a:solidFill>
                <a:latin typeface="Calibri"/>
              </a:rPr>
              <a:t>Power &amp; Control Signal Diagram</a:t>
            </a:r>
            <a:endParaRPr/>
          </a:p>
        </p:txBody>
      </p:sp>
      <p:sp>
        <p:nvSpPr>
          <p:cNvPr id="62" name="TextShape 2"/>
          <p:cNvSpPr txBox="1"/>
          <p:nvPr/>
        </p:nvSpPr>
        <p:spPr>
          <a:xfrm>
            <a:off x="609480" y="457200"/>
            <a:ext cx="8229240" cy="1142640"/>
          </a:xfrm>
          <a:prstGeom prst="rect">
            <a:avLst/>
          </a:prstGeom>
        </p:spPr>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