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73" r:id="rId3"/>
    <p:sldId id="410" r:id="rId4"/>
    <p:sldId id="414" r:id="rId5"/>
    <p:sldId id="457" r:id="rId6"/>
    <p:sldId id="458" r:id="rId7"/>
    <p:sldId id="416" r:id="rId8"/>
    <p:sldId id="417" r:id="rId9"/>
    <p:sldId id="418" r:id="rId10"/>
    <p:sldId id="419" r:id="rId11"/>
    <p:sldId id="421" r:id="rId12"/>
    <p:sldId id="422" r:id="rId13"/>
    <p:sldId id="423" r:id="rId14"/>
    <p:sldId id="424" r:id="rId15"/>
    <p:sldId id="425" r:id="rId16"/>
    <p:sldId id="426" r:id="rId17"/>
    <p:sldId id="429" r:id="rId18"/>
    <p:sldId id="430" r:id="rId19"/>
    <p:sldId id="434" r:id="rId20"/>
    <p:sldId id="431" r:id="rId21"/>
    <p:sldId id="432" r:id="rId22"/>
    <p:sldId id="433" r:id="rId23"/>
    <p:sldId id="435" r:id="rId24"/>
    <p:sldId id="436" r:id="rId25"/>
    <p:sldId id="437" r:id="rId26"/>
    <p:sldId id="439" r:id="rId27"/>
    <p:sldId id="442" r:id="rId28"/>
    <p:sldId id="445" r:id="rId29"/>
    <p:sldId id="446" r:id="rId30"/>
    <p:sldId id="447" r:id="rId31"/>
    <p:sldId id="448" r:id="rId32"/>
    <p:sldId id="451" r:id="rId33"/>
    <p:sldId id="452" r:id="rId34"/>
    <p:sldId id="455" r:id="rId35"/>
    <p:sldId id="454" r:id="rId36"/>
    <p:sldId id="453" r:id="rId37"/>
    <p:sldId id="450" r:id="rId38"/>
    <p:sldId id="45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F81BD"/>
    <a:srgbClr val="F2DCDB"/>
    <a:srgbClr val="F6F9FC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626" autoAdjust="0"/>
  </p:normalViewPr>
  <p:slideViewPr>
    <p:cSldViewPr>
      <p:cViewPr>
        <p:scale>
          <a:sx n="66" d="100"/>
          <a:sy n="66" d="100"/>
        </p:scale>
        <p:origin x="-1123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968" y="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120 placed</a:t>
            </a:r>
            <a:r>
              <a:rPr lang="en-US" baseline="0" dirty="0" smtClean="0"/>
              <a:t> orders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797802657480315"/>
                  <c:y val="-0.12539566929133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427083333333333"/>
                  <c:y val="3.3346948818897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Authorized</c:v>
                </c:pt>
                <c:pt idx="1">
                  <c:v>Settled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lang="en-US"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70094225721784775"/>
          <c:y val="0.37477288385826779"/>
          <c:w val="0.28655774278215224"/>
          <c:h val="0.26721998031496064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accent3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517CC-3408-46FA-98EC-D3B998AE97FD}" type="doc">
      <dgm:prSet loTypeId="urn:microsoft.com/office/officeart/2005/8/layout/v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4498BC-3173-44B3-8E6C-1B4C880C445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Introduction</a:t>
          </a:r>
          <a:endParaRPr lang="en-US" sz="2800" dirty="0"/>
        </a:p>
      </dgm:t>
    </dgm:pt>
    <dgm:pt modelId="{23D232E4-D071-444D-9787-5466905E94DB}" type="parTrans" cxnId="{64857AC3-8BEB-40F9-A517-B3711B596C70}">
      <dgm:prSet/>
      <dgm:spPr/>
      <dgm:t>
        <a:bodyPr/>
        <a:lstStyle/>
        <a:p>
          <a:endParaRPr lang="en-US"/>
        </a:p>
      </dgm:t>
    </dgm:pt>
    <dgm:pt modelId="{9F415A33-2F34-4EDA-89EA-A3070AFA34C7}" type="sibTrans" cxnId="{64857AC3-8BEB-40F9-A517-B3711B596C70}">
      <dgm:prSet/>
      <dgm:spPr/>
      <dgm:t>
        <a:bodyPr/>
        <a:lstStyle/>
        <a:p>
          <a:endParaRPr lang="en-US"/>
        </a:p>
      </dgm:t>
    </dgm:pt>
    <dgm:pt modelId="{E3C839C7-DC66-4513-91B4-884152F3581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Spam Value Chain</a:t>
          </a:r>
          <a:endParaRPr lang="en-US" sz="2800" dirty="0"/>
        </a:p>
      </dgm:t>
    </dgm:pt>
    <dgm:pt modelId="{FA760F56-6AEE-4FB2-8B72-01E557BD75D5}" type="parTrans" cxnId="{3354BBB0-9D42-412E-ADF1-3DFAA5B5F61D}">
      <dgm:prSet/>
      <dgm:spPr/>
      <dgm:t>
        <a:bodyPr/>
        <a:lstStyle/>
        <a:p>
          <a:endParaRPr lang="en-US"/>
        </a:p>
      </dgm:t>
    </dgm:pt>
    <dgm:pt modelId="{20F53069-7873-4BF1-971F-893FCC80007A}" type="sibTrans" cxnId="{3354BBB0-9D42-412E-ADF1-3DFAA5B5F61D}">
      <dgm:prSet/>
      <dgm:spPr/>
      <dgm:t>
        <a:bodyPr/>
        <a:lstStyle/>
        <a:p>
          <a:endParaRPr lang="en-US"/>
        </a:p>
      </dgm:t>
    </dgm:pt>
    <dgm:pt modelId="{10AF0195-C28C-45F8-929F-52FB7244482B}">
      <dgm:prSet custT="1"/>
      <dgm:spPr/>
      <dgm:t>
        <a:bodyPr/>
        <a:lstStyle/>
        <a:p>
          <a:pPr algn="l" rtl="0"/>
          <a:r>
            <a:rPr lang="pl-PL" sz="2800" dirty="0" smtClean="0"/>
            <a:t>How Modern Spam Works</a:t>
          </a:r>
          <a:endParaRPr lang="en-US" sz="2800" dirty="0"/>
        </a:p>
      </dgm:t>
    </dgm:pt>
    <dgm:pt modelId="{09B90413-EF77-45E7-A12D-07A608C57A53}" type="parTrans" cxnId="{7E2B17CC-CCC0-4BBC-9E13-1A7FD85BDADF}">
      <dgm:prSet/>
      <dgm:spPr/>
      <dgm:t>
        <a:bodyPr/>
        <a:lstStyle/>
        <a:p>
          <a:endParaRPr lang="en-US"/>
        </a:p>
      </dgm:t>
    </dgm:pt>
    <dgm:pt modelId="{07B2EF84-0314-49EC-8A30-124B6BCE7CB3}" type="sibTrans" cxnId="{7E2B17CC-CCC0-4BBC-9E13-1A7FD85BDADF}">
      <dgm:prSet/>
      <dgm:spPr/>
      <dgm:t>
        <a:bodyPr/>
        <a:lstStyle/>
        <a:p>
          <a:endParaRPr lang="en-US"/>
        </a:p>
      </dgm:t>
    </dgm:pt>
    <dgm:pt modelId="{CFFF517A-B259-45C7-8C03-7756A0E013E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Pharmacy Express: An Example</a:t>
          </a:r>
          <a:endParaRPr lang="en-US" sz="2800" dirty="0"/>
        </a:p>
      </dgm:t>
    </dgm:pt>
    <dgm:pt modelId="{3CCEEC76-B509-47B5-95FB-E601EA050FDB}" type="parTrans" cxnId="{E686D838-4F3C-46A6-8754-6B693D61EAFC}">
      <dgm:prSet/>
      <dgm:spPr/>
      <dgm:t>
        <a:bodyPr/>
        <a:lstStyle/>
        <a:p>
          <a:endParaRPr lang="en-US"/>
        </a:p>
      </dgm:t>
    </dgm:pt>
    <dgm:pt modelId="{201100EC-46C6-4D0F-97FC-75F65D34EEA0}" type="sibTrans" cxnId="{E686D838-4F3C-46A6-8754-6B693D61EAFC}">
      <dgm:prSet/>
      <dgm:spPr/>
      <dgm:t>
        <a:bodyPr/>
        <a:lstStyle/>
        <a:p>
          <a:endParaRPr lang="en-US"/>
        </a:p>
      </dgm:t>
    </dgm:pt>
    <dgm:pt modelId="{90A2BDFC-DD16-49EA-B542-4E829CB63FE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Data Collection Methodology</a:t>
          </a:r>
          <a:endParaRPr lang="en-US" sz="2800" dirty="0"/>
        </a:p>
      </dgm:t>
    </dgm:pt>
    <dgm:pt modelId="{C7C58CAB-0416-4D7D-A489-C8F471E47769}" type="parTrans" cxnId="{CFD17149-FF51-4A84-A1C9-920CDB61EA97}">
      <dgm:prSet/>
      <dgm:spPr/>
      <dgm:t>
        <a:bodyPr/>
        <a:lstStyle/>
        <a:p>
          <a:endParaRPr lang="en-US"/>
        </a:p>
      </dgm:t>
    </dgm:pt>
    <dgm:pt modelId="{E75ED6F2-2CE8-4A64-AEC8-24B7E82D1434}" type="sibTrans" cxnId="{CFD17149-FF51-4A84-A1C9-920CDB61EA97}">
      <dgm:prSet/>
      <dgm:spPr/>
      <dgm:t>
        <a:bodyPr/>
        <a:lstStyle/>
        <a:p>
          <a:endParaRPr lang="en-US"/>
        </a:p>
      </dgm:t>
    </dgm:pt>
    <dgm:pt modelId="{C0A0C033-8077-48CC-98F6-5D3BAE176F7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Analysis</a:t>
          </a:r>
          <a:endParaRPr lang="en-US" sz="2800" dirty="0"/>
        </a:p>
      </dgm:t>
    </dgm:pt>
    <dgm:pt modelId="{E99F8707-ED7E-4E79-849E-AA99F4BB0545}" type="parTrans" cxnId="{68DD6614-8FAC-4D3A-B957-F3E0597568F8}">
      <dgm:prSet/>
      <dgm:spPr/>
      <dgm:t>
        <a:bodyPr/>
        <a:lstStyle/>
        <a:p>
          <a:endParaRPr lang="en-US"/>
        </a:p>
      </dgm:t>
    </dgm:pt>
    <dgm:pt modelId="{AE13C371-2776-461C-8F1D-948146609468}" type="sibTrans" cxnId="{68DD6614-8FAC-4D3A-B957-F3E0597568F8}">
      <dgm:prSet/>
      <dgm:spPr/>
      <dgm:t>
        <a:bodyPr/>
        <a:lstStyle/>
        <a:p>
          <a:endParaRPr lang="en-US"/>
        </a:p>
      </dgm:t>
    </dgm:pt>
    <dgm:pt modelId="{5797A4D2-5357-45C4-B2C3-A9331370B9C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Contribution</a:t>
          </a:r>
          <a:endParaRPr lang="en-US" sz="2800" dirty="0"/>
        </a:p>
      </dgm:t>
    </dgm:pt>
    <dgm:pt modelId="{0B53DECF-CAD3-440C-9DEC-E2EE509BEA9E}" type="parTrans" cxnId="{53E0792D-628E-4DD3-AC52-237432B8218D}">
      <dgm:prSet/>
      <dgm:spPr/>
      <dgm:t>
        <a:bodyPr/>
        <a:lstStyle/>
        <a:p>
          <a:endParaRPr lang="en-US"/>
        </a:p>
      </dgm:t>
    </dgm:pt>
    <dgm:pt modelId="{C0C88A56-27F6-4D36-B7AF-78405ADB6475}" type="sibTrans" cxnId="{53E0792D-628E-4DD3-AC52-237432B8218D}">
      <dgm:prSet/>
      <dgm:spPr/>
      <dgm:t>
        <a:bodyPr/>
        <a:lstStyle/>
        <a:p>
          <a:endParaRPr lang="en-US"/>
        </a:p>
      </dgm:t>
    </dgm:pt>
    <dgm:pt modelId="{77509DE9-4A39-4F65-A7ED-C00FB342B5B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Weakness</a:t>
          </a:r>
          <a:endParaRPr lang="en-US" sz="2800" dirty="0"/>
        </a:p>
      </dgm:t>
    </dgm:pt>
    <dgm:pt modelId="{E070E995-DD6F-4F51-9048-49B3C27F9F69}" type="parTrans" cxnId="{A1706801-A5B6-4A91-BBF8-061BA14A8C10}">
      <dgm:prSet/>
      <dgm:spPr/>
      <dgm:t>
        <a:bodyPr/>
        <a:lstStyle/>
        <a:p>
          <a:endParaRPr lang="en-US"/>
        </a:p>
      </dgm:t>
    </dgm:pt>
    <dgm:pt modelId="{B213FD89-278E-4C8D-A715-7BE89FFB6581}" type="sibTrans" cxnId="{A1706801-A5B6-4A91-BBF8-061BA14A8C10}">
      <dgm:prSet/>
      <dgm:spPr/>
      <dgm:t>
        <a:bodyPr/>
        <a:lstStyle/>
        <a:p>
          <a:endParaRPr lang="en-US"/>
        </a:p>
      </dgm:t>
    </dgm:pt>
    <dgm:pt modelId="{7A417A51-98CD-4E0D-B8E4-AB569019A2E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Improvement</a:t>
          </a:r>
          <a:endParaRPr lang="en-US" sz="2800" dirty="0"/>
        </a:p>
      </dgm:t>
    </dgm:pt>
    <dgm:pt modelId="{2D6ED37C-6114-4352-B196-EEECDCA97B16}" type="parTrans" cxnId="{50C7AD49-9F19-4590-9266-4E2E1C636F59}">
      <dgm:prSet/>
      <dgm:spPr/>
      <dgm:t>
        <a:bodyPr/>
        <a:lstStyle/>
        <a:p>
          <a:endParaRPr lang="en-US"/>
        </a:p>
      </dgm:t>
    </dgm:pt>
    <dgm:pt modelId="{E083D58B-9C18-41B3-B53F-98464520B341}" type="sibTrans" cxnId="{50C7AD49-9F19-4590-9266-4E2E1C636F59}">
      <dgm:prSet/>
      <dgm:spPr/>
      <dgm:t>
        <a:bodyPr/>
        <a:lstStyle/>
        <a:p>
          <a:endParaRPr lang="en-US"/>
        </a:p>
      </dgm:t>
    </dgm:pt>
    <dgm:pt modelId="{B6B763D0-FB2F-48E5-B1DF-58D49830221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n-US" sz="2800" dirty="0" smtClean="0"/>
            <a:t>Conclusion</a:t>
          </a:r>
          <a:endParaRPr lang="en-US" sz="2800" dirty="0"/>
        </a:p>
      </dgm:t>
    </dgm:pt>
    <dgm:pt modelId="{564568EE-8AA1-4B79-8CC0-535F1E191294}" type="parTrans" cxnId="{9179F398-99BA-4D3F-8D22-190719598595}">
      <dgm:prSet/>
      <dgm:spPr/>
      <dgm:t>
        <a:bodyPr/>
        <a:lstStyle/>
        <a:p>
          <a:endParaRPr lang="en-US"/>
        </a:p>
      </dgm:t>
    </dgm:pt>
    <dgm:pt modelId="{198CA57F-5CD1-4EE5-A0EA-63B81B26AF55}" type="sibTrans" cxnId="{9179F398-99BA-4D3F-8D22-190719598595}">
      <dgm:prSet/>
      <dgm:spPr/>
      <dgm:t>
        <a:bodyPr/>
        <a:lstStyle/>
        <a:p>
          <a:endParaRPr lang="en-US"/>
        </a:p>
      </dgm:t>
    </dgm:pt>
    <dgm:pt modelId="{6EDD2C39-EDA0-41EF-9452-108EB205C1DC}" type="pres">
      <dgm:prSet presAssocID="{7B8517CC-3408-46FA-98EC-D3B998AE97FD}" presName="linearFlow" presStyleCnt="0">
        <dgm:presLayoutVars>
          <dgm:dir/>
          <dgm:resizeHandles val="exact"/>
        </dgm:presLayoutVars>
      </dgm:prSet>
      <dgm:spPr/>
    </dgm:pt>
    <dgm:pt modelId="{3FBD2D53-63FB-4CC4-BC7B-C748A93B9CC7}" type="pres">
      <dgm:prSet presAssocID="{ED4498BC-3173-44B3-8E6C-1B4C880C445A}" presName="composite" presStyleCnt="0"/>
      <dgm:spPr/>
    </dgm:pt>
    <dgm:pt modelId="{EEDB9905-0127-444B-9A4A-58619AEA7FE2}" type="pres">
      <dgm:prSet presAssocID="{ED4498BC-3173-44B3-8E6C-1B4C880C445A}" presName="imgShp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5E64587-9A35-408A-8F5B-702F3850A531}" type="pres">
      <dgm:prSet presAssocID="{ED4498BC-3173-44B3-8E6C-1B4C880C445A}" presName="txShp" presStyleLbl="node1" presStyleIdx="0" presStyleCnt="10">
        <dgm:presLayoutVars>
          <dgm:bulletEnabled val="1"/>
        </dgm:presLayoutVars>
      </dgm:prSet>
      <dgm:spPr/>
    </dgm:pt>
    <dgm:pt modelId="{86EFF604-2B43-4308-AD13-64CD112CF579}" type="pres">
      <dgm:prSet presAssocID="{9F415A33-2F34-4EDA-89EA-A3070AFA34C7}" presName="spacing" presStyleCnt="0"/>
      <dgm:spPr/>
    </dgm:pt>
    <dgm:pt modelId="{6B7507FC-628B-4A71-A1DC-A396E404A620}" type="pres">
      <dgm:prSet presAssocID="{E3C839C7-DC66-4513-91B4-884152F35816}" presName="composite" presStyleCnt="0"/>
      <dgm:spPr/>
    </dgm:pt>
    <dgm:pt modelId="{41B3F727-34CD-4A92-A4C7-50AC1101CE4A}" type="pres">
      <dgm:prSet presAssocID="{E3C839C7-DC66-4513-91B4-884152F35816}" presName="imgShp" presStyleLbl="fgImgPlace1" presStyleIdx="1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EF36F00-D634-4B3C-ADA9-3C1970CAF2F7}" type="pres">
      <dgm:prSet presAssocID="{E3C839C7-DC66-4513-91B4-884152F35816}" presName="txShp" presStyleLbl="node1" presStyleIdx="1" presStyleCnt="10">
        <dgm:presLayoutVars>
          <dgm:bulletEnabled val="1"/>
        </dgm:presLayoutVars>
      </dgm:prSet>
      <dgm:spPr/>
    </dgm:pt>
    <dgm:pt modelId="{671AC0D0-52EC-4414-B888-8012B686A947}" type="pres">
      <dgm:prSet presAssocID="{20F53069-7873-4BF1-971F-893FCC80007A}" presName="spacing" presStyleCnt="0"/>
      <dgm:spPr/>
    </dgm:pt>
    <dgm:pt modelId="{3E5B18A7-C4AC-4E74-805E-610B831E18A4}" type="pres">
      <dgm:prSet presAssocID="{10AF0195-C28C-45F8-929F-52FB7244482B}" presName="composite" presStyleCnt="0"/>
      <dgm:spPr/>
    </dgm:pt>
    <dgm:pt modelId="{327F07EF-1420-4F18-A156-7C45CAEE7CE1}" type="pres">
      <dgm:prSet presAssocID="{10AF0195-C28C-45F8-929F-52FB7244482B}" presName="imgShp" presStyleLbl="fgImgPlace1" presStyleIdx="2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F3B5E8B-DF3D-4B81-A450-B55A63137440}" type="pres">
      <dgm:prSet presAssocID="{10AF0195-C28C-45F8-929F-52FB7244482B}" presName="txShp" presStyleLbl="node1" presStyleIdx="2" presStyleCnt="10">
        <dgm:presLayoutVars>
          <dgm:bulletEnabled val="1"/>
        </dgm:presLayoutVars>
      </dgm:prSet>
      <dgm:spPr/>
    </dgm:pt>
    <dgm:pt modelId="{616D298C-A950-4B75-B628-D740D56E5D47}" type="pres">
      <dgm:prSet presAssocID="{07B2EF84-0314-49EC-8A30-124B6BCE7CB3}" presName="spacing" presStyleCnt="0"/>
      <dgm:spPr/>
    </dgm:pt>
    <dgm:pt modelId="{CC45BA6F-8918-47AD-9C81-277E11641878}" type="pres">
      <dgm:prSet presAssocID="{CFFF517A-B259-45C7-8C03-7756A0E013E1}" presName="composite" presStyleCnt="0"/>
      <dgm:spPr/>
    </dgm:pt>
    <dgm:pt modelId="{7FBE3275-2FAF-4F30-998C-96B2665F8B6E}" type="pres">
      <dgm:prSet presAssocID="{CFFF517A-B259-45C7-8C03-7756A0E013E1}" presName="imgShp" presStyleLbl="fgImgPlace1" presStyleIdx="3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E0930E1-B164-47A9-8697-0120D3CF0946}" type="pres">
      <dgm:prSet presAssocID="{CFFF517A-B259-45C7-8C03-7756A0E013E1}" presName="txShp" presStyleLbl="node1" presStyleIdx="3" presStyleCnt="10">
        <dgm:presLayoutVars>
          <dgm:bulletEnabled val="1"/>
        </dgm:presLayoutVars>
      </dgm:prSet>
      <dgm:spPr/>
    </dgm:pt>
    <dgm:pt modelId="{B4C49581-9E8C-4453-89BA-58695AAC64C9}" type="pres">
      <dgm:prSet presAssocID="{201100EC-46C6-4D0F-97FC-75F65D34EEA0}" presName="spacing" presStyleCnt="0"/>
      <dgm:spPr/>
    </dgm:pt>
    <dgm:pt modelId="{91A595B1-E361-4CEE-8A79-B1A34BF71DAB}" type="pres">
      <dgm:prSet presAssocID="{90A2BDFC-DD16-49EA-B542-4E829CB63FE5}" presName="composite" presStyleCnt="0"/>
      <dgm:spPr/>
    </dgm:pt>
    <dgm:pt modelId="{DB3A7A70-ED5C-414C-95D3-8E72615CE571}" type="pres">
      <dgm:prSet presAssocID="{90A2BDFC-DD16-49EA-B542-4E829CB63FE5}" presName="imgShp" presStyleLbl="fgImgPlace1" presStyleIdx="4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03F7A0-330D-4542-8110-8A467C8E728C}" type="pres">
      <dgm:prSet presAssocID="{90A2BDFC-DD16-49EA-B542-4E829CB63FE5}" presName="txShp" presStyleLbl="node1" presStyleIdx="4" presStyleCnt="10">
        <dgm:presLayoutVars>
          <dgm:bulletEnabled val="1"/>
        </dgm:presLayoutVars>
      </dgm:prSet>
      <dgm:spPr/>
    </dgm:pt>
    <dgm:pt modelId="{65DFDB56-FCAF-4873-83DF-739DE6880795}" type="pres">
      <dgm:prSet presAssocID="{E75ED6F2-2CE8-4A64-AEC8-24B7E82D1434}" presName="spacing" presStyleCnt="0"/>
      <dgm:spPr/>
    </dgm:pt>
    <dgm:pt modelId="{32CEA6FD-2C54-4D9E-9C37-3BA54A979C88}" type="pres">
      <dgm:prSet presAssocID="{C0A0C033-8077-48CC-98F6-5D3BAE176F7D}" presName="composite" presStyleCnt="0"/>
      <dgm:spPr/>
    </dgm:pt>
    <dgm:pt modelId="{4B392248-9720-4F81-A466-D69A9D46219D}" type="pres">
      <dgm:prSet presAssocID="{C0A0C033-8077-48CC-98F6-5D3BAE176F7D}" presName="imgShp" presStyleLbl="fgImgPlace1" presStyleIdx="5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C02C157-93EC-4379-B662-42D591C71BB3}" type="pres">
      <dgm:prSet presAssocID="{C0A0C033-8077-48CC-98F6-5D3BAE176F7D}" presName="txShp" presStyleLbl="node1" presStyleIdx="5" presStyleCnt="10">
        <dgm:presLayoutVars>
          <dgm:bulletEnabled val="1"/>
        </dgm:presLayoutVars>
      </dgm:prSet>
      <dgm:spPr/>
    </dgm:pt>
    <dgm:pt modelId="{CEFE75D1-C7D4-4828-B6C8-C342DB27B3F9}" type="pres">
      <dgm:prSet presAssocID="{AE13C371-2776-461C-8F1D-948146609468}" presName="spacing" presStyleCnt="0"/>
      <dgm:spPr/>
    </dgm:pt>
    <dgm:pt modelId="{59127B53-E26A-44F1-BA89-590973FE1C5A}" type="pres">
      <dgm:prSet presAssocID="{5797A4D2-5357-45C4-B2C3-A9331370B9CF}" presName="composite" presStyleCnt="0"/>
      <dgm:spPr/>
    </dgm:pt>
    <dgm:pt modelId="{C5FBECD9-E8E0-4200-93B0-9D046F2250EB}" type="pres">
      <dgm:prSet presAssocID="{5797A4D2-5357-45C4-B2C3-A9331370B9CF}" presName="imgShp" presStyleLbl="fgImgPlace1" presStyleIdx="6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7D170C9-5B1A-4FAF-AA75-BD93692B354C}" type="pres">
      <dgm:prSet presAssocID="{5797A4D2-5357-45C4-B2C3-A9331370B9CF}" presName="txShp" presStyleLbl="node1" presStyleIdx="6" presStyleCnt="10">
        <dgm:presLayoutVars>
          <dgm:bulletEnabled val="1"/>
        </dgm:presLayoutVars>
      </dgm:prSet>
      <dgm:spPr/>
    </dgm:pt>
    <dgm:pt modelId="{AB2A35EC-9050-405A-934E-3BBFEF1759AA}" type="pres">
      <dgm:prSet presAssocID="{C0C88A56-27F6-4D36-B7AF-78405ADB6475}" presName="spacing" presStyleCnt="0"/>
      <dgm:spPr/>
    </dgm:pt>
    <dgm:pt modelId="{70743A87-E215-4C10-BE5B-BB246F3846B0}" type="pres">
      <dgm:prSet presAssocID="{77509DE9-4A39-4F65-A7ED-C00FB342B5B6}" presName="composite" presStyleCnt="0"/>
      <dgm:spPr/>
    </dgm:pt>
    <dgm:pt modelId="{F19C4968-DF54-4414-BB87-5C49E06F9927}" type="pres">
      <dgm:prSet presAssocID="{77509DE9-4A39-4F65-A7ED-C00FB342B5B6}" presName="imgShp" presStyleLbl="fgImgPlace1" presStyleIdx="7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EB3F90E-FD63-4D32-BA68-268ED86AD7F9}" type="pres">
      <dgm:prSet presAssocID="{77509DE9-4A39-4F65-A7ED-C00FB342B5B6}" presName="txShp" presStyleLbl="node1" presStyleIdx="7" presStyleCnt="10">
        <dgm:presLayoutVars>
          <dgm:bulletEnabled val="1"/>
        </dgm:presLayoutVars>
      </dgm:prSet>
      <dgm:spPr/>
    </dgm:pt>
    <dgm:pt modelId="{58FD95F4-F649-40B0-B28D-110698F8311A}" type="pres">
      <dgm:prSet presAssocID="{B213FD89-278E-4C8D-A715-7BE89FFB6581}" presName="spacing" presStyleCnt="0"/>
      <dgm:spPr/>
    </dgm:pt>
    <dgm:pt modelId="{6829B438-159F-4DE8-8229-03A22E54C45A}" type="pres">
      <dgm:prSet presAssocID="{7A417A51-98CD-4E0D-B8E4-AB569019A2EC}" presName="composite" presStyleCnt="0"/>
      <dgm:spPr/>
    </dgm:pt>
    <dgm:pt modelId="{232A9439-FC86-4F03-9512-4FCE8FA68C50}" type="pres">
      <dgm:prSet presAssocID="{7A417A51-98CD-4E0D-B8E4-AB569019A2EC}" presName="imgShp" presStyleLbl="fgImgPlace1" presStyleIdx="8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FF4313E-558A-400E-B071-41B22025D882}" type="pres">
      <dgm:prSet presAssocID="{7A417A51-98CD-4E0D-B8E4-AB569019A2EC}" presName="txShp" presStyleLbl="node1" presStyleIdx="8" presStyleCnt="10">
        <dgm:presLayoutVars>
          <dgm:bulletEnabled val="1"/>
        </dgm:presLayoutVars>
      </dgm:prSet>
      <dgm:spPr/>
    </dgm:pt>
    <dgm:pt modelId="{BC2E6687-9E8F-44C2-AFE0-F8452F9ADCB1}" type="pres">
      <dgm:prSet presAssocID="{E083D58B-9C18-41B3-B53F-98464520B341}" presName="spacing" presStyleCnt="0"/>
      <dgm:spPr/>
    </dgm:pt>
    <dgm:pt modelId="{173B1DC1-DB77-4885-89AB-614125A8D48D}" type="pres">
      <dgm:prSet presAssocID="{B6B763D0-FB2F-48E5-B1DF-58D498302217}" presName="composite" presStyleCnt="0"/>
      <dgm:spPr/>
    </dgm:pt>
    <dgm:pt modelId="{9FBD2DC8-E726-4334-AD9F-D8150F2431E7}" type="pres">
      <dgm:prSet presAssocID="{B6B763D0-FB2F-48E5-B1DF-58D498302217}" presName="imgShp" presStyleLbl="fgImgPlace1" presStyleIdx="9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11B918F-92EE-4B4F-B36D-197ACB59AD71}" type="pres">
      <dgm:prSet presAssocID="{B6B763D0-FB2F-48E5-B1DF-58D498302217}" presName="txShp" presStyleLbl="node1" presStyleIdx="9" presStyleCnt="10">
        <dgm:presLayoutVars>
          <dgm:bulletEnabled val="1"/>
        </dgm:presLayoutVars>
      </dgm:prSet>
      <dgm:spPr/>
    </dgm:pt>
  </dgm:ptLst>
  <dgm:cxnLst>
    <dgm:cxn modelId="{084C107A-071B-425F-BD0A-7AC9A79010C8}" type="presOf" srcId="{90A2BDFC-DD16-49EA-B542-4E829CB63FE5}" destId="{E003F7A0-330D-4542-8110-8A467C8E728C}" srcOrd="0" destOrd="0" presId="urn:microsoft.com/office/officeart/2005/8/layout/vList3"/>
    <dgm:cxn modelId="{8D249FDB-838B-436E-953D-0DACB09D1A81}" type="presOf" srcId="{C0A0C033-8077-48CC-98F6-5D3BAE176F7D}" destId="{FC02C157-93EC-4379-B662-42D591C71BB3}" srcOrd="0" destOrd="0" presId="urn:microsoft.com/office/officeart/2005/8/layout/vList3"/>
    <dgm:cxn modelId="{96DF18C2-832D-4F3B-B67B-B7AF603CB0FE}" type="presOf" srcId="{7B8517CC-3408-46FA-98EC-D3B998AE97FD}" destId="{6EDD2C39-EDA0-41EF-9452-108EB205C1DC}" srcOrd="0" destOrd="0" presId="urn:microsoft.com/office/officeart/2005/8/layout/vList3"/>
    <dgm:cxn modelId="{8D148135-26DA-48E6-8B73-441B6C7B2C8C}" type="presOf" srcId="{10AF0195-C28C-45F8-929F-52FB7244482B}" destId="{DF3B5E8B-DF3D-4B81-A450-B55A63137440}" srcOrd="0" destOrd="0" presId="urn:microsoft.com/office/officeart/2005/8/layout/vList3"/>
    <dgm:cxn modelId="{834480ED-A96F-4CC6-9ED7-504A9B69D919}" type="presOf" srcId="{E3C839C7-DC66-4513-91B4-884152F35816}" destId="{1EF36F00-D634-4B3C-ADA9-3C1970CAF2F7}" srcOrd="0" destOrd="0" presId="urn:microsoft.com/office/officeart/2005/8/layout/vList3"/>
    <dgm:cxn modelId="{E7113097-FAEE-4E4E-A1CD-EFCDAFFBB773}" type="presOf" srcId="{B6B763D0-FB2F-48E5-B1DF-58D498302217}" destId="{611B918F-92EE-4B4F-B36D-197ACB59AD71}" srcOrd="0" destOrd="0" presId="urn:microsoft.com/office/officeart/2005/8/layout/vList3"/>
    <dgm:cxn modelId="{54F61324-7DC2-4E40-9AA7-22A7FA75D418}" type="presOf" srcId="{77509DE9-4A39-4F65-A7ED-C00FB342B5B6}" destId="{EEB3F90E-FD63-4D32-BA68-268ED86AD7F9}" srcOrd="0" destOrd="0" presId="urn:microsoft.com/office/officeart/2005/8/layout/vList3"/>
    <dgm:cxn modelId="{CFD17149-FF51-4A84-A1C9-920CDB61EA97}" srcId="{7B8517CC-3408-46FA-98EC-D3B998AE97FD}" destId="{90A2BDFC-DD16-49EA-B542-4E829CB63FE5}" srcOrd="4" destOrd="0" parTransId="{C7C58CAB-0416-4D7D-A489-C8F471E47769}" sibTransId="{E75ED6F2-2CE8-4A64-AEC8-24B7E82D1434}"/>
    <dgm:cxn modelId="{3354BBB0-9D42-412E-ADF1-3DFAA5B5F61D}" srcId="{7B8517CC-3408-46FA-98EC-D3B998AE97FD}" destId="{E3C839C7-DC66-4513-91B4-884152F35816}" srcOrd="1" destOrd="0" parTransId="{FA760F56-6AEE-4FB2-8B72-01E557BD75D5}" sibTransId="{20F53069-7873-4BF1-971F-893FCC80007A}"/>
    <dgm:cxn modelId="{64857AC3-8BEB-40F9-A517-B3711B596C70}" srcId="{7B8517CC-3408-46FA-98EC-D3B998AE97FD}" destId="{ED4498BC-3173-44B3-8E6C-1B4C880C445A}" srcOrd="0" destOrd="0" parTransId="{23D232E4-D071-444D-9787-5466905E94DB}" sibTransId="{9F415A33-2F34-4EDA-89EA-A3070AFA34C7}"/>
    <dgm:cxn modelId="{885F769C-816F-4998-A66D-E0AE80D5FDCF}" type="presOf" srcId="{ED4498BC-3173-44B3-8E6C-1B4C880C445A}" destId="{F5E64587-9A35-408A-8F5B-702F3850A531}" srcOrd="0" destOrd="0" presId="urn:microsoft.com/office/officeart/2005/8/layout/vList3"/>
    <dgm:cxn modelId="{E686D838-4F3C-46A6-8754-6B693D61EAFC}" srcId="{7B8517CC-3408-46FA-98EC-D3B998AE97FD}" destId="{CFFF517A-B259-45C7-8C03-7756A0E013E1}" srcOrd="3" destOrd="0" parTransId="{3CCEEC76-B509-47B5-95FB-E601EA050FDB}" sibTransId="{201100EC-46C6-4D0F-97FC-75F65D34EEA0}"/>
    <dgm:cxn modelId="{7E2B17CC-CCC0-4BBC-9E13-1A7FD85BDADF}" srcId="{7B8517CC-3408-46FA-98EC-D3B998AE97FD}" destId="{10AF0195-C28C-45F8-929F-52FB7244482B}" srcOrd="2" destOrd="0" parTransId="{09B90413-EF77-45E7-A12D-07A608C57A53}" sibTransId="{07B2EF84-0314-49EC-8A30-124B6BCE7CB3}"/>
    <dgm:cxn modelId="{8B82CB3C-B43A-43FD-B7B3-1F2C3370DA91}" type="presOf" srcId="{5797A4D2-5357-45C4-B2C3-A9331370B9CF}" destId="{A7D170C9-5B1A-4FAF-AA75-BD93692B354C}" srcOrd="0" destOrd="0" presId="urn:microsoft.com/office/officeart/2005/8/layout/vList3"/>
    <dgm:cxn modelId="{A76B072A-B893-4FC9-8106-D3DA6108E0A7}" type="presOf" srcId="{7A417A51-98CD-4E0D-B8E4-AB569019A2EC}" destId="{2FF4313E-558A-400E-B071-41B22025D882}" srcOrd="0" destOrd="0" presId="urn:microsoft.com/office/officeart/2005/8/layout/vList3"/>
    <dgm:cxn modelId="{50C7AD49-9F19-4590-9266-4E2E1C636F59}" srcId="{7B8517CC-3408-46FA-98EC-D3B998AE97FD}" destId="{7A417A51-98CD-4E0D-B8E4-AB569019A2EC}" srcOrd="8" destOrd="0" parTransId="{2D6ED37C-6114-4352-B196-EEECDCA97B16}" sibTransId="{E083D58B-9C18-41B3-B53F-98464520B341}"/>
    <dgm:cxn modelId="{A1706801-A5B6-4A91-BBF8-061BA14A8C10}" srcId="{7B8517CC-3408-46FA-98EC-D3B998AE97FD}" destId="{77509DE9-4A39-4F65-A7ED-C00FB342B5B6}" srcOrd="7" destOrd="0" parTransId="{E070E995-DD6F-4F51-9048-49B3C27F9F69}" sibTransId="{B213FD89-278E-4C8D-A715-7BE89FFB6581}"/>
    <dgm:cxn modelId="{9179F398-99BA-4D3F-8D22-190719598595}" srcId="{7B8517CC-3408-46FA-98EC-D3B998AE97FD}" destId="{B6B763D0-FB2F-48E5-B1DF-58D498302217}" srcOrd="9" destOrd="0" parTransId="{564568EE-8AA1-4B79-8CC0-535F1E191294}" sibTransId="{198CA57F-5CD1-4EE5-A0EA-63B81B26AF55}"/>
    <dgm:cxn modelId="{15109C1B-4E7D-4032-8290-023D9F625951}" type="presOf" srcId="{CFFF517A-B259-45C7-8C03-7756A0E013E1}" destId="{2E0930E1-B164-47A9-8697-0120D3CF0946}" srcOrd="0" destOrd="0" presId="urn:microsoft.com/office/officeart/2005/8/layout/vList3"/>
    <dgm:cxn modelId="{68DD6614-8FAC-4D3A-B957-F3E0597568F8}" srcId="{7B8517CC-3408-46FA-98EC-D3B998AE97FD}" destId="{C0A0C033-8077-48CC-98F6-5D3BAE176F7D}" srcOrd="5" destOrd="0" parTransId="{E99F8707-ED7E-4E79-849E-AA99F4BB0545}" sibTransId="{AE13C371-2776-461C-8F1D-948146609468}"/>
    <dgm:cxn modelId="{53E0792D-628E-4DD3-AC52-237432B8218D}" srcId="{7B8517CC-3408-46FA-98EC-D3B998AE97FD}" destId="{5797A4D2-5357-45C4-B2C3-A9331370B9CF}" srcOrd="6" destOrd="0" parTransId="{0B53DECF-CAD3-440C-9DEC-E2EE509BEA9E}" sibTransId="{C0C88A56-27F6-4D36-B7AF-78405ADB6475}"/>
    <dgm:cxn modelId="{C06EF9D8-6308-41A5-9598-DFE924F5AB8E}" type="presParOf" srcId="{6EDD2C39-EDA0-41EF-9452-108EB205C1DC}" destId="{3FBD2D53-63FB-4CC4-BC7B-C748A93B9CC7}" srcOrd="0" destOrd="0" presId="urn:microsoft.com/office/officeart/2005/8/layout/vList3"/>
    <dgm:cxn modelId="{960E03EF-BAB9-414C-960E-C3865A7E6D17}" type="presParOf" srcId="{3FBD2D53-63FB-4CC4-BC7B-C748A93B9CC7}" destId="{EEDB9905-0127-444B-9A4A-58619AEA7FE2}" srcOrd="0" destOrd="0" presId="urn:microsoft.com/office/officeart/2005/8/layout/vList3"/>
    <dgm:cxn modelId="{E633F6BE-1E99-43A1-A00A-A3CC0A8A3DB3}" type="presParOf" srcId="{3FBD2D53-63FB-4CC4-BC7B-C748A93B9CC7}" destId="{F5E64587-9A35-408A-8F5B-702F3850A531}" srcOrd="1" destOrd="0" presId="urn:microsoft.com/office/officeart/2005/8/layout/vList3"/>
    <dgm:cxn modelId="{B3C64BA0-FF68-48FE-A7A0-1615DA47A387}" type="presParOf" srcId="{6EDD2C39-EDA0-41EF-9452-108EB205C1DC}" destId="{86EFF604-2B43-4308-AD13-64CD112CF579}" srcOrd="1" destOrd="0" presId="urn:microsoft.com/office/officeart/2005/8/layout/vList3"/>
    <dgm:cxn modelId="{3A5A366F-79AE-4E22-ACD6-2585B60720EC}" type="presParOf" srcId="{6EDD2C39-EDA0-41EF-9452-108EB205C1DC}" destId="{6B7507FC-628B-4A71-A1DC-A396E404A620}" srcOrd="2" destOrd="0" presId="urn:microsoft.com/office/officeart/2005/8/layout/vList3"/>
    <dgm:cxn modelId="{F878DBBE-ABD9-48ED-84CE-700838A73619}" type="presParOf" srcId="{6B7507FC-628B-4A71-A1DC-A396E404A620}" destId="{41B3F727-34CD-4A92-A4C7-50AC1101CE4A}" srcOrd="0" destOrd="0" presId="urn:microsoft.com/office/officeart/2005/8/layout/vList3"/>
    <dgm:cxn modelId="{B7546839-DC3A-4F35-9E2F-65207E05CDC7}" type="presParOf" srcId="{6B7507FC-628B-4A71-A1DC-A396E404A620}" destId="{1EF36F00-D634-4B3C-ADA9-3C1970CAF2F7}" srcOrd="1" destOrd="0" presId="urn:microsoft.com/office/officeart/2005/8/layout/vList3"/>
    <dgm:cxn modelId="{A86116F3-5276-4EDA-9E5B-0A58F59A4DB2}" type="presParOf" srcId="{6EDD2C39-EDA0-41EF-9452-108EB205C1DC}" destId="{671AC0D0-52EC-4414-B888-8012B686A947}" srcOrd="3" destOrd="0" presId="urn:microsoft.com/office/officeart/2005/8/layout/vList3"/>
    <dgm:cxn modelId="{67F4EDB8-D018-4BC4-BA5D-0E97202B6048}" type="presParOf" srcId="{6EDD2C39-EDA0-41EF-9452-108EB205C1DC}" destId="{3E5B18A7-C4AC-4E74-805E-610B831E18A4}" srcOrd="4" destOrd="0" presId="urn:microsoft.com/office/officeart/2005/8/layout/vList3"/>
    <dgm:cxn modelId="{38C86D62-9B65-4A1A-8065-72A0668E2983}" type="presParOf" srcId="{3E5B18A7-C4AC-4E74-805E-610B831E18A4}" destId="{327F07EF-1420-4F18-A156-7C45CAEE7CE1}" srcOrd="0" destOrd="0" presId="urn:microsoft.com/office/officeart/2005/8/layout/vList3"/>
    <dgm:cxn modelId="{A68237E0-D778-4597-BF47-DDB62868DB2B}" type="presParOf" srcId="{3E5B18A7-C4AC-4E74-805E-610B831E18A4}" destId="{DF3B5E8B-DF3D-4B81-A450-B55A63137440}" srcOrd="1" destOrd="0" presId="urn:microsoft.com/office/officeart/2005/8/layout/vList3"/>
    <dgm:cxn modelId="{B1CFF537-4D5C-4CF5-B03A-83F4CDE5F35B}" type="presParOf" srcId="{6EDD2C39-EDA0-41EF-9452-108EB205C1DC}" destId="{616D298C-A950-4B75-B628-D740D56E5D47}" srcOrd="5" destOrd="0" presId="urn:microsoft.com/office/officeart/2005/8/layout/vList3"/>
    <dgm:cxn modelId="{B39874FC-C996-4BA9-B851-86E93163775E}" type="presParOf" srcId="{6EDD2C39-EDA0-41EF-9452-108EB205C1DC}" destId="{CC45BA6F-8918-47AD-9C81-277E11641878}" srcOrd="6" destOrd="0" presId="urn:microsoft.com/office/officeart/2005/8/layout/vList3"/>
    <dgm:cxn modelId="{5EB04506-A042-4EAD-989E-A46F8966361C}" type="presParOf" srcId="{CC45BA6F-8918-47AD-9C81-277E11641878}" destId="{7FBE3275-2FAF-4F30-998C-96B2665F8B6E}" srcOrd="0" destOrd="0" presId="urn:microsoft.com/office/officeart/2005/8/layout/vList3"/>
    <dgm:cxn modelId="{FCB587AF-29EC-40AA-BEF5-2A941FFE84AF}" type="presParOf" srcId="{CC45BA6F-8918-47AD-9C81-277E11641878}" destId="{2E0930E1-B164-47A9-8697-0120D3CF0946}" srcOrd="1" destOrd="0" presId="urn:microsoft.com/office/officeart/2005/8/layout/vList3"/>
    <dgm:cxn modelId="{34FE8AF8-3978-4FB1-BFF1-3924B7EE24B0}" type="presParOf" srcId="{6EDD2C39-EDA0-41EF-9452-108EB205C1DC}" destId="{B4C49581-9E8C-4453-89BA-58695AAC64C9}" srcOrd="7" destOrd="0" presId="urn:microsoft.com/office/officeart/2005/8/layout/vList3"/>
    <dgm:cxn modelId="{84F00774-95B9-489B-AEEA-DED46AABADFF}" type="presParOf" srcId="{6EDD2C39-EDA0-41EF-9452-108EB205C1DC}" destId="{91A595B1-E361-4CEE-8A79-B1A34BF71DAB}" srcOrd="8" destOrd="0" presId="urn:microsoft.com/office/officeart/2005/8/layout/vList3"/>
    <dgm:cxn modelId="{ADD245B7-C728-49D4-8852-C49D445C916D}" type="presParOf" srcId="{91A595B1-E361-4CEE-8A79-B1A34BF71DAB}" destId="{DB3A7A70-ED5C-414C-95D3-8E72615CE571}" srcOrd="0" destOrd="0" presId="urn:microsoft.com/office/officeart/2005/8/layout/vList3"/>
    <dgm:cxn modelId="{54AAFD63-F1BB-4840-A40F-410EE6FB9E98}" type="presParOf" srcId="{91A595B1-E361-4CEE-8A79-B1A34BF71DAB}" destId="{E003F7A0-330D-4542-8110-8A467C8E728C}" srcOrd="1" destOrd="0" presId="urn:microsoft.com/office/officeart/2005/8/layout/vList3"/>
    <dgm:cxn modelId="{FD7C03D7-706B-4FF5-9C34-A091BAB03A13}" type="presParOf" srcId="{6EDD2C39-EDA0-41EF-9452-108EB205C1DC}" destId="{65DFDB56-FCAF-4873-83DF-739DE6880795}" srcOrd="9" destOrd="0" presId="urn:microsoft.com/office/officeart/2005/8/layout/vList3"/>
    <dgm:cxn modelId="{6AD4F387-6227-49E8-8038-5F8B769B4060}" type="presParOf" srcId="{6EDD2C39-EDA0-41EF-9452-108EB205C1DC}" destId="{32CEA6FD-2C54-4D9E-9C37-3BA54A979C88}" srcOrd="10" destOrd="0" presId="urn:microsoft.com/office/officeart/2005/8/layout/vList3"/>
    <dgm:cxn modelId="{0B194D45-026F-4BA2-9D90-93DCC35AAA51}" type="presParOf" srcId="{32CEA6FD-2C54-4D9E-9C37-3BA54A979C88}" destId="{4B392248-9720-4F81-A466-D69A9D46219D}" srcOrd="0" destOrd="0" presId="urn:microsoft.com/office/officeart/2005/8/layout/vList3"/>
    <dgm:cxn modelId="{284F8201-DC3B-491A-9F05-326AD6791A2A}" type="presParOf" srcId="{32CEA6FD-2C54-4D9E-9C37-3BA54A979C88}" destId="{FC02C157-93EC-4379-B662-42D591C71BB3}" srcOrd="1" destOrd="0" presId="urn:microsoft.com/office/officeart/2005/8/layout/vList3"/>
    <dgm:cxn modelId="{22AA2252-D130-4AFD-A70A-1F91719DC000}" type="presParOf" srcId="{6EDD2C39-EDA0-41EF-9452-108EB205C1DC}" destId="{CEFE75D1-C7D4-4828-B6C8-C342DB27B3F9}" srcOrd="11" destOrd="0" presId="urn:microsoft.com/office/officeart/2005/8/layout/vList3"/>
    <dgm:cxn modelId="{5D2FC03E-D80D-445F-A99E-F50214BFA6AA}" type="presParOf" srcId="{6EDD2C39-EDA0-41EF-9452-108EB205C1DC}" destId="{59127B53-E26A-44F1-BA89-590973FE1C5A}" srcOrd="12" destOrd="0" presId="urn:microsoft.com/office/officeart/2005/8/layout/vList3"/>
    <dgm:cxn modelId="{417D24A7-5914-4515-967D-0F0D6132204D}" type="presParOf" srcId="{59127B53-E26A-44F1-BA89-590973FE1C5A}" destId="{C5FBECD9-E8E0-4200-93B0-9D046F2250EB}" srcOrd="0" destOrd="0" presId="urn:microsoft.com/office/officeart/2005/8/layout/vList3"/>
    <dgm:cxn modelId="{3BE4FF79-1A6A-482B-BF2E-9C6531AA9254}" type="presParOf" srcId="{59127B53-E26A-44F1-BA89-590973FE1C5A}" destId="{A7D170C9-5B1A-4FAF-AA75-BD93692B354C}" srcOrd="1" destOrd="0" presId="urn:microsoft.com/office/officeart/2005/8/layout/vList3"/>
    <dgm:cxn modelId="{4ABF920D-FDDB-4434-9361-CC6A33993DDC}" type="presParOf" srcId="{6EDD2C39-EDA0-41EF-9452-108EB205C1DC}" destId="{AB2A35EC-9050-405A-934E-3BBFEF1759AA}" srcOrd="13" destOrd="0" presId="urn:microsoft.com/office/officeart/2005/8/layout/vList3"/>
    <dgm:cxn modelId="{1653EB2E-AE23-49F9-9939-94AAE6BA9402}" type="presParOf" srcId="{6EDD2C39-EDA0-41EF-9452-108EB205C1DC}" destId="{70743A87-E215-4C10-BE5B-BB246F3846B0}" srcOrd="14" destOrd="0" presId="urn:microsoft.com/office/officeart/2005/8/layout/vList3"/>
    <dgm:cxn modelId="{B61FBE1D-FF13-44CB-9F88-DACB82E837F0}" type="presParOf" srcId="{70743A87-E215-4C10-BE5B-BB246F3846B0}" destId="{F19C4968-DF54-4414-BB87-5C49E06F9927}" srcOrd="0" destOrd="0" presId="urn:microsoft.com/office/officeart/2005/8/layout/vList3"/>
    <dgm:cxn modelId="{5D6B5AA9-BE3C-4BE3-82FF-700C7F169E56}" type="presParOf" srcId="{70743A87-E215-4C10-BE5B-BB246F3846B0}" destId="{EEB3F90E-FD63-4D32-BA68-268ED86AD7F9}" srcOrd="1" destOrd="0" presId="urn:microsoft.com/office/officeart/2005/8/layout/vList3"/>
    <dgm:cxn modelId="{F16EEA6E-2089-4F8C-853D-3D22C78E1CB8}" type="presParOf" srcId="{6EDD2C39-EDA0-41EF-9452-108EB205C1DC}" destId="{58FD95F4-F649-40B0-B28D-110698F8311A}" srcOrd="15" destOrd="0" presId="urn:microsoft.com/office/officeart/2005/8/layout/vList3"/>
    <dgm:cxn modelId="{08EAC48B-8A92-480D-B71C-6B742CDEBC38}" type="presParOf" srcId="{6EDD2C39-EDA0-41EF-9452-108EB205C1DC}" destId="{6829B438-159F-4DE8-8229-03A22E54C45A}" srcOrd="16" destOrd="0" presId="urn:microsoft.com/office/officeart/2005/8/layout/vList3"/>
    <dgm:cxn modelId="{BBC6E2C4-4DBC-46F3-B915-3DA3956999BF}" type="presParOf" srcId="{6829B438-159F-4DE8-8229-03A22E54C45A}" destId="{232A9439-FC86-4F03-9512-4FCE8FA68C50}" srcOrd="0" destOrd="0" presId="urn:microsoft.com/office/officeart/2005/8/layout/vList3"/>
    <dgm:cxn modelId="{B2872A25-75FD-4F3E-A9EC-E4940FBAD32B}" type="presParOf" srcId="{6829B438-159F-4DE8-8229-03A22E54C45A}" destId="{2FF4313E-558A-400E-B071-41B22025D882}" srcOrd="1" destOrd="0" presId="urn:microsoft.com/office/officeart/2005/8/layout/vList3"/>
    <dgm:cxn modelId="{F47F7EF8-2450-4D45-B645-A4B5993E235A}" type="presParOf" srcId="{6EDD2C39-EDA0-41EF-9452-108EB205C1DC}" destId="{BC2E6687-9E8F-44C2-AFE0-F8452F9ADCB1}" srcOrd="17" destOrd="0" presId="urn:microsoft.com/office/officeart/2005/8/layout/vList3"/>
    <dgm:cxn modelId="{7DAB6C1D-E370-424F-984E-9B09C156D620}" type="presParOf" srcId="{6EDD2C39-EDA0-41EF-9452-108EB205C1DC}" destId="{173B1DC1-DB77-4885-89AB-614125A8D48D}" srcOrd="18" destOrd="0" presId="urn:microsoft.com/office/officeart/2005/8/layout/vList3"/>
    <dgm:cxn modelId="{C1FC4C70-76F2-4D0D-A307-804EF58052D7}" type="presParOf" srcId="{173B1DC1-DB77-4885-89AB-614125A8D48D}" destId="{9FBD2DC8-E726-4334-AD9F-D8150F2431E7}" srcOrd="0" destOrd="0" presId="urn:microsoft.com/office/officeart/2005/8/layout/vList3"/>
    <dgm:cxn modelId="{250BCA7D-4833-4441-81F2-7A5E22B5E0A9}" type="presParOf" srcId="{173B1DC1-DB77-4885-89AB-614125A8D48D}" destId="{611B918F-92EE-4B4F-B36D-197ACB59AD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BE5CF5B6-D0D7-4656-A599-A7D7967D9A01}" type="presOf" srcId="{BB05089F-F410-4381-A479-F9F3E3D4AD37}" destId="{B59F0546-8725-4E71-A316-08C52A11E8F2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2463A343-A469-451E-B3DB-767AE3CCB794}" type="presOf" srcId="{BB05089F-F410-4381-A479-F9F3E3D4AD37}" destId="{1AE406B6-83C1-4166-B0AA-7B34C45EC291}" srcOrd="1" destOrd="0" presId="urn:microsoft.com/office/officeart/2005/8/layout/cycle8"/>
    <dgm:cxn modelId="{5A774EA3-682D-4E66-BAC8-0249F57C8E35}" type="presOf" srcId="{C4F1EBEC-56C4-4026-8EB8-8D342B6B98D6}" destId="{FB4BFE29-C05A-4540-865E-0BE65A9C18AB}" srcOrd="0" destOrd="0" presId="urn:microsoft.com/office/officeart/2005/8/layout/cycle8"/>
    <dgm:cxn modelId="{9EB41E6E-B967-4BF0-B70A-E8E61D43ADE8}" type="presOf" srcId="{392C0F0D-F12C-4770-B80D-7D7D4E229EB2}" destId="{2FC8A4EC-C9CF-4473-BA39-D1E9FB938632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B31CCD23-80CD-43DE-BBC9-301EB78AD81C}" type="presOf" srcId="{11E437C6-9381-4BBA-BF97-BC0ECFCEEA92}" destId="{06FF360A-D690-477F-85B5-2B9B13BB3713}" srcOrd="1" destOrd="0" presId="urn:microsoft.com/office/officeart/2005/8/layout/cycle8"/>
    <dgm:cxn modelId="{DC66E9A8-F779-46CA-973B-B852EB72A395}" type="presOf" srcId="{11E437C6-9381-4BBA-BF97-BC0ECFCEEA92}" destId="{0E6398FC-EA25-4D96-A39F-8E47C4F1C9AA}" srcOrd="0" destOrd="0" presId="urn:microsoft.com/office/officeart/2005/8/layout/cycle8"/>
    <dgm:cxn modelId="{134AF377-7567-410B-943D-08E6A9F2A7B7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E2C38214-4663-4208-A593-CCA2D46693B6}" type="presParOf" srcId="{2FC8A4EC-C9CF-4473-BA39-D1E9FB938632}" destId="{FB4BFE29-C05A-4540-865E-0BE65A9C18AB}" srcOrd="0" destOrd="0" presId="urn:microsoft.com/office/officeart/2005/8/layout/cycle8"/>
    <dgm:cxn modelId="{DC8DC02C-D5D5-495B-9708-8AD270D8D23D}" type="presParOf" srcId="{2FC8A4EC-C9CF-4473-BA39-D1E9FB938632}" destId="{7C9B72DC-A973-4631-A3A6-5C31D40FF562}" srcOrd="1" destOrd="0" presId="urn:microsoft.com/office/officeart/2005/8/layout/cycle8"/>
    <dgm:cxn modelId="{750601A9-75AC-4667-ADC9-BD0159DB16E4}" type="presParOf" srcId="{2FC8A4EC-C9CF-4473-BA39-D1E9FB938632}" destId="{55F34362-4698-45A3-971D-5836674F3C1D}" srcOrd="2" destOrd="0" presId="urn:microsoft.com/office/officeart/2005/8/layout/cycle8"/>
    <dgm:cxn modelId="{488DCA0C-6D48-4A7B-9599-0085D63AE3CA}" type="presParOf" srcId="{2FC8A4EC-C9CF-4473-BA39-D1E9FB938632}" destId="{82E904EB-938B-4C11-A2FE-909073E93D51}" srcOrd="3" destOrd="0" presId="urn:microsoft.com/office/officeart/2005/8/layout/cycle8"/>
    <dgm:cxn modelId="{666D0ACB-642F-4B98-9171-02EF2A519D6D}" type="presParOf" srcId="{2FC8A4EC-C9CF-4473-BA39-D1E9FB938632}" destId="{B59F0546-8725-4E71-A316-08C52A11E8F2}" srcOrd="4" destOrd="0" presId="urn:microsoft.com/office/officeart/2005/8/layout/cycle8"/>
    <dgm:cxn modelId="{68A8D8CB-B8EE-45D8-B140-42488C801BD5}" type="presParOf" srcId="{2FC8A4EC-C9CF-4473-BA39-D1E9FB938632}" destId="{3EA8E07B-9961-49B8-A44C-3068D967EC9E}" srcOrd="5" destOrd="0" presId="urn:microsoft.com/office/officeart/2005/8/layout/cycle8"/>
    <dgm:cxn modelId="{3FB47164-EA55-4EAD-837C-04B1208897EA}" type="presParOf" srcId="{2FC8A4EC-C9CF-4473-BA39-D1E9FB938632}" destId="{3959F0CC-FE85-4822-84D3-D24E7E6A34CA}" srcOrd="6" destOrd="0" presId="urn:microsoft.com/office/officeart/2005/8/layout/cycle8"/>
    <dgm:cxn modelId="{A72178E3-8EAA-44AA-9108-D06D310115CD}" type="presParOf" srcId="{2FC8A4EC-C9CF-4473-BA39-D1E9FB938632}" destId="{1AE406B6-83C1-4166-B0AA-7B34C45EC291}" srcOrd="7" destOrd="0" presId="urn:microsoft.com/office/officeart/2005/8/layout/cycle8"/>
    <dgm:cxn modelId="{48F21897-3255-4EC0-848A-21B42DCDD535}" type="presParOf" srcId="{2FC8A4EC-C9CF-4473-BA39-D1E9FB938632}" destId="{0E6398FC-EA25-4D96-A39F-8E47C4F1C9AA}" srcOrd="8" destOrd="0" presId="urn:microsoft.com/office/officeart/2005/8/layout/cycle8"/>
    <dgm:cxn modelId="{B23CA6CB-E82B-4672-A2C2-6A6B3BC55444}" type="presParOf" srcId="{2FC8A4EC-C9CF-4473-BA39-D1E9FB938632}" destId="{D619189F-9F71-4122-8EB9-ED66CE220218}" srcOrd="9" destOrd="0" presId="urn:microsoft.com/office/officeart/2005/8/layout/cycle8"/>
    <dgm:cxn modelId="{4BA6FB5A-6744-4788-8694-5F6A0830B226}" type="presParOf" srcId="{2FC8A4EC-C9CF-4473-BA39-D1E9FB938632}" destId="{CA9B6221-3B05-406D-9AC0-529BA0968757}" srcOrd="10" destOrd="0" presId="urn:microsoft.com/office/officeart/2005/8/layout/cycle8"/>
    <dgm:cxn modelId="{4DA58005-72DA-4B15-BA41-E3A3E7FE157D}" type="presParOf" srcId="{2FC8A4EC-C9CF-4473-BA39-D1E9FB938632}" destId="{06FF360A-D690-477F-85B5-2B9B13BB3713}" srcOrd="11" destOrd="0" presId="urn:microsoft.com/office/officeart/2005/8/layout/cycle8"/>
    <dgm:cxn modelId="{91E1BA79-7C6E-4756-A225-D8F9006589A1}" type="presParOf" srcId="{2FC8A4EC-C9CF-4473-BA39-D1E9FB938632}" destId="{460DEC0D-D51A-46CE-839E-00CD208CC0B6}" srcOrd="12" destOrd="0" presId="urn:microsoft.com/office/officeart/2005/8/layout/cycle8"/>
    <dgm:cxn modelId="{32E0FF86-B445-4927-8332-69E3DA414277}" type="presParOf" srcId="{2FC8A4EC-C9CF-4473-BA39-D1E9FB938632}" destId="{FC6E9029-3CC4-49B7-8F44-9FF94C5738F9}" srcOrd="13" destOrd="0" presId="urn:microsoft.com/office/officeart/2005/8/layout/cycle8"/>
    <dgm:cxn modelId="{EDAB2D79-A65F-44EF-85D2-0551863D6DDE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1F09376D-6AEF-4E20-84CE-483ACF0C533E}" type="presOf" srcId="{BB05089F-F410-4381-A479-F9F3E3D4AD37}" destId="{1AE406B6-83C1-4166-B0AA-7B34C45EC291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69D7EEA4-6B0C-4807-B05D-F3F4ED81775E}" type="presOf" srcId="{11E437C6-9381-4BBA-BF97-BC0ECFCEEA92}" destId="{0E6398FC-EA25-4D96-A39F-8E47C4F1C9AA}" srcOrd="0" destOrd="0" presId="urn:microsoft.com/office/officeart/2005/8/layout/cycle8"/>
    <dgm:cxn modelId="{7F2D4BB3-19EE-458D-9D75-202A269A9949}" type="presOf" srcId="{392C0F0D-F12C-4770-B80D-7D7D4E229EB2}" destId="{2FC8A4EC-C9CF-4473-BA39-D1E9FB938632}" srcOrd="0" destOrd="0" presId="urn:microsoft.com/office/officeart/2005/8/layout/cycle8"/>
    <dgm:cxn modelId="{E5A3B8BE-30EE-4EF7-BFCD-4E9DCEBE04C6}" type="presOf" srcId="{11E437C6-9381-4BBA-BF97-BC0ECFCEEA92}" destId="{06FF360A-D690-477F-85B5-2B9B13BB3713}" srcOrd="1" destOrd="0" presId="urn:microsoft.com/office/officeart/2005/8/layout/cycle8"/>
    <dgm:cxn modelId="{03D8F05B-8D35-494C-88CF-3FB2AF1253C4}" type="presOf" srcId="{C4F1EBEC-56C4-4026-8EB8-8D342B6B98D6}" destId="{FB4BFE29-C05A-4540-865E-0BE65A9C18AB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64B9D832-90D3-406B-B469-8531450A9F28}" type="presOf" srcId="{BB05089F-F410-4381-A479-F9F3E3D4AD37}" destId="{B59F0546-8725-4E71-A316-08C52A11E8F2}" srcOrd="0" destOrd="0" presId="urn:microsoft.com/office/officeart/2005/8/layout/cycle8"/>
    <dgm:cxn modelId="{F37B615D-042C-4D56-A0C9-0A81DC268BBE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EBC2E216-2AAA-48A0-B5B0-DA78667FFAC5}" type="presParOf" srcId="{2FC8A4EC-C9CF-4473-BA39-D1E9FB938632}" destId="{FB4BFE29-C05A-4540-865E-0BE65A9C18AB}" srcOrd="0" destOrd="0" presId="urn:microsoft.com/office/officeart/2005/8/layout/cycle8"/>
    <dgm:cxn modelId="{2B2BC18E-0AA1-495C-9692-0B617470F82F}" type="presParOf" srcId="{2FC8A4EC-C9CF-4473-BA39-D1E9FB938632}" destId="{7C9B72DC-A973-4631-A3A6-5C31D40FF562}" srcOrd="1" destOrd="0" presId="urn:microsoft.com/office/officeart/2005/8/layout/cycle8"/>
    <dgm:cxn modelId="{A00BE239-E026-4DA7-B96C-3C1FAF621120}" type="presParOf" srcId="{2FC8A4EC-C9CF-4473-BA39-D1E9FB938632}" destId="{55F34362-4698-45A3-971D-5836674F3C1D}" srcOrd="2" destOrd="0" presId="urn:microsoft.com/office/officeart/2005/8/layout/cycle8"/>
    <dgm:cxn modelId="{FA640F8D-40E1-4A22-A665-978866F68F82}" type="presParOf" srcId="{2FC8A4EC-C9CF-4473-BA39-D1E9FB938632}" destId="{82E904EB-938B-4C11-A2FE-909073E93D51}" srcOrd="3" destOrd="0" presId="urn:microsoft.com/office/officeart/2005/8/layout/cycle8"/>
    <dgm:cxn modelId="{465218D8-F551-40F4-BF52-614D7EEBA655}" type="presParOf" srcId="{2FC8A4EC-C9CF-4473-BA39-D1E9FB938632}" destId="{B59F0546-8725-4E71-A316-08C52A11E8F2}" srcOrd="4" destOrd="0" presId="urn:microsoft.com/office/officeart/2005/8/layout/cycle8"/>
    <dgm:cxn modelId="{826CB4B4-1203-4FC4-924D-E02A6C847D09}" type="presParOf" srcId="{2FC8A4EC-C9CF-4473-BA39-D1E9FB938632}" destId="{3EA8E07B-9961-49B8-A44C-3068D967EC9E}" srcOrd="5" destOrd="0" presId="urn:microsoft.com/office/officeart/2005/8/layout/cycle8"/>
    <dgm:cxn modelId="{5887339C-90F5-4333-BCE6-30A3879A6A5A}" type="presParOf" srcId="{2FC8A4EC-C9CF-4473-BA39-D1E9FB938632}" destId="{3959F0CC-FE85-4822-84D3-D24E7E6A34CA}" srcOrd="6" destOrd="0" presId="urn:microsoft.com/office/officeart/2005/8/layout/cycle8"/>
    <dgm:cxn modelId="{3671BAA0-0BBE-4F4B-8A90-2B87BE8317D2}" type="presParOf" srcId="{2FC8A4EC-C9CF-4473-BA39-D1E9FB938632}" destId="{1AE406B6-83C1-4166-B0AA-7B34C45EC291}" srcOrd="7" destOrd="0" presId="urn:microsoft.com/office/officeart/2005/8/layout/cycle8"/>
    <dgm:cxn modelId="{FF342F7B-177A-4B1A-AA00-E9EB929EA599}" type="presParOf" srcId="{2FC8A4EC-C9CF-4473-BA39-D1E9FB938632}" destId="{0E6398FC-EA25-4D96-A39F-8E47C4F1C9AA}" srcOrd="8" destOrd="0" presId="urn:microsoft.com/office/officeart/2005/8/layout/cycle8"/>
    <dgm:cxn modelId="{9035340E-CBA1-4FC3-9CAD-7967CB16A2D8}" type="presParOf" srcId="{2FC8A4EC-C9CF-4473-BA39-D1E9FB938632}" destId="{D619189F-9F71-4122-8EB9-ED66CE220218}" srcOrd="9" destOrd="0" presId="urn:microsoft.com/office/officeart/2005/8/layout/cycle8"/>
    <dgm:cxn modelId="{3F88D27E-CE60-4747-86D2-5469A47FB720}" type="presParOf" srcId="{2FC8A4EC-C9CF-4473-BA39-D1E9FB938632}" destId="{CA9B6221-3B05-406D-9AC0-529BA0968757}" srcOrd="10" destOrd="0" presId="urn:microsoft.com/office/officeart/2005/8/layout/cycle8"/>
    <dgm:cxn modelId="{E3CEC559-60D1-4ED5-BB5D-B57D4FC754EC}" type="presParOf" srcId="{2FC8A4EC-C9CF-4473-BA39-D1E9FB938632}" destId="{06FF360A-D690-477F-85B5-2B9B13BB3713}" srcOrd="11" destOrd="0" presId="urn:microsoft.com/office/officeart/2005/8/layout/cycle8"/>
    <dgm:cxn modelId="{5EC52B9F-FBAB-4D36-A868-F5DF94F8C643}" type="presParOf" srcId="{2FC8A4EC-C9CF-4473-BA39-D1E9FB938632}" destId="{460DEC0D-D51A-46CE-839E-00CD208CC0B6}" srcOrd="12" destOrd="0" presId="urn:microsoft.com/office/officeart/2005/8/layout/cycle8"/>
    <dgm:cxn modelId="{7AF3A811-96E9-4BD8-99E2-6E0E3B9DEBF8}" type="presParOf" srcId="{2FC8A4EC-C9CF-4473-BA39-D1E9FB938632}" destId="{FC6E9029-3CC4-49B7-8F44-9FF94C5738F9}" srcOrd="13" destOrd="0" presId="urn:microsoft.com/office/officeart/2005/8/layout/cycle8"/>
    <dgm:cxn modelId="{278F2A90-29D6-4AF8-8010-1519F2F2CD0F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43553860-8F67-49F2-B26C-06B1C45F4255}" type="presOf" srcId="{C4F1EBEC-56C4-4026-8EB8-8D342B6B98D6}" destId="{82E904EB-938B-4C11-A2FE-909073E93D51}" srcOrd="1" destOrd="0" presId="urn:microsoft.com/office/officeart/2005/8/layout/cycle8"/>
    <dgm:cxn modelId="{067555B8-C9C9-4D5C-AD63-DBB870213206}" type="presOf" srcId="{BB05089F-F410-4381-A479-F9F3E3D4AD37}" destId="{1AE406B6-83C1-4166-B0AA-7B34C45EC291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702E5D30-CA74-4C9F-8D09-7EE3B6789F18}" type="presOf" srcId="{11E437C6-9381-4BBA-BF97-BC0ECFCEEA92}" destId="{06FF360A-D690-477F-85B5-2B9B13BB3713}" srcOrd="1" destOrd="0" presId="urn:microsoft.com/office/officeart/2005/8/layout/cycle8"/>
    <dgm:cxn modelId="{4C21525E-E0A4-46D1-B4EF-50B4F876FE84}" type="presOf" srcId="{11E437C6-9381-4BBA-BF97-BC0ECFCEEA92}" destId="{0E6398FC-EA25-4D96-A39F-8E47C4F1C9AA}" srcOrd="0" destOrd="0" presId="urn:microsoft.com/office/officeart/2005/8/layout/cycle8"/>
    <dgm:cxn modelId="{9C05F914-FCB2-4E16-B9FD-7BCF07F2292C}" type="presOf" srcId="{392C0F0D-F12C-4770-B80D-7D7D4E229EB2}" destId="{2FC8A4EC-C9CF-4473-BA39-D1E9FB938632}" srcOrd="0" destOrd="0" presId="urn:microsoft.com/office/officeart/2005/8/layout/cycle8"/>
    <dgm:cxn modelId="{8425334E-BE3A-4FB3-8D9D-A38A743B79AB}" type="presOf" srcId="{C4F1EBEC-56C4-4026-8EB8-8D342B6B98D6}" destId="{FB4BFE29-C05A-4540-865E-0BE65A9C18AB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7B2ED00A-68FC-46DB-87AE-3043DB579D79}" type="presOf" srcId="{BB05089F-F410-4381-A479-F9F3E3D4AD37}" destId="{B59F0546-8725-4E71-A316-08C52A11E8F2}" srcOrd="0" destOrd="0" presId="urn:microsoft.com/office/officeart/2005/8/layout/cycle8"/>
    <dgm:cxn modelId="{D871EBFA-97DB-45A3-A706-C6D10E44E175}" type="presParOf" srcId="{2FC8A4EC-C9CF-4473-BA39-D1E9FB938632}" destId="{FB4BFE29-C05A-4540-865E-0BE65A9C18AB}" srcOrd="0" destOrd="0" presId="urn:microsoft.com/office/officeart/2005/8/layout/cycle8"/>
    <dgm:cxn modelId="{7D7D3C8D-A81C-4562-894B-7348C3AF210D}" type="presParOf" srcId="{2FC8A4EC-C9CF-4473-BA39-D1E9FB938632}" destId="{7C9B72DC-A973-4631-A3A6-5C31D40FF562}" srcOrd="1" destOrd="0" presId="urn:microsoft.com/office/officeart/2005/8/layout/cycle8"/>
    <dgm:cxn modelId="{554C2E41-75B7-4070-B9E5-FF47EE3955DF}" type="presParOf" srcId="{2FC8A4EC-C9CF-4473-BA39-D1E9FB938632}" destId="{55F34362-4698-45A3-971D-5836674F3C1D}" srcOrd="2" destOrd="0" presId="urn:microsoft.com/office/officeart/2005/8/layout/cycle8"/>
    <dgm:cxn modelId="{D9E73493-19E4-4FC2-BD25-C51A6B60D2D0}" type="presParOf" srcId="{2FC8A4EC-C9CF-4473-BA39-D1E9FB938632}" destId="{82E904EB-938B-4C11-A2FE-909073E93D51}" srcOrd="3" destOrd="0" presId="urn:microsoft.com/office/officeart/2005/8/layout/cycle8"/>
    <dgm:cxn modelId="{0B422CB9-5A5E-4F11-A6A5-781F78996AF5}" type="presParOf" srcId="{2FC8A4EC-C9CF-4473-BA39-D1E9FB938632}" destId="{B59F0546-8725-4E71-A316-08C52A11E8F2}" srcOrd="4" destOrd="0" presId="urn:microsoft.com/office/officeart/2005/8/layout/cycle8"/>
    <dgm:cxn modelId="{0B042C21-B6CA-4669-B914-A868F5D4FF1B}" type="presParOf" srcId="{2FC8A4EC-C9CF-4473-BA39-D1E9FB938632}" destId="{3EA8E07B-9961-49B8-A44C-3068D967EC9E}" srcOrd="5" destOrd="0" presId="urn:microsoft.com/office/officeart/2005/8/layout/cycle8"/>
    <dgm:cxn modelId="{52914029-C134-40FC-8E7A-FD0218A3C7FB}" type="presParOf" srcId="{2FC8A4EC-C9CF-4473-BA39-D1E9FB938632}" destId="{3959F0CC-FE85-4822-84D3-D24E7E6A34CA}" srcOrd="6" destOrd="0" presId="urn:microsoft.com/office/officeart/2005/8/layout/cycle8"/>
    <dgm:cxn modelId="{AFAD1103-95B9-4EF0-AA0C-393F0BAC6D43}" type="presParOf" srcId="{2FC8A4EC-C9CF-4473-BA39-D1E9FB938632}" destId="{1AE406B6-83C1-4166-B0AA-7B34C45EC291}" srcOrd="7" destOrd="0" presId="urn:microsoft.com/office/officeart/2005/8/layout/cycle8"/>
    <dgm:cxn modelId="{F0E857AA-1B27-45C6-9120-C4E6947FB7FD}" type="presParOf" srcId="{2FC8A4EC-C9CF-4473-BA39-D1E9FB938632}" destId="{0E6398FC-EA25-4D96-A39F-8E47C4F1C9AA}" srcOrd="8" destOrd="0" presId="urn:microsoft.com/office/officeart/2005/8/layout/cycle8"/>
    <dgm:cxn modelId="{085C7E0E-E3C7-47E2-9EE9-1E15D568FAF1}" type="presParOf" srcId="{2FC8A4EC-C9CF-4473-BA39-D1E9FB938632}" destId="{D619189F-9F71-4122-8EB9-ED66CE220218}" srcOrd="9" destOrd="0" presId="urn:microsoft.com/office/officeart/2005/8/layout/cycle8"/>
    <dgm:cxn modelId="{6DD068CA-E625-4838-879B-D1AEE8C97DBF}" type="presParOf" srcId="{2FC8A4EC-C9CF-4473-BA39-D1E9FB938632}" destId="{CA9B6221-3B05-406D-9AC0-529BA0968757}" srcOrd="10" destOrd="0" presId="urn:microsoft.com/office/officeart/2005/8/layout/cycle8"/>
    <dgm:cxn modelId="{BACD053C-5555-485C-A8C9-DAA9DA355545}" type="presParOf" srcId="{2FC8A4EC-C9CF-4473-BA39-D1E9FB938632}" destId="{06FF360A-D690-477F-85B5-2B9B13BB3713}" srcOrd="11" destOrd="0" presId="urn:microsoft.com/office/officeart/2005/8/layout/cycle8"/>
    <dgm:cxn modelId="{B4F0180A-8B84-4D73-A894-2B6C06B72789}" type="presParOf" srcId="{2FC8A4EC-C9CF-4473-BA39-D1E9FB938632}" destId="{460DEC0D-D51A-46CE-839E-00CD208CC0B6}" srcOrd="12" destOrd="0" presId="urn:microsoft.com/office/officeart/2005/8/layout/cycle8"/>
    <dgm:cxn modelId="{5752A8A4-E83D-4D99-8E1F-3B2E6578F98D}" type="presParOf" srcId="{2FC8A4EC-C9CF-4473-BA39-D1E9FB938632}" destId="{FC6E9029-3CC4-49B7-8F44-9FF94C5738F9}" srcOrd="13" destOrd="0" presId="urn:microsoft.com/office/officeart/2005/8/layout/cycle8"/>
    <dgm:cxn modelId="{0ADA5A16-F807-497C-95BC-3B833D56AF8B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AFF5AEFD-B22F-40A7-B6C2-78E606F4D503}" type="presOf" srcId="{BB05089F-F410-4381-A479-F9F3E3D4AD37}" destId="{B59F0546-8725-4E71-A316-08C52A11E8F2}" srcOrd="0" destOrd="0" presId="urn:microsoft.com/office/officeart/2005/8/layout/cycle8"/>
    <dgm:cxn modelId="{F5F5BB98-59A1-49F2-9DD1-D3005E952A0E}" type="presOf" srcId="{C4F1EBEC-56C4-4026-8EB8-8D342B6B98D6}" destId="{FB4BFE29-C05A-4540-865E-0BE65A9C18AB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C2338A53-0653-41C8-99C3-9AE6EEC621A2}" type="presOf" srcId="{BB05089F-F410-4381-A479-F9F3E3D4AD37}" destId="{1AE406B6-83C1-4166-B0AA-7B34C45EC291}" srcOrd="1" destOrd="0" presId="urn:microsoft.com/office/officeart/2005/8/layout/cycle8"/>
    <dgm:cxn modelId="{C3EB31AA-76E6-4D2D-AB72-DB97DC352A71}" type="presOf" srcId="{392C0F0D-F12C-4770-B80D-7D7D4E229EB2}" destId="{2FC8A4EC-C9CF-4473-BA39-D1E9FB938632}" srcOrd="0" destOrd="0" presId="urn:microsoft.com/office/officeart/2005/8/layout/cycle8"/>
    <dgm:cxn modelId="{D2DE28EE-F6F2-4837-8197-DFB039694547}" type="presOf" srcId="{11E437C6-9381-4BBA-BF97-BC0ECFCEEA92}" destId="{06FF360A-D690-477F-85B5-2B9B13BB3713}" srcOrd="1" destOrd="0" presId="urn:microsoft.com/office/officeart/2005/8/layout/cycle8"/>
    <dgm:cxn modelId="{B333B38F-DCFD-4C9D-876B-56A9DC7D33DD}" type="presOf" srcId="{11E437C6-9381-4BBA-BF97-BC0ECFCEEA92}" destId="{0E6398FC-EA25-4D96-A39F-8E47C4F1C9AA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DA306A4D-9A45-45CE-A809-F458D483856C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A2DCFBB1-19B3-433B-BBEB-87B1C5F56F54}" type="presParOf" srcId="{2FC8A4EC-C9CF-4473-BA39-D1E9FB938632}" destId="{FB4BFE29-C05A-4540-865E-0BE65A9C18AB}" srcOrd="0" destOrd="0" presId="urn:microsoft.com/office/officeart/2005/8/layout/cycle8"/>
    <dgm:cxn modelId="{FC93F504-862E-4D6B-9561-DCD87DFFB3B2}" type="presParOf" srcId="{2FC8A4EC-C9CF-4473-BA39-D1E9FB938632}" destId="{7C9B72DC-A973-4631-A3A6-5C31D40FF562}" srcOrd="1" destOrd="0" presId="urn:microsoft.com/office/officeart/2005/8/layout/cycle8"/>
    <dgm:cxn modelId="{DEDA453C-C863-4432-A063-D3BEE3DB3A73}" type="presParOf" srcId="{2FC8A4EC-C9CF-4473-BA39-D1E9FB938632}" destId="{55F34362-4698-45A3-971D-5836674F3C1D}" srcOrd="2" destOrd="0" presId="urn:microsoft.com/office/officeart/2005/8/layout/cycle8"/>
    <dgm:cxn modelId="{DAC1D588-A138-42B1-B15E-6EFDE72415C2}" type="presParOf" srcId="{2FC8A4EC-C9CF-4473-BA39-D1E9FB938632}" destId="{82E904EB-938B-4C11-A2FE-909073E93D51}" srcOrd="3" destOrd="0" presId="urn:microsoft.com/office/officeart/2005/8/layout/cycle8"/>
    <dgm:cxn modelId="{630C2665-FD10-4D8A-A15B-BF1BDD957AE4}" type="presParOf" srcId="{2FC8A4EC-C9CF-4473-BA39-D1E9FB938632}" destId="{B59F0546-8725-4E71-A316-08C52A11E8F2}" srcOrd="4" destOrd="0" presId="urn:microsoft.com/office/officeart/2005/8/layout/cycle8"/>
    <dgm:cxn modelId="{BD175ED2-FEAF-4C3C-B80F-7CDD9D912540}" type="presParOf" srcId="{2FC8A4EC-C9CF-4473-BA39-D1E9FB938632}" destId="{3EA8E07B-9961-49B8-A44C-3068D967EC9E}" srcOrd="5" destOrd="0" presId="urn:microsoft.com/office/officeart/2005/8/layout/cycle8"/>
    <dgm:cxn modelId="{66295203-5762-45F2-80DC-352C705F531F}" type="presParOf" srcId="{2FC8A4EC-C9CF-4473-BA39-D1E9FB938632}" destId="{3959F0CC-FE85-4822-84D3-D24E7E6A34CA}" srcOrd="6" destOrd="0" presId="urn:microsoft.com/office/officeart/2005/8/layout/cycle8"/>
    <dgm:cxn modelId="{A49BC8C6-474D-4CB3-B464-B64CEB759651}" type="presParOf" srcId="{2FC8A4EC-C9CF-4473-BA39-D1E9FB938632}" destId="{1AE406B6-83C1-4166-B0AA-7B34C45EC291}" srcOrd="7" destOrd="0" presId="urn:microsoft.com/office/officeart/2005/8/layout/cycle8"/>
    <dgm:cxn modelId="{6F438A23-7538-4726-9048-01DE28DF4C9F}" type="presParOf" srcId="{2FC8A4EC-C9CF-4473-BA39-D1E9FB938632}" destId="{0E6398FC-EA25-4D96-A39F-8E47C4F1C9AA}" srcOrd="8" destOrd="0" presId="urn:microsoft.com/office/officeart/2005/8/layout/cycle8"/>
    <dgm:cxn modelId="{BCB3A150-9A71-4D28-8FE6-14BA82276A5F}" type="presParOf" srcId="{2FC8A4EC-C9CF-4473-BA39-D1E9FB938632}" destId="{D619189F-9F71-4122-8EB9-ED66CE220218}" srcOrd="9" destOrd="0" presId="urn:microsoft.com/office/officeart/2005/8/layout/cycle8"/>
    <dgm:cxn modelId="{01EDE54B-385B-4F7F-8D67-374E564AF8FE}" type="presParOf" srcId="{2FC8A4EC-C9CF-4473-BA39-D1E9FB938632}" destId="{CA9B6221-3B05-406D-9AC0-529BA0968757}" srcOrd="10" destOrd="0" presId="urn:microsoft.com/office/officeart/2005/8/layout/cycle8"/>
    <dgm:cxn modelId="{3492D391-F0C9-4F01-81F7-73B39980AF12}" type="presParOf" srcId="{2FC8A4EC-C9CF-4473-BA39-D1E9FB938632}" destId="{06FF360A-D690-477F-85B5-2B9B13BB3713}" srcOrd="11" destOrd="0" presId="urn:microsoft.com/office/officeart/2005/8/layout/cycle8"/>
    <dgm:cxn modelId="{0283F142-90DB-439B-8649-1E99A3A75A2C}" type="presParOf" srcId="{2FC8A4EC-C9CF-4473-BA39-D1E9FB938632}" destId="{460DEC0D-D51A-46CE-839E-00CD208CC0B6}" srcOrd="12" destOrd="0" presId="urn:microsoft.com/office/officeart/2005/8/layout/cycle8"/>
    <dgm:cxn modelId="{3D591818-36BD-4566-8BE3-BB3F28535E07}" type="presParOf" srcId="{2FC8A4EC-C9CF-4473-BA39-D1E9FB938632}" destId="{FC6E9029-3CC4-49B7-8F44-9FF94C5738F9}" srcOrd="13" destOrd="0" presId="urn:microsoft.com/office/officeart/2005/8/layout/cycle8"/>
    <dgm:cxn modelId="{68521080-3A03-410C-BB86-9BF8E1096834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6192ED5A-6FE2-4744-8993-CDEA92E4DDE3}" type="presOf" srcId="{11E437C6-9381-4BBA-BF97-BC0ECFCEEA92}" destId="{0E6398FC-EA25-4D96-A39F-8E47C4F1C9AA}" srcOrd="0" destOrd="0" presId="urn:microsoft.com/office/officeart/2005/8/layout/cycle8"/>
    <dgm:cxn modelId="{0CC70D0E-7539-405C-A114-F9F859965868}" type="presOf" srcId="{392C0F0D-F12C-4770-B80D-7D7D4E229EB2}" destId="{2FC8A4EC-C9CF-4473-BA39-D1E9FB938632}" srcOrd="0" destOrd="0" presId="urn:microsoft.com/office/officeart/2005/8/layout/cycle8"/>
    <dgm:cxn modelId="{FE448081-7C39-462C-94CE-2003DC0816FB}" type="presOf" srcId="{BB05089F-F410-4381-A479-F9F3E3D4AD37}" destId="{1AE406B6-83C1-4166-B0AA-7B34C45EC291}" srcOrd="1" destOrd="0" presId="urn:microsoft.com/office/officeart/2005/8/layout/cycle8"/>
    <dgm:cxn modelId="{A1BE3770-E1D4-4485-AB44-EA91D8EC1FBD}" type="presOf" srcId="{BB05089F-F410-4381-A479-F9F3E3D4AD37}" destId="{B59F0546-8725-4E71-A316-08C52A11E8F2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4B0E02E9-BABE-4AC2-9B7E-1738BB77AF78}" type="presOf" srcId="{C4F1EBEC-56C4-4026-8EB8-8D342B6B98D6}" destId="{82E904EB-938B-4C11-A2FE-909073E93D51}" srcOrd="1" destOrd="0" presId="urn:microsoft.com/office/officeart/2005/8/layout/cycle8"/>
    <dgm:cxn modelId="{BF024605-2DF3-47EC-B8E0-C6CF096CEAAC}" type="presOf" srcId="{11E437C6-9381-4BBA-BF97-BC0ECFCEEA92}" destId="{06FF360A-D690-477F-85B5-2B9B13BB3713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4FFD2FD4-DB4D-4071-BDCF-A2D6B663F46F}" type="presOf" srcId="{C4F1EBEC-56C4-4026-8EB8-8D342B6B98D6}" destId="{FB4BFE29-C05A-4540-865E-0BE65A9C18AB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B00575C7-370D-479A-96A2-C797FD597C49}" type="presParOf" srcId="{2FC8A4EC-C9CF-4473-BA39-D1E9FB938632}" destId="{FB4BFE29-C05A-4540-865E-0BE65A9C18AB}" srcOrd="0" destOrd="0" presId="urn:microsoft.com/office/officeart/2005/8/layout/cycle8"/>
    <dgm:cxn modelId="{82304A9F-BF9B-4DAA-92F1-D5487D094335}" type="presParOf" srcId="{2FC8A4EC-C9CF-4473-BA39-D1E9FB938632}" destId="{7C9B72DC-A973-4631-A3A6-5C31D40FF562}" srcOrd="1" destOrd="0" presId="urn:microsoft.com/office/officeart/2005/8/layout/cycle8"/>
    <dgm:cxn modelId="{3A854737-D810-4754-BF1A-C63BFBCBFE59}" type="presParOf" srcId="{2FC8A4EC-C9CF-4473-BA39-D1E9FB938632}" destId="{55F34362-4698-45A3-971D-5836674F3C1D}" srcOrd="2" destOrd="0" presId="urn:microsoft.com/office/officeart/2005/8/layout/cycle8"/>
    <dgm:cxn modelId="{F79DC1B6-8C7E-4BE8-AFC7-A25D4593AB4D}" type="presParOf" srcId="{2FC8A4EC-C9CF-4473-BA39-D1E9FB938632}" destId="{82E904EB-938B-4C11-A2FE-909073E93D51}" srcOrd="3" destOrd="0" presId="urn:microsoft.com/office/officeart/2005/8/layout/cycle8"/>
    <dgm:cxn modelId="{086D0FBE-C83E-4C7F-9B3E-9FC6B04F2BF3}" type="presParOf" srcId="{2FC8A4EC-C9CF-4473-BA39-D1E9FB938632}" destId="{B59F0546-8725-4E71-A316-08C52A11E8F2}" srcOrd="4" destOrd="0" presId="urn:microsoft.com/office/officeart/2005/8/layout/cycle8"/>
    <dgm:cxn modelId="{14416E21-2987-4234-B3B3-B95D7BFEDC3C}" type="presParOf" srcId="{2FC8A4EC-C9CF-4473-BA39-D1E9FB938632}" destId="{3EA8E07B-9961-49B8-A44C-3068D967EC9E}" srcOrd="5" destOrd="0" presId="urn:microsoft.com/office/officeart/2005/8/layout/cycle8"/>
    <dgm:cxn modelId="{9A651DAE-2D39-468C-A05A-4301228CF7A1}" type="presParOf" srcId="{2FC8A4EC-C9CF-4473-BA39-D1E9FB938632}" destId="{3959F0CC-FE85-4822-84D3-D24E7E6A34CA}" srcOrd="6" destOrd="0" presId="urn:microsoft.com/office/officeart/2005/8/layout/cycle8"/>
    <dgm:cxn modelId="{4F6E6183-7D70-4BF5-A645-708D2734CFFE}" type="presParOf" srcId="{2FC8A4EC-C9CF-4473-BA39-D1E9FB938632}" destId="{1AE406B6-83C1-4166-B0AA-7B34C45EC291}" srcOrd="7" destOrd="0" presId="urn:microsoft.com/office/officeart/2005/8/layout/cycle8"/>
    <dgm:cxn modelId="{939D1977-EDCB-478B-B680-40E5A29C034C}" type="presParOf" srcId="{2FC8A4EC-C9CF-4473-BA39-D1E9FB938632}" destId="{0E6398FC-EA25-4D96-A39F-8E47C4F1C9AA}" srcOrd="8" destOrd="0" presId="urn:microsoft.com/office/officeart/2005/8/layout/cycle8"/>
    <dgm:cxn modelId="{4795A7E8-0A93-479C-871A-82428790FEA3}" type="presParOf" srcId="{2FC8A4EC-C9CF-4473-BA39-D1E9FB938632}" destId="{D619189F-9F71-4122-8EB9-ED66CE220218}" srcOrd="9" destOrd="0" presId="urn:microsoft.com/office/officeart/2005/8/layout/cycle8"/>
    <dgm:cxn modelId="{FFBD9CD5-C100-4A99-93C3-5B35B22F3243}" type="presParOf" srcId="{2FC8A4EC-C9CF-4473-BA39-D1E9FB938632}" destId="{CA9B6221-3B05-406D-9AC0-529BA0968757}" srcOrd="10" destOrd="0" presId="urn:microsoft.com/office/officeart/2005/8/layout/cycle8"/>
    <dgm:cxn modelId="{91BEFD6F-E544-41AB-95D3-1FF34AB80348}" type="presParOf" srcId="{2FC8A4EC-C9CF-4473-BA39-D1E9FB938632}" destId="{06FF360A-D690-477F-85B5-2B9B13BB3713}" srcOrd="11" destOrd="0" presId="urn:microsoft.com/office/officeart/2005/8/layout/cycle8"/>
    <dgm:cxn modelId="{8C29CE75-8524-416C-8ECA-384DBE7A29C5}" type="presParOf" srcId="{2FC8A4EC-C9CF-4473-BA39-D1E9FB938632}" destId="{460DEC0D-D51A-46CE-839E-00CD208CC0B6}" srcOrd="12" destOrd="0" presId="urn:microsoft.com/office/officeart/2005/8/layout/cycle8"/>
    <dgm:cxn modelId="{E397BD7A-BFF9-43C2-AD3F-58066A78211C}" type="presParOf" srcId="{2FC8A4EC-C9CF-4473-BA39-D1E9FB938632}" destId="{FC6E9029-3CC4-49B7-8F44-9FF94C5738F9}" srcOrd="13" destOrd="0" presId="urn:microsoft.com/office/officeart/2005/8/layout/cycle8"/>
    <dgm:cxn modelId="{B111F4F1-D6EE-464B-B3CA-607BA81D3CD6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4D189EC9-F32B-4718-9D3B-C1956E11C4E9}" type="presOf" srcId="{392C0F0D-F12C-4770-B80D-7D7D4E229EB2}" destId="{2FC8A4EC-C9CF-4473-BA39-D1E9FB938632}" srcOrd="0" destOrd="0" presId="urn:microsoft.com/office/officeart/2005/8/layout/cycle8"/>
    <dgm:cxn modelId="{B9C6EA30-A9CA-4661-9BD7-1CBC8C2BAE04}" type="presOf" srcId="{BB05089F-F410-4381-A479-F9F3E3D4AD37}" destId="{B59F0546-8725-4E71-A316-08C52A11E8F2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905F32A8-5F0C-457F-958A-3D9E814CE780}" type="presOf" srcId="{C4F1EBEC-56C4-4026-8EB8-8D342B6B98D6}" destId="{FB4BFE29-C05A-4540-865E-0BE65A9C18AB}" srcOrd="0" destOrd="0" presId="urn:microsoft.com/office/officeart/2005/8/layout/cycle8"/>
    <dgm:cxn modelId="{01069CC3-2182-4DAC-A458-39EFF8A67A5D}" type="presOf" srcId="{11E437C6-9381-4BBA-BF97-BC0ECFCEEA92}" destId="{0E6398FC-EA25-4D96-A39F-8E47C4F1C9AA}" srcOrd="0" destOrd="0" presId="urn:microsoft.com/office/officeart/2005/8/layout/cycle8"/>
    <dgm:cxn modelId="{E865A12B-5D89-492B-89BF-0EA270CB3934}" type="presOf" srcId="{BB05089F-F410-4381-A479-F9F3E3D4AD37}" destId="{1AE406B6-83C1-4166-B0AA-7B34C45EC29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23E776EA-80D1-4BB0-9E59-19028C819FA9}" type="presOf" srcId="{11E437C6-9381-4BBA-BF97-BC0ECFCEEA92}" destId="{06FF360A-D690-477F-85B5-2B9B13BB3713}" srcOrd="1" destOrd="0" presId="urn:microsoft.com/office/officeart/2005/8/layout/cycle8"/>
    <dgm:cxn modelId="{27FC0909-1330-4CED-B139-4AF21EE5EA81}" type="presOf" srcId="{C4F1EBEC-56C4-4026-8EB8-8D342B6B98D6}" destId="{82E904EB-938B-4C11-A2FE-909073E93D51}" srcOrd="1" destOrd="0" presId="urn:microsoft.com/office/officeart/2005/8/layout/cycle8"/>
    <dgm:cxn modelId="{FC79E83A-C1C3-4B3C-95A5-0D8AF6AD00A3}" type="presParOf" srcId="{2FC8A4EC-C9CF-4473-BA39-D1E9FB938632}" destId="{FB4BFE29-C05A-4540-865E-0BE65A9C18AB}" srcOrd="0" destOrd="0" presId="urn:microsoft.com/office/officeart/2005/8/layout/cycle8"/>
    <dgm:cxn modelId="{8862A1BE-130F-4AF0-9F5A-D42CFD843E00}" type="presParOf" srcId="{2FC8A4EC-C9CF-4473-BA39-D1E9FB938632}" destId="{7C9B72DC-A973-4631-A3A6-5C31D40FF562}" srcOrd="1" destOrd="0" presId="urn:microsoft.com/office/officeart/2005/8/layout/cycle8"/>
    <dgm:cxn modelId="{68EB8F9E-ED8C-4EDB-8090-D5232DD1E049}" type="presParOf" srcId="{2FC8A4EC-C9CF-4473-BA39-D1E9FB938632}" destId="{55F34362-4698-45A3-971D-5836674F3C1D}" srcOrd="2" destOrd="0" presId="urn:microsoft.com/office/officeart/2005/8/layout/cycle8"/>
    <dgm:cxn modelId="{17B3DD9A-0800-4CCF-A1C5-73A0AEE77B78}" type="presParOf" srcId="{2FC8A4EC-C9CF-4473-BA39-D1E9FB938632}" destId="{82E904EB-938B-4C11-A2FE-909073E93D51}" srcOrd="3" destOrd="0" presId="urn:microsoft.com/office/officeart/2005/8/layout/cycle8"/>
    <dgm:cxn modelId="{DAE1B26C-202D-4711-86EE-9B8B72484512}" type="presParOf" srcId="{2FC8A4EC-C9CF-4473-BA39-D1E9FB938632}" destId="{B59F0546-8725-4E71-A316-08C52A11E8F2}" srcOrd="4" destOrd="0" presId="urn:microsoft.com/office/officeart/2005/8/layout/cycle8"/>
    <dgm:cxn modelId="{C1EAACA5-CAE2-459E-99AA-5461BC8E171D}" type="presParOf" srcId="{2FC8A4EC-C9CF-4473-BA39-D1E9FB938632}" destId="{3EA8E07B-9961-49B8-A44C-3068D967EC9E}" srcOrd="5" destOrd="0" presId="urn:microsoft.com/office/officeart/2005/8/layout/cycle8"/>
    <dgm:cxn modelId="{7B921B12-CE4B-40D9-A001-E1F173B6F95B}" type="presParOf" srcId="{2FC8A4EC-C9CF-4473-BA39-D1E9FB938632}" destId="{3959F0CC-FE85-4822-84D3-D24E7E6A34CA}" srcOrd="6" destOrd="0" presId="urn:microsoft.com/office/officeart/2005/8/layout/cycle8"/>
    <dgm:cxn modelId="{6C92AED5-1666-4E03-ADEB-B734BA14A75C}" type="presParOf" srcId="{2FC8A4EC-C9CF-4473-BA39-D1E9FB938632}" destId="{1AE406B6-83C1-4166-B0AA-7B34C45EC291}" srcOrd="7" destOrd="0" presId="urn:microsoft.com/office/officeart/2005/8/layout/cycle8"/>
    <dgm:cxn modelId="{8C807D9F-2F5B-4A39-883E-757938FE9537}" type="presParOf" srcId="{2FC8A4EC-C9CF-4473-BA39-D1E9FB938632}" destId="{0E6398FC-EA25-4D96-A39F-8E47C4F1C9AA}" srcOrd="8" destOrd="0" presId="urn:microsoft.com/office/officeart/2005/8/layout/cycle8"/>
    <dgm:cxn modelId="{44A191F6-9E79-4228-94D5-44CFF42CFB87}" type="presParOf" srcId="{2FC8A4EC-C9CF-4473-BA39-D1E9FB938632}" destId="{D619189F-9F71-4122-8EB9-ED66CE220218}" srcOrd="9" destOrd="0" presId="urn:microsoft.com/office/officeart/2005/8/layout/cycle8"/>
    <dgm:cxn modelId="{0740B9DF-ECD9-4C71-825F-F3CB29122AFB}" type="presParOf" srcId="{2FC8A4EC-C9CF-4473-BA39-D1E9FB938632}" destId="{CA9B6221-3B05-406D-9AC0-529BA0968757}" srcOrd="10" destOrd="0" presId="urn:microsoft.com/office/officeart/2005/8/layout/cycle8"/>
    <dgm:cxn modelId="{07DEA747-1B53-4F24-BF96-D2F327DBC0F8}" type="presParOf" srcId="{2FC8A4EC-C9CF-4473-BA39-D1E9FB938632}" destId="{06FF360A-D690-477F-85B5-2B9B13BB3713}" srcOrd="11" destOrd="0" presId="urn:microsoft.com/office/officeart/2005/8/layout/cycle8"/>
    <dgm:cxn modelId="{1521032F-B29B-400C-B027-0A75FCBD3FD2}" type="presParOf" srcId="{2FC8A4EC-C9CF-4473-BA39-D1E9FB938632}" destId="{460DEC0D-D51A-46CE-839E-00CD208CC0B6}" srcOrd="12" destOrd="0" presId="urn:microsoft.com/office/officeart/2005/8/layout/cycle8"/>
    <dgm:cxn modelId="{7799C888-A13F-4A08-93F6-7BE54E545DE3}" type="presParOf" srcId="{2FC8A4EC-C9CF-4473-BA39-D1E9FB938632}" destId="{FC6E9029-3CC4-49B7-8F44-9FF94C5738F9}" srcOrd="13" destOrd="0" presId="urn:microsoft.com/office/officeart/2005/8/layout/cycle8"/>
    <dgm:cxn modelId="{EE1E7604-9DD1-429A-B118-810DC0622777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9D4683CF-AF25-410E-9A44-93D5D95BF276}" type="presOf" srcId="{BB05089F-F410-4381-A479-F9F3E3D4AD37}" destId="{B59F0546-8725-4E71-A316-08C52A11E8F2}" srcOrd="0" destOrd="0" presId="urn:microsoft.com/office/officeart/2005/8/layout/cycle8"/>
    <dgm:cxn modelId="{4110F75E-E163-4C87-9E2A-2B279775CADC}" type="presOf" srcId="{BB05089F-F410-4381-A479-F9F3E3D4AD37}" destId="{1AE406B6-83C1-4166-B0AA-7B34C45EC291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2D8E4AAC-243D-47BE-859E-F0D6B499EC39}" type="presOf" srcId="{11E437C6-9381-4BBA-BF97-BC0ECFCEEA92}" destId="{0E6398FC-EA25-4D96-A39F-8E47C4F1C9AA}" srcOrd="0" destOrd="0" presId="urn:microsoft.com/office/officeart/2005/8/layout/cycle8"/>
    <dgm:cxn modelId="{1F32DFD6-E340-4C6B-B6ED-CC8B4747A194}" type="presOf" srcId="{11E437C6-9381-4BBA-BF97-BC0ECFCEEA92}" destId="{06FF360A-D690-477F-85B5-2B9B13BB3713}" srcOrd="1" destOrd="0" presId="urn:microsoft.com/office/officeart/2005/8/layout/cycle8"/>
    <dgm:cxn modelId="{3F03A16B-4B08-4D59-8468-0DC07C95A92F}" type="presOf" srcId="{C4F1EBEC-56C4-4026-8EB8-8D342B6B98D6}" destId="{FB4BFE29-C05A-4540-865E-0BE65A9C18AB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1C516733-B0EE-4B18-91DD-CD7242984590}" type="presOf" srcId="{392C0F0D-F12C-4770-B80D-7D7D4E229EB2}" destId="{2FC8A4EC-C9CF-4473-BA39-D1E9FB938632}" srcOrd="0" destOrd="0" presId="urn:microsoft.com/office/officeart/2005/8/layout/cycle8"/>
    <dgm:cxn modelId="{E70794AF-46D8-42AF-AA54-3114724A3A2B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521A9A64-D40E-4242-9AAB-645432658A19}" type="presParOf" srcId="{2FC8A4EC-C9CF-4473-BA39-D1E9FB938632}" destId="{FB4BFE29-C05A-4540-865E-0BE65A9C18AB}" srcOrd="0" destOrd="0" presId="urn:microsoft.com/office/officeart/2005/8/layout/cycle8"/>
    <dgm:cxn modelId="{84CA2D35-641F-4E9C-86BA-5CB67240F54E}" type="presParOf" srcId="{2FC8A4EC-C9CF-4473-BA39-D1E9FB938632}" destId="{7C9B72DC-A973-4631-A3A6-5C31D40FF562}" srcOrd="1" destOrd="0" presId="urn:microsoft.com/office/officeart/2005/8/layout/cycle8"/>
    <dgm:cxn modelId="{B8DCF0A5-27F6-44CB-8C34-2B27E7CCA274}" type="presParOf" srcId="{2FC8A4EC-C9CF-4473-BA39-D1E9FB938632}" destId="{55F34362-4698-45A3-971D-5836674F3C1D}" srcOrd="2" destOrd="0" presId="urn:microsoft.com/office/officeart/2005/8/layout/cycle8"/>
    <dgm:cxn modelId="{6528AE61-A6E7-4DA0-90D5-A64F085406AA}" type="presParOf" srcId="{2FC8A4EC-C9CF-4473-BA39-D1E9FB938632}" destId="{82E904EB-938B-4C11-A2FE-909073E93D51}" srcOrd="3" destOrd="0" presId="urn:microsoft.com/office/officeart/2005/8/layout/cycle8"/>
    <dgm:cxn modelId="{4F09F689-BE8C-4F8D-B232-8C4BEFD62B49}" type="presParOf" srcId="{2FC8A4EC-C9CF-4473-BA39-D1E9FB938632}" destId="{B59F0546-8725-4E71-A316-08C52A11E8F2}" srcOrd="4" destOrd="0" presId="urn:microsoft.com/office/officeart/2005/8/layout/cycle8"/>
    <dgm:cxn modelId="{E5D347BC-A1C5-40B0-876B-218F2F28C64F}" type="presParOf" srcId="{2FC8A4EC-C9CF-4473-BA39-D1E9FB938632}" destId="{3EA8E07B-9961-49B8-A44C-3068D967EC9E}" srcOrd="5" destOrd="0" presId="urn:microsoft.com/office/officeart/2005/8/layout/cycle8"/>
    <dgm:cxn modelId="{A9A365F5-C750-49CB-9DAA-519FA35C1277}" type="presParOf" srcId="{2FC8A4EC-C9CF-4473-BA39-D1E9FB938632}" destId="{3959F0CC-FE85-4822-84D3-D24E7E6A34CA}" srcOrd="6" destOrd="0" presId="urn:microsoft.com/office/officeart/2005/8/layout/cycle8"/>
    <dgm:cxn modelId="{FB7DFD97-6CEA-480E-9028-FA99A60099ED}" type="presParOf" srcId="{2FC8A4EC-C9CF-4473-BA39-D1E9FB938632}" destId="{1AE406B6-83C1-4166-B0AA-7B34C45EC291}" srcOrd="7" destOrd="0" presId="urn:microsoft.com/office/officeart/2005/8/layout/cycle8"/>
    <dgm:cxn modelId="{10A438C9-A756-4F8A-A409-F40BEB8267E2}" type="presParOf" srcId="{2FC8A4EC-C9CF-4473-BA39-D1E9FB938632}" destId="{0E6398FC-EA25-4D96-A39F-8E47C4F1C9AA}" srcOrd="8" destOrd="0" presId="urn:microsoft.com/office/officeart/2005/8/layout/cycle8"/>
    <dgm:cxn modelId="{F29E3BEF-EC35-4CB4-AF71-0A350047BA6B}" type="presParOf" srcId="{2FC8A4EC-C9CF-4473-BA39-D1E9FB938632}" destId="{D619189F-9F71-4122-8EB9-ED66CE220218}" srcOrd="9" destOrd="0" presId="urn:microsoft.com/office/officeart/2005/8/layout/cycle8"/>
    <dgm:cxn modelId="{81A46165-7816-4DBC-99BA-B469AC010180}" type="presParOf" srcId="{2FC8A4EC-C9CF-4473-BA39-D1E9FB938632}" destId="{CA9B6221-3B05-406D-9AC0-529BA0968757}" srcOrd="10" destOrd="0" presId="urn:microsoft.com/office/officeart/2005/8/layout/cycle8"/>
    <dgm:cxn modelId="{22A7DF8D-28CF-459F-8CA4-0D42C6710BBD}" type="presParOf" srcId="{2FC8A4EC-C9CF-4473-BA39-D1E9FB938632}" destId="{06FF360A-D690-477F-85B5-2B9B13BB3713}" srcOrd="11" destOrd="0" presId="urn:microsoft.com/office/officeart/2005/8/layout/cycle8"/>
    <dgm:cxn modelId="{E22478F5-5675-4052-A253-580502002933}" type="presParOf" srcId="{2FC8A4EC-C9CF-4473-BA39-D1E9FB938632}" destId="{460DEC0D-D51A-46CE-839E-00CD208CC0B6}" srcOrd="12" destOrd="0" presId="urn:microsoft.com/office/officeart/2005/8/layout/cycle8"/>
    <dgm:cxn modelId="{8EBAEB36-82E5-4A57-AE18-ABF4323C0C0D}" type="presParOf" srcId="{2FC8A4EC-C9CF-4473-BA39-D1E9FB938632}" destId="{FC6E9029-3CC4-49B7-8F44-9FF94C5738F9}" srcOrd="13" destOrd="0" presId="urn:microsoft.com/office/officeart/2005/8/layout/cycle8"/>
    <dgm:cxn modelId="{CA698FEF-BDFC-4D3C-9268-358EB01E5A36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D90A72FC-20E7-486F-B56E-11A7C672CD2A}" type="presOf" srcId="{11E437C6-9381-4BBA-BF97-BC0ECFCEEA92}" destId="{06FF360A-D690-477F-85B5-2B9B13BB3713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222560CC-1EA5-48CE-8BC8-BF88CCE20574}" type="presOf" srcId="{C4F1EBEC-56C4-4026-8EB8-8D342B6B98D6}" destId="{82E904EB-938B-4C11-A2FE-909073E93D51}" srcOrd="1" destOrd="0" presId="urn:microsoft.com/office/officeart/2005/8/layout/cycle8"/>
    <dgm:cxn modelId="{C2238DA7-B14E-4310-8992-50BB73AE82C7}" type="presOf" srcId="{BB05089F-F410-4381-A479-F9F3E3D4AD37}" destId="{1AE406B6-83C1-4166-B0AA-7B34C45EC291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3775A5D0-C2DE-444C-8059-1566507694C1}" type="presOf" srcId="{C4F1EBEC-56C4-4026-8EB8-8D342B6B98D6}" destId="{FB4BFE29-C05A-4540-865E-0BE65A9C18AB}" srcOrd="0" destOrd="0" presId="urn:microsoft.com/office/officeart/2005/8/layout/cycle8"/>
    <dgm:cxn modelId="{9DAFD9D0-6E2E-4D6C-A31B-323190A4ECD8}" type="presOf" srcId="{11E437C6-9381-4BBA-BF97-BC0ECFCEEA92}" destId="{0E6398FC-EA25-4D96-A39F-8E47C4F1C9AA}" srcOrd="0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7659B3FF-67B4-4977-938A-3B16DBEAF5F5}" type="presOf" srcId="{BB05089F-F410-4381-A479-F9F3E3D4AD37}" destId="{B59F0546-8725-4E71-A316-08C52A11E8F2}" srcOrd="0" destOrd="0" presId="urn:microsoft.com/office/officeart/2005/8/layout/cycle8"/>
    <dgm:cxn modelId="{75CD9C27-2C73-40EF-AF0D-05AE3670039C}" type="presOf" srcId="{392C0F0D-F12C-4770-B80D-7D7D4E229EB2}" destId="{2FC8A4EC-C9CF-4473-BA39-D1E9FB938632}" srcOrd="0" destOrd="0" presId="urn:microsoft.com/office/officeart/2005/8/layout/cycle8"/>
    <dgm:cxn modelId="{8BE98BDC-2CFA-41CA-8E51-E5627A5533CD}" type="presParOf" srcId="{2FC8A4EC-C9CF-4473-BA39-D1E9FB938632}" destId="{FB4BFE29-C05A-4540-865E-0BE65A9C18AB}" srcOrd="0" destOrd="0" presId="urn:microsoft.com/office/officeart/2005/8/layout/cycle8"/>
    <dgm:cxn modelId="{5BCEE0E6-DF67-44A8-AB5B-9E02CD3BEE66}" type="presParOf" srcId="{2FC8A4EC-C9CF-4473-BA39-D1E9FB938632}" destId="{7C9B72DC-A973-4631-A3A6-5C31D40FF562}" srcOrd="1" destOrd="0" presId="urn:microsoft.com/office/officeart/2005/8/layout/cycle8"/>
    <dgm:cxn modelId="{3C2CBD7D-41F8-423B-8AB4-B28DDE674EFA}" type="presParOf" srcId="{2FC8A4EC-C9CF-4473-BA39-D1E9FB938632}" destId="{55F34362-4698-45A3-971D-5836674F3C1D}" srcOrd="2" destOrd="0" presId="urn:microsoft.com/office/officeart/2005/8/layout/cycle8"/>
    <dgm:cxn modelId="{5F6D3CA8-7667-4A90-B759-BC2102B21783}" type="presParOf" srcId="{2FC8A4EC-C9CF-4473-BA39-D1E9FB938632}" destId="{82E904EB-938B-4C11-A2FE-909073E93D51}" srcOrd="3" destOrd="0" presId="urn:microsoft.com/office/officeart/2005/8/layout/cycle8"/>
    <dgm:cxn modelId="{9D83C6FD-E269-4C03-9775-6671A0B78C0D}" type="presParOf" srcId="{2FC8A4EC-C9CF-4473-BA39-D1E9FB938632}" destId="{B59F0546-8725-4E71-A316-08C52A11E8F2}" srcOrd="4" destOrd="0" presId="urn:microsoft.com/office/officeart/2005/8/layout/cycle8"/>
    <dgm:cxn modelId="{A29CE5B3-0CCA-4899-9EA7-8A8628F625ED}" type="presParOf" srcId="{2FC8A4EC-C9CF-4473-BA39-D1E9FB938632}" destId="{3EA8E07B-9961-49B8-A44C-3068D967EC9E}" srcOrd="5" destOrd="0" presId="urn:microsoft.com/office/officeart/2005/8/layout/cycle8"/>
    <dgm:cxn modelId="{9343876E-0668-4F85-BB00-A86BE38FED73}" type="presParOf" srcId="{2FC8A4EC-C9CF-4473-BA39-D1E9FB938632}" destId="{3959F0CC-FE85-4822-84D3-D24E7E6A34CA}" srcOrd="6" destOrd="0" presId="urn:microsoft.com/office/officeart/2005/8/layout/cycle8"/>
    <dgm:cxn modelId="{AADB2971-CCDE-4B20-87CF-5DAFEBD57273}" type="presParOf" srcId="{2FC8A4EC-C9CF-4473-BA39-D1E9FB938632}" destId="{1AE406B6-83C1-4166-B0AA-7B34C45EC291}" srcOrd="7" destOrd="0" presId="urn:microsoft.com/office/officeart/2005/8/layout/cycle8"/>
    <dgm:cxn modelId="{87B9E6F4-8C6A-462B-A7A4-613892120937}" type="presParOf" srcId="{2FC8A4EC-C9CF-4473-BA39-D1E9FB938632}" destId="{0E6398FC-EA25-4D96-A39F-8E47C4F1C9AA}" srcOrd="8" destOrd="0" presId="urn:microsoft.com/office/officeart/2005/8/layout/cycle8"/>
    <dgm:cxn modelId="{971170ED-23C9-4456-B59B-88B8F9F8BCDA}" type="presParOf" srcId="{2FC8A4EC-C9CF-4473-BA39-D1E9FB938632}" destId="{D619189F-9F71-4122-8EB9-ED66CE220218}" srcOrd="9" destOrd="0" presId="urn:microsoft.com/office/officeart/2005/8/layout/cycle8"/>
    <dgm:cxn modelId="{21AD2BE1-CBE0-4B7D-8C65-D3D20AFE066B}" type="presParOf" srcId="{2FC8A4EC-C9CF-4473-BA39-D1E9FB938632}" destId="{CA9B6221-3B05-406D-9AC0-529BA0968757}" srcOrd="10" destOrd="0" presId="urn:microsoft.com/office/officeart/2005/8/layout/cycle8"/>
    <dgm:cxn modelId="{D6C6E2AD-8846-4161-8A56-F3776D2F77AC}" type="presParOf" srcId="{2FC8A4EC-C9CF-4473-BA39-D1E9FB938632}" destId="{06FF360A-D690-477F-85B5-2B9B13BB3713}" srcOrd="11" destOrd="0" presId="urn:microsoft.com/office/officeart/2005/8/layout/cycle8"/>
    <dgm:cxn modelId="{6B7DE0E7-9749-4E0B-AF72-E68819655885}" type="presParOf" srcId="{2FC8A4EC-C9CF-4473-BA39-D1E9FB938632}" destId="{460DEC0D-D51A-46CE-839E-00CD208CC0B6}" srcOrd="12" destOrd="0" presId="urn:microsoft.com/office/officeart/2005/8/layout/cycle8"/>
    <dgm:cxn modelId="{9B841392-71A7-419E-BD11-EDB70FC1F56D}" type="presParOf" srcId="{2FC8A4EC-C9CF-4473-BA39-D1E9FB938632}" destId="{FC6E9029-3CC4-49B7-8F44-9FF94C5738F9}" srcOrd="13" destOrd="0" presId="urn:microsoft.com/office/officeart/2005/8/layout/cycle8"/>
    <dgm:cxn modelId="{5D5571EC-1AE4-402B-9E42-D1D4BA303E0D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9E20E3D2-6379-409D-BF65-FF48821E178D}" type="presOf" srcId="{BB05089F-F410-4381-A479-F9F3E3D4AD37}" destId="{1AE406B6-83C1-4166-B0AA-7B34C45EC291}" srcOrd="1" destOrd="0" presId="urn:microsoft.com/office/officeart/2005/8/layout/cycle8"/>
    <dgm:cxn modelId="{57B7A8F6-E19D-4551-8CE8-7E6B1654A9BA}" type="presOf" srcId="{BB05089F-F410-4381-A479-F9F3E3D4AD37}" destId="{B59F0546-8725-4E71-A316-08C52A11E8F2}" srcOrd="0" destOrd="0" presId="urn:microsoft.com/office/officeart/2005/8/layout/cycle8"/>
    <dgm:cxn modelId="{329FEB97-0552-4602-BF1B-1AA54E7C1514}" type="presOf" srcId="{11E437C6-9381-4BBA-BF97-BC0ECFCEEA92}" destId="{0E6398FC-EA25-4D96-A39F-8E47C4F1C9AA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1975159D-9CF0-4734-B9A9-632EBC499DCF}" type="presOf" srcId="{392C0F0D-F12C-4770-B80D-7D7D4E229EB2}" destId="{2FC8A4EC-C9CF-4473-BA39-D1E9FB938632}" srcOrd="0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27A969ED-BBE4-41C9-88E9-54C247552E9D}" type="presOf" srcId="{C4F1EBEC-56C4-4026-8EB8-8D342B6B98D6}" destId="{82E904EB-938B-4C11-A2FE-909073E93D51}" srcOrd="1" destOrd="0" presId="urn:microsoft.com/office/officeart/2005/8/layout/cycle8"/>
    <dgm:cxn modelId="{7EA0BC35-2BFD-46BA-8AD2-B37AC60FA478}" type="presOf" srcId="{C4F1EBEC-56C4-4026-8EB8-8D342B6B98D6}" destId="{FB4BFE29-C05A-4540-865E-0BE65A9C18AB}" srcOrd="0" destOrd="0" presId="urn:microsoft.com/office/officeart/2005/8/layout/cycle8"/>
    <dgm:cxn modelId="{0A47CF97-3BEC-4F90-8A04-B63EBDE17D4D}" type="presOf" srcId="{11E437C6-9381-4BBA-BF97-BC0ECFCEEA92}" destId="{06FF360A-D690-477F-85B5-2B9B13BB3713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25BD8B41-8C78-4652-9AB8-63375C5F476A}" type="presParOf" srcId="{2FC8A4EC-C9CF-4473-BA39-D1E9FB938632}" destId="{FB4BFE29-C05A-4540-865E-0BE65A9C18AB}" srcOrd="0" destOrd="0" presId="urn:microsoft.com/office/officeart/2005/8/layout/cycle8"/>
    <dgm:cxn modelId="{B707B931-B400-4587-AEE3-3BB00837954B}" type="presParOf" srcId="{2FC8A4EC-C9CF-4473-BA39-D1E9FB938632}" destId="{7C9B72DC-A973-4631-A3A6-5C31D40FF562}" srcOrd="1" destOrd="0" presId="urn:microsoft.com/office/officeart/2005/8/layout/cycle8"/>
    <dgm:cxn modelId="{F6047EC5-5D18-4184-8CBA-A6CDC9B3D18B}" type="presParOf" srcId="{2FC8A4EC-C9CF-4473-BA39-D1E9FB938632}" destId="{55F34362-4698-45A3-971D-5836674F3C1D}" srcOrd="2" destOrd="0" presId="urn:microsoft.com/office/officeart/2005/8/layout/cycle8"/>
    <dgm:cxn modelId="{87B8CD33-C35B-43EB-9656-6172CCF714A8}" type="presParOf" srcId="{2FC8A4EC-C9CF-4473-BA39-D1E9FB938632}" destId="{82E904EB-938B-4C11-A2FE-909073E93D51}" srcOrd="3" destOrd="0" presId="urn:microsoft.com/office/officeart/2005/8/layout/cycle8"/>
    <dgm:cxn modelId="{7B261D3E-94C5-49D9-871B-62CA7796DBA3}" type="presParOf" srcId="{2FC8A4EC-C9CF-4473-BA39-D1E9FB938632}" destId="{B59F0546-8725-4E71-A316-08C52A11E8F2}" srcOrd="4" destOrd="0" presId="urn:microsoft.com/office/officeart/2005/8/layout/cycle8"/>
    <dgm:cxn modelId="{953A6F93-BAEB-4115-82A3-D434018291EA}" type="presParOf" srcId="{2FC8A4EC-C9CF-4473-BA39-D1E9FB938632}" destId="{3EA8E07B-9961-49B8-A44C-3068D967EC9E}" srcOrd="5" destOrd="0" presId="urn:microsoft.com/office/officeart/2005/8/layout/cycle8"/>
    <dgm:cxn modelId="{3135AFE1-C59C-4C85-B6D0-5BFFB3BA4D6A}" type="presParOf" srcId="{2FC8A4EC-C9CF-4473-BA39-D1E9FB938632}" destId="{3959F0CC-FE85-4822-84D3-D24E7E6A34CA}" srcOrd="6" destOrd="0" presId="urn:microsoft.com/office/officeart/2005/8/layout/cycle8"/>
    <dgm:cxn modelId="{203DDA86-282B-44C7-9AAF-DC428C03A701}" type="presParOf" srcId="{2FC8A4EC-C9CF-4473-BA39-D1E9FB938632}" destId="{1AE406B6-83C1-4166-B0AA-7B34C45EC291}" srcOrd="7" destOrd="0" presId="urn:microsoft.com/office/officeart/2005/8/layout/cycle8"/>
    <dgm:cxn modelId="{5CFC31DF-DE70-4741-8515-63185B98BFB2}" type="presParOf" srcId="{2FC8A4EC-C9CF-4473-BA39-D1E9FB938632}" destId="{0E6398FC-EA25-4D96-A39F-8E47C4F1C9AA}" srcOrd="8" destOrd="0" presId="urn:microsoft.com/office/officeart/2005/8/layout/cycle8"/>
    <dgm:cxn modelId="{E065F334-D306-40A8-8186-65BF2ECEFFF6}" type="presParOf" srcId="{2FC8A4EC-C9CF-4473-BA39-D1E9FB938632}" destId="{D619189F-9F71-4122-8EB9-ED66CE220218}" srcOrd="9" destOrd="0" presId="urn:microsoft.com/office/officeart/2005/8/layout/cycle8"/>
    <dgm:cxn modelId="{88603169-3A85-4D21-A27F-DB8CF8604F64}" type="presParOf" srcId="{2FC8A4EC-C9CF-4473-BA39-D1E9FB938632}" destId="{CA9B6221-3B05-406D-9AC0-529BA0968757}" srcOrd="10" destOrd="0" presId="urn:microsoft.com/office/officeart/2005/8/layout/cycle8"/>
    <dgm:cxn modelId="{E3D0A653-8603-42DF-93D5-99AA25705B27}" type="presParOf" srcId="{2FC8A4EC-C9CF-4473-BA39-D1E9FB938632}" destId="{06FF360A-D690-477F-85B5-2B9B13BB3713}" srcOrd="11" destOrd="0" presId="urn:microsoft.com/office/officeart/2005/8/layout/cycle8"/>
    <dgm:cxn modelId="{BBB01CDA-F239-4935-AF59-54657BA87EE0}" type="presParOf" srcId="{2FC8A4EC-C9CF-4473-BA39-D1E9FB938632}" destId="{460DEC0D-D51A-46CE-839E-00CD208CC0B6}" srcOrd="12" destOrd="0" presId="urn:microsoft.com/office/officeart/2005/8/layout/cycle8"/>
    <dgm:cxn modelId="{162C775B-23D3-43E1-9ACA-29FF49EF6493}" type="presParOf" srcId="{2FC8A4EC-C9CF-4473-BA39-D1E9FB938632}" destId="{FC6E9029-3CC4-49B7-8F44-9FF94C5738F9}" srcOrd="13" destOrd="0" presId="urn:microsoft.com/office/officeart/2005/8/layout/cycle8"/>
    <dgm:cxn modelId="{3321A018-F30E-4468-B029-E6DDCED938A3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support</a:t>
          </a:r>
          <a:endParaRPr lang="en-US" b="1" dirty="0"/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Realization</a:t>
          </a:r>
          <a:endParaRPr lang="en-US" b="1" dirty="0"/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ea typeface="ＭＳ Ｐゴシック" charset="0"/>
            </a:rPr>
            <a:t>Advertising</a:t>
          </a:r>
          <a:endParaRPr lang="en-US" b="1" dirty="0"/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/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AFD9F577-CB97-4A61-A7AE-60119F005945}" type="presOf" srcId="{11E437C6-9381-4BBA-BF97-BC0ECFCEEA92}" destId="{0E6398FC-EA25-4D96-A39F-8E47C4F1C9AA}" srcOrd="0" destOrd="0" presId="urn:microsoft.com/office/officeart/2005/8/layout/cycle8"/>
    <dgm:cxn modelId="{20355C38-4F45-4C7C-9F61-800D28E4E2BA}" type="presOf" srcId="{392C0F0D-F12C-4770-B80D-7D7D4E229EB2}" destId="{2FC8A4EC-C9CF-4473-BA39-D1E9FB938632}" srcOrd="0" destOrd="0" presId="urn:microsoft.com/office/officeart/2005/8/layout/cycle8"/>
    <dgm:cxn modelId="{79099A80-6B45-437A-9427-240EFD762F99}" type="presOf" srcId="{11E437C6-9381-4BBA-BF97-BC0ECFCEEA92}" destId="{06FF360A-D690-477F-85B5-2B9B13BB3713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AF647DF6-3FE0-49C6-A60C-F49F29A43575}" type="presOf" srcId="{C4F1EBEC-56C4-4026-8EB8-8D342B6B98D6}" destId="{82E904EB-938B-4C11-A2FE-909073E93D51}" srcOrd="1" destOrd="0" presId="urn:microsoft.com/office/officeart/2005/8/layout/cycle8"/>
    <dgm:cxn modelId="{29C4BF5A-220D-4E96-8C1E-5B269412AD4D}" type="presOf" srcId="{BB05089F-F410-4381-A479-F9F3E3D4AD37}" destId="{1AE406B6-83C1-4166-B0AA-7B34C45EC291}" srcOrd="1" destOrd="0" presId="urn:microsoft.com/office/officeart/2005/8/layout/cycle8"/>
    <dgm:cxn modelId="{6DE5368F-1236-4ABF-AB2D-E3A91CD54961}" type="presOf" srcId="{BB05089F-F410-4381-A479-F9F3E3D4AD37}" destId="{B59F0546-8725-4E71-A316-08C52A11E8F2}" srcOrd="0" destOrd="0" presId="urn:microsoft.com/office/officeart/2005/8/layout/cycle8"/>
    <dgm:cxn modelId="{A228D2D9-C209-4AF5-A580-C191960C8E96}" type="presOf" srcId="{C4F1EBEC-56C4-4026-8EB8-8D342B6B98D6}" destId="{FB4BFE29-C05A-4540-865E-0BE65A9C18AB}" srcOrd="0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1C142E6A-5511-4B47-BC0E-CDF285163B76}" type="presParOf" srcId="{2FC8A4EC-C9CF-4473-BA39-D1E9FB938632}" destId="{FB4BFE29-C05A-4540-865E-0BE65A9C18AB}" srcOrd="0" destOrd="0" presId="urn:microsoft.com/office/officeart/2005/8/layout/cycle8"/>
    <dgm:cxn modelId="{3B9B2B66-43F0-4DE6-BBEB-C8B76A3A9462}" type="presParOf" srcId="{2FC8A4EC-C9CF-4473-BA39-D1E9FB938632}" destId="{7C9B72DC-A973-4631-A3A6-5C31D40FF562}" srcOrd="1" destOrd="0" presId="urn:microsoft.com/office/officeart/2005/8/layout/cycle8"/>
    <dgm:cxn modelId="{5BD7F999-F8F3-4712-A63B-ADDD00FE721C}" type="presParOf" srcId="{2FC8A4EC-C9CF-4473-BA39-D1E9FB938632}" destId="{55F34362-4698-45A3-971D-5836674F3C1D}" srcOrd="2" destOrd="0" presId="urn:microsoft.com/office/officeart/2005/8/layout/cycle8"/>
    <dgm:cxn modelId="{BD237E65-FB2E-45D2-9850-8C2B2CBF380E}" type="presParOf" srcId="{2FC8A4EC-C9CF-4473-BA39-D1E9FB938632}" destId="{82E904EB-938B-4C11-A2FE-909073E93D51}" srcOrd="3" destOrd="0" presId="urn:microsoft.com/office/officeart/2005/8/layout/cycle8"/>
    <dgm:cxn modelId="{BD02D244-175A-4152-A1D5-78EEE6AC5D93}" type="presParOf" srcId="{2FC8A4EC-C9CF-4473-BA39-D1E9FB938632}" destId="{B59F0546-8725-4E71-A316-08C52A11E8F2}" srcOrd="4" destOrd="0" presId="urn:microsoft.com/office/officeart/2005/8/layout/cycle8"/>
    <dgm:cxn modelId="{9360E9C1-79FE-4210-9922-4D29B31D91DC}" type="presParOf" srcId="{2FC8A4EC-C9CF-4473-BA39-D1E9FB938632}" destId="{3EA8E07B-9961-49B8-A44C-3068D967EC9E}" srcOrd="5" destOrd="0" presId="urn:microsoft.com/office/officeart/2005/8/layout/cycle8"/>
    <dgm:cxn modelId="{0A2C1DB3-8933-4B98-8810-746E237AA656}" type="presParOf" srcId="{2FC8A4EC-C9CF-4473-BA39-D1E9FB938632}" destId="{3959F0CC-FE85-4822-84D3-D24E7E6A34CA}" srcOrd="6" destOrd="0" presId="urn:microsoft.com/office/officeart/2005/8/layout/cycle8"/>
    <dgm:cxn modelId="{A1407E36-1B00-4B23-BBDD-12AB917342A4}" type="presParOf" srcId="{2FC8A4EC-C9CF-4473-BA39-D1E9FB938632}" destId="{1AE406B6-83C1-4166-B0AA-7B34C45EC291}" srcOrd="7" destOrd="0" presId="urn:microsoft.com/office/officeart/2005/8/layout/cycle8"/>
    <dgm:cxn modelId="{E2A8AA25-AA04-44DB-9512-36DB636EA636}" type="presParOf" srcId="{2FC8A4EC-C9CF-4473-BA39-D1E9FB938632}" destId="{0E6398FC-EA25-4D96-A39F-8E47C4F1C9AA}" srcOrd="8" destOrd="0" presId="urn:microsoft.com/office/officeart/2005/8/layout/cycle8"/>
    <dgm:cxn modelId="{A542BF70-19C4-4F63-A9F0-61278A0C9019}" type="presParOf" srcId="{2FC8A4EC-C9CF-4473-BA39-D1E9FB938632}" destId="{D619189F-9F71-4122-8EB9-ED66CE220218}" srcOrd="9" destOrd="0" presId="urn:microsoft.com/office/officeart/2005/8/layout/cycle8"/>
    <dgm:cxn modelId="{1FD2BF17-137A-4897-8D2D-DE19B9818458}" type="presParOf" srcId="{2FC8A4EC-C9CF-4473-BA39-D1E9FB938632}" destId="{CA9B6221-3B05-406D-9AC0-529BA0968757}" srcOrd="10" destOrd="0" presId="urn:microsoft.com/office/officeart/2005/8/layout/cycle8"/>
    <dgm:cxn modelId="{30ECE5D2-53AF-4CD3-B087-066B46E29DBB}" type="presParOf" srcId="{2FC8A4EC-C9CF-4473-BA39-D1E9FB938632}" destId="{06FF360A-D690-477F-85B5-2B9B13BB3713}" srcOrd="11" destOrd="0" presId="urn:microsoft.com/office/officeart/2005/8/layout/cycle8"/>
    <dgm:cxn modelId="{F2F4DEF0-3021-42D4-AAFC-6AA774805044}" type="presParOf" srcId="{2FC8A4EC-C9CF-4473-BA39-D1E9FB938632}" destId="{460DEC0D-D51A-46CE-839E-00CD208CC0B6}" srcOrd="12" destOrd="0" presId="urn:microsoft.com/office/officeart/2005/8/layout/cycle8"/>
    <dgm:cxn modelId="{6CD3C9ED-29FE-4D12-A73D-B0DC63BFBDE0}" type="presParOf" srcId="{2FC8A4EC-C9CF-4473-BA39-D1E9FB938632}" destId="{FC6E9029-3CC4-49B7-8F44-9FF94C5738F9}" srcOrd="13" destOrd="0" presId="urn:microsoft.com/office/officeart/2005/8/layout/cycle8"/>
    <dgm:cxn modelId="{9BA863B9-C60C-4031-B05F-D72BBFB073BC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support</a:t>
          </a:r>
          <a:endParaRPr lang="en-US" b="1" dirty="0"/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Realization</a:t>
          </a:r>
          <a:endParaRPr lang="en-US" b="1" dirty="0"/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ea typeface="ＭＳ Ｐゴシック" charset="0"/>
            </a:rPr>
            <a:t>Advertising</a:t>
          </a:r>
          <a:endParaRPr lang="en-US" b="1" dirty="0"/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C605F3D4-D98B-4882-9739-6166C9D1C0AE}" type="presOf" srcId="{C4F1EBEC-56C4-4026-8EB8-8D342B6B98D6}" destId="{FB4BFE29-C05A-4540-865E-0BE65A9C18AB}" srcOrd="0" destOrd="0" presId="urn:microsoft.com/office/officeart/2005/8/layout/cycle8"/>
    <dgm:cxn modelId="{3709BC67-1232-48AE-8DEC-47D7A94E974F}" type="presOf" srcId="{11E437C6-9381-4BBA-BF97-BC0ECFCEEA92}" destId="{0E6398FC-EA25-4D96-A39F-8E47C4F1C9AA}" srcOrd="0" destOrd="0" presId="urn:microsoft.com/office/officeart/2005/8/layout/cycle8"/>
    <dgm:cxn modelId="{231FEE80-DEBB-4A05-BF24-13819DA2195D}" type="presOf" srcId="{11E437C6-9381-4BBA-BF97-BC0ECFCEEA92}" destId="{06FF360A-D690-477F-85B5-2B9B13BB3713}" srcOrd="1" destOrd="0" presId="urn:microsoft.com/office/officeart/2005/8/layout/cycle8"/>
    <dgm:cxn modelId="{7426C9FB-41F5-4A06-9CFD-D053817C69CE}" type="presOf" srcId="{C4F1EBEC-56C4-4026-8EB8-8D342B6B98D6}" destId="{82E904EB-938B-4C11-A2FE-909073E93D51}" srcOrd="1" destOrd="0" presId="urn:microsoft.com/office/officeart/2005/8/layout/cycle8"/>
    <dgm:cxn modelId="{36528A0F-64C5-42FF-A7AE-67ABB444E0C7}" type="presOf" srcId="{392C0F0D-F12C-4770-B80D-7D7D4E229EB2}" destId="{2FC8A4EC-C9CF-4473-BA39-D1E9FB938632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8991C55A-D67F-47F8-969D-D48029E2347E}" type="presOf" srcId="{BB05089F-F410-4381-A479-F9F3E3D4AD37}" destId="{B59F0546-8725-4E71-A316-08C52A11E8F2}" srcOrd="0" destOrd="0" presId="urn:microsoft.com/office/officeart/2005/8/layout/cycle8"/>
    <dgm:cxn modelId="{FA2DE95C-4D3C-4C0E-A734-34AB2FF9D75B}" type="presOf" srcId="{BB05089F-F410-4381-A479-F9F3E3D4AD37}" destId="{1AE406B6-83C1-4166-B0AA-7B34C45EC291}" srcOrd="1" destOrd="0" presId="urn:microsoft.com/office/officeart/2005/8/layout/cycle8"/>
    <dgm:cxn modelId="{B54EE0D1-D993-49E6-9483-8047D31DF10F}" type="presParOf" srcId="{2FC8A4EC-C9CF-4473-BA39-D1E9FB938632}" destId="{FB4BFE29-C05A-4540-865E-0BE65A9C18AB}" srcOrd="0" destOrd="0" presId="urn:microsoft.com/office/officeart/2005/8/layout/cycle8"/>
    <dgm:cxn modelId="{79C53BEC-B6D7-41FB-AD37-5DF6FE14D609}" type="presParOf" srcId="{2FC8A4EC-C9CF-4473-BA39-D1E9FB938632}" destId="{7C9B72DC-A973-4631-A3A6-5C31D40FF562}" srcOrd="1" destOrd="0" presId="urn:microsoft.com/office/officeart/2005/8/layout/cycle8"/>
    <dgm:cxn modelId="{9B7E50CA-2A13-4A75-9E38-87995DCFB38A}" type="presParOf" srcId="{2FC8A4EC-C9CF-4473-BA39-D1E9FB938632}" destId="{55F34362-4698-45A3-971D-5836674F3C1D}" srcOrd="2" destOrd="0" presId="urn:microsoft.com/office/officeart/2005/8/layout/cycle8"/>
    <dgm:cxn modelId="{D22BA842-EB73-44CA-B9AD-AED58D971891}" type="presParOf" srcId="{2FC8A4EC-C9CF-4473-BA39-D1E9FB938632}" destId="{82E904EB-938B-4C11-A2FE-909073E93D51}" srcOrd="3" destOrd="0" presId="urn:microsoft.com/office/officeart/2005/8/layout/cycle8"/>
    <dgm:cxn modelId="{68014553-8B1B-4124-B94C-450C8AD28AC0}" type="presParOf" srcId="{2FC8A4EC-C9CF-4473-BA39-D1E9FB938632}" destId="{B59F0546-8725-4E71-A316-08C52A11E8F2}" srcOrd="4" destOrd="0" presId="urn:microsoft.com/office/officeart/2005/8/layout/cycle8"/>
    <dgm:cxn modelId="{5988ED58-B189-430E-9BC9-61915F4F2718}" type="presParOf" srcId="{2FC8A4EC-C9CF-4473-BA39-D1E9FB938632}" destId="{3EA8E07B-9961-49B8-A44C-3068D967EC9E}" srcOrd="5" destOrd="0" presId="urn:microsoft.com/office/officeart/2005/8/layout/cycle8"/>
    <dgm:cxn modelId="{BD67081A-2B56-4FB5-9189-0FC21019EA5D}" type="presParOf" srcId="{2FC8A4EC-C9CF-4473-BA39-D1E9FB938632}" destId="{3959F0CC-FE85-4822-84D3-D24E7E6A34CA}" srcOrd="6" destOrd="0" presId="urn:microsoft.com/office/officeart/2005/8/layout/cycle8"/>
    <dgm:cxn modelId="{30D8920B-39B4-42FA-9C2D-C1DB458F7B00}" type="presParOf" srcId="{2FC8A4EC-C9CF-4473-BA39-D1E9FB938632}" destId="{1AE406B6-83C1-4166-B0AA-7B34C45EC291}" srcOrd="7" destOrd="0" presId="urn:microsoft.com/office/officeart/2005/8/layout/cycle8"/>
    <dgm:cxn modelId="{B783FE4C-9DB6-44A1-A407-931BA5F145B5}" type="presParOf" srcId="{2FC8A4EC-C9CF-4473-BA39-D1E9FB938632}" destId="{0E6398FC-EA25-4D96-A39F-8E47C4F1C9AA}" srcOrd="8" destOrd="0" presId="urn:microsoft.com/office/officeart/2005/8/layout/cycle8"/>
    <dgm:cxn modelId="{80F428E6-95AE-4F6F-84EC-49343F25DCDD}" type="presParOf" srcId="{2FC8A4EC-C9CF-4473-BA39-D1E9FB938632}" destId="{D619189F-9F71-4122-8EB9-ED66CE220218}" srcOrd="9" destOrd="0" presId="urn:microsoft.com/office/officeart/2005/8/layout/cycle8"/>
    <dgm:cxn modelId="{B4A58FFB-7408-4C3F-828F-5465DD1085EC}" type="presParOf" srcId="{2FC8A4EC-C9CF-4473-BA39-D1E9FB938632}" destId="{CA9B6221-3B05-406D-9AC0-529BA0968757}" srcOrd="10" destOrd="0" presId="urn:microsoft.com/office/officeart/2005/8/layout/cycle8"/>
    <dgm:cxn modelId="{215B6FBC-0F58-4DDA-A85B-A3DD86235DD3}" type="presParOf" srcId="{2FC8A4EC-C9CF-4473-BA39-D1E9FB938632}" destId="{06FF360A-D690-477F-85B5-2B9B13BB3713}" srcOrd="11" destOrd="0" presId="urn:microsoft.com/office/officeart/2005/8/layout/cycle8"/>
    <dgm:cxn modelId="{5C540E22-2735-46FD-A20F-AB5A69EC6B9B}" type="presParOf" srcId="{2FC8A4EC-C9CF-4473-BA39-D1E9FB938632}" destId="{460DEC0D-D51A-46CE-839E-00CD208CC0B6}" srcOrd="12" destOrd="0" presId="urn:microsoft.com/office/officeart/2005/8/layout/cycle8"/>
    <dgm:cxn modelId="{AB4A22D0-0D71-44E3-87EF-769C98A0BE92}" type="presParOf" srcId="{2FC8A4EC-C9CF-4473-BA39-D1E9FB938632}" destId="{FC6E9029-3CC4-49B7-8F44-9FF94C5738F9}" srcOrd="13" destOrd="0" presId="urn:microsoft.com/office/officeart/2005/8/layout/cycle8"/>
    <dgm:cxn modelId="{EF3AA980-D590-47D1-90BD-5ABA344FF708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FBCA025D-53F1-4AAD-9269-14F3CB805106}" type="presOf" srcId="{C4F1EBEC-56C4-4026-8EB8-8D342B6B98D6}" destId="{FB4BFE29-C05A-4540-865E-0BE65A9C18AB}" srcOrd="0" destOrd="0" presId="urn:microsoft.com/office/officeart/2005/8/layout/cycle8"/>
    <dgm:cxn modelId="{2C60693A-1913-4A78-9AE7-B886A2BCDF7A}" type="presOf" srcId="{BB05089F-F410-4381-A479-F9F3E3D4AD37}" destId="{B59F0546-8725-4E71-A316-08C52A11E8F2}" srcOrd="0" destOrd="0" presId="urn:microsoft.com/office/officeart/2005/8/layout/cycle8"/>
    <dgm:cxn modelId="{89854979-A5E5-48A9-B73D-D4314B78C889}" type="presOf" srcId="{392C0F0D-F12C-4770-B80D-7D7D4E229EB2}" destId="{2FC8A4EC-C9CF-4473-BA39-D1E9FB938632}" srcOrd="0" destOrd="0" presId="urn:microsoft.com/office/officeart/2005/8/layout/cycle8"/>
    <dgm:cxn modelId="{132D9345-6783-4704-B827-78B7B28A81F2}" type="presOf" srcId="{11E437C6-9381-4BBA-BF97-BC0ECFCEEA92}" destId="{0E6398FC-EA25-4D96-A39F-8E47C4F1C9AA}" srcOrd="0" destOrd="0" presId="urn:microsoft.com/office/officeart/2005/8/layout/cycle8"/>
    <dgm:cxn modelId="{57DFCCC1-7CC1-4DB0-AF61-F87B4EA7D51A}" type="presOf" srcId="{11E437C6-9381-4BBA-BF97-BC0ECFCEEA92}" destId="{06FF360A-D690-477F-85B5-2B9B13BB3713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E3EFD74F-EF8D-4437-9A96-941E681CDEC4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345E99AC-3825-4697-8829-C5A75FCD8377}" type="presOf" srcId="{BB05089F-F410-4381-A479-F9F3E3D4AD37}" destId="{1AE406B6-83C1-4166-B0AA-7B34C45EC291}" srcOrd="1" destOrd="0" presId="urn:microsoft.com/office/officeart/2005/8/layout/cycle8"/>
    <dgm:cxn modelId="{C9A67639-E42A-4C37-801D-83379D74767A}" type="presParOf" srcId="{2FC8A4EC-C9CF-4473-BA39-D1E9FB938632}" destId="{FB4BFE29-C05A-4540-865E-0BE65A9C18AB}" srcOrd="0" destOrd="0" presId="urn:microsoft.com/office/officeart/2005/8/layout/cycle8"/>
    <dgm:cxn modelId="{44C3DFBF-1727-4747-9317-707995E6A46C}" type="presParOf" srcId="{2FC8A4EC-C9CF-4473-BA39-D1E9FB938632}" destId="{7C9B72DC-A973-4631-A3A6-5C31D40FF562}" srcOrd="1" destOrd="0" presId="urn:microsoft.com/office/officeart/2005/8/layout/cycle8"/>
    <dgm:cxn modelId="{B71E6C10-B345-4245-A5D9-90CE71CD14A6}" type="presParOf" srcId="{2FC8A4EC-C9CF-4473-BA39-D1E9FB938632}" destId="{55F34362-4698-45A3-971D-5836674F3C1D}" srcOrd="2" destOrd="0" presId="urn:microsoft.com/office/officeart/2005/8/layout/cycle8"/>
    <dgm:cxn modelId="{16B1B1E1-09AC-43DE-94E6-E5C02B83D2FF}" type="presParOf" srcId="{2FC8A4EC-C9CF-4473-BA39-D1E9FB938632}" destId="{82E904EB-938B-4C11-A2FE-909073E93D51}" srcOrd="3" destOrd="0" presId="urn:microsoft.com/office/officeart/2005/8/layout/cycle8"/>
    <dgm:cxn modelId="{F468C28C-2B42-4FA1-9623-1D0678D0436C}" type="presParOf" srcId="{2FC8A4EC-C9CF-4473-BA39-D1E9FB938632}" destId="{B59F0546-8725-4E71-A316-08C52A11E8F2}" srcOrd="4" destOrd="0" presId="urn:microsoft.com/office/officeart/2005/8/layout/cycle8"/>
    <dgm:cxn modelId="{4E49167E-F402-42CC-B126-1A4FFFD3DB82}" type="presParOf" srcId="{2FC8A4EC-C9CF-4473-BA39-D1E9FB938632}" destId="{3EA8E07B-9961-49B8-A44C-3068D967EC9E}" srcOrd="5" destOrd="0" presId="urn:microsoft.com/office/officeart/2005/8/layout/cycle8"/>
    <dgm:cxn modelId="{DFA36991-4211-4604-A5B5-DDD24DBDA1D5}" type="presParOf" srcId="{2FC8A4EC-C9CF-4473-BA39-D1E9FB938632}" destId="{3959F0CC-FE85-4822-84D3-D24E7E6A34CA}" srcOrd="6" destOrd="0" presId="urn:microsoft.com/office/officeart/2005/8/layout/cycle8"/>
    <dgm:cxn modelId="{9DEC8BAB-FBAA-431E-BFFA-487F0D1232BA}" type="presParOf" srcId="{2FC8A4EC-C9CF-4473-BA39-D1E9FB938632}" destId="{1AE406B6-83C1-4166-B0AA-7B34C45EC291}" srcOrd="7" destOrd="0" presId="urn:microsoft.com/office/officeart/2005/8/layout/cycle8"/>
    <dgm:cxn modelId="{3701516B-341C-429D-AABD-3D03A96A6A4C}" type="presParOf" srcId="{2FC8A4EC-C9CF-4473-BA39-D1E9FB938632}" destId="{0E6398FC-EA25-4D96-A39F-8E47C4F1C9AA}" srcOrd="8" destOrd="0" presId="urn:microsoft.com/office/officeart/2005/8/layout/cycle8"/>
    <dgm:cxn modelId="{0CF385D0-02E9-4462-AA5C-C64E5207AED9}" type="presParOf" srcId="{2FC8A4EC-C9CF-4473-BA39-D1E9FB938632}" destId="{D619189F-9F71-4122-8EB9-ED66CE220218}" srcOrd="9" destOrd="0" presId="urn:microsoft.com/office/officeart/2005/8/layout/cycle8"/>
    <dgm:cxn modelId="{1F985841-9C64-4494-AE36-03482F7FCA6F}" type="presParOf" srcId="{2FC8A4EC-C9CF-4473-BA39-D1E9FB938632}" destId="{CA9B6221-3B05-406D-9AC0-529BA0968757}" srcOrd="10" destOrd="0" presId="urn:microsoft.com/office/officeart/2005/8/layout/cycle8"/>
    <dgm:cxn modelId="{7F4BF4B7-6BB3-4C4E-A1AE-E853E12E0C5B}" type="presParOf" srcId="{2FC8A4EC-C9CF-4473-BA39-D1E9FB938632}" destId="{06FF360A-D690-477F-85B5-2B9B13BB3713}" srcOrd="11" destOrd="0" presId="urn:microsoft.com/office/officeart/2005/8/layout/cycle8"/>
    <dgm:cxn modelId="{157E8186-9AF8-41D1-94B2-163EAF42BA5C}" type="presParOf" srcId="{2FC8A4EC-C9CF-4473-BA39-D1E9FB938632}" destId="{460DEC0D-D51A-46CE-839E-00CD208CC0B6}" srcOrd="12" destOrd="0" presId="urn:microsoft.com/office/officeart/2005/8/layout/cycle8"/>
    <dgm:cxn modelId="{764D7910-6144-4A81-9A9F-16C68C875E86}" type="presParOf" srcId="{2FC8A4EC-C9CF-4473-BA39-D1E9FB938632}" destId="{FC6E9029-3CC4-49B7-8F44-9FF94C5738F9}" srcOrd="13" destOrd="0" presId="urn:microsoft.com/office/officeart/2005/8/layout/cycle8"/>
    <dgm:cxn modelId="{780D222A-F3C2-4336-BE77-2CFF12B6096D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support</a:t>
          </a:r>
          <a:endParaRPr lang="en-US" b="1" dirty="0"/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Realization</a:t>
          </a:r>
          <a:endParaRPr lang="en-US" b="1" dirty="0"/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>
        <a:solidFill>
          <a:srgbClr val="FF0000"/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A85E283B-8F74-4BF4-A20B-C053522034E2}" type="presOf" srcId="{C4F1EBEC-56C4-4026-8EB8-8D342B6B98D6}" destId="{FB4BFE29-C05A-4540-865E-0BE65A9C18AB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0B8CC136-F65A-4DE6-870D-EC722F5D56F8}" type="presOf" srcId="{11E437C6-9381-4BBA-BF97-BC0ECFCEEA92}" destId="{0E6398FC-EA25-4D96-A39F-8E47C4F1C9AA}" srcOrd="0" destOrd="0" presId="urn:microsoft.com/office/officeart/2005/8/layout/cycle8"/>
    <dgm:cxn modelId="{08FCB144-E03E-4E26-92C1-F6AC84468C1B}" type="presOf" srcId="{11E437C6-9381-4BBA-BF97-BC0ECFCEEA92}" destId="{06FF360A-D690-477F-85B5-2B9B13BB3713}" srcOrd="1" destOrd="0" presId="urn:microsoft.com/office/officeart/2005/8/layout/cycle8"/>
    <dgm:cxn modelId="{BD8636F4-75C6-45A2-88F4-A5B9067A2520}" type="presOf" srcId="{BB05089F-F410-4381-A479-F9F3E3D4AD37}" destId="{1AE406B6-83C1-4166-B0AA-7B34C45EC291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9EF0B0AB-E6CB-4B68-9C1D-E870B0330FDF}" type="presOf" srcId="{BB05089F-F410-4381-A479-F9F3E3D4AD37}" destId="{B59F0546-8725-4E71-A316-08C52A11E8F2}" srcOrd="0" destOrd="0" presId="urn:microsoft.com/office/officeart/2005/8/layout/cycle8"/>
    <dgm:cxn modelId="{ED833E9E-9078-44DE-8E2B-F87400561DD1}" type="presOf" srcId="{392C0F0D-F12C-4770-B80D-7D7D4E229EB2}" destId="{2FC8A4EC-C9CF-4473-BA39-D1E9FB938632}" srcOrd="0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261FECB1-6E11-4F21-A8EF-60011CA28C9A}" type="presOf" srcId="{C4F1EBEC-56C4-4026-8EB8-8D342B6B98D6}" destId="{82E904EB-938B-4C11-A2FE-909073E93D51}" srcOrd="1" destOrd="0" presId="urn:microsoft.com/office/officeart/2005/8/layout/cycle8"/>
    <dgm:cxn modelId="{6E592B62-2705-413D-894D-1162A7EF4749}" type="presParOf" srcId="{2FC8A4EC-C9CF-4473-BA39-D1E9FB938632}" destId="{FB4BFE29-C05A-4540-865E-0BE65A9C18AB}" srcOrd="0" destOrd="0" presId="urn:microsoft.com/office/officeart/2005/8/layout/cycle8"/>
    <dgm:cxn modelId="{434098F3-E478-4048-80FB-8630F35CB379}" type="presParOf" srcId="{2FC8A4EC-C9CF-4473-BA39-D1E9FB938632}" destId="{7C9B72DC-A973-4631-A3A6-5C31D40FF562}" srcOrd="1" destOrd="0" presId="urn:microsoft.com/office/officeart/2005/8/layout/cycle8"/>
    <dgm:cxn modelId="{9F46AD95-03C9-4049-B039-EBD9398D5A36}" type="presParOf" srcId="{2FC8A4EC-C9CF-4473-BA39-D1E9FB938632}" destId="{55F34362-4698-45A3-971D-5836674F3C1D}" srcOrd="2" destOrd="0" presId="urn:microsoft.com/office/officeart/2005/8/layout/cycle8"/>
    <dgm:cxn modelId="{FD0DD993-1889-4775-AA5D-8AB122CDF343}" type="presParOf" srcId="{2FC8A4EC-C9CF-4473-BA39-D1E9FB938632}" destId="{82E904EB-938B-4C11-A2FE-909073E93D51}" srcOrd="3" destOrd="0" presId="urn:microsoft.com/office/officeart/2005/8/layout/cycle8"/>
    <dgm:cxn modelId="{E08D8602-5674-495B-A4FF-602F62D0891D}" type="presParOf" srcId="{2FC8A4EC-C9CF-4473-BA39-D1E9FB938632}" destId="{B59F0546-8725-4E71-A316-08C52A11E8F2}" srcOrd="4" destOrd="0" presId="urn:microsoft.com/office/officeart/2005/8/layout/cycle8"/>
    <dgm:cxn modelId="{363BC54B-F048-4A34-9EC4-266B232D0DB0}" type="presParOf" srcId="{2FC8A4EC-C9CF-4473-BA39-D1E9FB938632}" destId="{3EA8E07B-9961-49B8-A44C-3068D967EC9E}" srcOrd="5" destOrd="0" presId="urn:microsoft.com/office/officeart/2005/8/layout/cycle8"/>
    <dgm:cxn modelId="{ED28425A-B791-463D-B6C8-2B7180D9CD06}" type="presParOf" srcId="{2FC8A4EC-C9CF-4473-BA39-D1E9FB938632}" destId="{3959F0CC-FE85-4822-84D3-D24E7E6A34CA}" srcOrd="6" destOrd="0" presId="urn:microsoft.com/office/officeart/2005/8/layout/cycle8"/>
    <dgm:cxn modelId="{86C3AC07-2535-4DDE-ABE7-6AE104452723}" type="presParOf" srcId="{2FC8A4EC-C9CF-4473-BA39-D1E9FB938632}" destId="{1AE406B6-83C1-4166-B0AA-7B34C45EC291}" srcOrd="7" destOrd="0" presId="urn:microsoft.com/office/officeart/2005/8/layout/cycle8"/>
    <dgm:cxn modelId="{5127C752-FE39-4F64-B029-F1764502F4B2}" type="presParOf" srcId="{2FC8A4EC-C9CF-4473-BA39-D1E9FB938632}" destId="{0E6398FC-EA25-4D96-A39F-8E47C4F1C9AA}" srcOrd="8" destOrd="0" presId="urn:microsoft.com/office/officeart/2005/8/layout/cycle8"/>
    <dgm:cxn modelId="{ACC4E4EA-FEF8-4DE9-B688-F5EA423FABD0}" type="presParOf" srcId="{2FC8A4EC-C9CF-4473-BA39-D1E9FB938632}" destId="{D619189F-9F71-4122-8EB9-ED66CE220218}" srcOrd="9" destOrd="0" presId="urn:microsoft.com/office/officeart/2005/8/layout/cycle8"/>
    <dgm:cxn modelId="{A6D1ABDF-7084-4D4C-A4B1-C90E939E6E61}" type="presParOf" srcId="{2FC8A4EC-C9CF-4473-BA39-D1E9FB938632}" destId="{CA9B6221-3B05-406D-9AC0-529BA0968757}" srcOrd="10" destOrd="0" presId="urn:microsoft.com/office/officeart/2005/8/layout/cycle8"/>
    <dgm:cxn modelId="{0404B7F3-641D-415D-BB9E-656F4BE916FD}" type="presParOf" srcId="{2FC8A4EC-C9CF-4473-BA39-D1E9FB938632}" destId="{06FF360A-D690-477F-85B5-2B9B13BB3713}" srcOrd="11" destOrd="0" presId="urn:microsoft.com/office/officeart/2005/8/layout/cycle8"/>
    <dgm:cxn modelId="{61824980-D225-4F17-A5AF-677229627B79}" type="presParOf" srcId="{2FC8A4EC-C9CF-4473-BA39-D1E9FB938632}" destId="{460DEC0D-D51A-46CE-839E-00CD208CC0B6}" srcOrd="12" destOrd="0" presId="urn:microsoft.com/office/officeart/2005/8/layout/cycle8"/>
    <dgm:cxn modelId="{8A4BAF94-0975-419A-8A93-3C03DD722D5B}" type="presParOf" srcId="{2FC8A4EC-C9CF-4473-BA39-D1E9FB938632}" destId="{FC6E9029-3CC4-49B7-8F44-9FF94C5738F9}" srcOrd="13" destOrd="0" presId="urn:microsoft.com/office/officeart/2005/8/layout/cycle8"/>
    <dgm:cxn modelId="{F8651BD6-151E-4150-B032-44D8E58595C3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8E677A9D-1ED7-48CB-B1E6-104AFBA4C5F8}" type="presOf" srcId="{BB05089F-F410-4381-A479-F9F3E3D4AD37}" destId="{1AE406B6-83C1-4166-B0AA-7B34C45EC291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D260CB7A-C2DA-4470-A9A3-20A8819DCC22}" type="presOf" srcId="{11E437C6-9381-4BBA-BF97-BC0ECFCEEA92}" destId="{0E6398FC-EA25-4D96-A39F-8E47C4F1C9AA}" srcOrd="0" destOrd="0" presId="urn:microsoft.com/office/officeart/2005/8/layout/cycle8"/>
    <dgm:cxn modelId="{B02C5251-3FC8-41DE-A5C0-E96F2A8C051E}" type="presOf" srcId="{11E437C6-9381-4BBA-BF97-BC0ECFCEEA92}" destId="{06FF360A-D690-477F-85B5-2B9B13BB3713}" srcOrd="1" destOrd="0" presId="urn:microsoft.com/office/officeart/2005/8/layout/cycle8"/>
    <dgm:cxn modelId="{38E2DC5A-F5FF-4DA4-9DBF-8EC0281E453E}" type="presOf" srcId="{BB05089F-F410-4381-A479-F9F3E3D4AD37}" destId="{B59F0546-8725-4E71-A316-08C52A11E8F2}" srcOrd="0" destOrd="0" presId="urn:microsoft.com/office/officeart/2005/8/layout/cycle8"/>
    <dgm:cxn modelId="{E7C9A28F-2EDC-46F7-8554-4AFDD0D5410F}" type="presOf" srcId="{392C0F0D-F12C-4770-B80D-7D7D4E229EB2}" destId="{2FC8A4EC-C9CF-4473-BA39-D1E9FB938632}" srcOrd="0" destOrd="0" presId="urn:microsoft.com/office/officeart/2005/8/layout/cycle8"/>
    <dgm:cxn modelId="{8525DF36-1DDA-4236-BCFC-40D219525F2B}" type="presOf" srcId="{C4F1EBEC-56C4-4026-8EB8-8D342B6B98D6}" destId="{FB4BFE29-C05A-4540-865E-0BE65A9C18AB}" srcOrd="0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515AEC0B-E1A9-442B-B1FB-9B0372A0A124}" type="presOf" srcId="{C4F1EBEC-56C4-4026-8EB8-8D342B6B98D6}" destId="{82E904EB-938B-4C11-A2FE-909073E93D51}" srcOrd="1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82744F8D-65A0-49C2-B4E7-64202B9B3F01}" type="presParOf" srcId="{2FC8A4EC-C9CF-4473-BA39-D1E9FB938632}" destId="{FB4BFE29-C05A-4540-865E-0BE65A9C18AB}" srcOrd="0" destOrd="0" presId="urn:microsoft.com/office/officeart/2005/8/layout/cycle8"/>
    <dgm:cxn modelId="{5CE16D3F-6053-463C-9074-72A42612897E}" type="presParOf" srcId="{2FC8A4EC-C9CF-4473-BA39-D1E9FB938632}" destId="{7C9B72DC-A973-4631-A3A6-5C31D40FF562}" srcOrd="1" destOrd="0" presId="urn:microsoft.com/office/officeart/2005/8/layout/cycle8"/>
    <dgm:cxn modelId="{2C0DBEB7-15EB-4D4E-89F5-D7DFFBD03FAB}" type="presParOf" srcId="{2FC8A4EC-C9CF-4473-BA39-D1E9FB938632}" destId="{55F34362-4698-45A3-971D-5836674F3C1D}" srcOrd="2" destOrd="0" presId="urn:microsoft.com/office/officeart/2005/8/layout/cycle8"/>
    <dgm:cxn modelId="{539D2D38-3512-4296-84D5-DA2252798807}" type="presParOf" srcId="{2FC8A4EC-C9CF-4473-BA39-D1E9FB938632}" destId="{82E904EB-938B-4C11-A2FE-909073E93D51}" srcOrd="3" destOrd="0" presId="urn:microsoft.com/office/officeart/2005/8/layout/cycle8"/>
    <dgm:cxn modelId="{F3A05114-78BF-468D-86DD-D7E73BA9E21A}" type="presParOf" srcId="{2FC8A4EC-C9CF-4473-BA39-D1E9FB938632}" destId="{B59F0546-8725-4E71-A316-08C52A11E8F2}" srcOrd="4" destOrd="0" presId="urn:microsoft.com/office/officeart/2005/8/layout/cycle8"/>
    <dgm:cxn modelId="{778EADE6-0572-4FFB-99BB-68B3E10C4155}" type="presParOf" srcId="{2FC8A4EC-C9CF-4473-BA39-D1E9FB938632}" destId="{3EA8E07B-9961-49B8-A44C-3068D967EC9E}" srcOrd="5" destOrd="0" presId="urn:microsoft.com/office/officeart/2005/8/layout/cycle8"/>
    <dgm:cxn modelId="{71D3DAB2-335C-4332-9847-C815204195F5}" type="presParOf" srcId="{2FC8A4EC-C9CF-4473-BA39-D1E9FB938632}" destId="{3959F0CC-FE85-4822-84D3-D24E7E6A34CA}" srcOrd="6" destOrd="0" presId="urn:microsoft.com/office/officeart/2005/8/layout/cycle8"/>
    <dgm:cxn modelId="{23D5168B-01FF-4EBB-A849-DAE8F6859135}" type="presParOf" srcId="{2FC8A4EC-C9CF-4473-BA39-D1E9FB938632}" destId="{1AE406B6-83C1-4166-B0AA-7B34C45EC291}" srcOrd="7" destOrd="0" presId="urn:microsoft.com/office/officeart/2005/8/layout/cycle8"/>
    <dgm:cxn modelId="{98EB28E5-0E91-4210-B92B-77DA01C97C6F}" type="presParOf" srcId="{2FC8A4EC-C9CF-4473-BA39-D1E9FB938632}" destId="{0E6398FC-EA25-4D96-A39F-8E47C4F1C9AA}" srcOrd="8" destOrd="0" presId="urn:microsoft.com/office/officeart/2005/8/layout/cycle8"/>
    <dgm:cxn modelId="{FDA03950-61A1-4026-90ED-163B24903A1D}" type="presParOf" srcId="{2FC8A4EC-C9CF-4473-BA39-D1E9FB938632}" destId="{D619189F-9F71-4122-8EB9-ED66CE220218}" srcOrd="9" destOrd="0" presId="urn:microsoft.com/office/officeart/2005/8/layout/cycle8"/>
    <dgm:cxn modelId="{CDB39E8F-1B5D-4665-83FC-6E46E220FB7B}" type="presParOf" srcId="{2FC8A4EC-C9CF-4473-BA39-D1E9FB938632}" destId="{CA9B6221-3B05-406D-9AC0-529BA0968757}" srcOrd="10" destOrd="0" presId="urn:microsoft.com/office/officeart/2005/8/layout/cycle8"/>
    <dgm:cxn modelId="{018EB686-D3E5-4ED4-A4E2-C281653ADB4C}" type="presParOf" srcId="{2FC8A4EC-C9CF-4473-BA39-D1E9FB938632}" destId="{06FF360A-D690-477F-85B5-2B9B13BB3713}" srcOrd="11" destOrd="0" presId="urn:microsoft.com/office/officeart/2005/8/layout/cycle8"/>
    <dgm:cxn modelId="{4B289E2B-79AE-483D-AF15-F74BB0AEEDD3}" type="presParOf" srcId="{2FC8A4EC-C9CF-4473-BA39-D1E9FB938632}" destId="{460DEC0D-D51A-46CE-839E-00CD208CC0B6}" srcOrd="12" destOrd="0" presId="urn:microsoft.com/office/officeart/2005/8/layout/cycle8"/>
    <dgm:cxn modelId="{D758BAC0-3F39-44A2-96F8-F89A3FC8C32E}" type="presParOf" srcId="{2FC8A4EC-C9CF-4473-BA39-D1E9FB938632}" destId="{FC6E9029-3CC4-49B7-8F44-9FF94C5738F9}" srcOrd="13" destOrd="0" presId="urn:microsoft.com/office/officeart/2005/8/layout/cycle8"/>
    <dgm:cxn modelId="{CD3DA80E-6408-4EF2-AAB0-8FCD5E1EBD2C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C32328A8-3939-4E59-8B43-EA3B9E441B90}" type="presOf" srcId="{392C0F0D-F12C-4770-B80D-7D7D4E229EB2}" destId="{2FC8A4EC-C9CF-4473-BA39-D1E9FB938632}" srcOrd="0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E362C3BD-7258-47E9-A7C9-9F8D5DD79B4E}" type="presOf" srcId="{C4F1EBEC-56C4-4026-8EB8-8D342B6B98D6}" destId="{FB4BFE29-C05A-4540-865E-0BE65A9C18AB}" srcOrd="0" destOrd="0" presId="urn:microsoft.com/office/officeart/2005/8/layout/cycle8"/>
    <dgm:cxn modelId="{5338EE6F-21FB-4F51-8D3D-3DDB360EDF34}" type="presOf" srcId="{C4F1EBEC-56C4-4026-8EB8-8D342B6B98D6}" destId="{82E904EB-938B-4C11-A2FE-909073E93D51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9FB63FE2-1F14-48CA-A0B4-C65821242F65}" type="presOf" srcId="{BB05089F-F410-4381-A479-F9F3E3D4AD37}" destId="{B59F0546-8725-4E71-A316-08C52A11E8F2}" srcOrd="0" destOrd="0" presId="urn:microsoft.com/office/officeart/2005/8/layout/cycle8"/>
    <dgm:cxn modelId="{FD393907-B65E-4DBA-8D4A-A675AAA64C1B}" type="presOf" srcId="{11E437C6-9381-4BBA-BF97-BC0ECFCEEA92}" destId="{06FF360A-D690-477F-85B5-2B9B13BB3713}" srcOrd="1" destOrd="0" presId="urn:microsoft.com/office/officeart/2005/8/layout/cycle8"/>
    <dgm:cxn modelId="{A4BDD1EC-A570-42BB-9D5F-1070BACC5BE7}" type="presOf" srcId="{11E437C6-9381-4BBA-BF97-BC0ECFCEEA92}" destId="{0E6398FC-EA25-4D96-A39F-8E47C4F1C9AA}" srcOrd="0" destOrd="0" presId="urn:microsoft.com/office/officeart/2005/8/layout/cycle8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94CDDE74-DC1A-481F-8135-7346E1996846}" type="presOf" srcId="{BB05089F-F410-4381-A479-F9F3E3D4AD37}" destId="{1AE406B6-83C1-4166-B0AA-7B34C45EC291}" srcOrd="1" destOrd="0" presId="urn:microsoft.com/office/officeart/2005/8/layout/cycle8"/>
    <dgm:cxn modelId="{EB0EE924-5C90-43A7-8F83-EFC1905D166A}" type="presParOf" srcId="{2FC8A4EC-C9CF-4473-BA39-D1E9FB938632}" destId="{FB4BFE29-C05A-4540-865E-0BE65A9C18AB}" srcOrd="0" destOrd="0" presId="urn:microsoft.com/office/officeart/2005/8/layout/cycle8"/>
    <dgm:cxn modelId="{F73902D3-D162-4A43-8BB2-7948877521B1}" type="presParOf" srcId="{2FC8A4EC-C9CF-4473-BA39-D1E9FB938632}" destId="{7C9B72DC-A973-4631-A3A6-5C31D40FF562}" srcOrd="1" destOrd="0" presId="urn:microsoft.com/office/officeart/2005/8/layout/cycle8"/>
    <dgm:cxn modelId="{4C9A2B83-1D31-4A3A-8B7A-BD2319538C22}" type="presParOf" srcId="{2FC8A4EC-C9CF-4473-BA39-D1E9FB938632}" destId="{55F34362-4698-45A3-971D-5836674F3C1D}" srcOrd="2" destOrd="0" presId="urn:microsoft.com/office/officeart/2005/8/layout/cycle8"/>
    <dgm:cxn modelId="{43F83CEB-4418-4439-8283-A87F051F7E1A}" type="presParOf" srcId="{2FC8A4EC-C9CF-4473-BA39-D1E9FB938632}" destId="{82E904EB-938B-4C11-A2FE-909073E93D51}" srcOrd="3" destOrd="0" presId="urn:microsoft.com/office/officeart/2005/8/layout/cycle8"/>
    <dgm:cxn modelId="{6AAB00F8-F47C-47E0-8729-5BE393AB8861}" type="presParOf" srcId="{2FC8A4EC-C9CF-4473-BA39-D1E9FB938632}" destId="{B59F0546-8725-4E71-A316-08C52A11E8F2}" srcOrd="4" destOrd="0" presId="urn:microsoft.com/office/officeart/2005/8/layout/cycle8"/>
    <dgm:cxn modelId="{A76AA290-98A6-4611-96E1-FE69442ADE2F}" type="presParOf" srcId="{2FC8A4EC-C9CF-4473-BA39-D1E9FB938632}" destId="{3EA8E07B-9961-49B8-A44C-3068D967EC9E}" srcOrd="5" destOrd="0" presId="urn:microsoft.com/office/officeart/2005/8/layout/cycle8"/>
    <dgm:cxn modelId="{E9B0209F-6B90-491C-ADAB-A6ECF4BBB6C5}" type="presParOf" srcId="{2FC8A4EC-C9CF-4473-BA39-D1E9FB938632}" destId="{3959F0CC-FE85-4822-84D3-D24E7E6A34CA}" srcOrd="6" destOrd="0" presId="urn:microsoft.com/office/officeart/2005/8/layout/cycle8"/>
    <dgm:cxn modelId="{56E777AA-C5DC-4F79-956D-4478267A1DB7}" type="presParOf" srcId="{2FC8A4EC-C9CF-4473-BA39-D1E9FB938632}" destId="{1AE406B6-83C1-4166-B0AA-7B34C45EC291}" srcOrd="7" destOrd="0" presId="urn:microsoft.com/office/officeart/2005/8/layout/cycle8"/>
    <dgm:cxn modelId="{CE3C66C3-B83E-4F00-968A-697D6CB21EF0}" type="presParOf" srcId="{2FC8A4EC-C9CF-4473-BA39-D1E9FB938632}" destId="{0E6398FC-EA25-4D96-A39F-8E47C4F1C9AA}" srcOrd="8" destOrd="0" presId="urn:microsoft.com/office/officeart/2005/8/layout/cycle8"/>
    <dgm:cxn modelId="{43847C54-A5E3-4005-A78D-EE0C1571DC0B}" type="presParOf" srcId="{2FC8A4EC-C9CF-4473-BA39-D1E9FB938632}" destId="{D619189F-9F71-4122-8EB9-ED66CE220218}" srcOrd="9" destOrd="0" presId="urn:microsoft.com/office/officeart/2005/8/layout/cycle8"/>
    <dgm:cxn modelId="{F612FF63-80E0-45E7-ACAE-789FC6BA72E6}" type="presParOf" srcId="{2FC8A4EC-C9CF-4473-BA39-D1E9FB938632}" destId="{CA9B6221-3B05-406D-9AC0-529BA0968757}" srcOrd="10" destOrd="0" presId="urn:microsoft.com/office/officeart/2005/8/layout/cycle8"/>
    <dgm:cxn modelId="{EDA23D6D-DEE6-43A6-9BBB-FFC9A01D30C5}" type="presParOf" srcId="{2FC8A4EC-C9CF-4473-BA39-D1E9FB938632}" destId="{06FF360A-D690-477F-85B5-2B9B13BB3713}" srcOrd="11" destOrd="0" presId="urn:microsoft.com/office/officeart/2005/8/layout/cycle8"/>
    <dgm:cxn modelId="{B400EA9D-A436-488E-A4CD-BBE0BEF348AA}" type="presParOf" srcId="{2FC8A4EC-C9CF-4473-BA39-D1E9FB938632}" destId="{460DEC0D-D51A-46CE-839E-00CD208CC0B6}" srcOrd="12" destOrd="0" presId="urn:microsoft.com/office/officeart/2005/8/layout/cycle8"/>
    <dgm:cxn modelId="{92CB4E77-587C-463A-9885-0B361FA21E7B}" type="presParOf" srcId="{2FC8A4EC-C9CF-4473-BA39-D1E9FB938632}" destId="{FC6E9029-3CC4-49B7-8F44-9FF94C5738F9}" srcOrd="13" destOrd="0" presId="urn:microsoft.com/office/officeart/2005/8/layout/cycle8"/>
    <dgm:cxn modelId="{DBF3DC33-82B2-435B-9FEA-56DD8659D13A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D06DA3-C5C8-436D-A6AD-F2702F49D4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07252-F849-4876-9ECE-66EB2D113349}">
      <dgm:prSet phldrT="[Text]"/>
      <dgm:spPr/>
      <dgm:t>
        <a:bodyPr/>
        <a:lstStyle/>
        <a:p>
          <a:r>
            <a:rPr lang="en-US" altLang="zh-CN" dirty="0" smtClean="0"/>
            <a:t>Redirection sites</a:t>
          </a:r>
          <a:endParaRPr lang="en-US" dirty="0"/>
        </a:p>
      </dgm:t>
    </dgm:pt>
    <dgm:pt modelId="{B22DEA94-BFA0-4643-BDD7-0D8BA20F278A}" type="parTrans" cxnId="{F5D0B981-D0B9-48E5-B933-D3F7EDB9785B}">
      <dgm:prSet/>
      <dgm:spPr/>
      <dgm:t>
        <a:bodyPr/>
        <a:lstStyle/>
        <a:p>
          <a:endParaRPr lang="en-US"/>
        </a:p>
      </dgm:t>
    </dgm:pt>
    <dgm:pt modelId="{03677220-0A70-4489-AE38-7FEAA6C48490}" type="sibTrans" cxnId="{F5D0B981-D0B9-48E5-B933-D3F7EDB9785B}">
      <dgm:prSet/>
      <dgm:spPr/>
      <dgm:t>
        <a:bodyPr/>
        <a:lstStyle/>
        <a:p>
          <a:endParaRPr lang="en-US"/>
        </a:p>
      </dgm:t>
    </dgm:pt>
    <dgm:pt modelId="{88E15CCB-7F2D-48B6-A29D-3EFA046FD15B}">
      <dgm:prSet phldrT="[Text]"/>
      <dgm:spPr/>
      <dgm:t>
        <a:bodyPr/>
        <a:lstStyle/>
        <a:p>
          <a:r>
            <a:rPr lang="en-US" altLang="zh-CN" dirty="0" smtClean="0"/>
            <a:t>Domains</a:t>
          </a:r>
          <a:endParaRPr lang="en-US" dirty="0"/>
        </a:p>
      </dgm:t>
    </dgm:pt>
    <dgm:pt modelId="{9FC065D3-E1B7-43CC-BF2E-F40A872BD57D}" type="parTrans" cxnId="{50034AA6-C740-4EAB-8CA0-1F63E17227C7}">
      <dgm:prSet/>
      <dgm:spPr/>
      <dgm:t>
        <a:bodyPr/>
        <a:lstStyle/>
        <a:p>
          <a:endParaRPr lang="en-US"/>
        </a:p>
      </dgm:t>
    </dgm:pt>
    <dgm:pt modelId="{82001534-A7A9-48C2-A72B-D750DC9FD540}" type="sibTrans" cxnId="{50034AA6-C740-4EAB-8CA0-1F63E17227C7}">
      <dgm:prSet/>
      <dgm:spPr/>
      <dgm:t>
        <a:bodyPr/>
        <a:lstStyle/>
        <a:p>
          <a:endParaRPr lang="en-US"/>
        </a:p>
      </dgm:t>
    </dgm:pt>
    <dgm:pt modelId="{CF386297-9855-4D2D-8F78-6BC7CE7C78D4}">
      <dgm:prSet phldrT="[Text]"/>
      <dgm:spPr/>
      <dgm:t>
        <a:bodyPr/>
        <a:lstStyle/>
        <a:p>
          <a:r>
            <a:rPr lang="en-US" altLang="zh-CN" dirty="0" smtClean="0"/>
            <a:t>Name servers</a:t>
          </a:r>
          <a:endParaRPr lang="en-US" dirty="0"/>
        </a:p>
      </dgm:t>
    </dgm:pt>
    <dgm:pt modelId="{5BF49C33-FE78-413C-9C59-28D9CA9374B4}" type="parTrans" cxnId="{56A021F5-31B9-4A8D-BFBE-5CA2965ECDDB}">
      <dgm:prSet/>
      <dgm:spPr/>
      <dgm:t>
        <a:bodyPr/>
        <a:lstStyle/>
        <a:p>
          <a:endParaRPr lang="en-US"/>
        </a:p>
      </dgm:t>
    </dgm:pt>
    <dgm:pt modelId="{1BC761BD-83BD-4541-B889-66B375DA5F0C}" type="sibTrans" cxnId="{56A021F5-31B9-4A8D-BFBE-5CA2965ECDDB}">
      <dgm:prSet/>
      <dgm:spPr/>
      <dgm:t>
        <a:bodyPr/>
        <a:lstStyle/>
        <a:p>
          <a:endParaRPr lang="en-US"/>
        </a:p>
      </dgm:t>
    </dgm:pt>
    <dgm:pt modelId="{AD1F9C11-D6C4-4D02-82B5-1010F639B4F9}">
      <dgm:prSet phldrT="[Text]"/>
      <dgm:spPr/>
      <dgm:t>
        <a:bodyPr/>
        <a:lstStyle/>
        <a:p>
          <a:r>
            <a:rPr lang="en-US" altLang="zh-CN" dirty="0" smtClean="0"/>
            <a:t>Webs servers</a:t>
          </a:r>
          <a:endParaRPr lang="en-US" dirty="0"/>
        </a:p>
      </dgm:t>
    </dgm:pt>
    <dgm:pt modelId="{D479CD60-6277-4221-91E2-67F2739436DA}" type="parTrans" cxnId="{2AEA57C1-B46D-43AF-8201-3E3948775109}">
      <dgm:prSet/>
      <dgm:spPr/>
      <dgm:t>
        <a:bodyPr/>
        <a:lstStyle/>
        <a:p>
          <a:endParaRPr lang="en-US"/>
        </a:p>
      </dgm:t>
    </dgm:pt>
    <dgm:pt modelId="{118651EC-6354-4C61-A0F8-BC5AB0AB85A6}" type="sibTrans" cxnId="{2AEA57C1-B46D-43AF-8201-3E3948775109}">
      <dgm:prSet/>
      <dgm:spPr/>
      <dgm:t>
        <a:bodyPr/>
        <a:lstStyle/>
        <a:p>
          <a:endParaRPr lang="en-US"/>
        </a:p>
      </dgm:t>
    </dgm:pt>
    <dgm:pt modelId="{E66C78EF-525D-4D81-9DF9-2FE3A0EA599D}">
      <dgm:prSet phldrT="[Text]"/>
      <dgm:spPr/>
      <dgm:t>
        <a:bodyPr/>
        <a:lstStyle/>
        <a:p>
          <a:r>
            <a:rPr lang="en-US" altLang="zh-CN" dirty="0" smtClean="0"/>
            <a:t>Affiliate Programs</a:t>
          </a:r>
          <a:endParaRPr lang="en-US" dirty="0"/>
        </a:p>
      </dgm:t>
    </dgm:pt>
    <dgm:pt modelId="{38BF5FBF-EF57-4252-AF29-12639272D625}" type="parTrans" cxnId="{246B0305-4A7A-4D77-B700-6CACA1EDF784}">
      <dgm:prSet/>
      <dgm:spPr/>
      <dgm:t>
        <a:bodyPr/>
        <a:lstStyle/>
        <a:p>
          <a:endParaRPr lang="en-US"/>
        </a:p>
      </dgm:t>
    </dgm:pt>
    <dgm:pt modelId="{5B7B71E9-31E6-49A5-91CA-7C0D48E96730}" type="sibTrans" cxnId="{246B0305-4A7A-4D77-B700-6CACA1EDF784}">
      <dgm:prSet/>
      <dgm:spPr/>
      <dgm:t>
        <a:bodyPr/>
        <a:lstStyle/>
        <a:p>
          <a:endParaRPr lang="en-US"/>
        </a:p>
      </dgm:t>
    </dgm:pt>
    <dgm:pt modelId="{FC5145EE-14C1-402A-91C5-4C65797D645F}" type="pres">
      <dgm:prSet presAssocID="{35D06DA3-C5C8-436D-A6AD-F2702F49D4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8D7D5-2B67-440D-A51A-C1E9D7B0FC61}" type="pres">
      <dgm:prSet presAssocID="{35D06DA3-C5C8-436D-A6AD-F2702F49D454}" presName="cycle" presStyleCnt="0"/>
      <dgm:spPr/>
    </dgm:pt>
    <dgm:pt modelId="{0196F603-B4F4-49CC-8050-4FDC4829436B}" type="pres">
      <dgm:prSet presAssocID="{39C07252-F849-4876-9ECE-66EB2D11334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BE71E-C52B-4B9B-92F5-72DCE12ED99E}" type="pres">
      <dgm:prSet presAssocID="{03677220-0A70-4489-AE38-7FEAA6C4849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13D108B-5783-4D54-9FDF-95FCF3EE1AB4}" type="pres">
      <dgm:prSet presAssocID="{88E15CCB-7F2D-48B6-A29D-3EFA046FD15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0E565-3990-4EF4-B376-609A9DA10BA3}" type="pres">
      <dgm:prSet presAssocID="{CF386297-9855-4D2D-8F78-6BC7CE7C78D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99400-E25C-4305-B425-7EA3FAC1B2DA}" type="pres">
      <dgm:prSet presAssocID="{AD1F9C11-D6C4-4D02-82B5-1010F639B4F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8E677-DF10-4B1D-9F2C-7E54984ADC4F}" type="pres">
      <dgm:prSet presAssocID="{E66C78EF-525D-4D81-9DF9-2FE3A0EA599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021F5-31B9-4A8D-BFBE-5CA2965ECDDB}" srcId="{35D06DA3-C5C8-436D-A6AD-F2702F49D454}" destId="{CF386297-9855-4D2D-8F78-6BC7CE7C78D4}" srcOrd="2" destOrd="0" parTransId="{5BF49C33-FE78-413C-9C59-28D9CA9374B4}" sibTransId="{1BC761BD-83BD-4541-B889-66B375DA5F0C}"/>
    <dgm:cxn modelId="{FADDFC10-76E4-4E26-A37F-2828F5DDD55C}" type="presOf" srcId="{03677220-0A70-4489-AE38-7FEAA6C48490}" destId="{8E0BE71E-C52B-4B9B-92F5-72DCE12ED99E}" srcOrd="0" destOrd="0" presId="urn:microsoft.com/office/officeart/2005/8/layout/cycle3"/>
    <dgm:cxn modelId="{400CA6B5-D8CE-4D61-B59D-F0C5822048EB}" type="presOf" srcId="{CF386297-9855-4D2D-8F78-6BC7CE7C78D4}" destId="{9D00E565-3990-4EF4-B376-609A9DA10BA3}" srcOrd="0" destOrd="0" presId="urn:microsoft.com/office/officeart/2005/8/layout/cycle3"/>
    <dgm:cxn modelId="{2AEA57C1-B46D-43AF-8201-3E3948775109}" srcId="{35D06DA3-C5C8-436D-A6AD-F2702F49D454}" destId="{AD1F9C11-D6C4-4D02-82B5-1010F639B4F9}" srcOrd="3" destOrd="0" parTransId="{D479CD60-6277-4221-91E2-67F2739436DA}" sibTransId="{118651EC-6354-4C61-A0F8-BC5AB0AB85A6}"/>
    <dgm:cxn modelId="{665245D7-7A17-49DF-850F-ED18F21C9A8F}" type="presOf" srcId="{35D06DA3-C5C8-436D-A6AD-F2702F49D454}" destId="{FC5145EE-14C1-402A-91C5-4C65797D645F}" srcOrd="0" destOrd="0" presId="urn:microsoft.com/office/officeart/2005/8/layout/cycle3"/>
    <dgm:cxn modelId="{246B0305-4A7A-4D77-B700-6CACA1EDF784}" srcId="{35D06DA3-C5C8-436D-A6AD-F2702F49D454}" destId="{E66C78EF-525D-4D81-9DF9-2FE3A0EA599D}" srcOrd="4" destOrd="0" parTransId="{38BF5FBF-EF57-4252-AF29-12639272D625}" sibTransId="{5B7B71E9-31E6-49A5-91CA-7C0D48E96730}"/>
    <dgm:cxn modelId="{50034AA6-C740-4EAB-8CA0-1F63E17227C7}" srcId="{35D06DA3-C5C8-436D-A6AD-F2702F49D454}" destId="{88E15CCB-7F2D-48B6-A29D-3EFA046FD15B}" srcOrd="1" destOrd="0" parTransId="{9FC065D3-E1B7-43CC-BF2E-F40A872BD57D}" sibTransId="{82001534-A7A9-48C2-A72B-D750DC9FD540}"/>
    <dgm:cxn modelId="{73AF663F-1409-4657-AAE4-578061BF3C69}" type="presOf" srcId="{88E15CCB-7F2D-48B6-A29D-3EFA046FD15B}" destId="{D13D108B-5783-4D54-9FDF-95FCF3EE1AB4}" srcOrd="0" destOrd="0" presId="urn:microsoft.com/office/officeart/2005/8/layout/cycle3"/>
    <dgm:cxn modelId="{F5D0B981-D0B9-48E5-B933-D3F7EDB9785B}" srcId="{35D06DA3-C5C8-436D-A6AD-F2702F49D454}" destId="{39C07252-F849-4876-9ECE-66EB2D113349}" srcOrd="0" destOrd="0" parTransId="{B22DEA94-BFA0-4643-BDD7-0D8BA20F278A}" sibTransId="{03677220-0A70-4489-AE38-7FEAA6C48490}"/>
    <dgm:cxn modelId="{EDFEC750-1719-45BD-8569-35ABC3656929}" type="presOf" srcId="{E66C78EF-525D-4D81-9DF9-2FE3A0EA599D}" destId="{92B8E677-DF10-4B1D-9F2C-7E54984ADC4F}" srcOrd="0" destOrd="0" presId="urn:microsoft.com/office/officeart/2005/8/layout/cycle3"/>
    <dgm:cxn modelId="{6BF3A333-DFA2-4D3E-B0D2-81F689810F49}" type="presOf" srcId="{39C07252-F849-4876-9ECE-66EB2D113349}" destId="{0196F603-B4F4-49CC-8050-4FDC4829436B}" srcOrd="0" destOrd="0" presId="urn:microsoft.com/office/officeart/2005/8/layout/cycle3"/>
    <dgm:cxn modelId="{E2AC2D4B-DA1F-4D81-BC7F-D3EB06B181DD}" type="presOf" srcId="{AD1F9C11-D6C4-4D02-82B5-1010F639B4F9}" destId="{D9E99400-E25C-4305-B425-7EA3FAC1B2DA}" srcOrd="0" destOrd="0" presId="urn:microsoft.com/office/officeart/2005/8/layout/cycle3"/>
    <dgm:cxn modelId="{1E3B5940-D267-4062-AA64-1D1C10D11C83}" type="presParOf" srcId="{FC5145EE-14C1-402A-91C5-4C65797D645F}" destId="{9FA8D7D5-2B67-440D-A51A-C1E9D7B0FC61}" srcOrd="0" destOrd="0" presId="urn:microsoft.com/office/officeart/2005/8/layout/cycle3"/>
    <dgm:cxn modelId="{4D625DDE-7EBD-4A0E-8ABB-9EEC49FC1733}" type="presParOf" srcId="{9FA8D7D5-2B67-440D-A51A-C1E9D7B0FC61}" destId="{0196F603-B4F4-49CC-8050-4FDC4829436B}" srcOrd="0" destOrd="0" presId="urn:microsoft.com/office/officeart/2005/8/layout/cycle3"/>
    <dgm:cxn modelId="{7F1E2EFE-829A-4A58-8854-E2BA53D6D752}" type="presParOf" srcId="{9FA8D7D5-2B67-440D-A51A-C1E9D7B0FC61}" destId="{8E0BE71E-C52B-4B9B-92F5-72DCE12ED99E}" srcOrd="1" destOrd="0" presId="urn:microsoft.com/office/officeart/2005/8/layout/cycle3"/>
    <dgm:cxn modelId="{B9BBD761-6EC0-409D-BF00-D4E994806E5E}" type="presParOf" srcId="{9FA8D7D5-2B67-440D-A51A-C1E9D7B0FC61}" destId="{D13D108B-5783-4D54-9FDF-95FCF3EE1AB4}" srcOrd="2" destOrd="0" presId="urn:microsoft.com/office/officeart/2005/8/layout/cycle3"/>
    <dgm:cxn modelId="{57379300-0D94-474F-916B-BA8AFBB14115}" type="presParOf" srcId="{9FA8D7D5-2B67-440D-A51A-C1E9D7B0FC61}" destId="{9D00E565-3990-4EF4-B376-609A9DA10BA3}" srcOrd="3" destOrd="0" presId="urn:microsoft.com/office/officeart/2005/8/layout/cycle3"/>
    <dgm:cxn modelId="{463D9870-3751-469C-BF7B-CBDB23450C17}" type="presParOf" srcId="{9FA8D7D5-2B67-440D-A51A-C1E9D7B0FC61}" destId="{D9E99400-E25C-4305-B425-7EA3FAC1B2DA}" srcOrd="4" destOrd="0" presId="urn:microsoft.com/office/officeart/2005/8/layout/cycle3"/>
    <dgm:cxn modelId="{1D887A77-B8E7-4CA6-B080-5F7F9F3258D2}" type="presParOf" srcId="{9FA8D7D5-2B67-440D-A51A-C1E9D7B0FC61}" destId="{92B8E677-DF10-4B1D-9F2C-7E54984ADC4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2C0F0D-F12C-4770-B80D-7D7D4E229EB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4F1EBEC-56C4-4026-8EB8-8D342B6B98D6}">
      <dgm:prSet phldrT="[Text]"/>
      <dgm:spPr/>
      <dgm:t>
        <a:bodyPr/>
        <a:lstStyle/>
        <a:p>
          <a:r>
            <a:rPr lang="en-US" b="1" dirty="0" smtClean="0">
              <a:ea typeface="ＭＳ Ｐゴシック" charset="0"/>
            </a:rPr>
            <a:t>Click </a:t>
          </a:r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b="1" dirty="0">
            <a:solidFill>
              <a:schemeClr val="bg1"/>
            </a:solidFill>
          </a:endParaRPr>
        </a:p>
      </dgm:t>
    </dgm:pt>
    <dgm:pt modelId="{47BE087B-7664-43EE-82D4-A7992D477A57}" type="parTrans" cxnId="{DC1ED5FF-5C81-49F7-8E5D-28E28D8AC597}">
      <dgm:prSet/>
      <dgm:spPr/>
      <dgm:t>
        <a:bodyPr/>
        <a:lstStyle/>
        <a:p>
          <a:endParaRPr lang="en-US"/>
        </a:p>
      </dgm:t>
    </dgm:pt>
    <dgm:pt modelId="{B494C9A7-63A6-4E0E-941B-ED0E8E64C430}" type="sibTrans" cxnId="{DC1ED5FF-5C81-49F7-8E5D-28E28D8AC597}">
      <dgm:prSet/>
      <dgm:spPr/>
      <dgm:t>
        <a:bodyPr/>
        <a:lstStyle/>
        <a:p>
          <a:endParaRPr lang="en-US"/>
        </a:p>
      </dgm:t>
    </dgm:pt>
    <dgm:pt modelId="{BB05089F-F410-4381-A479-F9F3E3D4AD3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b="1" dirty="0">
            <a:solidFill>
              <a:schemeClr val="bg1"/>
            </a:solidFill>
          </a:endParaRPr>
        </a:p>
      </dgm:t>
    </dgm:pt>
    <dgm:pt modelId="{FBD0A3C7-D8BE-42BB-9C2D-721D3D79CB6A}" type="parTrans" cxnId="{D1794899-D35D-4B50-BC58-4F8723059370}">
      <dgm:prSet/>
      <dgm:spPr/>
      <dgm:t>
        <a:bodyPr/>
        <a:lstStyle/>
        <a:p>
          <a:endParaRPr lang="en-US"/>
        </a:p>
      </dgm:t>
    </dgm:pt>
    <dgm:pt modelId="{15596912-516F-415A-A448-69B95234DBD3}" type="sibTrans" cxnId="{D1794899-D35D-4B50-BC58-4F8723059370}">
      <dgm:prSet/>
      <dgm:spPr/>
      <dgm:t>
        <a:bodyPr/>
        <a:lstStyle/>
        <a:p>
          <a:endParaRPr lang="en-US"/>
        </a:p>
      </dgm:t>
    </dgm:pt>
    <dgm:pt modelId="{11E437C6-9381-4BBA-BF97-BC0ECFCEEA92}">
      <dgm:prSet phldrT="[Text]"/>
      <dgm:spPr/>
      <dgm:t>
        <a:bodyPr/>
        <a:lstStyle/>
        <a:p>
          <a:r>
            <a:rPr lang="de-DE" b="1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b="1" dirty="0">
            <a:solidFill>
              <a:schemeClr val="bg1"/>
            </a:solidFill>
          </a:endParaRPr>
        </a:p>
      </dgm:t>
    </dgm:pt>
    <dgm:pt modelId="{938EBB79-27A0-4495-B90B-12F612E9BBC2}" type="parTrans" cxnId="{3B47EC15-33A4-40B2-A2E7-B95C159F2420}">
      <dgm:prSet/>
      <dgm:spPr/>
      <dgm:t>
        <a:bodyPr/>
        <a:lstStyle/>
        <a:p>
          <a:endParaRPr lang="en-US"/>
        </a:p>
      </dgm:t>
    </dgm:pt>
    <dgm:pt modelId="{E1B824ED-E17D-455E-A4A6-115EA5FEF3D3}" type="sibTrans" cxnId="{3B47EC15-33A4-40B2-A2E7-B95C159F2420}">
      <dgm:prSet/>
      <dgm:spPr/>
      <dgm:t>
        <a:bodyPr/>
        <a:lstStyle/>
        <a:p>
          <a:endParaRPr lang="en-US"/>
        </a:p>
      </dgm:t>
    </dgm:pt>
    <dgm:pt modelId="{2FC8A4EC-C9CF-4473-BA39-D1E9FB938632}" type="pres">
      <dgm:prSet presAssocID="{392C0F0D-F12C-4770-B80D-7D7D4E229EB2}" presName="compositeShape" presStyleCnt="0">
        <dgm:presLayoutVars>
          <dgm:chMax val="7"/>
          <dgm:dir/>
          <dgm:resizeHandles val="exact"/>
        </dgm:presLayoutVars>
      </dgm:prSet>
      <dgm:spPr/>
    </dgm:pt>
    <dgm:pt modelId="{FB4BFE29-C05A-4540-865E-0BE65A9C18AB}" type="pres">
      <dgm:prSet presAssocID="{392C0F0D-F12C-4770-B80D-7D7D4E229EB2}" presName="wedge1" presStyleLbl="node1" presStyleIdx="0" presStyleCnt="3"/>
      <dgm:spPr/>
      <dgm:t>
        <a:bodyPr/>
        <a:lstStyle/>
        <a:p>
          <a:endParaRPr lang="en-US"/>
        </a:p>
      </dgm:t>
    </dgm:pt>
    <dgm:pt modelId="{7C9B72DC-A973-4631-A3A6-5C31D40FF562}" type="pres">
      <dgm:prSet presAssocID="{392C0F0D-F12C-4770-B80D-7D7D4E229EB2}" presName="dummy1a" presStyleCnt="0"/>
      <dgm:spPr/>
    </dgm:pt>
    <dgm:pt modelId="{55F34362-4698-45A3-971D-5836674F3C1D}" type="pres">
      <dgm:prSet presAssocID="{392C0F0D-F12C-4770-B80D-7D7D4E229EB2}" presName="dummy1b" presStyleCnt="0"/>
      <dgm:spPr/>
    </dgm:pt>
    <dgm:pt modelId="{82E904EB-938B-4C11-A2FE-909073E93D51}" type="pres">
      <dgm:prSet presAssocID="{392C0F0D-F12C-4770-B80D-7D7D4E229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0546-8725-4E71-A316-08C52A11E8F2}" type="pres">
      <dgm:prSet presAssocID="{392C0F0D-F12C-4770-B80D-7D7D4E229EB2}" presName="wedge2" presStyleLbl="node1" presStyleIdx="1" presStyleCnt="3"/>
      <dgm:spPr/>
      <dgm:t>
        <a:bodyPr/>
        <a:lstStyle/>
        <a:p>
          <a:endParaRPr lang="en-US"/>
        </a:p>
      </dgm:t>
    </dgm:pt>
    <dgm:pt modelId="{3EA8E07B-9961-49B8-A44C-3068D967EC9E}" type="pres">
      <dgm:prSet presAssocID="{392C0F0D-F12C-4770-B80D-7D7D4E229EB2}" presName="dummy2a" presStyleCnt="0"/>
      <dgm:spPr/>
    </dgm:pt>
    <dgm:pt modelId="{3959F0CC-FE85-4822-84D3-D24E7E6A34CA}" type="pres">
      <dgm:prSet presAssocID="{392C0F0D-F12C-4770-B80D-7D7D4E229EB2}" presName="dummy2b" presStyleCnt="0"/>
      <dgm:spPr/>
    </dgm:pt>
    <dgm:pt modelId="{1AE406B6-83C1-4166-B0AA-7B34C45EC291}" type="pres">
      <dgm:prSet presAssocID="{392C0F0D-F12C-4770-B80D-7D7D4E229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398FC-EA25-4D96-A39F-8E47C4F1C9AA}" type="pres">
      <dgm:prSet presAssocID="{392C0F0D-F12C-4770-B80D-7D7D4E229EB2}" presName="wedge3" presStyleLbl="node1" presStyleIdx="2" presStyleCnt="3"/>
      <dgm:spPr/>
      <dgm:t>
        <a:bodyPr/>
        <a:lstStyle/>
        <a:p>
          <a:endParaRPr lang="en-US"/>
        </a:p>
      </dgm:t>
    </dgm:pt>
    <dgm:pt modelId="{D619189F-9F71-4122-8EB9-ED66CE220218}" type="pres">
      <dgm:prSet presAssocID="{392C0F0D-F12C-4770-B80D-7D7D4E229EB2}" presName="dummy3a" presStyleCnt="0"/>
      <dgm:spPr/>
    </dgm:pt>
    <dgm:pt modelId="{CA9B6221-3B05-406D-9AC0-529BA0968757}" type="pres">
      <dgm:prSet presAssocID="{392C0F0D-F12C-4770-B80D-7D7D4E229EB2}" presName="dummy3b" presStyleCnt="0"/>
      <dgm:spPr/>
    </dgm:pt>
    <dgm:pt modelId="{06FF360A-D690-477F-85B5-2B9B13BB3713}" type="pres">
      <dgm:prSet presAssocID="{392C0F0D-F12C-4770-B80D-7D7D4E229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C0D-D51A-46CE-839E-00CD208CC0B6}" type="pres">
      <dgm:prSet presAssocID="{B494C9A7-63A6-4E0E-941B-ED0E8E64C430}" presName="arrowWedge1" presStyleLbl="fgSibTrans2D1" presStyleIdx="0" presStyleCnt="3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6E9029-3CC4-49B7-8F44-9FF94C5738F9}" type="pres">
      <dgm:prSet presAssocID="{15596912-516F-415A-A448-69B95234DBD3}" presName="arrowWedge2" presStyleLbl="fgSibTrans2D1" presStyleIdx="1" presStyleCnt="3"/>
      <dgm:spPr/>
    </dgm:pt>
    <dgm:pt modelId="{07ECFB57-E042-41CB-B2D4-2C5168B027C3}" type="pres">
      <dgm:prSet presAssocID="{E1B824ED-E17D-455E-A4A6-115EA5FEF3D3}" presName="arrowWedge3" presStyleLbl="fgSibTrans2D1" presStyleIdx="2" presStyleCnt="3"/>
      <dgm:spPr/>
    </dgm:pt>
  </dgm:ptLst>
  <dgm:cxnLst>
    <dgm:cxn modelId="{36C6A7BE-A816-4587-A1F5-60E624346C29}" type="presOf" srcId="{392C0F0D-F12C-4770-B80D-7D7D4E229EB2}" destId="{2FC8A4EC-C9CF-4473-BA39-D1E9FB938632}" srcOrd="0" destOrd="0" presId="urn:microsoft.com/office/officeart/2005/8/layout/cycle8"/>
    <dgm:cxn modelId="{EA816E49-C817-4FE9-BC1E-5B1CD82F49CE}" type="presOf" srcId="{C4F1EBEC-56C4-4026-8EB8-8D342B6B98D6}" destId="{FB4BFE29-C05A-4540-865E-0BE65A9C18AB}" srcOrd="0" destOrd="0" presId="urn:microsoft.com/office/officeart/2005/8/layout/cycle8"/>
    <dgm:cxn modelId="{2BC81F7F-9D2E-4D00-BC88-3B425C688C22}" type="presOf" srcId="{BB05089F-F410-4381-A479-F9F3E3D4AD37}" destId="{1AE406B6-83C1-4166-B0AA-7B34C45EC291}" srcOrd="1" destOrd="0" presId="urn:microsoft.com/office/officeart/2005/8/layout/cycle8"/>
    <dgm:cxn modelId="{3B47EC15-33A4-40B2-A2E7-B95C159F2420}" srcId="{392C0F0D-F12C-4770-B80D-7D7D4E229EB2}" destId="{11E437C6-9381-4BBA-BF97-BC0ECFCEEA92}" srcOrd="2" destOrd="0" parTransId="{938EBB79-27A0-4495-B90B-12F612E9BBC2}" sibTransId="{E1B824ED-E17D-455E-A4A6-115EA5FEF3D3}"/>
    <dgm:cxn modelId="{CC8658CC-BE6B-4410-8E36-37C0F5F7284F}" type="presOf" srcId="{BB05089F-F410-4381-A479-F9F3E3D4AD37}" destId="{B59F0546-8725-4E71-A316-08C52A11E8F2}" srcOrd="0" destOrd="0" presId="urn:microsoft.com/office/officeart/2005/8/layout/cycle8"/>
    <dgm:cxn modelId="{41A4F8F1-F247-44F4-8A1B-3B0A48D75FEF}" type="presOf" srcId="{11E437C6-9381-4BBA-BF97-BC0ECFCEEA92}" destId="{0E6398FC-EA25-4D96-A39F-8E47C4F1C9AA}" srcOrd="0" destOrd="0" presId="urn:microsoft.com/office/officeart/2005/8/layout/cycle8"/>
    <dgm:cxn modelId="{6048EEC2-9A06-4758-A146-2941A5953BA2}" type="presOf" srcId="{C4F1EBEC-56C4-4026-8EB8-8D342B6B98D6}" destId="{82E904EB-938B-4C11-A2FE-909073E93D51}" srcOrd="1" destOrd="0" presId="urn:microsoft.com/office/officeart/2005/8/layout/cycle8"/>
    <dgm:cxn modelId="{5501FE7D-4366-4F09-80AD-881AF3BE5F94}" type="presOf" srcId="{11E437C6-9381-4BBA-BF97-BC0ECFCEEA92}" destId="{06FF360A-D690-477F-85B5-2B9B13BB3713}" srcOrd="1" destOrd="0" presId="urn:microsoft.com/office/officeart/2005/8/layout/cycle8"/>
    <dgm:cxn modelId="{D1794899-D35D-4B50-BC58-4F8723059370}" srcId="{392C0F0D-F12C-4770-B80D-7D7D4E229EB2}" destId="{BB05089F-F410-4381-A479-F9F3E3D4AD37}" srcOrd="1" destOrd="0" parTransId="{FBD0A3C7-D8BE-42BB-9C2D-721D3D79CB6A}" sibTransId="{15596912-516F-415A-A448-69B95234DBD3}"/>
    <dgm:cxn modelId="{DC1ED5FF-5C81-49F7-8E5D-28E28D8AC597}" srcId="{392C0F0D-F12C-4770-B80D-7D7D4E229EB2}" destId="{C4F1EBEC-56C4-4026-8EB8-8D342B6B98D6}" srcOrd="0" destOrd="0" parTransId="{47BE087B-7664-43EE-82D4-A7992D477A57}" sibTransId="{B494C9A7-63A6-4E0E-941B-ED0E8E64C430}"/>
    <dgm:cxn modelId="{A711AEE7-B96A-40F0-A5B0-3A4854E97D42}" type="presParOf" srcId="{2FC8A4EC-C9CF-4473-BA39-D1E9FB938632}" destId="{FB4BFE29-C05A-4540-865E-0BE65A9C18AB}" srcOrd="0" destOrd="0" presId="urn:microsoft.com/office/officeart/2005/8/layout/cycle8"/>
    <dgm:cxn modelId="{2202ACF5-6D20-4D9A-9E5A-1B48FF81B0FB}" type="presParOf" srcId="{2FC8A4EC-C9CF-4473-BA39-D1E9FB938632}" destId="{7C9B72DC-A973-4631-A3A6-5C31D40FF562}" srcOrd="1" destOrd="0" presId="urn:microsoft.com/office/officeart/2005/8/layout/cycle8"/>
    <dgm:cxn modelId="{B6F1E650-B35A-4E45-B3C8-69700EDB0C48}" type="presParOf" srcId="{2FC8A4EC-C9CF-4473-BA39-D1E9FB938632}" destId="{55F34362-4698-45A3-971D-5836674F3C1D}" srcOrd="2" destOrd="0" presId="urn:microsoft.com/office/officeart/2005/8/layout/cycle8"/>
    <dgm:cxn modelId="{E40D3D85-FFEE-49ED-A6F3-84D4C97C2FF8}" type="presParOf" srcId="{2FC8A4EC-C9CF-4473-BA39-D1E9FB938632}" destId="{82E904EB-938B-4C11-A2FE-909073E93D51}" srcOrd="3" destOrd="0" presId="urn:microsoft.com/office/officeart/2005/8/layout/cycle8"/>
    <dgm:cxn modelId="{0E236360-C7D0-4237-98FB-C3FE0E1D4FD5}" type="presParOf" srcId="{2FC8A4EC-C9CF-4473-BA39-D1E9FB938632}" destId="{B59F0546-8725-4E71-A316-08C52A11E8F2}" srcOrd="4" destOrd="0" presId="urn:microsoft.com/office/officeart/2005/8/layout/cycle8"/>
    <dgm:cxn modelId="{97043085-F461-4A81-8856-6A83DA0D6860}" type="presParOf" srcId="{2FC8A4EC-C9CF-4473-BA39-D1E9FB938632}" destId="{3EA8E07B-9961-49B8-A44C-3068D967EC9E}" srcOrd="5" destOrd="0" presId="urn:microsoft.com/office/officeart/2005/8/layout/cycle8"/>
    <dgm:cxn modelId="{84339994-B6B9-42D6-8859-DF1E76640071}" type="presParOf" srcId="{2FC8A4EC-C9CF-4473-BA39-D1E9FB938632}" destId="{3959F0CC-FE85-4822-84D3-D24E7E6A34CA}" srcOrd="6" destOrd="0" presId="urn:microsoft.com/office/officeart/2005/8/layout/cycle8"/>
    <dgm:cxn modelId="{BC5916B8-1394-4DF8-9D79-8DEC15B7DD0D}" type="presParOf" srcId="{2FC8A4EC-C9CF-4473-BA39-D1E9FB938632}" destId="{1AE406B6-83C1-4166-B0AA-7B34C45EC291}" srcOrd="7" destOrd="0" presId="urn:microsoft.com/office/officeart/2005/8/layout/cycle8"/>
    <dgm:cxn modelId="{0DC01F00-EA4B-441C-9471-6D8B00947D5F}" type="presParOf" srcId="{2FC8A4EC-C9CF-4473-BA39-D1E9FB938632}" destId="{0E6398FC-EA25-4D96-A39F-8E47C4F1C9AA}" srcOrd="8" destOrd="0" presId="urn:microsoft.com/office/officeart/2005/8/layout/cycle8"/>
    <dgm:cxn modelId="{4883ED7A-98EF-448F-B4AC-83B080012844}" type="presParOf" srcId="{2FC8A4EC-C9CF-4473-BA39-D1E9FB938632}" destId="{D619189F-9F71-4122-8EB9-ED66CE220218}" srcOrd="9" destOrd="0" presId="urn:microsoft.com/office/officeart/2005/8/layout/cycle8"/>
    <dgm:cxn modelId="{5A69C5F5-60D2-46E4-9332-8BEEDEF0CFDA}" type="presParOf" srcId="{2FC8A4EC-C9CF-4473-BA39-D1E9FB938632}" destId="{CA9B6221-3B05-406D-9AC0-529BA0968757}" srcOrd="10" destOrd="0" presId="urn:microsoft.com/office/officeart/2005/8/layout/cycle8"/>
    <dgm:cxn modelId="{94D4F1FC-559D-431D-88D5-4DF8835F5E3E}" type="presParOf" srcId="{2FC8A4EC-C9CF-4473-BA39-D1E9FB938632}" destId="{06FF360A-D690-477F-85B5-2B9B13BB3713}" srcOrd="11" destOrd="0" presId="urn:microsoft.com/office/officeart/2005/8/layout/cycle8"/>
    <dgm:cxn modelId="{EDD03218-6552-43C8-A4D9-7A97E999307E}" type="presParOf" srcId="{2FC8A4EC-C9CF-4473-BA39-D1E9FB938632}" destId="{460DEC0D-D51A-46CE-839E-00CD208CC0B6}" srcOrd="12" destOrd="0" presId="urn:microsoft.com/office/officeart/2005/8/layout/cycle8"/>
    <dgm:cxn modelId="{1421BE77-8E71-42D0-A7D6-1128CF8C9534}" type="presParOf" srcId="{2FC8A4EC-C9CF-4473-BA39-D1E9FB938632}" destId="{FC6E9029-3CC4-49B7-8F44-9FF94C5738F9}" srcOrd="13" destOrd="0" presId="urn:microsoft.com/office/officeart/2005/8/layout/cycle8"/>
    <dgm:cxn modelId="{80F82B17-FBFC-471A-80AA-CB7D83BAA8F4}" type="presParOf" srcId="{2FC8A4EC-C9CF-4473-BA39-D1E9FB938632}" destId="{07ECFB57-E042-41CB-B2D4-2C5168B027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64587-9A35-408A-8F5B-702F3850A531}">
      <dsp:nvSpPr>
        <dsp:cNvPr id="0" name=""/>
        <dsp:cNvSpPr/>
      </dsp:nvSpPr>
      <dsp:spPr>
        <a:xfrm rot="10800000">
          <a:off x="1481943" y="3153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</dsp:txBody>
      <dsp:txXfrm rot="10800000">
        <a:off x="1585428" y="3153"/>
        <a:ext cx="5369199" cy="413941"/>
      </dsp:txXfrm>
    </dsp:sp>
    <dsp:sp modelId="{EEDB9905-0127-444B-9A4A-58619AEA7FE2}">
      <dsp:nvSpPr>
        <dsp:cNvPr id="0" name=""/>
        <dsp:cNvSpPr/>
      </dsp:nvSpPr>
      <dsp:spPr>
        <a:xfrm>
          <a:off x="1274972" y="3153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F36F00-D634-4B3C-ADA9-3C1970CAF2F7}">
      <dsp:nvSpPr>
        <dsp:cNvPr id="0" name=""/>
        <dsp:cNvSpPr/>
      </dsp:nvSpPr>
      <dsp:spPr>
        <a:xfrm rot="10800000">
          <a:off x="1481943" y="540659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Spam Value Chain</a:t>
          </a:r>
          <a:endParaRPr lang="en-US" sz="2800" kern="1200" dirty="0"/>
        </a:p>
      </dsp:txBody>
      <dsp:txXfrm rot="10800000">
        <a:off x="1585428" y="540659"/>
        <a:ext cx="5369199" cy="413941"/>
      </dsp:txXfrm>
    </dsp:sp>
    <dsp:sp modelId="{41B3F727-34CD-4A92-A4C7-50AC1101CE4A}">
      <dsp:nvSpPr>
        <dsp:cNvPr id="0" name=""/>
        <dsp:cNvSpPr/>
      </dsp:nvSpPr>
      <dsp:spPr>
        <a:xfrm>
          <a:off x="1274972" y="540659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F3B5E8B-DF3D-4B81-A450-B55A63137440}">
      <dsp:nvSpPr>
        <dsp:cNvPr id="0" name=""/>
        <dsp:cNvSpPr/>
      </dsp:nvSpPr>
      <dsp:spPr>
        <a:xfrm rot="10800000">
          <a:off x="1481943" y="1078164"/>
          <a:ext cx="5472684" cy="41394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68055"/>
                <a:satOff val="-976"/>
                <a:lumOff val="569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8055"/>
                <a:satOff val="-976"/>
                <a:lumOff val="569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8055"/>
                <a:satOff val="-976"/>
                <a:lumOff val="56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How Modern Spam Works</a:t>
          </a:r>
          <a:endParaRPr lang="en-US" sz="2800" kern="1200" dirty="0"/>
        </a:p>
      </dsp:txBody>
      <dsp:txXfrm rot="10800000">
        <a:off x="1585428" y="1078164"/>
        <a:ext cx="5369199" cy="413941"/>
      </dsp:txXfrm>
    </dsp:sp>
    <dsp:sp modelId="{327F07EF-1420-4F18-A156-7C45CAEE7CE1}">
      <dsp:nvSpPr>
        <dsp:cNvPr id="0" name=""/>
        <dsp:cNvSpPr/>
      </dsp:nvSpPr>
      <dsp:spPr>
        <a:xfrm>
          <a:off x="1274972" y="1078164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0930E1-B164-47A9-8697-0120D3CF0946}">
      <dsp:nvSpPr>
        <dsp:cNvPr id="0" name=""/>
        <dsp:cNvSpPr/>
      </dsp:nvSpPr>
      <dsp:spPr>
        <a:xfrm rot="10800000">
          <a:off x="1481943" y="1615670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Pharmacy Express: An Example</a:t>
          </a:r>
          <a:endParaRPr lang="en-US" sz="2800" kern="1200" dirty="0"/>
        </a:p>
      </dsp:txBody>
      <dsp:txXfrm rot="10800000">
        <a:off x="1585428" y="1615670"/>
        <a:ext cx="5369199" cy="413941"/>
      </dsp:txXfrm>
    </dsp:sp>
    <dsp:sp modelId="{7FBE3275-2FAF-4F30-998C-96B2665F8B6E}">
      <dsp:nvSpPr>
        <dsp:cNvPr id="0" name=""/>
        <dsp:cNvSpPr/>
      </dsp:nvSpPr>
      <dsp:spPr>
        <a:xfrm>
          <a:off x="1274972" y="1615670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03F7A0-330D-4542-8110-8A467C8E728C}">
      <dsp:nvSpPr>
        <dsp:cNvPr id="0" name=""/>
        <dsp:cNvSpPr/>
      </dsp:nvSpPr>
      <dsp:spPr>
        <a:xfrm rot="10800000">
          <a:off x="1481943" y="2153176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Collection Methodology</a:t>
          </a:r>
          <a:endParaRPr lang="en-US" sz="2800" kern="1200" dirty="0"/>
        </a:p>
      </dsp:txBody>
      <dsp:txXfrm rot="10800000">
        <a:off x="1585428" y="2153176"/>
        <a:ext cx="5369199" cy="413941"/>
      </dsp:txXfrm>
    </dsp:sp>
    <dsp:sp modelId="{DB3A7A70-ED5C-414C-95D3-8E72615CE571}">
      <dsp:nvSpPr>
        <dsp:cNvPr id="0" name=""/>
        <dsp:cNvSpPr/>
      </dsp:nvSpPr>
      <dsp:spPr>
        <a:xfrm>
          <a:off x="1274972" y="2153176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02C157-93EC-4379-B662-42D591C71BB3}">
      <dsp:nvSpPr>
        <dsp:cNvPr id="0" name=""/>
        <dsp:cNvSpPr/>
      </dsp:nvSpPr>
      <dsp:spPr>
        <a:xfrm rot="10800000">
          <a:off x="1481943" y="2690682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Analysis</a:t>
          </a:r>
          <a:endParaRPr lang="en-US" sz="2800" kern="1200" dirty="0"/>
        </a:p>
      </dsp:txBody>
      <dsp:txXfrm rot="10800000">
        <a:off x="1585428" y="2690682"/>
        <a:ext cx="5369199" cy="413941"/>
      </dsp:txXfrm>
    </dsp:sp>
    <dsp:sp modelId="{4B392248-9720-4F81-A466-D69A9D46219D}">
      <dsp:nvSpPr>
        <dsp:cNvPr id="0" name=""/>
        <dsp:cNvSpPr/>
      </dsp:nvSpPr>
      <dsp:spPr>
        <a:xfrm>
          <a:off x="1274972" y="2690682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D170C9-5B1A-4FAF-AA75-BD93692B354C}">
      <dsp:nvSpPr>
        <dsp:cNvPr id="0" name=""/>
        <dsp:cNvSpPr/>
      </dsp:nvSpPr>
      <dsp:spPr>
        <a:xfrm rot="10800000">
          <a:off x="1481943" y="3228188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Contribution</a:t>
          </a:r>
          <a:endParaRPr lang="en-US" sz="2800" kern="1200" dirty="0"/>
        </a:p>
      </dsp:txBody>
      <dsp:txXfrm rot="10800000">
        <a:off x="1585428" y="3228188"/>
        <a:ext cx="5369199" cy="413941"/>
      </dsp:txXfrm>
    </dsp:sp>
    <dsp:sp modelId="{C5FBECD9-E8E0-4200-93B0-9D046F2250EB}">
      <dsp:nvSpPr>
        <dsp:cNvPr id="0" name=""/>
        <dsp:cNvSpPr/>
      </dsp:nvSpPr>
      <dsp:spPr>
        <a:xfrm>
          <a:off x="1274972" y="3228188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B3F90E-FD63-4D32-BA68-268ED86AD7F9}">
      <dsp:nvSpPr>
        <dsp:cNvPr id="0" name=""/>
        <dsp:cNvSpPr/>
      </dsp:nvSpPr>
      <dsp:spPr>
        <a:xfrm rot="10800000">
          <a:off x="1481943" y="3765693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Weakness</a:t>
          </a:r>
          <a:endParaRPr lang="en-US" sz="2800" kern="1200" dirty="0"/>
        </a:p>
      </dsp:txBody>
      <dsp:txXfrm rot="10800000">
        <a:off x="1585428" y="3765693"/>
        <a:ext cx="5369199" cy="413941"/>
      </dsp:txXfrm>
    </dsp:sp>
    <dsp:sp modelId="{F19C4968-DF54-4414-BB87-5C49E06F9927}">
      <dsp:nvSpPr>
        <dsp:cNvPr id="0" name=""/>
        <dsp:cNvSpPr/>
      </dsp:nvSpPr>
      <dsp:spPr>
        <a:xfrm>
          <a:off x="1274972" y="3765693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F4313E-558A-400E-B071-41B22025D882}">
      <dsp:nvSpPr>
        <dsp:cNvPr id="0" name=""/>
        <dsp:cNvSpPr/>
      </dsp:nvSpPr>
      <dsp:spPr>
        <a:xfrm rot="10800000">
          <a:off x="1481943" y="4303199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Improvement</a:t>
          </a:r>
          <a:endParaRPr lang="en-US" sz="2800" kern="1200" dirty="0"/>
        </a:p>
      </dsp:txBody>
      <dsp:txXfrm rot="10800000">
        <a:off x="1585428" y="4303199"/>
        <a:ext cx="5369199" cy="413941"/>
      </dsp:txXfrm>
    </dsp:sp>
    <dsp:sp modelId="{232A9439-FC86-4F03-9512-4FCE8FA68C50}">
      <dsp:nvSpPr>
        <dsp:cNvPr id="0" name=""/>
        <dsp:cNvSpPr/>
      </dsp:nvSpPr>
      <dsp:spPr>
        <a:xfrm>
          <a:off x="1274972" y="4303199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1B918F-92EE-4B4F-B36D-197ACB59AD71}">
      <dsp:nvSpPr>
        <dsp:cNvPr id="0" name=""/>
        <dsp:cNvSpPr/>
      </dsp:nvSpPr>
      <dsp:spPr>
        <a:xfrm rot="10800000">
          <a:off x="1481943" y="4840705"/>
          <a:ext cx="5472684" cy="413941"/>
        </a:xfrm>
        <a:prstGeom prst="homePlat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537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Conclusion</a:t>
          </a:r>
          <a:endParaRPr lang="en-US" sz="2800" kern="1200" dirty="0"/>
        </a:p>
      </dsp:txBody>
      <dsp:txXfrm rot="10800000">
        <a:off x="1585428" y="4840705"/>
        <a:ext cx="5369199" cy="413941"/>
      </dsp:txXfrm>
    </dsp:sp>
    <dsp:sp modelId="{9FBD2DC8-E726-4334-AD9F-D8150F2431E7}">
      <dsp:nvSpPr>
        <dsp:cNvPr id="0" name=""/>
        <dsp:cNvSpPr/>
      </dsp:nvSpPr>
      <dsp:spPr>
        <a:xfrm>
          <a:off x="1274972" y="4840705"/>
          <a:ext cx="413941" cy="4139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2111783" y="341757"/>
          <a:ext cx="4416552" cy="441655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a typeface="ＭＳ Ｐゴシック" charset="0"/>
            </a:rPr>
            <a:t>Click support</a:t>
          </a:r>
          <a:endParaRPr lang="en-US" sz="2500" b="1" kern="1200" dirty="0"/>
        </a:p>
      </dsp:txBody>
      <dsp:txXfrm>
        <a:off x="4439411" y="1277645"/>
        <a:ext cx="1577340" cy="1314450"/>
      </dsp:txXfrm>
    </dsp:sp>
    <dsp:sp modelId="{B59F0546-8725-4E71-A316-08C52A11E8F2}">
      <dsp:nvSpPr>
        <dsp:cNvPr id="0" name=""/>
        <dsp:cNvSpPr/>
      </dsp:nvSpPr>
      <dsp:spPr>
        <a:xfrm>
          <a:off x="2020823" y="499491"/>
          <a:ext cx="4416552" cy="441655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a typeface="ＭＳ Ｐゴシック" charset="0"/>
            </a:rPr>
            <a:t>Realization</a:t>
          </a:r>
          <a:endParaRPr lang="en-US" sz="2500" b="1" kern="1200" dirty="0"/>
        </a:p>
      </dsp:txBody>
      <dsp:txXfrm>
        <a:off x="3072383" y="3364992"/>
        <a:ext cx="2366010" cy="1156716"/>
      </dsp:txXfrm>
    </dsp:sp>
    <dsp:sp modelId="{0E6398FC-EA25-4D96-A39F-8E47C4F1C9AA}">
      <dsp:nvSpPr>
        <dsp:cNvPr id="0" name=""/>
        <dsp:cNvSpPr/>
      </dsp:nvSpPr>
      <dsp:spPr>
        <a:xfrm>
          <a:off x="1929864" y="341757"/>
          <a:ext cx="4416552" cy="441655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 smtClean="0">
              <a:ea typeface="ＭＳ Ｐゴシック" charset="0"/>
            </a:rPr>
            <a:t>Advertising</a:t>
          </a:r>
          <a:endParaRPr lang="en-US" sz="2500" b="1" kern="1200" dirty="0"/>
        </a:p>
      </dsp:txBody>
      <dsp:txXfrm>
        <a:off x="2441447" y="1277645"/>
        <a:ext cx="1577340" cy="1314450"/>
      </dsp:txXfrm>
    </dsp:sp>
    <dsp:sp modelId="{460DEC0D-D51A-46CE-839E-00CD208CC0B6}">
      <dsp:nvSpPr>
        <dsp:cNvPr id="0" name=""/>
        <dsp:cNvSpPr/>
      </dsp:nvSpPr>
      <dsp:spPr>
        <a:xfrm>
          <a:off x="1838742" y="68351"/>
          <a:ext cx="4963363" cy="49633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1747418" y="225806"/>
          <a:ext cx="4963363" cy="49633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1656093" y="68351"/>
          <a:ext cx="4963363" cy="49633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support</a:t>
          </a:r>
          <a:endParaRPr lang="en-US" sz="1100" b="1" kern="1200" dirty="0"/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Realization</a:t>
          </a:r>
          <a:endParaRPr lang="en-US" sz="1100" b="1" kern="1200" dirty="0"/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ea typeface="ＭＳ Ｐゴシック" charset="0"/>
            </a:rPr>
            <a:t>Advertising</a:t>
          </a:r>
          <a:endParaRPr lang="en-US" sz="1100" b="1" kern="1200" dirty="0"/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support</a:t>
          </a:r>
          <a:endParaRPr lang="en-US" sz="1100" b="1" kern="1200" dirty="0"/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Realization</a:t>
          </a:r>
          <a:endParaRPr lang="en-US" sz="1100" b="1" kern="1200" dirty="0"/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BE71E-C52B-4B9B-92F5-72DCE12ED99E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6F603-B4F4-49CC-8050-4FDC4829436B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Redirection sites</a:t>
          </a:r>
          <a:endParaRPr lang="en-US" sz="2300" kern="1200" dirty="0"/>
        </a:p>
      </dsp:txBody>
      <dsp:txXfrm>
        <a:off x="2160400" y="47068"/>
        <a:ext cx="1775198" cy="842046"/>
      </dsp:txXfrm>
    </dsp:sp>
    <dsp:sp modelId="{D13D108B-5783-4D54-9FDF-95FCF3EE1AB4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Domains</a:t>
          </a:r>
          <a:endParaRPr lang="en-US" sz="2300" kern="1200" dirty="0"/>
        </a:p>
      </dsp:txBody>
      <dsp:txXfrm>
        <a:off x="3804791" y="1241788"/>
        <a:ext cx="1775198" cy="842046"/>
      </dsp:txXfrm>
    </dsp:sp>
    <dsp:sp modelId="{9D00E565-3990-4EF4-B376-609A9DA10BA3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Name servers</a:t>
          </a:r>
          <a:endParaRPr lang="en-US" sz="2300" kern="1200" dirty="0"/>
        </a:p>
      </dsp:txBody>
      <dsp:txXfrm>
        <a:off x="3176690" y="3174885"/>
        <a:ext cx="1775198" cy="842046"/>
      </dsp:txXfrm>
    </dsp:sp>
    <dsp:sp modelId="{D9E99400-E25C-4305-B425-7EA3FAC1B2DA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Webs servers</a:t>
          </a:r>
          <a:endParaRPr lang="en-US" sz="2300" kern="1200" dirty="0"/>
        </a:p>
      </dsp:txBody>
      <dsp:txXfrm>
        <a:off x="1144111" y="3174885"/>
        <a:ext cx="1775198" cy="842046"/>
      </dsp:txXfrm>
    </dsp:sp>
    <dsp:sp modelId="{92B8E677-DF10-4B1D-9F2C-7E54984ADC4F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/>
            <a:t>Affiliate Programs</a:t>
          </a:r>
          <a:endParaRPr lang="en-US" sz="2300" kern="1200" dirty="0"/>
        </a:p>
      </dsp:txBody>
      <dsp:txXfrm>
        <a:off x="516009" y="1241788"/>
        <a:ext cx="1775198" cy="842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FE29-C05A-4540-865E-0BE65A9C18AB}">
      <dsp:nvSpPr>
        <dsp:cNvPr id="0" name=""/>
        <dsp:cNvSpPr/>
      </dsp:nvSpPr>
      <dsp:spPr>
        <a:xfrm>
          <a:off x="839442" y="153542"/>
          <a:ext cx="1984248" cy="19842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a typeface="ＭＳ Ｐゴシック" charset="0"/>
            </a:rPr>
            <a:t>Click </a:t>
          </a: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support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885188" y="574014"/>
        <a:ext cx="708660" cy="590549"/>
      </dsp:txXfrm>
    </dsp:sp>
    <dsp:sp modelId="{B59F0546-8725-4E71-A316-08C52A11E8F2}">
      <dsp:nvSpPr>
        <dsp:cNvPr id="0" name=""/>
        <dsp:cNvSpPr/>
      </dsp:nvSpPr>
      <dsp:spPr>
        <a:xfrm>
          <a:off x="798576" y="224408"/>
          <a:ext cx="1984248" cy="19842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ea typeface="ＭＳ Ｐゴシック" charset="0"/>
            </a:rPr>
            <a:t>Realization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271015" y="1511808"/>
        <a:ext cx="1062989" cy="519684"/>
      </dsp:txXfrm>
    </dsp:sp>
    <dsp:sp modelId="{0E6398FC-EA25-4D96-A39F-8E47C4F1C9AA}">
      <dsp:nvSpPr>
        <dsp:cNvPr id="0" name=""/>
        <dsp:cNvSpPr/>
      </dsp:nvSpPr>
      <dsp:spPr>
        <a:xfrm>
          <a:off x="757709" y="153542"/>
          <a:ext cx="1984248" cy="1984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1"/>
              </a:solidFill>
              <a:ea typeface="ＭＳ Ｐゴシック" charset="0"/>
            </a:rPr>
            <a:t>Advertising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987551" y="574014"/>
        <a:ext cx="708660" cy="590549"/>
      </dsp:txXfrm>
    </dsp:sp>
    <dsp:sp modelId="{460DEC0D-D51A-46CE-839E-00CD208CC0B6}">
      <dsp:nvSpPr>
        <dsp:cNvPr id="0" name=""/>
        <dsp:cNvSpPr/>
      </dsp:nvSpPr>
      <dsp:spPr>
        <a:xfrm>
          <a:off x="716771" y="30708"/>
          <a:ext cx="2229916" cy="22299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9029-3CC4-49B7-8F44-9FF94C5738F9}">
      <dsp:nvSpPr>
        <dsp:cNvPr id="0" name=""/>
        <dsp:cNvSpPr/>
      </dsp:nvSpPr>
      <dsp:spPr>
        <a:xfrm>
          <a:off x="675741" y="101449"/>
          <a:ext cx="2229916" cy="22299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FB57-E042-41CB-B2D4-2C5168B027C3}">
      <dsp:nvSpPr>
        <dsp:cNvPr id="0" name=""/>
        <dsp:cNvSpPr/>
      </dsp:nvSpPr>
      <dsp:spPr>
        <a:xfrm>
          <a:off x="634711" y="30708"/>
          <a:ext cx="2229916" cy="22299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15C6-A3AA-438B-87D9-5762668B65A5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B99-6875-4CBF-878A-6D7F887B1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Societ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76200"/>
            <a:ext cx="1828800" cy="137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process seems simple, but in practice a spammer must orchestrate many moving parts and maintain them against pressure from Spam defenders. These parts include: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rPr>
              <a:t>Only a small number of registrars host domains for many affiliate programs, and similarly only a small number of </a:t>
            </a:r>
            <a:r>
              <a:rPr lang="en-US" sz="1200" dirty="0" err="1" smtClean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rPr>
              <a:t>Ases</a:t>
            </a:r>
            <a:r>
              <a:rPr lang="en-US" sz="1200" dirty="0" smtClean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rPr>
              <a:t> (Autonomous Systems) host name and Web servers for many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/>
            <a:fld id="{0A634D23-7EC0-4E62-970C-EBBE197B01EA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/>
            <a:fld id="{0A634D23-7EC0-4E62-970C-EBBE197B01EA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the </a:t>
            </a:r>
            <a:r>
              <a:rPr lang="en-US" dirty="0" smtClean="0">
                <a:hlinkClick r:id="rId3" tooltip="Internet Society"/>
              </a:rPr>
              <a:t>Internet Society</a:t>
            </a:r>
            <a:r>
              <a:rPr lang="en-US" dirty="0" smtClean="0"/>
              <a:t> and other sources, the term </a:t>
            </a:r>
            <a:r>
              <a:rPr lang="en-US" i="1" dirty="0" smtClean="0"/>
              <a:t>spam</a:t>
            </a:r>
            <a:r>
              <a:rPr lang="en-US" dirty="0" smtClean="0"/>
              <a:t> for Internet abuses came into use in reference to this sketch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There are many basic characteristics of SPAM activity that still lack insight like: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F862BD-E23E-4EB1-818A-11CFFC788B89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Most spam </a:t>
            </a:r>
            <a:r>
              <a:rPr lang="en-US" sz="1000" dirty="0" smtClean="0"/>
              <a:t>email </a:t>
            </a:r>
            <a:r>
              <a:rPr lang="en-US" sz="1000" dirty="0" smtClean="0"/>
              <a:t>receivers </a:t>
            </a:r>
            <a:r>
              <a:rPr lang="en-US" sz="1000" dirty="0" smtClean="0"/>
              <a:t>hate </a:t>
            </a:r>
            <a:r>
              <a:rPr lang="en-US" sz="1000" dirty="0" smtClean="0"/>
              <a:t>spam </a:t>
            </a:r>
            <a:r>
              <a:rPr lang="en-US" sz="1000" dirty="0" smtClean="0"/>
              <a:t>email </a:t>
            </a:r>
            <a:r>
              <a:rPr lang="en-US" sz="1000" dirty="0" smtClean="0"/>
              <a:t>as they think it is a nuisance to their communication and to their inboxes</a:t>
            </a:r>
            <a:r>
              <a:rPr lang="en-US" sz="1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This </a:t>
            </a:r>
            <a:r>
              <a:rPr lang="en-US" sz="1000" dirty="0" smtClean="0"/>
              <a:t>is not the case with the </a:t>
            </a:r>
            <a:r>
              <a:rPr lang="en-US" sz="1000" dirty="0" smtClean="0"/>
              <a:t>spammers of </a:t>
            </a:r>
            <a:r>
              <a:rPr lang="en-US" sz="1000" dirty="0" smtClean="0"/>
              <a:t>these </a:t>
            </a:r>
            <a:r>
              <a:rPr lang="en-US" sz="1000" dirty="0" smtClean="0"/>
              <a:t>emails</a:t>
            </a:r>
            <a:r>
              <a:rPr lang="en-US" sz="1000" dirty="0" smtClean="0"/>
              <a:t>. This is a channel that can be used to market various products and services to the </a:t>
            </a:r>
            <a:r>
              <a:rPr lang="en-US" sz="1000" dirty="0" smtClean="0"/>
              <a:t>masses.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In many circumstances, the attention is focused on the delivery of the </a:t>
            </a:r>
            <a:r>
              <a:rPr lang="en-US" sz="1000" dirty="0" smtClean="0"/>
              <a:t>email </a:t>
            </a:r>
            <a:r>
              <a:rPr lang="en-US" sz="1000" dirty="0" smtClean="0"/>
              <a:t>itself. Less is given and channeled to the whole multi-faceted business empire that exists with the </a:t>
            </a:r>
            <a:r>
              <a:rPr lang="en-US" sz="1000" dirty="0" err="1" smtClean="0"/>
              <a:t>eemail</a:t>
            </a:r>
            <a:r>
              <a:rPr lang="en-US" sz="1000" dirty="0" smtClean="0"/>
              <a:t> </a:t>
            </a:r>
            <a:r>
              <a:rPr lang="en-US" sz="1000" dirty="0" smtClean="0"/>
              <a:t>itself. 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There is still a lack of solid understanding of this enterprise</a:t>
            </a:r>
            <a:r>
              <a:rPr lang="en-US" altLang="en-US" sz="1000" dirty="0" smtClean="0"/>
              <a:t>’</a:t>
            </a:r>
            <a:r>
              <a:rPr lang="en-US" sz="1000" dirty="0" smtClean="0"/>
              <a:t>s full structure, and thus most anti-spam interventions focus on only one facet of the overall spam value chain like, spam filtering, URL blacklisting, site takedown.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1000" dirty="0" smtClean="0"/>
              <a:t> Every </a:t>
            </a:r>
            <a:r>
              <a:rPr lang="en-US" sz="1000" dirty="0" smtClean="0"/>
              <a:t>click on a </a:t>
            </a:r>
            <a:r>
              <a:rPr lang="en-US" sz="1000" dirty="0" smtClean="0"/>
              <a:t>email </a:t>
            </a:r>
            <a:r>
              <a:rPr lang="en-US" sz="1000" dirty="0" smtClean="0"/>
              <a:t>which has been sent on a spam </a:t>
            </a:r>
            <a:r>
              <a:rPr lang="en-US" sz="1000" dirty="0" smtClean="0"/>
              <a:t>email </a:t>
            </a:r>
            <a:r>
              <a:rPr lang="en-US" sz="1000" dirty="0" smtClean="0"/>
              <a:t>is the start of a long trajectory of a complex path that leads to a large business empire. 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dirty="0" smtClean="0"/>
              <a:t>Each distinct path through this </a:t>
            </a:r>
            <a:r>
              <a:rPr lang="en-US" altLang="en-US" dirty="0" smtClean="0"/>
              <a:t>‘</a:t>
            </a:r>
            <a:r>
              <a:rPr lang="en-US" dirty="0" smtClean="0"/>
              <a:t>Spam chain</a:t>
            </a:r>
            <a:r>
              <a:rPr lang="en-US" altLang="en-US" dirty="0" smtClean="0"/>
              <a:t>’</a:t>
            </a:r>
            <a:r>
              <a:rPr lang="en-US" dirty="0" smtClean="0"/>
              <a:t> comprised of the showing</a:t>
            </a:r>
            <a:r>
              <a:rPr lang="en-US" baseline="0" dirty="0" smtClean="0"/>
              <a:t> different components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charset="0"/>
              </a:rPr>
              <a:t> The Spam value chain can be classified into three distinct stages</a:t>
            </a:r>
            <a:r>
              <a:rPr lang="de-DE" dirty="0" smtClean="0">
                <a:ea typeface="ＭＳ Ｐゴシック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Includes all activities focused on attracting potential customers to pay attention to what the spammers want to sell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99-6875-4CBF-878A-6D7F887B1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253D-2C7C-4D0E-B278-B9C4E49FA67A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D928-6338-488D-9010-797440D7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am_(electronic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19633"/>
              </p:ext>
            </p:extLst>
          </p:nvPr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533400" y="966243"/>
            <a:ext cx="0" cy="219159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20787"/>
              </p:ext>
            </p:extLst>
          </p:nvPr>
        </p:nvGraphicFramePr>
        <p:xfrm>
          <a:off x="0" y="-76200"/>
          <a:ext cx="9144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276600"/>
                <a:gridCol w="2819400"/>
              </a:tblGrid>
              <a:tr h="457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Malware and Software Vulnerability Analysis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62800" y="762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Spring 2013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198772" y="1861740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8431064" y="150766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1272" y="990600"/>
            <a:ext cx="6529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Analysis of the Spam Value Chain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686800" y="914400"/>
            <a:ext cx="0" cy="220773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9501" y="76200"/>
            <a:ext cx="1090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CAP </a:t>
            </a:r>
            <a:r>
              <a:rPr lang="en-US" b="1" dirty="0" smtClean="0">
                <a:solidFill>
                  <a:schemeClr val="bg1"/>
                </a:solidFill>
              </a:rPr>
              <a:t>6135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800600" y="914400"/>
            <a:ext cx="3886200" cy="2435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33400" y="978421"/>
            <a:ext cx="3677512" cy="1218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10912" y="572869"/>
            <a:ext cx="588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1238" y="1828800"/>
            <a:ext cx="2500162" cy="3733800"/>
            <a:chOff x="1081238" y="1981200"/>
            <a:chExt cx="2500162" cy="3733800"/>
          </a:xfrm>
        </p:grpSpPr>
        <p:sp>
          <p:nvSpPr>
            <p:cNvPr id="1030" name="Round Same Side Corner Rectangle 1029"/>
            <p:cNvSpPr/>
            <p:nvPr/>
          </p:nvSpPr>
          <p:spPr>
            <a:xfrm>
              <a:off x="1081238" y="1981200"/>
              <a:ext cx="2500162" cy="26670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+mj-lt"/>
                <a:buAutoNum type="arabicPeriod"/>
              </a:pPr>
              <a:endPara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Kirill </a:t>
              </a:r>
              <a:r>
                <a:rPr lang="en-US" sz="1600" b="1" dirty="0" err="1">
                  <a:solidFill>
                    <a:srgbClr val="0070C0"/>
                  </a:solidFill>
                </a:rPr>
                <a:t>Levchenko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Andreas </a:t>
              </a:r>
              <a:r>
                <a:rPr lang="en-US" sz="1600" b="1" dirty="0" err="1">
                  <a:solidFill>
                    <a:srgbClr val="0070C0"/>
                  </a:solidFill>
                </a:rPr>
                <a:t>Pitsillidis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 err="1">
                  <a:solidFill>
                    <a:srgbClr val="0070C0"/>
                  </a:solidFill>
                </a:rPr>
                <a:t>Neha</a:t>
              </a:r>
              <a:r>
                <a:rPr lang="en-US" sz="1600" b="1" dirty="0">
                  <a:solidFill>
                    <a:srgbClr val="0070C0"/>
                  </a:solidFill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</a:rPr>
                <a:t>Chachra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Brandon Enright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Tristan Halvorson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Chris </a:t>
              </a:r>
              <a:r>
                <a:rPr lang="en-US" sz="1600" b="1" dirty="0" err="1">
                  <a:solidFill>
                    <a:srgbClr val="0070C0"/>
                  </a:solidFill>
                </a:rPr>
                <a:t>Kanich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He Liu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Damon McCoy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Geoffrey M. </a:t>
              </a:r>
              <a:r>
                <a:rPr lang="en-US" sz="1600" b="1" dirty="0" err="1">
                  <a:solidFill>
                    <a:srgbClr val="0070C0"/>
                  </a:solidFill>
                </a:rPr>
                <a:t>Voelker</a:t>
              </a:r>
              <a:endParaRPr lang="en-US" sz="1600" b="1" dirty="0">
                <a:solidFill>
                  <a:srgbClr val="0070C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="1" dirty="0">
                  <a:solidFill>
                    <a:srgbClr val="0070C0"/>
                  </a:solidFill>
                </a:rPr>
                <a:t>Stefan Savage</a:t>
              </a:r>
            </a:p>
            <a:p>
              <a:pPr algn="ctr"/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1081238" y="4648200"/>
              <a:ext cx="2500162" cy="1066800"/>
            </a:xfrm>
            <a:prstGeom prst="rect">
              <a:avLst/>
            </a:prstGeom>
            <a:noFill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Department of Computer Science and Engineering</a:t>
              </a: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University of California, San Diego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75" y="1853695"/>
            <a:ext cx="2470252" cy="1575305"/>
            <a:chOff x="5089475" y="2006095"/>
            <a:chExt cx="2470252" cy="1575305"/>
          </a:xfrm>
        </p:grpSpPr>
        <p:sp>
          <p:nvSpPr>
            <p:cNvPr id="41" name="Round Same Side Corner Rectangle 40"/>
            <p:cNvSpPr/>
            <p:nvPr/>
          </p:nvSpPr>
          <p:spPr>
            <a:xfrm>
              <a:off x="5089475" y="2006095"/>
              <a:ext cx="2470252" cy="50850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0070C0"/>
                  </a:solidFill>
                </a:rPr>
                <a:t>11</a:t>
              </a:r>
              <a:r>
                <a:rPr lang="en-US" sz="1600" b="1" dirty="0">
                  <a:solidFill>
                    <a:srgbClr val="0070C0"/>
                  </a:solidFill>
                </a:rPr>
                <a:t>. Mark </a:t>
              </a:r>
              <a:r>
                <a:rPr lang="en-US" sz="1600" b="1" dirty="0" err="1">
                  <a:solidFill>
                    <a:srgbClr val="0070C0"/>
                  </a:solidFill>
                </a:rPr>
                <a:t>Felegyhazi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89475" y="2514600"/>
              <a:ext cx="2470252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Laboratory of Cryptography and System Security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University </a:t>
              </a:r>
              <a:r>
                <a:rPr lang="en-US" sz="1600" b="1" dirty="0">
                  <a:solidFill>
                    <a:srgbClr val="0070C0"/>
                  </a:solidFill>
                </a:rPr>
                <a:t>of Technology and Economics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89475" y="3505200"/>
            <a:ext cx="2470252" cy="1295400"/>
            <a:chOff x="5089475" y="3657600"/>
            <a:chExt cx="2470252" cy="1295400"/>
          </a:xfrm>
        </p:grpSpPr>
        <p:sp>
          <p:nvSpPr>
            <p:cNvPr id="45" name="Round Same Side Corner Rectangle 44"/>
            <p:cNvSpPr/>
            <p:nvPr/>
          </p:nvSpPr>
          <p:spPr>
            <a:xfrm>
              <a:off x="5089475" y="3657600"/>
              <a:ext cx="2470252" cy="5334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12. Chris Grier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89475" y="4191000"/>
              <a:ext cx="2470252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Computer Science Division</a:t>
              </a:r>
            </a:p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University of California, Berkeley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9474" y="4876800"/>
            <a:ext cx="2470253" cy="1371600"/>
            <a:chOff x="5089474" y="5029200"/>
            <a:chExt cx="2470253" cy="1371600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5089475" y="5029200"/>
              <a:ext cx="2470252" cy="609600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13. Nicholas Weaver</a:t>
              </a:r>
            </a:p>
            <a:p>
              <a:r>
                <a:rPr lang="en-US" sz="1600" b="1" dirty="0">
                  <a:solidFill>
                    <a:srgbClr val="0070C0"/>
                  </a:solidFill>
                </a:rPr>
                <a:t>14. Vern </a:t>
              </a:r>
              <a:r>
                <a:rPr lang="en-US" sz="1600" b="1" dirty="0" err="1">
                  <a:solidFill>
                    <a:srgbClr val="0070C0"/>
                  </a:solidFill>
                </a:rPr>
                <a:t>Paxson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9474" y="5638800"/>
              <a:ext cx="2470253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</a:rPr>
                <a:t>International Computer Science Institute, Berkeley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6000296" y="6488668"/>
            <a:ext cx="165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Fawaz</a:t>
            </a:r>
            <a:r>
              <a:rPr lang="en-US" b="1" dirty="0" smtClean="0">
                <a:solidFill>
                  <a:srgbClr val="0070C0"/>
                </a:solidFill>
              </a:rPr>
              <a:t> Al </a:t>
            </a:r>
            <a:r>
              <a:rPr lang="en-US" b="1" dirty="0" err="1" smtClean="0">
                <a:solidFill>
                  <a:srgbClr val="0070C0"/>
                </a:solidFill>
              </a:rPr>
              <a:t>Fahmi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7611" y="6477000"/>
            <a:ext cx="132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Apr. 3,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706844"/>
            <a:ext cx="6934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IEEE Symposium on Security and Privacy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Oakland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California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May 24, 2011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8229600" cy="1600200"/>
          </a:xfrm>
        </p:spPr>
        <p:txBody>
          <a:bodyPr>
            <a:normAutofit/>
          </a:bodyPr>
          <a:lstStyle/>
          <a:p>
            <a:pPr lvl="2" algn="just">
              <a:buFont typeface="Wingdings" pitchFamily="2" charset="2"/>
              <a:buChar char="q"/>
              <a:defRPr/>
            </a:pPr>
            <a:r>
              <a:rPr lang="en-US" sz="2000" b="1" dirty="0" smtClean="0">
                <a:ea typeface="ＭＳ Ｐゴシック" charset="0"/>
              </a:rPr>
              <a:t>  Countermeasures</a:t>
            </a:r>
            <a:r>
              <a:rPr lang="en-US" sz="2000" dirty="0" smtClean="0">
                <a:ea typeface="ＭＳ Ｐゴシック" charset="0"/>
              </a:rPr>
              <a:t>: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charset="0"/>
              </a:rPr>
              <a:t>Shut down open SMTP proxies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US" sz="2000" dirty="0" smtClean="0">
                <a:ea typeface="ＭＳ Ｐゴシック" charset="0"/>
              </a:rPr>
              <a:t>Introduction of well-distributed IP blacklisting of spam senders </a:t>
            </a:r>
          </a:p>
          <a:p>
            <a:pPr marL="0" indent="0" algn="just">
              <a:buNone/>
              <a:defRPr/>
            </a:pP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3413546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248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Effort </a:t>
            </a:r>
            <a:r>
              <a:rPr lang="en-US" sz="2000" dirty="0"/>
              <a:t>of reaching to potential clients and striving to entice them to click a given </a:t>
            </a:r>
            <a:r>
              <a:rPr lang="en-US" sz="2000" dirty="0" smtClean="0"/>
              <a:t>URL.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4191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r>
              <a:rPr lang="en-US" sz="2600" b="1" dirty="0" smtClean="0">
                <a:ea typeface="ＭＳ Ｐゴシック" charset="0"/>
              </a:rPr>
              <a:t>Spammers reactions:</a:t>
            </a:r>
            <a:endParaRPr lang="en-US" sz="3600" b="1" dirty="0" smtClean="0">
              <a:ea typeface="ＭＳ Ｐゴシック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endParaRPr lang="en-US" sz="2000" b="1" dirty="0">
              <a:ea typeface="ＭＳ Ｐゴシック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600" b="1" dirty="0">
                <a:ea typeface="ＭＳ Ｐゴシック" charset="0"/>
              </a:rPr>
              <a:t>Botnets : </a:t>
            </a:r>
            <a:r>
              <a:rPr lang="en-US" sz="2600" dirty="0">
                <a:ea typeface="ＭＳ Ｐゴシック" charset="0"/>
              </a:rPr>
              <a:t>A </a:t>
            </a:r>
            <a:r>
              <a:rPr lang="en-US" sz="2600" dirty="0">
                <a:ea typeface="ＭＳ Ｐゴシック" charset="0"/>
              </a:rPr>
              <a:t>collection of internet-connected programs communicating with other similar programs in order to perform </a:t>
            </a:r>
            <a:r>
              <a:rPr lang="en-US" sz="2600" dirty="0">
                <a:ea typeface="ＭＳ Ｐゴシック" charset="0"/>
              </a:rPr>
              <a:t>tasks</a:t>
            </a:r>
            <a:r>
              <a:rPr lang="en-US" sz="2600" dirty="0" smtClean="0">
                <a:ea typeface="ＭＳ Ｐゴシック" charset="0"/>
              </a:rPr>
              <a:t>.</a:t>
            </a:r>
            <a:endParaRPr lang="en-US" sz="2600" dirty="0">
              <a:ea typeface="ＭＳ Ｐゴシック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600" b="1" dirty="0">
                <a:ea typeface="ＭＳ Ｐゴシック" charset="0"/>
              </a:rPr>
              <a:t> </a:t>
            </a:r>
            <a:r>
              <a:rPr lang="nl-NL" sz="2600" b="1" dirty="0">
                <a:ea typeface="ＭＳ Ｐゴシック" charset="0"/>
              </a:rPr>
              <a:t>Webemail </a:t>
            </a:r>
            <a:r>
              <a:rPr lang="nl-NL" sz="2600" b="1" dirty="0">
                <a:ea typeface="ＭＳ Ｐゴシック" charset="0"/>
              </a:rPr>
              <a:t>spam </a:t>
            </a:r>
            <a:endParaRPr lang="nl-NL" sz="2600" b="1" dirty="0">
              <a:ea typeface="ＭＳ Ｐゴシック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nl-NL" sz="2600" b="1" dirty="0">
                <a:ea typeface="ＭＳ Ｐゴシック" charset="0"/>
              </a:rPr>
              <a:t>IP </a:t>
            </a:r>
            <a:r>
              <a:rPr lang="nl-NL" sz="2600" b="1" dirty="0">
                <a:ea typeface="ＭＳ Ｐゴシック" charset="0"/>
              </a:rPr>
              <a:t>prefix hijacking.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4644412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37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0701990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 spam sender will depend on a fraction of the receivers to click on an embedded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81343416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7358613"/>
              </p:ext>
            </p:extLst>
          </p:nvPr>
        </p:nvGraphicFramePr>
        <p:xfrm>
          <a:off x="22098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43434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300" dirty="0"/>
              <a:t>Redirection sites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6019800" y="3200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Domains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516636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Name servers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16636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algn="ctr"/>
            <a:r>
              <a:rPr lang="en-US" altLang="zh-CN" sz="2400" dirty="0" smtClean="0"/>
              <a:t>Webs </a:t>
            </a:r>
            <a:r>
              <a:rPr lang="en-US" altLang="zh-CN" sz="2400" dirty="0"/>
              <a:t>servers</a:t>
            </a:r>
            <a:endParaRPr lang="en-US" sz="2400" dirty="0"/>
          </a:p>
          <a:p>
            <a:pPr lvl="0" algn="ctr"/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2667000" y="3200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lvl="0" algn="ctr"/>
            <a:r>
              <a:rPr lang="en-US" altLang="zh-CN" sz="2400" dirty="0"/>
              <a:t>Affiliate Programs</a:t>
            </a:r>
            <a:endParaRPr lang="en-US" sz="2400" dirty="0"/>
          </a:p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5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0833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33333E-6 L -0.18334 -0.1666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83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 -0.45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26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1666 0.00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232 L 0.075 0.2865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2" grpId="0">
        <p:bldAsOne/>
      </p:bldGraphic>
      <p:bldGraphic spid="3" grpId="0">
        <p:bldAsOne/>
      </p:bldGraphic>
      <p:bldGraphic spid="3" grpId="1">
        <p:bldAsOne/>
      </p:bldGraphic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0148043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 spam sender will depend on a fraction of the receivers to click on an embedded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64664792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514600" y="202184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300" dirty="0"/>
              <a:t>Redirection sites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44958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Domains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 smtClean="0"/>
              <a:t>Web</a:t>
            </a:r>
          </a:p>
          <a:p>
            <a:pPr lvl="0" algn="ctr"/>
            <a:r>
              <a:rPr lang="en-US" altLang="zh-CN" sz="2400" dirty="0" smtClean="0"/>
              <a:t> Servers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lvl="0" algn="ctr"/>
            <a:endParaRPr lang="en-US" altLang="zh-CN" sz="2400" dirty="0" smtClean="0"/>
          </a:p>
          <a:p>
            <a:pPr lvl="0" algn="ctr"/>
            <a:r>
              <a:rPr lang="en-US" altLang="zh-CN" sz="2400" dirty="0" smtClean="0"/>
              <a:t>Affiliate </a:t>
            </a:r>
            <a:r>
              <a:rPr lang="en-US" altLang="zh-CN" sz="2400" dirty="0"/>
              <a:t>Programs</a:t>
            </a:r>
            <a:endParaRPr lang="en-US" sz="2400" dirty="0"/>
          </a:p>
          <a:p>
            <a:pPr algn="ctr"/>
            <a:endParaRPr lang="en-US" sz="2400" dirty="0"/>
          </a:p>
          <a:p>
            <a:pPr lvl="0"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4770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Name servers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66800" y="3124200"/>
            <a:ext cx="785876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zh-CN" sz="2000" dirty="0" smtClean="0"/>
              <a:t>Redirect </a:t>
            </a:r>
            <a:r>
              <a:rPr lang="en-US" altLang="zh-CN" sz="2000" dirty="0"/>
              <a:t>to additional URLs.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3581400"/>
            <a:ext cx="7391400" cy="1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tr-TR" sz="2000" b="1" dirty="0"/>
              <a:t>Redirection </a:t>
            </a:r>
            <a:r>
              <a:rPr lang="en-US" sz="2000" b="1" dirty="0" smtClean="0"/>
              <a:t>strategies: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To a </a:t>
            </a:r>
            <a:r>
              <a:rPr lang="en-US" sz="2000" dirty="0"/>
              <a:t>legitimate </a:t>
            </a:r>
            <a:r>
              <a:rPr lang="en-US" sz="2000" dirty="0" smtClean="0"/>
              <a:t>3rd </a:t>
            </a:r>
            <a:r>
              <a:rPr lang="en-US" sz="2000" dirty="0"/>
              <a:t>party </a:t>
            </a:r>
            <a:r>
              <a:rPr lang="en-US" sz="2000" dirty="0" smtClean="0"/>
              <a:t>controls </a:t>
            </a:r>
            <a:r>
              <a:rPr lang="en-US" sz="2000" dirty="0"/>
              <a:t>the DNS name resource for the redirection </a:t>
            </a:r>
            <a:r>
              <a:rPr lang="en-US" sz="2000" dirty="0" smtClean="0"/>
              <a:t>site.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To a DNS resource managed by spammers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856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6396080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 spam sender will depend on a fraction of the receivers to click on an embedded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16743841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5146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300" dirty="0"/>
              <a:t>Redirection sites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44958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Domains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 smtClean="0"/>
              <a:t>Web</a:t>
            </a:r>
          </a:p>
          <a:p>
            <a:pPr lvl="0" algn="ctr"/>
            <a:r>
              <a:rPr lang="en-US" altLang="zh-CN" sz="2400" dirty="0" smtClean="0"/>
              <a:t> Servers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lvl="0" algn="ctr"/>
            <a:endParaRPr lang="en-US" altLang="zh-CN" sz="2400" dirty="0" smtClean="0"/>
          </a:p>
          <a:p>
            <a:pPr lvl="0" algn="ctr"/>
            <a:r>
              <a:rPr lang="en-US" altLang="zh-CN" sz="2400" dirty="0" smtClean="0"/>
              <a:t>Affiliate </a:t>
            </a:r>
            <a:r>
              <a:rPr lang="en-US" altLang="zh-CN" sz="2400" dirty="0"/>
              <a:t>Programs</a:t>
            </a:r>
            <a:endParaRPr lang="en-US" sz="2400" dirty="0"/>
          </a:p>
          <a:p>
            <a:pPr algn="ctr"/>
            <a:endParaRPr lang="en-US" sz="2400" dirty="0"/>
          </a:p>
          <a:p>
            <a:pPr lvl="0"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4770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Name servers</a:t>
            </a:r>
            <a:endParaRPr lang="en-US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16000" y="3581400"/>
            <a:ext cx="7858760" cy="41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A spammer may purchase domains directly from a </a:t>
            </a:r>
            <a:r>
              <a:rPr lang="en-US" sz="2000" dirty="0" smtClean="0"/>
              <a:t>registrar.</a:t>
            </a:r>
            <a:endParaRPr lang="en-US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70280" y="4191000"/>
            <a:ext cx="785876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Frequently </a:t>
            </a:r>
            <a:r>
              <a:rPr lang="en-US" sz="2000" dirty="0"/>
              <a:t>purchase instead from a domain reseller.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37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9566425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 spam sender will depend on a fraction of the receivers to click on an embedded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74154596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5146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300" dirty="0"/>
              <a:t>Redirection sites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44958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Domains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 smtClean="0"/>
              <a:t>Web</a:t>
            </a:r>
          </a:p>
          <a:p>
            <a:pPr lvl="0" algn="ctr"/>
            <a:r>
              <a:rPr lang="en-US" altLang="zh-CN" sz="2400" dirty="0" smtClean="0"/>
              <a:t> Servers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lvl="0" algn="ctr"/>
            <a:endParaRPr lang="en-US" altLang="zh-CN" sz="2400" dirty="0" smtClean="0"/>
          </a:p>
          <a:p>
            <a:pPr lvl="0" algn="ctr"/>
            <a:r>
              <a:rPr lang="en-US" altLang="zh-CN" sz="2400" dirty="0" smtClean="0"/>
              <a:t>Affiliate </a:t>
            </a:r>
            <a:r>
              <a:rPr lang="en-US" altLang="zh-CN" sz="2400" dirty="0"/>
              <a:t>Programs</a:t>
            </a:r>
            <a:endParaRPr lang="en-US" sz="2400" dirty="0"/>
          </a:p>
          <a:p>
            <a:pPr algn="ctr"/>
            <a:endParaRPr lang="en-US" sz="2400" dirty="0"/>
          </a:p>
          <a:p>
            <a:pPr lvl="0"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4770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Name servers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66800" y="3200400"/>
            <a:ext cx="785876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 Registered domain must in turn have supporting name server infrastructure.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36320" y="4114800"/>
            <a:ext cx="785876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altLang="en-US" sz="2000" dirty="0"/>
              <a:t>“</a:t>
            </a:r>
            <a:r>
              <a:rPr lang="en-US" sz="2000" dirty="0"/>
              <a:t>bulletproof</a:t>
            </a:r>
            <a:r>
              <a:rPr lang="en-US" altLang="en-US" sz="2000" dirty="0"/>
              <a:t>”</a:t>
            </a:r>
            <a:r>
              <a:rPr lang="en-US" sz="2000" dirty="0" smtClean="0"/>
              <a:t> market </a:t>
            </a:r>
            <a:r>
              <a:rPr lang="en-US" sz="2000" dirty="0"/>
              <a:t>hosting services that resist takedown requests </a:t>
            </a:r>
            <a:r>
              <a:rPr lang="en-US" sz="2000" dirty="0" smtClean="0"/>
              <a:t>in </a:t>
            </a:r>
            <a:r>
              <a:rPr lang="en-US" sz="2000" dirty="0"/>
              <a:t>exchange for a payment </a:t>
            </a:r>
            <a:r>
              <a:rPr lang="cs-CZ" sz="2000" dirty="0"/>
              <a:t>premium.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0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6076341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066800"/>
            <a:ext cx="6477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 spam sender will depend on a fraction of the receivers to click on an embedded link.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47052850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5146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300" dirty="0"/>
              <a:t>Redirection sites</a:t>
            </a:r>
            <a:endParaRPr lang="en-US" sz="2300" dirty="0"/>
          </a:p>
        </p:txBody>
      </p:sp>
      <p:sp>
        <p:nvSpPr>
          <p:cNvPr id="15" name="Rounded Rectangle 14"/>
          <p:cNvSpPr/>
          <p:nvPr/>
        </p:nvSpPr>
        <p:spPr>
          <a:xfrm>
            <a:off x="44958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Domains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3340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 smtClean="0"/>
              <a:t>Web</a:t>
            </a:r>
          </a:p>
          <a:p>
            <a:pPr lvl="0" algn="ctr"/>
            <a:r>
              <a:rPr lang="en-US" altLang="zh-CN" sz="2400" dirty="0" smtClean="0"/>
              <a:t> Servers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7912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 smtClean="0"/>
          </a:p>
          <a:p>
            <a:pPr lvl="0" algn="ctr"/>
            <a:endParaRPr lang="en-US" altLang="zh-CN" sz="2400" dirty="0" smtClean="0"/>
          </a:p>
          <a:p>
            <a:pPr lvl="0" algn="ctr"/>
            <a:r>
              <a:rPr lang="en-US" altLang="zh-CN" sz="2400" dirty="0" smtClean="0"/>
              <a:t>Affiliate </a:t>
            </a:r>
            <a:r>
              <a:rPr lang="en-US" altLang="zh-CN" sz="2400" dirty="0"/>
              <a:t>Programs</a:t>
            </a:r>
            <a:endParaRPr lang="en-US" sz="2400" dirty="0"/>
          </a:p>
          <a:p>
            <a:pPr algn="ctr"/>
            <a:endParaRPr lang="en-US" sz="2400" dirty="0"/>
          </a:p>
          <a:p>
            <a:pPr lvl="0" algn="ctr"/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477000" y="2057400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/>
              <a:t>Name servers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66800" y="3200400"/>
            <a:ext cx="7858760" cy="242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altLang="zh-CN" sz="2000" dirty="0" smtClean="0"/>
              <a:t>Spammers </a:t>
            </a:r>
            <a:r>
              <a:rPr lang="en-US" altLang="zh-CN" sz="2000" dirty="0"/>
              <a:t>work as affiliates of an online store, </a:t>
            </a:r>
            <a:r>
              <a:rPr lang="en-US" altLang="zh-CN" sz="2000" dirty="0" smtClean="0"/>
              <a:t>earning commission. </a:t>
            </a:r>
          </a:p>
          <a:p>
            <a:pPr algn="just">
              <a:buFont typeface="Wingdings" pitchFamily="2" charset="2"/>
              <a:buChar char="q"/>
            </a:pPr>
            <a:endParaRPr lang="en-US" altLang="zh-CN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The affiliate program </a:t>
            </a:r>
            <a:r>
              <a:rPr lang="en-US" sz="2000" dirty="0" smtClean="0"/>
              <a:t>provides </a:t>
            </a:r>
            <a:r>
              <a:rPr lang="en-US" sz="2000" dirty="0"/>
              <a:t>the storefront templates, shopping cart management, analytics support, and even advertising materials.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 algn="just">
              <a:buFont typeface="Wingdings" pitchFamily="2" charset="2"/>
              <a:buChar char="q"/>
            </a:pPr>
            <a:r>
              <a:rPr lang="en-US" altLang="zh-CN" sz="2000" dirty="0" smtClean="0"/>
              <a:t>In </a:t>
            </a:r>
            <a:r>
              <a:rPr lang="en-US" altLang="zh-CN" sz="2000" dirty="0" smtClean="0"/>
              <a:t>addition, the affiliate </a:t>
            </a:r>
            <a:r>
              <a:rPr lang="en-US" altLang="zh-CN" sz="2000" dirty="0"/>
              <a:t>programs even take responsibility for payment and fulfillment </a:t>
            </a:r>
            <a:r>
              <a:rPr lang="en-US" altLang="zh-CN" sz="2000" dirty="0" smtClean="0"/>
              <a:t>services.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9205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8575874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14600" y="1447800"/>
            <a:ext cx="6477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After the customer has been directed to a site and purchases a product, the spammer realizes the value of the advertisement.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40436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  <a:defRPr/>
            </a:pPr>
            <a:endParaRPr lang="en-US" dirty="0" smtClean="0">
              <a:ea typeface="ＭＳ Ｐゴシック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23732791"/>
              </p:ext>
            </p:extLst>
          </p:nvPr>
        </p:nvGraphicFramePr>
        <p:xfrm>
          <a:off x="-457200" y="762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2057400" y="3810000"/>
            <a:ext cx="6477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zh-CN" sz="2000" b="1" dirty="0"/>
              <a:t>T</a:t>
            </a:r>
            <a:r>
              <a:rPr lang="en-US" altLang="zh-CN" sz="2000" b="1" dirty="0" smtClean="0"/>
              <a:t>wo </a:t>
            </a:r>
            <a:r>
              <a:rPr lang="en-US" altLang="zh-CN" sz="2000" b="1" dirty="0"/>
              <a:t>processes</a:t>
            </a:r>
            <a:r>
              <a:rPr lang="en-US" altLang="zh-CN" sz="2000" b="1" dirty="0" smtClean="0"/>
              <a:t>: </a:t>
            </a:r>
            <a:endParaRPr lang="en-US" altLang="zh-CN" sz="2000" b="1" dirty="0"/>
          </a:p>
          <a:p>
            <a:pPr lvl="1">
              <a:buFont typeface="Wingdings" pitchFamily="2" charset="2"/>
              <a:buChar char="§"/>
            </a:pPr>
            <a:r>
              <a:rPr lang="en-US" altLang="zh-CN" sz="2000" dirty="0"/>
              <a:t>Payment </a:t>
            </a:r>
            <a:r>
              <a:rPr lang="en-US" altLang="zh-CN" sz="2000" dirty="0" smtClean="0"/>
              <a:t>service</a:t>
            </a:r>
          </a:p>
          <a:p>
            <a:pPr lvl="1">
              <a:buFont typeface="Wingdings" pitchFamily="2" charset="2"/>
              <a:buChar char="§"/>
            </a:pPr>
            <a:endParaRPr lang="en-US" altLang="zh-CN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altLang="zh-CN" sz="2000" dirty="0"/>
              <a:t>Fulfillment service </a:t>
            </a:r>
          </a:p>
          <a:p>
            <a:pPr lvl="1">
              <a:buFont typeface="Wingdings" pitchFamily="2" charset="2"/>
              <a:buChar char="§"/>
            </a:pPr>
            <a:endParaRPr lang="en-US" altLang="zh-CN" sz="20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28800" y="2895600"/>
            <a:ext cx="717804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000" dirty="0"/>
              <a:t>There should be support of universal credit cards in order to serve many customers with different payment methods.</a:t>
            </a:r>
          </a:p>
        </p:txBody>
      </p:sp>
      <p:pic>
        <p:nvPicPr>
          <p:cNvPr id="12290" name="Picture 2" descr="http://t3.gstatic.com/images?q=tbn:ANd9GcRnS20jPsECRBnbLFVQ67eECNltdSH3pONEooxN3x-fO0AzlKXwN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600200" cy="11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ervices.mediasupply.com/fulfillment/MouseFulfillment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/>
          <a:stretch/>
        </p:blipFill>
        <p:spPr bwMode="auto">
          <a:xfrm>
            <a:off x="5014912" y="4739120"/>
            <a:ext cx="1614488" cy="14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graphicEl>
                                              <a:dgm id="{B59F0546-8725-4E71-A316-08C52A11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>
                                            <p:graphicEl>
                                              <a:dgm id="{B59F0546-8725-4E71-A316-08C52A11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graphicEl>
                                              <a:dgm id="{B59F0546-8725-4E71-A316-08C52A11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2" grpId="0" uiExpand="1">
        <p:bldSub>
          <a:bldDgm bld="one"/>
        </p:bldSub>
      </p:bldGraphic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 descr="Screen Shot 2012-05-21 at 9.42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b="-3316"/>
          <a:stretch/>
        </p:blipFill>
        <p:spPr>
          <a:xfrm>
            <a:off x="152400" y="838200"/>
            <a:ext cx="8991600" cy="40386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Pharmacy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Express: An Example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7755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(1) On October 27th, the </a:t>
            </a:r>
            <a:r>
              <a:rPr lang="en-US" sz="2000" dirty="0" err="1" smtClean="0"/>
              <a:t>Grum</a:t>
            </a:r>
            <a:r>
              <a:rPr lang="en-US" sz="2000" dirty="0" smtClean="0"/>
              <a:t> botnet delivered an </a:t>
            </a:r>
            <a:r>
              <a:rPr lang="en-US" sz="2000" dirty="0" err="1" smtClean="0"/>
              <a:t>eemail</a:t>
            </a:r>
            <a:r>
              <a:rPr lang="en-US" sz="2000" dirty="0" smtClean="0"/>
              <a:t> </a:t>
            </a:r>
            <a:r>
              <a:rPr lang="en-US" sz="2000" dirty="0" smtClean="0"/>
              <a:t>titled VIAGRA Official Site. The body of the message includes an image of male enhancement pharmaceutical tablets and their associated prices.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0" y="838200"/>
            <a:ext cx="3124200" cy="24384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" y="4778514"/>
            <a:ext cx="813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(2) The image provides a URL tag and thus when clicked directs the user</a:t>
            </a:r>
            <a:r>
              <a:rPr lang="en-US" altLang="en-US" sz="2000" dirty="0"/>
              <a:t>’</a:t>
            </a:r>
            <a:r>
              <a:rPr lang="en-US" sz="2000" dirty="0"/>
              <a:t>s browser to resolve the associated domain name, medicshopnerx.ru </a:t>
            </a:r>
          </a:p>
        </p:txBody>
      </p:sp>
      <p:sp>
        <p:nvSpPr>
          <p:cNvPr id="10" name="Oval 9"/>
          <p:cNvSpPr/>
          <p:nvPr/>
        </p:nvSpPr>
        <p:spPr>
          <a:xfrm>
            <a:off x="1371600" y="1752600"/>
            <a:ext cx="152400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" y="4778514"/>
            <a:ext cx="8519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(</a:t>
            </a:r>
            <a:r>
              <a:rPr lang="en-US" sz="2000" smtClean="0"/>
              <a:t>3) This domain was registered by REGRU-REG-RIPN (a.k.a. reg.ru ) on October 18th and was active even after this writing complaint. 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5562600" y="1066800"/>
            <a:ext cx="137160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190500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680" y="4819749"/>
            <a:ext cx="778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(4) The machine providing name service resides in China, while hosting resolves to a </a:t>
            </a:r>
            <a:r>
              <a:rPr lang="is-IS" dirty="0"/>
              <a:t>machine in Brazil.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31920" y="342900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7" grpId="0"/>
      <p:bldP spid="7" grpId="1"/>
      <p:bldP spid="10" grpId="0" animBg="1"/>
      <p:bldP spid="8" grpId="0"/>
      <p:bldP spid="8" grpId="1"/>
      <p:bldP spid="12" grpId="0" animBg="1"/>
      <p:bldP spid="13" grpId="0" animBg="1"/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 descr="Screen Shot 2012-05-21 at 9.42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b="-3316"/>
          <a:stretch/>
        </p:blipFill>
        <p:spPr>
          <a:xfrm>
            <a:off x="152400" y="838200"/>
            <a:ext cx="8991600" cy="40386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Pharmacy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Express: An Example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838200"/>
            <a:ext cx="3124200" cy="24384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1752600"/>
            <a:ext cx="152400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1066800"/>
            <a:ext cx="137160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91400" y="190500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63927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s-IS" dirty="0"/>
              <a:t>(5) The user</a:t>
            </a:r>
            <a:r>
              <a:rPr lang="is-IS" altLang="en-US" dirty="0"/>
              <a:t>’</a:t>
            </a:r>
            <a:r>
              <a:rPr lang="is-IS" dirty="0"/>
              <a:t>s browser initiates an HTTP </a:t>
            </a:r>
            <a:r>
              <a:rPr lang="en-US" dirty="0"/>
              <a:t>request to the machine, and receives content that renders the storefront for </a:t>
            </a:r>
            <a:r>
              <a:rPr lang="en-US" altLang="en-US" dirty="0"/>
              <a:t>“</a:t>
            </a:r>
            <a:r>
              <a:rPr lang="en-US" dirty="0"/>
              <a:t>Pharmacy Express,</a:t>
            </a:r>
            <a:r>
              <a:rPr lang="en-US" altLang="en-US" dirty="0"/>
              <a:t>”</a:t>
            </a:r>
            <a:r>
              <a:rPr lang="en-US" dirty="0"/>
              <a:t> a brand associated with the </a:t>
            </a:r>
            <a:r>
              <a:rPr lang="en-US" dirty="0" err="1" smtClean="0"/>
              <a:t>emailien</a:t>
            </a:r>
            <a:r>
              <a:rPr lang="en-US" dirty="0" smtClean="0"/>
              <a:t> </a:t>
            </a:r>
            <a:r>
              <a:rPr lang="en-US" dirty="0"/>
              <a:t>pharmaceutical affiliate program based in Russia (6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667000" y="2590800"/>
            <a:ext cx="1828800" cy="15240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121920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646474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(7) After purchase selection </a:t>
            </a:r>
            <a:r>
              <a:rPr lang="en-US" altLang="ja-JP" dirty="0"/>
              <a:t>the storefront redirects the user to a payment portal served from payquickonline.com (IP address in Turkey), which accepts the user</a:t>
            </a:r>
            <a:r>
              <a:rPr lang="en-US" altLang="en-US" dirty="0"/>
              <a:t>’</a:t>
            </a:r>
            <a:r>
              <a:rPr lang="en-US" altLang="ja-JP" dirty="0"/>
              <a:t>s details, confirms the order, provides an EMS  tracking number, and includes a contact </a:t>
            </a:r>
            <a:r>
              <a:rPr lang="en-US" altLang="ja-JP" dirty="0" err="1" smtClean="0"/>
              <a:t>eemail</a:t>
            </a:r>
            <a:r>
              <a:rPr lang="en-US" altLang="ja-JP" dirty="0" smtClean="0"/>
              <a:t> </a:t>
            </a:r>
            <a:r>
              <a:rPr lang="en-US" altLang="ja-JP" dirty="0"/>
              <a:t>for customer questions. 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The </a:t>
            </a:r>
            <a:r>
              <a:rPr lang="en-US" altLang="ja-JP" dirty="0"/>
              <a:t>bank that issued the user</a:t>
            </a:r>
            <a:r>
              <a:rPr lang="en-US" altLang="en-US" dirty="0"/>
              <a:t>’</a:t>
            </a:r>
            <a:r>
              <a:rPr lang="en-US" altLang="ja-JP" dirty="0"/>
              <a:t>s credit card transfers money to the acquiring bank, in this case the </a:t>
            </a:r>
            <a:r>
              <a:rPr lang="en-US" altLang="ja-JP" dirty="0" err="1"/>
              <a:t>Azerigazbank</a:t>
            </a:r>
            <a:r>
              <a:rPr lang="en-US" altLang="ja-JP" dirty="0"/>
              <a:t> Joint-Stock Investment Bank in Baku, Azerbaijan </a:t>
            </a:r>
          </a:p>
        </p:txBody>
      </p:sp>
      <p:sp>
        <p:nvSpPr>
          <p:cNvPr id="18" name="Oval 17"/>
          <p:cNvSpPr/>
          <p:nvPr/>
        </p:nvSpPr>
        <p:spPr>
          <a:xfrm>
            <a:off x="5989320" y="1905000"/>
            <a:ext cx="102108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4639270"/>
            <a:ext cx="806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(8)Ten days later the product arrives, blister-packaged, in a cushioned white envelope with postal markings indicating a supplier named PPW based in Chennai, India as its </a:t>
            </a:r>
            <a:r>
              <a:rPr lang="it-IT" altLang="ja-JP" dirty="0"/>
              <a:t>originator.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84620" y="248412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31920" y="3429000"/>
            <a:ext cx="1280160" cy="1066800"/>
          </a:xfrm>
          <a:prstGeom prst="ellipse">
            <a:avLst/>
          </a:prstGeom>
          <a:solidFill>
            <a:srgbClr val="FFC0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animBg="1"/>
      <p:bldP spid="17" grpId="0" animBg="1"/>
      <p:bldP spid="5" grpId="0"/>
      <p:bldP spid="5" grpId="1"/>
      <p:bldP spid="18" grpId="0" animBg="1"/>
      <p:bldP spid="11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Collecting </a:t>
            </a:r>
            <a:r>
              <a:rPr lang="en-US" dirty="0" smtClean="0"/>
              <a:t>Spam-Advertised URLs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Crawler </a:t>
            </a:r>
            <a:r>
              <a:rPr lang="en-US" dirty="0" smtClean="0"/>
              <a:t>data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Content </a:t>
            </a:r>
            <a:r>
              <a:rPr lang="en-US" dirty="0" smtClean="0"/>
              <a:t>Clustering 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Tagging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Purchasing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8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Data Collection Methodology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6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Acknowledgement and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Work Cited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/>
              <a:t>Paper:</a:t>
            </a:r>
          </a:p>
          <a:p>
            <a:pPr marL="0" indent="0" algn="just">
              <a:buNone/>
            </a:pPr>
            <a:r>
              <a:rPr lang="en-US" sz="3800" dirty="0" smtClean="0"/>
              <a:t>     </a:t>
            </a:r>
            <a:r>
              <a:rPr lang="en-US" sz="3800" dirty="0" err="1" smtClean="0"/>
              <a:t>Levchenko</a:t>
            </a:r>
            <a:r>
              <a:rPr lang="en-US" sz="3800" dirty="0" smtClean="0"/>
              <a:t>, Kirill, et al. "Click trajectories: End-to-end </a:t>
            </a:r>
            <a:r>
              <a:rPr lang="en-US" sz="3800" dirty="0" smtClean="0"/>
              <a:t>analysis</a:t>
            </a:r>
          </a:p>
          <a:p>
            <a:pPr marL="0" indent="0" algn="just">
              <a:buNone/>
            </a:pPr>
            <a:r>
              <a:rPr lang="en-US" sz="3800" dirty="0" smtClean="0"/>
              <a:t>      of the spam </a:t>
            </a:r>
            <a:r>
              <a:rPr lang="en-US" sz="3800" dirty="0" smtClean="0"/>
              <a:t>value chain."</a:t>
            </a:r>
            <a:r>
              <a:rPr lang="en-US" sz="3800" i="1" dirty="0" smtClean="0"/>
              <a:t> Computer Science Journal </a:t>
            </a:r>
            <a:r>
              <a:rPr lang="en-US" sz="3800" dirty="0" smtClean="0"/>
              <a:t>(2010</a:t>
            </a:r>
            <a:r>
              <a:rPr lang="en-US" sz="3800" dirty="0" smtClean="0"/>
              <a:t>):</a:t>
            </a:r>
            <a:r>
              <a:rPr lang="en-US" sz="3800" dirty="0" smtClean="0"/>
              <a:t> </a:t>
            </a:r>
            <a:r>
              <a:rPr lang="en-US" sz="3800" dirty="0" smtClean="0"/>
              <a:t>1-14</a:t>
            </a:r>
            <a:r>
              <a:rPr lang="en-US" sz="3800" dirty="0" smtClean="0"/>
              <a:t>.</a:t>
            </a:r>
          </a:p>
          <a:p>
            <a:endParaRPr lang="en-US" sz="3800" dirty="0" smtClean="0"/>
          </a:p>
          <a:p>
            <a:r>
              <a:rPr lang="en-US" sz="3800" b="1" dirty="0" smtClean="0"/>
              <a:t>Wiki </a:t>
            </a:r>
            <a:r>
              <a:rPr lang="en-US" sz="3800" b="1" dirty="0" smtClean="0"/>
              <a:t>Site:</a:t>
            </a:r>
          </a:p>
          <a:p>
            <a:pPr marL="0" indent="0">
              <a:buNone/>
            </a:pPr>
            <a:r>
              <a:rPr lang="en-US" sz="3800" dirty="0"/>
              <a:t>  </a:t>
            </a:r>
            <a:r>
              <a:rPr lang="en-US" sz="3800" dirty="0" smtClean="0"/>
              <a:t>    </a:t>
            </a:r>
            <a:r>
              <a:rPr lang="en-US" sz="3800" dirty="0" smtClean="0"/>
              <a:t>Spam </a:t>
            </a:r>
            <a:r>
              <a:rPr lang="en-US" sz="3800" dirty="0"/>
              <a:t>(electronic</a:t>
            </a:r>
            <a:r>
              <a:rPr lang="en-US" sz="3800" dirty="0" smtClean="0"/>
              <a:t>)</a:t>
            </a:r>
          </a:p>
          <a:p>
            <a:pPr marL="0" indent="0">
              <a:buNone/>
            </a:pPr>
            <a:r>
              <a:rPr lang="en-US" sz="3800" dirty="0" smtClean="0"/>
              <a:t>     </a:t>
            </a:r>
            <a:r>
              <a:rPr lang="en-US" sz="3800" dirty="0" smtClean="0">
                <a:hlinkClick r:id="rId3"/>
              </a:rPr>
              <a:t>http</a:t>
            </a:r>
            <a:r>
              <a:rPr lang="en-US" sz="3800" dirty="0">
                <a:hlinkClick r:id="rId3"/>
              </a:rPr>
              <a:t>://en.wikipedia.org/wiki/Spam_(electronic</a:t>
            </a:r>
            <a:r>
              <a:rPr lang="en-US" sz="3800" dirty="0" smtClean="0">
                <a:hlinkClick r:id="rId3"/>
              </a:rPr>
              <a:t>)</a:t>
            </a: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r>
              <a:rPr lang="en-US" sz="3800" b="1" dirty="0" smtClean="0"/>
              <a:t>Presentation: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Show </a:t>
            </a:r>
            <a:r>
              <a:rPr lang="en-US" sz="3800" dirty="0"/>
              <a:t>me the money…</a:t>
            </a:r>
            <a:br>
              <a:rPr lang="en-US" sz="3800" dirty="0"/>
            </a:br>
            <a:r>
              <a:rPr lang="en-US" sz="3800" dirty="0" smtClean="0"/>
              <a:t>     In </a:t>
            </a:r>
            <a:r>
              <a:rPr lang="en-US" sz="3800" dirty="0"/>
              <a:t>search of a meaningful research agenda</a:t>
            </a:r>
            <a:br>
              <a:rPr lang="en-US" sz="3800" dirty="0"/>
            </a:br>
            <a:r>
              <a:rPr lang="en-US" sz="3800" dirty="0" smtClean="0"/>
              <a:t>     for </a:t>
            </a:r>
            <a:r>
              <a:rPr lang="en-US" sz="3800" dirty="0"/>
              <a:t>addressing cybercrime</a:t>
            </a:r>
          </a:p>
          <a:p>
            <a:pPr marL="0" indent="0">
              <a:buNone/>
            </a:pPr>
            <a:r>
              <a:rPr lang="en-US" sz="3800" dirty="0" smtClean="0"/>
              <a:t>     Stefan </a:t>
            </a:r>
            <a:r>
              <a:rPr lang="en-US" sz="3800" dirty="0"/>
              <a:t>Savage &amp; Geoff </a:t>
            </a:r>
            <a:r>
              <a:rPr lang="en-US" sz="3800" dirty="0" err="1"/>
              <a:t>Voelker</a:t>
            </a:r>
            <a:endParaRPr lang="en-US" sz="3800" dirty="0"/>
          </a:p>
          <a:p>
            <a:pPr marL="0" indent="0">
              <a:buNone/>
            </a:pPr>
            <a:r>
              <a:rPr lang="en-US" sz="2800" dirty="0" smtClean="0"/>
              <a:t>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741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 descr="Screen Shot 2012-05-22 at 5.23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433"/>
          <a:stretch>
            <a:fillRect/>
          </a:stretch>
        </p:blipFill>
        <p:spPr>
          <a:xfrm>
            <a:off x="755650" y="838200"/>
            <a:ext cx="7556500" cy="4144962"/>
          </a:xfrm>
        </p:spPr>
      </p:pic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57175" y="5029200"/>
            <a:ext cx="864711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AutoNum type="arabicParenBoth"/>
            </a:pPr>
            <a:r>
              <a:rPr lang="nl-NL" sz="2000" dirty="0" smtClean="0">
                <a:solidFill>
                  <a:srgbClr val="595959"/>
                </a:solidFill>
              </a:rPr>
              <a:t>Feed </a:t>
            </a:r>
            <a:r>
              <a:rPr lang="en-US" sz="2000" dirty="0">
                <a:solidFill>
                  <a:srgbClr val="595959"/>
                </a:solidFill>
              </a:rPr>
              <a:t>parsers extract embedded URLs from the raw feed data for further processing</a:t>
            </a:r>
            <a:r>
              <a:rPr lang="en-US" sz="2000" dirty="0" smtClean="0">
                <a:solidFill>
                  <a:srgbClr val="595959"/>
                </a:solidFill>
              </a:rPr>
              <a:t>.</a:t>
            </a:r>
          </a:p>
          <a:p>
            <a:pPr marL="457200" indent="-457200" algn="just">
              <a:buAutoNum type="arabicParenBoth"/>
            </a:pPr>
            <a:endParaRPr lang="en-US" sz="1100" dirty="0">
              <a:solidFill>
                <a:srgbClr val="595959"/>
              </a:solidFill>
            </a:endParaRPr>
          </a:p>
          <a:p>
            <a:pPr algn="just"/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1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Data </a:t>
            </a:r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Screen Shot 2012-05-22 at 5.24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3" r="-11693"/>
          <a:stretch>
            <a:fillRect/>
          </a:stretch>
        </p:blipFill>
        <p:spPr>
          <a:xfrm>
            <a:off x="384175" y="808037"/>
            <a:ext cx="7556500" cy="3687763"/>
          </a:xfrm>
        </p:spPr>
      </p:pic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42888" y="4724400"/>
            <a:ext cx="87757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/>
              <a:t>(3)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b="1" dirty="0"/>
              <a:t>DNS Crawler </a:t>
            </a:r>
            <a:r>
              <a:rPr lang="en-US" dirty="0"/>
              <a:t>to identify the name server infrastructure used to support spam Advertised </a:t>
            </a:r>
            <a:r>
              <a:rPr lang="en-US" dirty="0" smtClean="0"/>
              <a:t>domains.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   Use </a:t>
            </a:r>
            <a:r>
              <a:rPr lang="en-US" dirty="0"/>
              <a:t>of </a:t>
            </a:r>
            <a:r>
              <a:rPr lang="en-US" b="1" dirty="0"/>
              <a:t>Web Crawler </a:t>
            </a:r>
            <a:r>
              <a:rPr lang="en-US" dirty="0"/>
              <a:t>to replicate User Clicking experience by having crawler replica </a:t>
            </a:r>
            <a:r>
              <a:rPr lang="en-US" dirty="0" smtClean="0"/>
              <a:t>over</a:t>
            </a:r>
          </a:p>
          <a:p>
            <a:pPr algn="just"/>
            <a:r>
              <a:rPr lang="en-US" dirty="0" smtClean="0"/>
              <a:t>    cluster </a:t>
            </a:r>
            <a:r>
              <a:rPr lang="en-US" dirty="0"/>
              <a:t>of machines. Each replica running 100 instances of Firefox.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  A </a:t>
            </a:r>
            <a:r>
              <a:rPr lang="en-US" dirty="0"/>
              <a:t>clustering tool clusters pages by content similarity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1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5" descr="Screen Shot 2012-05-22 at 5.29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7" r="-4077"/>
          <a:stretch>
            <a:fillRect/>
          </a:stretch>
        </p:blipFill>
        <p:spPr>
          <a:xfrm>
            <a:off x="498475" y="884237"/>
            <a:ext cx="7556500" cy="4144963"/>
          </a:xfrm>
        </p:spPr>
      </p:pic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498475" y="5151437"/>
            <a:ext cx="8264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595959"/>
                </a:solidFill>
              </a:rPr>
              <a:t>(5). A content tagger labels the content clusters according to the category of goods sold, and the associated affiliate programs</a:t>
            </a:r>
          </a:p>
          <a:p>
            <a:pPr algn="just"/>
            <a:endParaRPr lang="en-US" dirty="0">
              <a:solidFill>
                <a:srgbClr val="595959"/>
              </a:solidFill>
            </a:endParaRPr>
          </a:p>
          <a:p>
            <a:pPr algn="just"/>
            <a:r>
              <a:rPr lang="en-US" dirty="0">
                <a:solidFill>
                  <a:srgbClr val="595959"/>
                </a:solidFill>
              </a:rPr>
              <a:t>(6) </a:t>
            </a:r>
            <a:r>
              <a:rPr lang="en-US" dirty="0" smtClean="0">
                <a:solidFill>
                  <a:srgbClr val="595959"/>
                </a:solidFill>
              </a:rPr>
              <a:t>Place purchases </a:t>
            </a:r>
            <a:r>
              <a:rPr lang="en-US" dirty="0">
                <a:solidFill>
                  <a:srgbClr val="595959"/>
                </a:solidFill>
              </a:rPr>
              <a:t>from each affiliate program, and store the feed data and distilled and derived metadata in a database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8731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66700" y="941388"/>
            <a:ext cx="7556500" cy="1116012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700" b="1" dirty="0" smtClean="0"/>
              <a:t>Collecting Spam-Advertised URLs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47106" name="Content Placeholder 3" descr="Screen Shot 2012-05-22 at 5.17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58" r="-17358"/>
          <a:stretch>
            <a:fillRect/>
          </a:stretch>
        </p:blipFill>
        <p:spPr>
          <a:xfrm>
            <a:off x="-794" y="1476375"/>
            <a:ext cx="9144794" cy="4314825"/>
          </a:xfrm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66700" y="7132638"/>
            <a:ext cx="860901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 dirty="0"/>
              <a:t>“</a:t>
            </a:r>
            <a:r>
              <a:rPr lang="en-US" altLang="ja-JP" sz="2000" b="1" dirty="0">
                <a:solidFill>
                  <a:srgbClr val="595959"/>
                </a:solidFill>
              </a:rPr>
              <a:t>bot</a:t>
            </a:r>
            <a:r>
              <a:rPr lang="en-US" altLang="en-US" sz="2000" dirty="0">
                <a:solidFill>
                  <a:srgbClr val="595959"/>
                </a:solidFill>
              </a:rPr>
              <a:t>”</a:t>
            </a:r>
            <a:r>
              <a:rPr lang="en-US" altLang="ja-JP" sz="2000" dirty="0">
                <a:solidFill>
                  <a:srgbClr val="595959"/>
                </a:solidFill>
              </a:rPr>
              <a:t> feeds tend to be focused spam sources, while the other feeds are spam sinks comprised of a blend of spam from a variety of sources.</a:t>
            </a:r>
          </a:p>
          <a:p>
            <a:pPr algn="just"/>
            <a:r>
              <a:rPr lang="en-US" sz="2000" b="1" dirty="0">
                <a:solidFill>
                  <a:srgbClr val="595959"/>
                </a:solidFill>
              </a:rPr>
              <a:t>Example</a:t>
            </a:r>
            <a:r>
              <a:rPr lang="en-US" sz="2000" dirty="0">
                <a:solidFill>
                  <a:srgbClr val="595959"/>
                </a:solidFill>
              </a:rPr>
              <a:t>,</a:t>
            </a:r>
            <a:r>
              <a:rPr lang="de-DE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Rustock</a:t>
            </a:r>
            <a:r>
              <a:rPr lang="en-US" sz="2000" dirty="0">
                <a:solidFill>
                  <a:srgbClr val="595959"/>
                </a:solidFill>
              </a:rPr>
              <a:t> bot - 13M distinct </a:t>
            </a:r>
            <a:r>
              <a:rPr lang="fr-FR" sz="2000" dirty="0" err="1">
                <a:solidFill>
                  <a:srgbClr val="595959"/>
                </a:solidFill>
              </a:rPr>
              <a:t>domains</a:t>
            </a:r>
            <a:r>
              <a:rPr lang="en-US" sz="2000" dirty="0">
                <a:solidFill>
                  <a:srgbClr val="595959"/>
                </a:solidFill>
              </a:rPr>
              <a:t> is an artifacts of a </a:t>
            </a:r>
            <a:r>
              <a:rPr lang="en-US" altLang="en-US" sz="2000" dirty="0">
                <a:solidFill>
                  <a:srgbClr val="595959"/>
                </a:solidFill>
              </a:rPr>
              <a:t>“</a:t>
            </a:r>
            <a:r>
              <a:rPr lang="en-US" altLang="ja-JP" sz="2000" dirty="0">
                <a:solidFill>
                  <a:srgbClr val="595959"/>
                </a:solidFill>
              </a:rPr>
              <a:t>blacklist-poisoning</a:t>
            </a:r>
            <a:r>
              <a:rPr lang="en-US" altLang="en-US" sz="2000" dirty="0">
                <a:solidFill>
                  <a:srgbClr val="595959"/>
                </a:solidFill>
              </a:rPr>
              <a:t>”</a:t>
            </a:r>
            <a:r>
              <a:rPr lang="en-US" altLang="ja-JP" sz="2000" dirty="0">
                <a:solidFill>
                  <a:srgbClr val="595959"/>
                </a:solidFill>
              </a:rPr>
              <a:t> campaign undertaken by the bot operators that comprised millions of </a:t>
            </a:r>
            <a:r>
              <a:rPr lang="en-US" altLang="en-US" sz="2000" dirty="0">
                <a:solidFill>
                  <a:srgbClr val="595959"/>
                </a:solidFill>
              </a:rPr>
              <a:t>“</a:t>
            </a:r>
            <a:r>
              <a:rPr lang="en-US" altLang="ja-JP" sz="2000" dirty="0">
                <a:solidFill>
                  <a:srgbClr val="595959"/>
                </a:solidFill>
              </a:rPr>
              <a:t>garbage</a:t>
            </a:r>
            <a:r>
              <a:rPr lang="en-US" altLang="en-US" sz="2000" dirty="0">
                <a:solidFill>
                  <a:srgbClr val="595959"/>
                </a:solidFill>
              </a:rPr>
              <a:t>”</a:t>
            </a:r>
            <a:r>
              <a:rPr lang="en-US" altLang="ja-JP" sz="2000" dirty="0">
                <a:solidFill>
                  <a:srgbClr val="595959"/>
                </a:solidFill>
              </a:rPr>
              <a:t> domains</a:t>
            </a: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 descr="Screen Shot 2012-05-22 at 5.44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1" b="-15411"/>
          <a:stretch>
            <a:fillRect/>
          </a:stretch>
        </p:blipFill>
        <p:spPr>
          <a:xfrm>
            <a:off x="196849" y="960437"/>
            <a:ext cx="8993797" cy="4757457"/>
          </a:xfrm>
        </p:spPr>
      </p:pic>
      <p:sp>
        <p:nvSpPr>
          <p:cNvPr id="5" name="Rectangle 4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" y="9413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sz="2700" b="1" dirty="0"/>
              <a:t>Crawler </a:t>
            </a:r>
            <a:r>
              <a:rPr lang="en-US" sz="2700" b="1" dirty="0" smtClean="0"/>
              <a:t>Data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90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98475" y="865188"/>
            <a:ext cx="7556500" cy="1116012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900" b="1" dirty="0"/>
              <a:t>Content Clustering and Tagging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49154" name="Content Placeholder 3" descr="Screen Shot 2012-05-22 at 5.52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9" r="-2209"/>
          <a:stretch>
            <a:fillRect/>
          </a:stretch>
        </p:blipFill>
        <p:spPr>
          <a:xfrm>
            <a:off x="227013" y="1371600"/>
            <a:ext cx="7556500" cy="2430462"/>
          </a:xfrm>
        </p:spPr>
      </p:pic>
      <p:sp>
        <p:nvSpPr>
          <p:cNvPr id="5" name="Rectangle 4"/>
          <p:cNvSpPr/>
          <p:nvPr/>
        </p:nvSpPr>
        <p:spPr>
          <a:xfrm>
            <a:off x="227013" y="4461808"/>
            <a:ext cx="853598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595959"/>
                </a:solidFill>
                <a:latin typeface="Rockwell" charset="0"/>
                <a:ea typeface="ＭＳ Ｐゴシック" charset="0"/>
                <a:cs typeface="ＭＳ Ｐゴシック" charset="0"/>
              </a:rPr>
              <a:t>content </a:t>
            </a:r>
            <a:r>
              <a:rPr lang="en-US" sz="2000" dirty="0">
                <a:solidFill>
                  <a:srgbClr val="595959"/>
                </a:solidFill>
                <a:latin typeface="Rockwell" charset="0"/>
                <a:ea typeface="ＭＳ Ｐゴシック" charset="0"/>
                <a:cs typeface="ＭＳ Ｐゴシック" charset="0"/>
              </a:rPr>
              <a:t>clustering is used to match sites with lexically similar content structure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595959"/>
                </a:solidFill>
                <a:latin typeface="Rockwell" charset="0"/>
                <a:ea typeface="ＭＳ Ｐゴシック" charset="0"/>
                <a:cs typeface="ＭＳ Ｐゴシック" charset="0"/>
              </a:rPr>
              <a:t>category tagging  to label clustered sites with the category of goods they sell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000" dirty="0">
                <a:solidFill>
                  <a:srgbClr val="595959"/>
                </a:solidFill>
                <a:latin typeface="Rockwell" charset="0"/>
                <a:ea typeface="ＭＳ Ｐゴシック" charset="0"/>
                <a:cs typeface="ＭＳ Ｐゴシック" charset="0"/>
              </a:rPr>
              <a:t>program tagging  to label clusters with their specific affiliate program and/or storefront brand.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016514"/>
            <a:ext cx="853598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en-US" sz="2000" dirty="0">
                <a:solidFill>
                  <a:srgbClr val="595959"/>
                </a:solidFill>
                <a:latin typeface="Rockwell" charset="0"/>
                <a:ea typeface="ＭＳ Ｐゴシック" charset="0"/>
                <a:cs typeface="ＭＳ Ｐゴシック" charset="0"/>
              </a:rPr>
              <a:t>To classify each Web site: 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endParaRPr lang="en-US" sz="2000" dirty="0">
              <a:solidFill>
                <a:srgbClr val="595959"/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42875" y="1752600"/>
            <a:ext cx="8775700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 For a subset of the sites with program tags, some goods being offered for sale were purchased.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Data Collection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Methodology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61609056"/>
              </p:ext>
            </p:extLst>
          </p:nvPr>
        </p:nvGraphicFramePr>
        <p:xfrm>
          <a:off x="1752600" y="2667000"/>
          <a:ext cx="60960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sz="2600" b="1" dirty="0" smtClean="0"/>
              <a:t>Purchasing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245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4" descr="Screen Shot 2012-05-22 at 7.17.3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" r="-6346"/>
          <a:stretch/>
        </p:blipFill>
        <p:spPr>
          <a:xfrm>
            <a:off x="121920" y="1143000"/>
            <a:ext cx="8945880" cy="4144963"/>
          </a:xfrm>
        </p:spPr>
      </p:pic>
      <p:sp>
        <p:nvSpPr>
          <p:cNvPr id="6" name="Rectangle 5"/>
          <p:cNvSpPr/>
          <p:nvPr/>
        </p:nvSpPr>
        <p:spPr>
          <a:xfrm>
            <a:off x="271463" y="5380672"/>
            <a:ext cx="8872537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rPr>
              <a:t>Sharing of network infrastructure among affiliate programs.</a:t>
            </a:r>
          </a:p>
          <a:p>
            <a:pPr algn="ctr">
              <a:defRPr/>
            </a:pPr>
            <a:endParaRPr lang="en-US" sz="900" dirty="0">
              <a:solidFill>
                <a:srgbClr val="59595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2266950"/>
            <a:ext cx="304800" cy="247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1371600" y="2514600"/>
            <a:ext cx="152400" cy="22860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4572000"/>
            <a:ext cx="472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4200" y="4191000"/>
            <a:ext cx="472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200" y="5742310"/>
            <a:ext cx="887253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</a:rPr>
              <a:t>80 registrars </a:t>
            </a:r>
            <a:r>
              <a:rPr lang="en-US" sz="2000" dirty="0">
                <a:solidFill>
                  <a:srgbClr val="595959"/>
                </a:solidFill>
              </a:rPr>
              <a:t>serve a single affiliate program</a:t>
            </a:r>
            <a:r>
              <a:rPr lang="en-US" sz="2000" dirty="0" smtClean="0">
                <a:solidFill>
                  <a:srgbClr val="595959"/>
                </a:solidFill>
              </a:rPr>
              <a:t>.</a:t>
            </a:r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011614"/>
            <a:ext cx="8872537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900" dirty="0">
              <a:solidFill>
                <a:srgbClr val="595959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solidFill>
                  <a:srgbClr val="595959"/>
                </a:solidFill>
              </a:rPr>
              <a:t>2 </a:t>
            </a:r>
            <a:r>
              <a:rPr lang="en-US" sz="2000" dirty="0">
                <a:solidFill>
                  <a:srgbClr val="595959"/>
                </a:solidFill>
              </a:rPr>
              <a:t>registrars (</a:t>
            </a:r>
            <a:r>
              <a:rPr lang="en-US" sz="2000" dirty="0" err="1">
                <a:solidFill>
                  <a:srgbClr val="595959"/>
                </a:solidFill>
              </a:rPr>
              <a:t>NauNet</a:t>
            </a:r>
            <a:r>
              <a:rPr lang="en-US" sz="2000" dirty="0">
                <a:solidFill>
                  <a:srgbClr val="595959"/>
                </a:solidFill>
              </a:rPr>
              <a:t> and China Springboard) serve domains </a:t>
            </a:r>
            <a:r>
              <a:rPr lang="da-DK" sz="2000" dirty="0">
                <a:solidFill>
                  <a:srgbClr val="595959"/>
                </a:solidFill>
              </a:rPr>
              <a:t>for </a:t>
            </a:r>
            <a:r>
              <a:rPr lang="da-DK" sz="2000" dirty="0" smtClean="0">
                <a:solidFill>
                  <a:srgbClr val="595959"/>
                </a:solidFill>
              </a:rPr>
              <a:t>20 </a:t>
            </a:r>
            <a:r>
              <a:rPr lang="da-DK" sz="2000" dirty="0">
                <a:solidFill>
                  <a:srgbClr val="595959"/>
                </a:solidFill>
              </a:rPr>
              <a:t>programs.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4175" y="865187"/>
            <a:ext cx="7864475" cy="11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US" sz="2400" b="1" dirty="0"/>
              <a:t> How much realization infrastructure is being shared across  programs?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241300" y="2038350"/>
            <a:ext cx="8691563" cy="27559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Payment: Of 76 purchases for which transaction information was received , there were only 13 distinct banks acting as Visa acquirers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58371" name="Content Placeholder 1" descr="Screen Shot 2012-05-22 at 7.4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6" b="-16196"/>
          <a:stretch>
            <a:fillRect/>
          </a:stretch>
        </p:blipFill>
        <p:spPr bwMode="auto">
          <a:xfrm>
            <a:off x="241300" y="4281488"/>
            <a:ext cx="84788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s-ES_tradnl" sz="2400" b="1" dirty="0"/>
              <a:t> </a:t>
            </a:r>
            <a:r>
              <a:rPr lang="es-ES_tradnl" sz="2400" b="1" dirty="0" err="1" smtClean="0"/>
              <a:t>Fullfillment</a:t>
            </a:r>
            <a:endParaRPr lang="en-US" sz="2400" b="1" dirty="0"/>
          </a:p>
        </p:txBody>
      </p:sp>
      <p:pic>
        <p:nvPicPr>
          <p:cNvPr id="59394" name="Content Placeholder 3" descr="Screen Shot 2012-05-22 at 7.46.2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b="-5317"/>
          <a:stretch/>
        </p:blipFill>
        <p:spPr>
          <a:xfrm>
            <a:off x="76200" y="1584960"/>
            <a:ext cx="8932863" cy="4130040"/>
          </a:xfrm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128588" y="5689937"/>
            <a:ext cx="8804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Fulfillment for physical goods was sourced from 13 different suppliers (as determined by declared shipper and packaging), of which eight were again seen more than </a:t>
            </a:r>
            <a:r>
              <a:rPr lang="en-US" sz="2000" dirty="0" smtClean="0"/>
              <a:t>once.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39700" y="914400"/>
            <a:ext cx="8902700" cy="20573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600" b="1" dirty="0" smtClean="0"/>
              <a:t>Definition</a:t>
            </a:r>
            <a:r>
              <a:rPr lang="en-US" sz="4400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200" dirty="0" smtClean="0"/>
              <a:t>Disruptive messages, especially commercial messages posted on a computer network or sent as </a:t>
            </a:r>
            <a:r>
              <a:rPr lang="en-US" sz="2200" dirty="0" smtClean="0"/>
              <a:t>e-email.</a:t>
            </a:r>
            <a:endParaRPr lang="en-US" sz="22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200" dirty="0" smtClean="0"/>
              <a:t>Use of electronic messaging systems to send unsolicited bulk messages indiscriminately.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endParaRPr lang="en-US" sz="2000" b="1" dirty="0" smtClean="0"/>
          </a:p>
          <a:p>
            <a:pPr algn="just">
              <a:buFont typeface="Wingdings" pitchFamily="2" charset="2"/>
              <a:buChar char="§"/>
            </a:pP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SPAM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www.anntuckerblog.com/wp-content/uploads/2010/07/Spam_with_can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78" y="4987134"/>
            <a:ext cx="2386522" cy="179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toutlecine.com/photos/m/o/n/monty-python-s-flying-circus-1969-9-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229590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5100" y="2819399"/>
            <a:ext cx="89027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b="1" dirty="0"/>
              <a:t>Etymology (origin of word </a:t>
            </a:r>
            <a:r>
              <a:rPr lang="en-US" altLang="en-US" sz="2400" b="1" dirty="0"/>
              <a:t>‘</a:t>
            </a:r>
            <a:r>
              <a:rPr lang="en-US" sz="2400" b="1" dirty="0"/>
              <a:t>Spam</a:t>
            </a:r>
            <a:r>
              <a:rPr lang="en-US" altLang="en-US" sz="2400" b="1" dirty="0"/>
              <a:t>’)</a:t>
            </a:r>
            <a:endParaRPr lang="en-US" sz="2400" b="1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/>
              <a:t> Spam (spiced ham) is canned meat made by the Hormel Foods Corporation, first introduced in 1937.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/>
              <a:t> In 1970 the BBC television comedy series Monty Python's Flying Circus ran a sketch based on a café which could supply no other food than Spam. 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/>
          </a:p>
          <a:p>
            <a:pPr marL="0" indent="0" algn="just">
              <a:buFont typeface="Arial" pitchFamily="34" charset="0"/>
              <a:buNone/>
            </a:pP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endParaRPr lang="en-US" sz="2000" b="1" dirty="0" smtClean="0"/>
          </a:p>
          <a:p>
            <a:pPr marL="0" indent="0" algn="just">
              <a:buNone/>
            </a:pPr>
            <a:endParaRPr lang="en-US" sz="37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164" y="4876800"/>
            <a:ext cx="89027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b="1" dirty="0"/>
              <a:t>Pre-Internet: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/>
              <a:t>In the late 19th Century Western Union allowed telegraphic messages on its network to be sent to multiple destinations. </a:t>
            </a:r>
            <a:endParaRPr lang="en-US" sz="2000" dirty="0" smtClean="0"/>
          </a:p>
          <a:p>
            <a:pPr algn="just">
              <a:buFont typeface="Wingdings" pitchFamily="2" charset="2"/>
              <a:buChar char="§"/>
            </a:pPr>
            <a:endParaRPr lang="en-US" sz="2000" b="1" dirty="0" smtClean="0"/>
          </a:p>
          <a:p>
            <a:pPr marL="0" indent="0" algn="just">
              <a:buNone/>
            </a:pPr>
            <a:endParaRPr lang="en-US" sz="37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01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SPICED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3800" y="101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HAM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4800" y="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9" grpId="0"/>
      <p:bldP spid="6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992313" y="44450"/>
            <a:ext cx="4767262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 Intervention analysis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82738"/>
            <a:ext cx="89535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Anti-spam interventions need to be evaluated in terms of two factors: </a:t>
            </a:r>
          </a:p>
          <a:p>
            <a:pPr lvl="1" algn="just">
              <a:buClrTx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Overhead to implement </a:t>
            </a:r>
          </a:p>
          <a:p>
            <a:pPr lvl="1" algn="just">
              <a:buClrTx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Business impact on the spam value chain. This business impact is the sum </a:t>
            </a:r>
          </a:p>
          <a:p>
            <a:pPr lvl="3" algn="just">
              <a:buClrTx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replacement cost </a:t>
            </a:r>
            <a:r>
              <a:rPr lang="en-US" sz="2000" dirty="0" smtClean="0">
                <a:solidFill>
                  <a:schemeClr val="tx1"/>
                </a:solidFill>
              </a:rPr>
              <a:t>(to acquire new resources equivalent to the ones disrupted) </a:t>
            </a:r>
          </a:p>
          <a:p>
            <a:pPr lvl="3" algn="just">
              <a:buClrTx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opportunity cost (revenue forgone while the resource is being replaced).</a:t>
            </a:r>
          </a:p>
          <a:p>
            <a:pPr marL="685800" lvl="3" indent="0" algn="just">
              <a:buFont typeface="Wingdings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es-ES_tradnl" sz="2400" b="1" dirty="0" smtClean="0"/>
              <a:t> Intervention Analysis</a:t>
            </a:r>
            <a:endParaRPr lang="en-US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94" y="4478338"/>
            <a:ext cx="89535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n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For any given registered domain used in spam, the defender may choose to intervene by:</a:t>
            </a:r>
          </a:p>
          <a:p>
            <a:pPr lvl="1" algn="just">
              <a:buClrTx/>
              <a:defRPr/>
            </a:pPr>
            <a:r>
              <a:rPr lang="en-US" sz="2000" dirty="0">
                <a:solidFill>
                  <a:schemeClr val="tx1"/>
                </a:solidFill>
              </a:rPr>
              <a:t>Blocking its advertising (e.g., filtering spam), </a:t>
            </a:r>
          </a:p>
          <a:p>
            <a:pPr lvl="1" algn="just">
              <a:buClrTx/>
              <a:defRPr/>
            </a:pPr>
            <a:r>
              <a:rPr lang="en-US" sz="2000" dirty="0">
                <a:solidFill>
                  <a:schemeClr val="tx1"/>
                </a:solidFill>
              </a:rPr>
              <a:t>Disrupting its click support (e.g., takedowns for name servers of hosting sites), </a:t>
            </a:r>
          </a:p>
          <a:p>
            <a:pPr lvl="1" algn="just">
              <a:buClrTx/>
              <a:defRPr/>
            </a:pPr>
            <a:r>
              <a:rPr lang="en-US" sz="2000" dirty="0">
                <a:solidFill>
                  <a:schemeClr val="tx1"/>
                </a:solidFill>
              </a:rPr>
              <a:t>Interfering with the realization step (e.g., shutting down merchant accounts).</a:t>
            </a:r>
          </a:p>
          <a:p>
            <a:pPr marL="685800" lvl="3" indent="0" algn="just">
              <a:buFont typeface="Wingdings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Content Placeholder 5" descr="Screen Shot 2012-05-22 at 8.0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5" r="65445" b="9935"/>
          <a:stretch/>
        </p:blipFill>
        <p:spPr>
          <a:xfrm>
            <a:off x="152400" y="1219200"/>
            <a:ext cx="7924800" cy="4643120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 rot="5400000">
            <a:off x="1808480" y="1752600"/>
            <a:ext cx="914400" cy="609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65960" y="5943600"/>
            <a:ext cx="641604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38% 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of spam-advertised domains were registered by </a:t>
            </a:r>
            <a:r>
              <a:rPr lang="en-US" b="1" dirty="0" err="1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NauNet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b="1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9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00226 0.23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1" y="5775168"/>
            <a:ext cx="83058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b="1" dirty="0" err="1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Evolva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Telecom, (Romanian) hosts </a:t>
            </a:r>
            <a:r>
              <a:rPr lang="en-US" b="1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9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% of name servers for spam-advertised </a:t>
            </a:r>
            <a:r>
              <a:rPr lang="en-US" b="1" dirty="0" smtClean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domains</a:t>
            </a:r>
            <a:endParaRPr lang="en-US" b="1" dirty="0">
              <a:solidFill>
                <a:srgbClr val="59595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Content Placeholder 5" descr="Screen Shot 2012-05-22 at 8.0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1145" r="35167" b="488"/>
          <a:stretch/>
        </p:blipFill>
        <p:spPr>
          <a:xfrm>
            <a:off x="990600" y="990600"/>
            <a:ext cx="6858000" cy="4876800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 rot="5400000">
            <a:off x="1808480" y="1752600"/>
            <a:ext cx="914400" cy="609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9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00226 0.2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199" y="5750004"/>
            <a:ext cx="693420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60</a:t>
            </a:r>
            <a:r>
              <a:rPr lang="en-US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% of payments handled </a:t>
            </a:r>
            <a:r>
              <a:rPr lang="hu-HU" b="1" dirty="0">
                <a:solidFill>
                  <a:srgbClr val="595959"/>
                </a:solidFill>
                <a:ea typeface="ＭＳ Ｐゴシック" charset="0"/>
                <a:cs typeface="ＭＳ Ｐゴシック" charset="0"/>
              </a:rPr>
              <a:t>via a single  acquirer, Azerigazbank.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Analysis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Content Placeholder 5" descr="Screen Shot 2012-05-22 at 8.0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7" t="487" b="677"/>
          <a:stretch/>
        </p:blipFill>
        <p:spPr>
          <a:xfrm>
            <a:off x="1447800" y="1371600"/>
            <a:ext cx="7086600" cy="4287520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 rot="5400000">
            <a:off x="2133600" y="1371600"/>
            <a:ext cx="914400" cy="60960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4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00226 0.12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Contribution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better analysis and assessment of the whole process of spam advertisement is looked.</a:t>
            </a:r>
          </a:p>
          <a:p>
            <a:pPr marL="0" indent="0" algn="justLow">
              <a:buClr>
                <a:srgbClr val="4F81BD"/>
              </a:buClr>
              <a:buNone/>
            </a:pPr>
            <a:endParaRPr lang="en-US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dirty="0" smtClean="0"/>
              <a:t>Better </a:t>
            </a:r>
            <a:r>
              <a:rPr lang="en-US" dirty="0"/>
              <a:t>methods of undertaking spam analysis was used</a:t>
            </a:r>
            <a:r>
              <a:rPr lang="en-US" dirty="0" smtClean="0"/>
              <a:t>.</a:t>
            </a:r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 smtClean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dirty="0" smtClean="0"/>
              <a:t>Provides </a:t>
            </a:r>
            <a:r>
              <a:rPr lang="en-US" dirty="0"/>
              <a:t>information about the number of organizations who have been involved </a:t>
            </a:r>
            <a:r>
              <a:rPr lang="en-US" dirty="0" smtClean="0"/>
              <a:t> and their relationships in </a:t>
            </a:r>
            <a:r>
              <a:rPr lang="en-US" dirty="0"/>
              <a:t>the spam </a:t>
            </a:r>
            <a:r>
              <a:rPr lang="en-US" dirty="0" smtClean="0"/>
              <a:t>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Weakness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altLang="zh-CN" dirty="0" smtClean="0"/>
              <a:t>Absence </a:t>
            </a:r>
            <a:r>
              <a:rPr lang="en-US" altLang="zh-CN" dirty="0"/>
              <a:t>of legal and ethical </a:t>
            </a:r>
            <a:r>
              <a:rPr lang="en-US" altLang="zh-CN" dirty="0" smtClean="0"/>
              <a:t>dimensions.</a:t>
            </a:r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altLang="zh-CN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altLang="zh-CN" dirty="0" smtClean="0"/>
              <a:t>Sole environment, focusing on email spam.</a:t>
            </a:r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 smtClean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r>
              <a:rPr lang="en-US" dirty="0" smtClean="0"/>
              <a:t>The tagging and clustering components lack the capability </a:t>
            </a:r>
            <a:r>
              <a:rPr lang="en-US" dirty="0"/>
              <a:t>to distinguish </a:t>
            </a:r>
            <a:r>
              <a:rPr lang="en-US" dirty="0" smtClean="0"/>
              <a:t>those criminal related spam advertisement.</a:t>
            </a:r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 smtClean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altLang="zh-CN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altLang="zh-CN" dirty="0"/>
          </a:p>
          <a:p>
            <a:pPr algn="justLow">
              <a:buClr>
                <a:srgbClr val="4F81BD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Improvement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 algn="just">
              <a:buFont typeface="Wingdings" pitchFamily="2" charset="2"/>
              <a:buChar char="q"/>
            </a:pPr>
            <a:r>
              <a:rPr lang="en-US" altLang="zh-CN" dirty="0"/>
              <a:t>Extend the scope to consider other media spam</a:t>
            </a:r>
            <a:r>
              <a:rPr lang="en-US" altLang="zh-CN" dirty="0" smtClean="0"/>
              <a:t>.</a:t>
            </a:r>
          </a:p>
          <a:p>
            <a:pPr marL="457200" lvl="1" indent="-457200" algn="just">
              <a:buFont typeface="Wingdings" pitchFamily="2" charset="2"/>
              <a:buChar char="q"/>
            </a:pPr>
            <a:endParaRPr lang="en-US" dirty="0" smtClean="0"/>
          </a:p>
          <a:p>
            <a:pPr marL="457200" lvl="1" indent="-457200" algn="just">
              <a:buFont typeface="Wingdings" pitchFamily="2" charset="2"/>
              <a:buChar char="q"/>
            </a:pPr>
            <a:r>
              <a:rPr lang="en-US" dirty="0" smtClean="0"/>
              <a:t>There is </a:t>
            </a:r>
            <a:r>
              <a:rPr lang="en-US" dirty="0"/>
              <a:t>a need to have better analysis and tools that will be used in the methodology section.</a:t>
            </a:r>
          </a:p>
          <a:p>
            <a:pPr marL="457200" lvl="1" indent="-457200" algn="just">
              <a:buFont typeface="Wingdings" pitchFamily="2" charset="2"/>
              <a:buChar char="q"/>
            </a:pPr>
            <a:endParaRPr lang="en-US" altLang="zh-CN" dirty="0" smtClean="0"/>
          </a:p>
          <a:p>
            <a:pPr marL="457200" lvl="1" indent="-457200" algn="just">
              <a:buFont typeface="Wingdings" pitchFamily="2" charset="2"/>
              <a:buChar char="q"/>
            </a:pPr>
            <a:r>
              <a:rPr lang="en-US" altLang="zh-CN" dirty="0" smtClean="0"/>
              <a:t>Highlight legal and ethics issues caused </a:t>
            </a:r>
            <a:r>
              <a:rPr lang="en-US" altLang="zh-CN" dirty="0"/>
              <a:t>by criminal </a:t>
            </a:r>
            <a:r>
              <a:rPr lang="en-US" altLang="zh-CN" dirty="0" smtClean="0"/>
              <a:t>supplier.</a:t>
            </a:r>
          </a:p>
          <a:p>
            <a:pPr marL="457200" lvl="1" indent="-457200">
              <a:buFont typeface="Wingdings" pitchFamily="2" charset="2"/>
              <a:buChar char="q"/>
            </a:pPr>
            <a:endParaRPr lang="en-US" altLang="zh-CN" dirty="0"/>
          </a:p>
          <a:p>
            <a:pPr marL="457200" lvl="1" indent="-457200">
              <a:buFont typeface="Wingdings" pitchFamily="2" charset="2"/>
              <a:buChar char="q"/>
            </a:pPr>
            <a:endParaRPr lang="en-US" altLang="zh-CN" dirty="0" smtClean="0"/>
          </a:p>
          <a:p>
            <a:pPr marL="0" indent="0">
              <a:buNone/>
            </a:pPr>
            <a:endParaRPr lang="en-US" sz="2800" dirty="0"/>
          </a:p>
          <a:p>
            <a:pPr marL="457200" lvl="1" indent="-457200">
              <a:buFont typeface="Wingdings" pitchFamily="2" charset="2"/>
              <a:buChar char="q"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6525" y="838200"/>
            <a:ext cx="8890000" cy="55626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This paper has analyzed the spam value chain using end-to-end method.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relatively small number of registrars </a:t>
            </a:r>
            <a:r>
              <a:rPr lang="en-US" dirty="0" smtClean="0"/>
              <a:t>are </a:t>
            </a:r>
            <a:r>
              <a:rPr lang="en-US" dirty="0"/>
              <a:t>used to register and host spam </a:t>
            </a:r>
            <a:r>
              <a:rPr lang="en-US" dirty="0" smtClean="0"/>
              <a:t>domains.</a:t>
            </a:r>
          </a:p>
          <a:p>
            <a:pPr algn="just">
              <a:buFont typeface="Wingdings" pitchFamily="2" charset="2"/>
              <a:buChar char="q"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A small </a:t>
            </a:r>
            <a:r>
              <a:rPr lang="en-US" dirty="0"/>
              <a:t>number of banks are involved in the financial transactions.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The payment tier is the most effective stage where intervention can be undertaken. 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banking </a:t>
            </a:r>
            <a:r>
              <a:rPr lang="en-US" dirty="0"/>
              <a:t>component of the spam value chain that is both the least studied the most critical.  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/>
            <a:endParaRPr lang="hu-HU" dirty="0" smtClean="0"/>
          </a:p>
        </p:txBody>
      </p:sp>
      <p:sp>
        <p:nvSpPr>
          <p:cNvPr id="5" name="Rectangle 4"/>
          <p:cNvSpPr/>
          <p:nvPr/>
        </p:nvSpPr>
        <p:spPr>
          <a:xfrm>
            <a:off x="-794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Conclusion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94" y="32004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Q &amp; A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8" y="1066800"/>
            <a:ext cx="8880475" cy="5410200"/>
          </a:xfrm>
        </p:spPr>
        <p:txBody>
          <a:bodyPr>
            <a:normAutofit/>
          </a:bodyPr>
          <a:lstStyle/>
          <a:p>
            <a:pPr marL="57150" indent="0" algn="just">
              <a:buNone/>
            </a:pPr>
            <a:r>
              <a:rPr lang="en-US" sz="2800" dirty="0" smtClean="0"/>
              <a:t>There are many basic </a:t>
            </a:r>
            <a:r>
              <a:rPr lang="en-US" sz="2800" dirty="0"/>
              <a:t>characteristics of </a:t>
            </a:r>
            <a:r>
              <a:rPr lang="en-US" sz="2800" dirty="0" smtClean="0"/>
              <a:t>SPAM </a:t>
            </a:r>
            <a:r>
              <a:rPr lang="en-US" sz="2800" dirty="0"/>
              <a:t>activity that still lack insight like</a:t>
            </a:r>
            <a:r>
              <a:rPr lang="en-US" sz="2800" dirty="0" smtClean="0"/>
              <a:t>:</a:t>
            </a:r>
          </a:p>
          <a:p>
            <a:pPr marL="57150" indent="0" algn="just">
              <a:buNone/>
            </a:pPr>
            <a:endParaRPr lang="en-US" sz="1500" dirty="0"/>
          </a:p>
          <a:p>
            <a:pPr lvl="1" algn="just">
              <a:buFont typeface="Wingdings" pitchFamily="2" charset="2"/>
              <a:buChar char="q"/>
            </a:pPr>
            <a:r>
              <a:rPr lang="en-US" sz="2400" dirty="0"/>
              <a:t>   </a:t>
            </a:r>
            <a:r>
              <a:rPr lang="en-US" sz="2400" dirty="0" smtClean="0"/>
              <a:t>How </a:t>
            </a:r>
            <a:r>
              <a:rPr lang="en-US" sz="2400" dirty="0"/>
              <a:t>many organizations are complicit in the spam </a:t>
            </a:r>
            <a:r>
              <a:rPr lang="en-US" sz="2400" dirty="0" smtClean="0"/>
              <a:t> 	ecosystem</a:t>
            </a:r>
            <a:r>
              <a:rPr lang="en-US" sz="2400" dirty="0"/>
              <a:t>?</a:t>
            </a:r>
          </a:p>
          <a:p>
            <a:pPr lvl="1" algn="just">
              <a:buFont typeface="Wingdings" pitchFamily="2" charset="2"/>
              <a:buChar char="q"/>
            </a:pPr>
            <a:endParaRPr lang="en-US" sz="2400" dirty="0" smtClean="0"/>
          </a:p>
          <a:p>
            <a:pPr lvl="1" algn="just">
              <a:buFont typeface="Wingdings" pitchFamily="2" charset="2"/>
              <a:buChar char="q"/>
            </a:pPr>
            <a:r>
              <a:rPr lang="en-US" sz="2400" dirty="0" smtClean="0"/>
              <a:t>   Which points in their value chains do they share and </a:t>
            </a:r>
            <a:r>
              <a:rPr lang="en-US" sz="2400" dirty="0" smtClean="0"/>
              <a:t>  	which </a:t>
            </a:r>
            <a:r>
              <a:rPr lang="en-US" sz="2400" dirty="0" smtClean="0"/>
              <a:t>operate independently? </a:t>
            </a:r>
          </a:p>
          <a:p>
            <a:pPr lvl="1" algn="just">
              <a:buFont typeface="Wingdings" pitchFamily="2" charset="2"/>
              <a:buChar char="q"/>
            </a:pPr>
            <a:endParaRPr lang="en-US" sz="2400" dirty="0" smtClean="0"/>
          </a:p>
          <a:p>
            <a:pPr lvl="1" algn="just">
              <a:buFont typeface="Wingdings" pitchFamily="2" charset="2"/>
              <a:buChar char="q"/>
            </a:pPr>
            <a:r>
              <a:rPr lang="en-US" sz="2400" dirty="0" smtClean="0"/>
              <a:t>	How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wide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is the bottleneck at each stage of the    	</a:t>
            </a:r>
            <a:r>
              <a:rPr lang="en-US" sz="2400" dirty="0" smtClean="0"/>
              <a:t>value chain—do spammers </a:t>
            </a:r>
            <a:r>
              <a:rPr lang="en-US" sz="2400" dirty="0" smtClean="0"/>
              <a:t>find alternatives plentiful 	and </a:t>
            </a:r>
            <a:r>
              <a:rPr lang="en-US" sz="2400" dirty="0" smtClean="0"/>
              <a:t> 	cheap?</a:t>
            </a:r>
            <a:endParaRPr lang="en-US" sz="2400" dirty="0" smtClean="0"/>
          </a:p>
          <a:p>
            <a:pPr marL="457200" lvl="1" indent="0" algn="just">
              <a:buNone/>
            </a:pPr>
            <a:endParaRPr lang="en-US" sz="3600" dirty="0" smtClean="0"/>
          </a:p>
          <a:p>
            <a:endParaRPr lang="en-US" sz="4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Motivation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09441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Outline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B9905-0127-444B-9A4A-58619AEA7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EDB9905-0127-444B-9A4A-58619AEA7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64587-9A35-408A-8F5B-702F3850A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F5E64587-9A35-408A-8F5B-702F3850A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B3F727-34CD-4A92-A4C7-50AC1101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B3F727-34CD-4A92-A4C7-50AC1101C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F36F00-D634-4B3C-ADA9-3C1970CAF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1EF36F00-D634-4B3C-ADA9-3C1970CAF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F07EF-1420-4F18-A156-7C45CAEE7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27F07EF-1420-4F18-A156-7C45CAEE7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3B5E8B-DF3D-4B81-A450-B55A6313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DF3B5E8B-DF3D-4B81-A450-B55A6313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BE3275-2FAF-4F30-998C-96B2665F8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FBE3275-2FAF-4F30-998C-96B2665F8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0930E1-B164-47A9-8697-0120D3CF0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2E0930E1-B164-47A9-8697-0120D3CF0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A7A70-ED5C-414C-95D3-8E72615C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B3A7A70-ED5C-414C-95D3-8E72615CE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03F7A0-330D-4542-8110-8A467C8E7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E003F7A0-330D-4542-8110-8A467C8E7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92248-9720-4F81-A466-D69A9D462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B392248-9720-4F81-A466-D69A9D462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2C157-93EC-4379-B662-42D591C71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FC02C157-93EC-4379-B662-42D591C71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FBECD9-E8E0-4200-93B0-9D046F225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5FBECD9-E8E0-4200-93B0-9D046F225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170C9-5B1A-4FAF-AA75-BD93692B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A7D170C9-5B1A-4FAF-AA75-BD93692B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9C4968-DF54-4414-BB87-5C49E06F9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F19C4968-DF54-4414-BB87-5C49E06F9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B3F90E-FD63-4D32-BA68-268ED86AD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EEB3F90E-FD63-4D32-BA68-268ED86AD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2A9439-FC86-4F03-9512-4FCE8FA68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232A9439-FC86-4F03-9512-4FCE8FA68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F4313E-558A-400E-B071-41B22025D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2FF4313E-558A-400E-B071-41B22025D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D2DC8-E726-4334-AD9F-D8150F243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9FBD2DC8-E726-4334-AD9F-D8150F243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1B918F-92EE-4B4F-B36D-197ACB59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611B918F-92EE-4B4F-B36D-197ACB59A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400" dirty="0" smtClean="0"/>
              <a:t>Many spam email have been seen to be a nuisance by the receivers.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Introduction 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55482" y="2362200"/>
            <a:ext cx="2514600" cy="2438400"/>
            <a:chOff x="1296574" y="1981200"/>
            <a:chExt cx="2514600" cy="2438400"/>
          </a:xfrm>
        </p:grpSpPr>
        <p:pic>
          <p:nvPicPr>
            <p:cNvPr id="7" name="Picture 8" descr="http://thecontentwrangler.com/wp-content/uploads/2011/08/Us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125" y="2447924"/>
              <a:ext cx="1390649" cy="139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296574" y="1981200"/>
              <a:ext cx="2514600" cy="2438400"/>
            </a:xfrm>
            <a:prstGeom prst="ellipse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triped Right Arrow 8"/>
          <p:cNvSpPr/>
          <p:nvPr/>
        </p:nvSpPr>
        <p:spPr>
          <a:xfrm>
            <a:off x="3882096" y="3053121"/>
            <a:ext cx="723900" cy="91440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07108" y="2399060"/>
            <a:ext cx="2531892" cy="2362200"/>
            <a:chOff x="4935708" y="2057400"/>
            <a:chExt cx="2531892" cy="2362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708" y="2286000"/>
              <a:ext cx="2227092" cy="176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953000" y="2057400"/>
              <a:ext cx="2514600" cy="2362200"/>
            </a:xfrm>
            <a:prstGeom prst="ellipse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dirty="0"/>
              <a:t>It is an advertising channel to most of the perpetrators.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24400" y="3009900"/>
            <a:ext cx="2514600" cy="2362200"/>
            <a:chOff x="4800600" y="4838700"/>
            <a:chExt cx="2514600" cy="2362200"/>
          </a:xfrm>
        </p:grpSpPr>
        <p:sp>
          <p:nvSpPr>
            <p:cNvPr id="16" name="Oval 15"/>
            <p:cNvSpPr/>
            <p:nvPr/>
          </p:nvSpPr>
          <p:spPr>
            <a:xfrm>
              <a:off x="4800600" y="4838700"/>
              <a:ext cx="2514600" cy="2362200"/>
            </a:xfrm>
            <a:prstGeom prst="ellipse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333850"/>
              <a:ext cx="1752600" cy="131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371600" y="2971800"/>
            <a:ext cx="2514600" cy="2438400"/>
            <a:chOff x="1295400" y="4800600"/>
            <a:chExt cx="2514600" cy="2438400"/>
          </a:xfrm>
        </p:grpSpPr>
        <p:pic>
          <p:nvPicPr>
            <p:cNvPr id="19" name="Picture 6" descr="http://www.infyways.com/wp-content/uploads/2013/02/How-to-Configure-Magento-Admin-User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5067299"/>
              <a:ext cx="1790700" cy="1790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1295400" y="4800600"/>
              <a:ext cx="2514600" cy="2438400"/>
            </a:xfrm>
            <a:prstGeom prst="ellipse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triped Right Arrow 20"/>
          <p:cNvSpPr/>
          <p:nvPr/>
        </p:nvSpPr>
        <p:spPr>
          <a:xfrm>
            <a:off x="3848100" y="3810000"/>
            <a:ext cx="723900" cy="914400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2895022"/>
            <a:ext cx="8229600" cy="91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 study of the elements that make up the spam-advertising value chain have been studied in isolation.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21640" y="3886200"/>
            <a:ext cx="8229600" cy="91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There is a need to study the relationships that exist between spam value chain elements.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4953000"/>
            <a:ext cx="8229600" cy="91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dirty="0">
                <a:cs typeface="Times New Roman" pitchFamily="18" charset="0"/>
              </a:rPr>
              <a:t>Most anti-spam interventions lack a framework and focus on one area alone.</a:t>
            </a:r>
            <a:endParaRPr lang="en-US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21640" y="5942635"/>
            <a:ext cx="8229600" cy="91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Every </a:t>
            </a:r>
            <a:r>
              <a:rPr lang="en-US" sz="2400" dirty="0"/>
              <a:t>click on </a:t>
            </a:r>
            <a:r>
              <a:rPr lang="en-US" sz="2400" dirty="0" smtClean="0"/>
              <a:t>an email </a:t>
            </a:r>
            <a:r>
              <a:rPr lang="en-US" sz="2400" dirty="0"/>
              <a:t>which has been sent on a spam </a:t>
            </a:r>
            <a:r>
              <a:rPr lang="en-US" sz="2400" dirty="0" smtClean="0"/>
              <a:t>email </a:t>
            </a:r>
            <a:r>
              <a:rPr lang="en-US" sz="2400" dirty="0"/>
              <a:t>is the start of a long trajectory of a complex </a:t>
            </a:r>
            <a:r>
              <a:rPr lang="en-US" sz="2400" dirty="0" smtClean="0"/>
              <a:t>path.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8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9" grpId="0" animBg="1"/>
      <p:bldP spid="9" grpId="1" animBg="1"/>
      <p:bldP spid="14" grpId="0"/>
      <p:bldP spid="21" grpId="0" animBg="1"/>
      <p:bldP spid="21" grpId="1" animBg="1"/>
      <p:bldP spid="22" grpId="0"/>
      <p:bldP spid="2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Spam Value Chain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96432" y="1524000"/>
            <a:ext cx="5518768" cy="417009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1828800"/>
            <a:ext cx="16764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Registrar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00" y="838200"/>
            <a:ext cx="16764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Name Server </a:t>
            </a:r>
          </a:p>
        </p:txBody>
      </p:sp>
      <p:sp>
        <p:nvSpPr>
          <p:cNvPr id="12" name="Oval 11"/>
          <p:cNvSpPr/>
          <p:nvPr/>
        </p:nvSpPr>
        <p:spPr>
          <a:xfrm>
            <a:off x="6172200" y="1524000"/>
            <a:ext cx="16764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Hosting</a:t>
            </a:r>
          </a:p>
        </p:txBody>
      </p:sp>
      <p:sp>
        <p:nvSpPr>
          <p:cNvPr id="13" name="Oval 12"/>
          <p:cNvSpPr/>
          <p:nvPr/>
        </p:nvSpPr>
        <p:spPr>
          <a:xfrm>
            <a:off x="1600200" y="4038600"/>
            <a:ext cx="18288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Fullfilment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48400" y="3657600"/>
            <a:ext cx="16764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Affilait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4800600"/>
            <a:ext cx="16764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Payement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4767910"/>
              </p:ext>
            </p:extLst>
          </p:nvPr>
        </p:nvGraphicFramePr>
        <p:xfrm>
          <a:off x="304800" y="9906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8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pl-PL" sz="3200" dirty="0" smtClean="0">
                <a:solidFill>
                  <a:schemeClr val="bg1"/>
                </a:solidFill>
                <a:latin typeface="Arial Black" pitchFamily="34" charset="0"/>
              </a:rPr>
              <a:t>How </a:t>
            </a:r>
            <a:r>
              <a:rPr lang="pl-PL" sz="3200" dirty="0">
                <a:solidFill>
                  <a:schemeClr val="bg1"/>
                </a:solidFill>
                <a:latin typeface="Arial Black" pitchFamily="34" charset="0"/>
              </a:rPr>
              <a:t>Modern Spam Works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6554081"/>
              </p:ext>
            </p:extLst>
          </p:nvPr>
        </p:nvGraphicFramePr>
        <p:xfrm>
          <a:off x="2971800" y="25146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9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37083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  <p:tag name="AUDIO_IMPORT" val="C:\Documents and Settings\sharon.oliveri.STRAYER\Desktop\Spring 2008\CIS 222\NEW Course\Week 7\Audio\CIS222_7_1_3.mp3"/>
  <p:tag name="AUDIO_ID" val="287"/>
  <p:tag name="ELAPSEDTIME" val="91.7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36757</TotalTime>
  <Words>2151</Words>
  <Application>Microsoft Office PowerPoint</Application>
  <PresentationFormat>On-screen Show (4:3)</PresentationFormat>
  <Paragraphs>404</Paragraphs>
  <Slides>38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Collecting Spam-Advertised URLs </vt:lpstr>
      <vt:lpstr>PowerPoint Presentation</vt:lpstr>
      <vt:lpstr>Content Clustering and Tagging </vt:lpstr>
      <vt:lpstr>PowerPoint Presentation</vt:lpstr>
      <vt:lpstr>PowerPoint Presentation</vt:lpstr>
      <vt:lpstr> How much realization infrastructure is being shared across  programs?</vt:lpstr>
      <vt:lpstr> Fullfillment</vt:lpstr>
      <vt:lpstr> Intervention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 Forensics</dc:title>
  <dc:creator>fzf</dc:creator>
  <cp:lastModifiedBy>fzf</cp:lastModifiedBy>
  <cp:revision>832</cp:revision>
  <dcterms:created xsi:type="dcterms:W3CDTF">2012-09-18T18:04:26Z</dcterms:created>
  <dcterms:modified xsi:type="dcterms:W3CDTF">2013-04-03T13:05:24Z</dcterms:modified>
</cp:coreProperties>
</file>