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2" r:id="rId3"/>
    <p:sldId id="267" r:id="rId4"/>
    <p:sldId id="268" r:id="rId5"/>
    <p:sldId id="290" r:id="rId6"/>
    <p:sldId id="269" r:id="rId7"/>
    <p:sldId id="270" r:id="rId8"/>
    <p:sldId id="271" r:id="rId9"/>
    <p:sldId id="306" r:id="rId10"/>
    <p:sldId id="272" r:id="rId11"/>
    <p:sldId id="307" r:id="rId12"/>
    <p:sldId id="273" r:id="rId13"/>
    <p:sldId id="310" r:id="rId14"/>
    <p:sldId id="311" r:id="rId15"/>
    <p:sldId id="274" r:id="rId16"/>
    <p:sldId id="275" r:id="rId17"/>
    <p:sldId id="309" r:id="rId18"/>
    <p:sldId id="276" r:id="rId19"/>
    <p:sldId id="291" r:id="rId20"/>
    <p:sldId id="308" r:id="rId21"/>
    <p:sldId id="292" r:id="rId22"/>
    <p:sldId id="295" r:id="rId23"/>
    <p:sldId id="296" r:id="rId24"/>
    <p:sldId id="297" r:id="rId2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/>
  </p:normalViewPr>
  <p:slideViewPr>
    <p:cSldViewPr>
      <p:cViewPr varScale="1">
        <p:scale>
          <a:sx n="79" d="100"/>
          <a:sy n="7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2/20/2011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ehugger.co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YGZ41wH74_s&amp;feature=player_embedded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 platform for Participatory Sensing Systems Research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6019800" cy="3505200"/>
          </a:xfrm>
          <a:solidFill>
            <a:schemeClr val="bg2">
              <a:alpha val="49000"/>
            </a:schemeClr>
          </a:solidFill>
        </p:spPr>
        <p:txBody>
          <a:bodyPr/>
          <a:lstStyle>
            <a:extLst/>
          </a:lstStyle>
          <a:p>
            <a:r>
              <a:rPr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PEIR, the Personal Environmental Impact Report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638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EEL 6788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2/21/2011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016758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user is determined to be in the activity, driving,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is calculated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 is combined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estimated vehicle emissions to determine a users particulate matter and carbon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result is compared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 of sensitive sites to determine if the user has come within 200 feet.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uses the location information to determine whether a user has come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1/4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 of a fast food restaurant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sever segments the data into trips. 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Trips are defined as traveling from one place to another where the user stays for more than 10 minutes.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33547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server takes the data and trips and sends the data to: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web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Once the data is on the web: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route information can be viewed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Exposures along route are calculated and viewed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Aggregated  data is viewable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 can be analyzed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 l="9501" t="29691" r="53359" b="7402"/>
          <a:stretch>
            <a:fillRect/>
          </a:stretch>
        </p:blipFill>
        <p:spPr bwMode="auto">
          <a:xfrm>
            <a:off x="1" y="3276600"/>
            <a:ext cx="2961542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3077766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Server-side processes are implemented using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 code,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 scripts, and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Native/pre/compiled libraries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Reads from Post GIS and implemented in PHP and Flash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Served by Apache using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Wordpress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 l="17798" t="22433" r="18694" b="15868"/>
          <a:stretch>
            <a:fillRect/>
          </a:stretch>
        </p:blipFill>
        <p:spPr bwMode="auto">
          <a:xfrm>
            <a:off x="2362200" y="3581400"/>
            <a:ext cx="57912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861774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 l="15531" t="18807" r="16427" b="26752"/>
          <a:stretch>
            <a:fillRect/>
          </a:stretch>
        </p:blipFill>
        <p:spPr bwMode="auto">
          <a:xfrm>
            <a:off x="1143000" y="1371600"/>
            <a:ext cx="6858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861774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 l="49548" t="26062" r="9624" b="4982"/>
          <a:stretch>
            <a:fillRect/>
          </a:stretch>
        </p:blipFill>
        <p:spPr bwMode="auto">
          <a:xfrm>
            <a:off x="3276600" y="1371600"/>
            <a:ext cx="41148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2523768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Challenges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Classification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Matching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Real Time Modeling of Exposure and Impact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570756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Challenges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Classification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differentiate walking from being stuck in rush hour traffic freeway annotated GPS data is used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matching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Naïve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Finds the nearest road segment a correct match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spatial road network and often fails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Intersection-based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Compares the 2 nearest roads and intersections to GPS data point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 w/nearest road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Intersection-based approach adding an algorithm for cases when there are not common roads between 2 consecutive intersections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 l="6461" t="15178" r="50444" b="19495"/>
          <a:stretch>
            <a:fillRect/>
          </a:stretch>
        </p:blipFill>
        <p:spPr bwMode="auto">
          <a:xfrm>
            <a:off x="0" y="2667000"/>
            <a:ext cx="2895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/>
          <a:srcRect l="13817" t="74591" r="13606" b="3627"/>
          <a:stretch>
            <a:fillRect/>
          </a:stretch>
        </p:blipFill>
        <p:spPr bwMode="auto">
          <a:xfrm>
            <a:off x="1981200" y="5643562"/>
            <a:ext cx="647700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2246769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Classification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differentiate between walking from driving slow on a residential street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walking from standing inside buildings is problematic for some users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 l="8728" t="15178" r="50444" b="4982"/>
          <a:stretch>
            <a:fillRect/>
          </a:stretch>
        </p:blipFill>
        <p:spPr bwMode="auto">
          <a:xfrm>
            <a:off x="3505200" y="2819400"/>
            <a:ext cx="28956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3847207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Challenges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Modeling of Exposure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records were sampled every 30 seconds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power and bandwidth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Lowest sample rate that still resulted in good automatic classification of high speed travel by car.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Emissions Factors Model(EMFAC) was too slow.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approximation to the EMFAC was developed via a functional ANOVA model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016758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PEIR defaults to sharing only aggregate impact and exposure data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user profiles and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share and compare daily impact and exposure numbers without revealing any location data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Sharing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currently implemented, but security issues are discussed.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Hiding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hiding is considered for partial route sharing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Deleting parts of a route would look suspicious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hiding lets a part of a shared route be inconspicuously replaced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 l="8728" t="29691" r="11891" b="19495"/>
          <a:stretch>
            <a:fillRect/>
          </a:stretch>
        </p:blipFill>
        <p:spPr bwMode="auto">
          <a:xfrm>
            <a:off x="2971800" y="5120640"/>
            <a:ext cx="4343400" cy="1737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/>
          <a:srcRect l="7011" t="38301" r="49893" b="14513"/>
          <a:stretch>
            <a:fillRect/>
          </a:stretch>
        </p:blipFill>
        <p:spPr bwMode="auto">
          <a:xfrm>
            <a:off x="0" y="3505200"/>
            <a:ext cx="334107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2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457200"/>
            <a:ext cx="5410200" cy="33547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PEIR?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Environmental Impact Report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Environmental Impact Report?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Environmental Impact Report is conducted for a proposed project to determine how the project, if implemented, will affect the environment.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PEIR is substantially different from an EIR.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case a PEIR is a 2 way report to determine what impact each person has on the environment as well as the impact the environment has on each person.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33547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Challenges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Retention and Deletion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Retained data of a users data could be subject to theft or subpoena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 data is retained indefinitely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location data is deleted after 6 months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can change retention length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can delete specific routes or locations in their trip diaries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4462760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Modeled Data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EMFAC data is an approximation and this system actually uses an approximation of that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EMFAC data is not based on a specific vehicle, but a vehicle type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map data is not completely accurate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exposure window up/down,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usttrack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estimate doesn’t compensate for window up/down for exposure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 background PM2.5 exposure is not taken into consideration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PM2.5 is underestimated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Traffic Area PM2.5 is overestimated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232202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planned improvements and extensions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users to share location data with people they trust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users the option to share designated routes with specific people to encourage discovery of new routes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Enhancements to improve scalability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interfaces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 integration with local models and data sets relevant to PEIR inferences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 the activity classification to accommodate modalities common in other locations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8477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293757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Used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Environmental Impact Report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PM2.5 Exposure Level Validation and Outdoor UCB Particle Monitor Assessment for Personal 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Impact Report – research.cens.uda.edu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at WIRED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NextFest:GPS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Personal Environmental Impact Report(PEIR)-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www.treehugger.com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04 Per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Environmental Impact Report(PEIR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Validation and Redesign – research.cens.uda.edu/urban/2010/part04.pdf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 estimates of environmental exposure and impact – urban.cens.uda.edu/projects/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3016210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PEIR?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created PEIR?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PEIR participatory sensing application is a collaborative project between several professors in the Center for Embedded Networked Sensing at the University of California, Los Angeles and researchers at  the Nokia Research Center, Palo Alto.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supported by Nokia and the National Science Foundation (NSF)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6063198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PEIR?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was PEIR Created?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bring specific environmental aspects of our personal lives to light so that its users can make more informed and responsible decisions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website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compete to achieve the lowest environmental impact.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people to avoid environmental risks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are generated showing exposure along the route.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can share route information.(manually)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the broad applicability of the processing model used in PEIR to other geographically organized models.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Food exposure metric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metrics were selected because of their social relevance, and their ability to be customized for individual participants using time-location traces.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5724644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PEIR?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PEIR Measure?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Smog or particulate exposure(PM2.5)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user’s transportation-related exposure to particulate matter emissions from other vehicles.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Impact(CO2)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of transportation-related carbon footprint, a greenhouse gas implicated in climate change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Site Impact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user’s transportation-related airborne particulate matter emissions (PM2.5) near sites with populations sensitive to it, such as hospitals and schools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Food exposure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integral of proximity to fast-food eating establishments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nextfest-peirs-001.jpg"/>
          <p:cNvPicPr>
            <a:picLocks noChangeAspect="1"/>
          </p:cNvPicPr>
          <p:nvPr/>
        </p:nvPicPr>
        <p:blipFill>
          <a:blip r:embed="rId8"/>
          <a:srcRect l="8547" t="8020" r="5983" b="15789"/>
          <a:stretch>
            <a:fillRect/>
          </a:stretch>
        </p:blipFill>
        <p:spPr>
          <a:xfrm>
            <a:off x="0" y="4876800"/>
            <a:ext cx="2606842" cy="198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2246769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PEIR used?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 2008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and running since June 2008 with 30 trial users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in closed beta in several California cities between Los Angeles and San Francisco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by High School and College students as well as professors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255454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about PEIR</a:t>
            </a:r>
          </a:p>
          <a:p>
            <a:endParaRPr lang="en-US" sz="3200" dirty="0" smtClean="0"/>
          </a:p>
          <a:p>
            <a:r>
              <a:rPr lang="en-US" sz="3200" dirty="0" smtClean="0">
                <a:hlinkClick r:id="rId8"/>
              </a:rPr>
              <a:t>http://www.youtube.com/watch?v=YGZ41wH74_s&amp;feature=player_embedded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4739759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use one of 3 phone clients,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for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S60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edition, and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for Windows mobile,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ested phones included Nokia N80, N95, and E71.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phone gathers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from the users and sends it to a server every 30 seconds.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ccelerometer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server processes the data to determine which activity the user is performing: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tanding,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alking,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riving.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57200"/>
            <a:ext cx="5410200" cy="4462760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sever then uses the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ctivity,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ocation, and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 data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data is cross referenced with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information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NOAA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models and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emission estimates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California Air Resources Board(CARB) data model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fine particulate matter(PM 2.5) 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arbon dioxide estimated from California Air Resources Board(CARB) data model to calculate exposure.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 descr="nextfest-peir-0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" y="4343400"/>
            <a:ext cx="3002124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1027</Words>
  <Application>Microsoft Office PowerPoint</Application>
  <PresentationFormat>On-screen Show (4:3)</PresentationFormat>
  <Paragraphs>197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2011-02-20T23:17:28Z</dcterms:created>
  <dcterms:modified xsi:type="dcterms:W3CDTF">2011-02-21T06:25:17Z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