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6" r:id="rId6"/>
    <p:sldId id="259" r:id="rId7"/>
    <p:sldId id="267" r:id="rId8"/>
    <p:sldId id="268" r:id="rId9"/>
    <p:sldId id="269" r:id="rId10"/>
    <p:sldId id="270" r:id="rId11"/>
    <p:sldId id="271" r:id="rId12"/>
    <p:sldId id="274" r:id="rId13"/>
    <p:sldId id="260" r:id="rId14"/>
    <p:sldId id="272" r:id="rId15"/>
    <p:sldId id="261" r:id="rId16"/>
    <p:sldId id="264" r:id="rId17"/>
    <p:sldId id="26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70CD2C-4893-4773-941E-EF5D8F3424E1}" type="datetimeFigureOut">
              <a:rPr lang="en-US" smtClean="0"/>
              <a:t>4/18/2011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B2CB91-9F37-4767-AD09-A6B45D540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3.3V@30m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berkeley.edu/~prabal/projects/epic/" TargetMode="External"/><Relationship Id="rId2" Type="http://schemas.openxmlformats.org/officeDocument/2006/relationships/hyperlink" Target="http://www.communitysens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-air.net/index.php" TargetMode="External"/><Relationship Id="rId2" Type="http://schemas.openxmlformats.org/officeDocument/2006/relationships/hyperlink" Target="http://www.equator.ac.uk/index.php/articles/56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EnviroSense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Jonathan </a:t>
            </a:r>
            <a:r>
              <a:rPr lang="en-US" dirty="0" err="1" smtClean="0"/>
              <a:t>Mohlenhoff</a:t>
            </a:r>
            <a:endParaRPr lang="en-US" dirty="0" smtClean="0"/>
          </a:p>
          <a:p>
            <a:r>
              <a:rPr lang="en-US" dirty="0" smtClean="0"/>
              <a:t>EEL6788 - Team 16</a:t>
            </a:r>
          </a:p>
          <a:p>
            <a:r>
              <a:rPr lang="en-US" dirty="0" smtClean="0"/>
              <a:t>04/20/2011</a:t>
            </a:r>
            <a:endParaRPr lang="en-US" dirty="0"/>
          </a:p>
        </p:txBody>
      </p:sp>
      <p:pic>
        <p:nvPicPr>
          <p:cNvPr id="1026" name="Picture 2" descr="C:\Users\jmohlenh\Desktop\envirosense\CIMG0047.jpg"/>
          <p:cNvPicPr>
            <a:picLocks noChangeAspect="1" noChangeArrowheads="1"/>
          </p:cNvPicPr>
          <p:nvPr/>
        </p:nvPicPr>
        <p:blipFill>
          <a:blip r:embed="rId2" cstate="print"/>
          <a:srcRect l="5343" t="10714" r="2044" b="11905"/>
          <a:stretch>
            <a:fillRect/>
          </a:stretch>
        </p:blipFill>
        <p:spPr bwMode="auto">
          <a:xfrm rot="5400000">
            <a:off x="-883920" y="1417320"/>
            <a:ext cx="6339840" cy="3962400"/>
          </a:xfrm>
          <a:prstGeom prst="rect">
            <a:avLst/>
          </a:prstGeom>
          <a:noFill/>
        </p:spPr>
      </p:pic>
      <p:pic>
        <p:nvPicPr>
          <p:cNvPr id="1027" name="Picture 3" descr="C:\Users\jmohlenh\Desktop\envirosense\CIMG0045.jpg"/>
          <p:cNvPicPr>
            <a:picLocks noChangeAspect="1" noChangeArrowheads="1"/>
          </p:cNvPicPr>
          <p:nvPr/>
        </p:nvPicPr>
        <p:blipFill>
          <a:blip r:embed="rId3" cstate="print"/>
          <a:srcRect l="19319" t="8609" r="20577" b="13911"/>
          <a:stretch>
            <a:fillRect/>
          </a:stretch>
        </p:blipFill>
        <p:spPr bwMode="auto">
          <a:xfrm>
            <a:off x="5410200" y="381000"/>
            <a:ext cx="21336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Layout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7917" t="13077" r="25833" b="4615"/>
          <a:stretch>
            <a:fillRect/>
          </a:stretch>
        </p:blipFill>
        <p:spPr bwMode="auto">
          <a:xfrm>
            <a:off x="1371600" y="1202038"/>
            <a:ext cx="5867400" cy="56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 programmed in C</a:t>
            </a:r>
          </a:p>
          <a:p>
            <a:r>
              <a:rPr lang="en-US" dirty="0" smtClean="0"/>
              <a:t>Utilizes libraries to interface with sensor</a:t>
            </a:r>
          </a:p>
          <a:p>
            <a:r>
              <a:rPr lang="en-US" dirty="0" smtClean="0"/>
              <a:t>Communicates using serial to </a:t>
            </a:r>
            <a:r>
              <a:rPr lang="en-US" dirty="0" err="1" smtClean="0"/>
              <a:t>iPad</a:t>
            </a:r>
            <a:r>
              <a:rPr lang="en-US" dirty="0" smtClean="0"/>
              <a:t> with SLIP protocol and Zebulon MCU Message Library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application is programmed in Python</a:t>
            </a:r>
          </a:p>
          <a:p>
            <a:pPr lvl="1"/>
            <a:r>
              <a:rPr lang="en-US" dirty="0" smtClean="0"/>
              <a:t>Utilizes built in serial library</a:t>
            </a:r>
          </a:p>
          <a:p>
            <a:pPr lvl="1"/>
            <a:r>
              <a:rPr lang="en-US" dirty="0" smtClean="0"/>
              <a:t>Required </a:t>
            </a:r>
            <a:r>
              <a:rPr lang="en-US" dirty="0" err="1" smtClean="0"/>
              <a:t>iPad</a:t>
            </a:r>
            <a:r>
              <a:rPr lang="en-US" dirty="0" smtClean="0"/>
              <a:t> to be rooted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works!</a:t>
            </a:r>
          </a:p>
          <a:p>
            <a:r>
              <a:rPr lang="en-US" dirty="0" smtClean="0"/>
              <a:t>Able to achieve 1 Hz update rate from sensors</a:t>
            </a:r>
          </a:p>
          <a:p>
            <a:r>
              <a:rPr lang="en-US" dirty="0" smtClean="0"/>
              <a:t>Low power consumption</a:t>
            </a:r>
          </a:p>
          <a:p>
            <a:pPr lvl="1"/>
            <a:r>
              <a:rPr lang="en-US" dirty="0" smtClean="0">
                <a:hlinkClick r:id="rId2"/>
              </a:rPr>
              <a:t>3.3V@30mA</a:t>
            </a:r>
            <a:endParaRPr lang="en-US" dirty="0" smtClean="0"/>
          </a:p>
          <a:p>
            <a:pPr lvl="1"/>
            <a:r>
              <a:rPr lang="en-US" dirty="0" smtClean="0"/>
              <a:t>100mW</a:t>
            </a:r>
          </a:p>
          <a:p>
            <a:r>
              <a:rPr lang="en-US" dirty="0" smtClean="0"/>
              <a:t>Does not severely impact battery life, not ran in background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unable to access serial port through Apple </a:t>
            </a:r>
            <a:r>
              <a:rPr lang="en-US" dirty="0" err="1" smtClean="0"/>
              <a:t>iOS</a:t>
            </a:r>
            <a:r>
              <a:rPr lang="en-US" dirty="0" smtClean="0"/>
              <a:t> SDK, found different method through Python</a:t>
            </a:r>
          </a:p>
          <a:p>
            <a:r>
              <a:rPr lang="en-US" dirty="0" smtClean="0"/>
              <a:t>Unable to refresh GUI display continuously, receives sensor data once at startup</a:t>
            </a:r>
          </a:p>
          <a:p>
            <a:r>
              <a:rPr lang="en-US" dirty="0" smtClean="0"/>
              <a:t>Gas sensors are not factory calibrated, unable to map the sensor value to a PPM</a:t>
            </a:r>
          </a:p>
          <a:p>
            <a:r>
              <a:rPr lang="en-US" dirty="0" smtClean="0"/>
              <a:t>Hardware required some debugging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371600"/>
          <a:ext cx="7620000" cy="480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 Phoenix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$50.00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$4.18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Futurlec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$19.90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Futurlec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$8.90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O3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Futurlec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$12.90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Air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Futurlec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$6.90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Barometric</a:t>
                      </a:r>
                      <a:r>
                        <a:rPr lang="en-US" baseline="0" dirty="0" smtClean="0"/>
                        <a:t>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$24.95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iPod Connector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$4.95</a:t>
                      </a:r>
                      <a:endParaRPr lang="en-US" dirty="0"/>
                    </a:p>
                  </a:txBody>
                  <a:tcPr/>
                </a:tc>
              </a:tr>
              <a:tr h="651296">
                <a:tc>
                  <a:txBody>
                    <a:bodyPr/>
                    <a:lstStyle/>
                    <a:p>
                      <a:r>
                        <a:rPr lang="en-US" dirty="0" smtClean="0"/>
                        <a:t>Humidity /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$28.95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>
                  <a:txBody>
                    <a:bodyPr/>
                    <a:lstStyle/>
                    <a:p>
                      <a:r>
                        <a:rPr lang="en-US" dirty="0" smtClean="0"/>
                        <a:t>Misc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377338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$181.63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GUI App</a:t>
            </a:r>
          </a:p>
          <a:p>
            <a:r>
              <a:rPr lang="en-US" dirty="0" smtClean="0"/>
              <a:t>Show CLI with continuous updates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4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Incorporate pushing data to central server for sharing with community</a:t>
            </a:r>
          </a:p>
          <a:p>
            <a:pPr lvl="1"/>
            <a:r>
              <a:rPr lang="en-US" dirty="0" smtClean="0"/>
              <a:t>Research different available frameworks with built in security and functionality</a:t>
            </a:r>
          </a:p>
          <a:p>
            <a:r>
              <a:rPr lang="en-US" dirty="0" smtClean="0"/>
              <a:t>Log data with timestamp and location information (GPS not available on my </a:t>
            </a:r>
            <a:r>
              <a:rPr lang="en-US" dirty="0" err="1" smtClean="0"/>
              <a:t>iPad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 filters for noise on sensors</a:t>
            </a:r>
          </a:p>
          <a:p>
            <a:r>
              <a:rPr lang="en-US" dirty="0" smtClean="0"/>
              <a:t>Graphing capability</a:t>
            </a:r>
          </a:p>
          <a:p>
            <a:r>
              <a:rPr lang="en-US" dirty="0" smtClean="0"/>
              <a:t>Wireless connectivity to sensor board over Bluetooth</a:t>
            </a:r>
          </a:p>
          <a:p>
            <a:r>
              <a:rPr lang="en-US" dirty="0" smtClean="0"/>
              <a:t>More general open source hardware to allow interface to other sensors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Utilizing users’ mobile devices for the UI and network connectivity can make the sensor board cheaper</a:t>
            </a:r>
          </a:p>
          <a:p>
            <a:r>
              <a:rPr lang="en-US" dirty="0" smtClean="0"/>
              <a:t>Opening up hardware from mobile device manufactures would make integrating these technologies simpler</a:t>
            </a:r>
          </a:p>
          <a:p>
            <a:r>
              <a:rPr lang="en-US" dirty="0" smtClean="0"/>
              <a:t>General purpose hardware boards could revolutionize mobile sensing and research</a:t>
            </a:r>
          </a:p>
          <a:p>
            <a:r>
              <a:rPr lang="en-US" dirty="0" smtClean="0"/>
              <a:t>Not restricted to sensor types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 project focused on interfacing external sensors to mobile devices</a:t>
            </a:r>
          </a:p>
          <a:p>
            <a:r>
              <a:rPr lang="en-US" dirty="0" smtClean="0"/>
              <a:t>Expands variety of sensors available to developers for urban sensing applications</a:t>
            </a:r>
          </a:p>
          <a:p>
            <a:r>
              <a:rPr lang="en-US" dirty="0" smtClean="0"/>
              <a:t>Current sensors available on mobile devices are few, restricted to UI and location functionality:</a:t>
            </a:r>
          </a:p>
          <a:p>
            <a:pPr lvl="1"/>
            <a:r>
              <a:rPr lang="en-US" dirty="0" smtClean="0"/>
              <a:t>Multi-touch, accelerometer, compass, GPS, microphone, camera</a:t>
            </a:r>
            <a:endParaRPr lang="en-US" dirty="0" smtClean="0"/>
          </a:p>
          <a:p>
            <a:r>
              <a:rPr lang="en-US" dirty="0" smtClean="0"/>
              <a:t>Adding new sensors allows researchers to expand on experiments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environmental sensors to </a:t>
            </a:r>
            <a:r>
              <a:rPr lang="en-US" dirty="0" err="1" smtClean="0"/>
              <a:t>iOS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Custom designed PCB that interfaces between </a:t>
            </a:r>
            <a:r>
              <a:rPr lang="en-US" dirty="0" err="1" smtClean="0"/>
              <a:t>iOS</a:t>
            </a:r>
            <a:r>
              <a:rPr lang="en-US" dirty="0" smtClean="0"/>
              <a:t> device and sensors</a:t>
            </a:r>
          </a:p>
          <a:p>
            <a:r>
              <a:rPr lang="en-US" dirty="0" smtClean="0"/>
              <a:t>Ability to sense: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Barometric Pressure</a:t>
            </a:r>
          </a:p>
          <a:p>
            <a:pPr lvl="1"/>
            <a:r>
              <a:rPr lang="en-US" dirty="0" smtClean="0"/>
              <a:t>Carbon Monoxide (CO)</a:t>
            </a:r>
          </a:p>
          <a:p>
            <a:pPr lvl="1"/>
            <a:r>
              <a:rPr lang="en-US" dirty="0" smtClean="0"/>
              <a:t>Carbon Dioxide (CO2)</a:t>
            </a:r>
          </a:p>
          <a:p>
            <a:pPr lvl="1"/>
            <a:r>
              <a:rPr lang="en-US" dirty="0" smtClean="0"/>
              <a:t>Ozone (O3)</a:t>
            </a:r>
          </a:p>
          <a:p>
            <a:pPr lvl="1"/>
            <a:r>
              <a:rPr lang="en-US" dirty="0" smtClean="0"/>
              <a:t>General Air Quality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Common Sense: Mobile sensing for community action</a:t>
            </a:r>
          </a:p>
          <a:p>
            <a:pPr lvl="1"/>
            <a:r>
              <a:rPr lang="en-US" dirty="0" smtClean="0">
                <a:hlinkClick r:id="rId2"/>
              </a:rPr>
              <a:t>http://www.communitysensing.org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Self-contained, built in:</a:t>
            </a:r>
          </a:p>
          <a:p>
            <a:pPr lvl="2"/>
            <a:r>
              <a:rPr lang="en-US" dirty="0" smtClean="0"/>
              <a:t>GPRS Modem, GPS, Bluetooth, sensors, battery</a:t>
            </a:r>
          </a:p>
          <a:p>
            <a:r>
              <a:rPr lang="en-US" dirty="0" smtClean="0"/>
              <a:t>Mote Platform</a:t>
            </a:r>
          </a:p>
          <a:p>
            <a:pPr lvl="1"/>
            <a:r>
              <a:rPr lang="en-US" dirty="0" smtClean="0">
                <a:hlinkClick r:id="rId3"/>
              </a:rPr>
              <a:t>http://www.eecs.berkeley.edu/~prabal/projects/epic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Large developers community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3333" t="23077" r="50000" b="26154"/>
          <a:stretch>
            <a:fillRect/>
          </a:stretch>
        </p:blipFill>
        <p:spPr bwMode="auto">
          <a:xfrm>
            <a:off x="5181600" y="304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pic C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05200"/>
            <a:ext cx="227647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r>
              <a:rPr lang="en-US" dirty="0" smtClean="0"/>
              <a:t>The Urban Pollution Monitoring Project</a:t>
            </a:r>
          </a:p>
          <a:p>
            <a:pPr lvl="1"/>
            <a:r>
              <a:rPr lang="en-US" dirty="0" smtClean="0">
                <a:hlinkClick r:id="rId2"/>
              </a:rPr>
              <a:t>http://www.equator.ac.uk/index.php/articles/563</a:t>
            </a:r>
            <a:endParaRPr lang="en-US" dirty="0" smtClean="0"/>
          </a:p>
          <a:p>
            <a:pPr lvl="1"/>
            <a:r>
              <a:rPr lang="en-US" dirty="0" smtClean="0"/>
              <a:t>Self contained system</a:t>
            </a:r>
          </a:p>
          <a:p>
            <a:pPr lvl="1"/>
            <a:r>
              <a:rPr lang="en-US" dirty="0" smtClean="0"/>
              <a:t>Older system</a:t>
            </a:r>
          </a:p>
          <a:p>
            <a:r>
              <a:rPr lang="en-US" dirty="0" smtClean="0"/>
              <a:t>Air: Preemptive Media Project</a:t>
            </a:r>
          </a:p>
          <a:p>
            <a:pPr lvl="1"/>
            <a:r>
              <a:rPr lang="en-US" dirty="0" smtClean="0">
                <a:hlinkClick r:id="rId3"/>
              </a:rPr>
              <a:t>http://www.pm-air.net/index.php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Related Work</a:t>
            </a:r>
            <a:endParaRPr lang="en-US" dirty="0"/>
          </a:p>
        </p:txBody>
      </p:sp>
      <p:pic>
        <p:nvPicPr>
          <p:cNvPr id="22532" name="Picture 4" descr="Pollution level around Dorset Square, adjacent to Marylebone R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"/>
            <a:ext cx="2381250" cy="1876425"/>
          </a:xfrm>
          <a:prstGeom prst="rect">
            <a:avLst/>
          </a:prstGeom>
          <a:noFill/>
        </p:spPr>
      </p:pic>
      <p:pic>
        <p:nvPicPr>
          <p:cNvPr id="22530" name="Picture 2" descr="Third version of the mobile pollution-logging dev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3200400" cy="2400300"/>
          </a:xfrm>
          <a:prstGeom prst="rect">
            <a:avLst/>
          </a:prstGeom>
          <a:noFill/>
        </p:spPr>
      </p:pic>
      <p:pic>
        <p:nvPicPr>
          <p:cNvPr id="22534" name="Picture 6" descr="http://www.pm-air.net/images/devices.jpg"/>
          <p:cNvPicPr>
            <a:picLocks noChangeAspect="1" noChangeArrowheads="1"/>
          </p:cNvPicPr>
          <p:nvPr/>
        </p:nvPicPr>
        <p:blipFill>
          <a:blip r:embed="rId6" cstate="print"/>
          <a:srcRect b="20988"/>
          <a:stretch>
            <a:fillRect/>
          </a:stretch>
        </p:blipFill>
        <p:spPr bwMode="auto">
          <a:xfrm>
            <a:off x="4800600" y="4114800"/>
            <a:ext cx="4114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dlnmh9ip6v2uc.cloudfront.net/images/products/09403-01.jpg"/>
          <p:cNvPicPr>
            <a:picLocks noChangeAspect="1" noChangeArrowheads="1"/>
          </p:cNvPicPr>
          <p:nvPr/>
        </p:nvPicPr>
        <p:blipFill>
          <a:blip r:embed="rId2" cstate="print"/>
          <a:srcRect l="18667" t="12000" r="17333" b="16000"/>
          <a:stretch>
            <a:fillRect/>
          </a:stretch>
        </p:blipFill>
        <p:spPr bwMode="auto">
          <a:xfrm>
            <a:off x="5257800" y="1600200"/>
            <a:ext cx="1676400" cy="1885950"/>
          </a:xfrm>
          <a:prstGeom prst="rect">
            <a:avLst/>
          </a:prstGeom>
          <a:noFill/>
        </p:spPr>
      </p:pic>
      <p:pic>
        <p:nvPicPr>
          <p:cNvPr id="7172" name="Picture 4" descr="http://media.digikey.com/photos/VTI%20Photos/MFG_SCP1000-D01.jpg"/>
          <p:cNvPicPr>
            <a:picLocks noChangeAspect="1" noChangeArrowheads="1"/>
          </p:cNvPicPr>
          <p:nvPr/>
        </p:nvPicPr>
        <p:blipFill>
          <a:blip r:embed="rId3" cstate="print"/>
          <a:srcRect l="8750" t="17500" r="10000" b="17500"/>
          <a:stretch>
            <a:fillRect/>
          </a:stretch>
        </p:blipFill>
        <p:spPr bwMode="auto">
          <a:xfrm>
            <a:off x="6781800" y="609600"/>
            <a:ext cx="2133600" cy="170688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172200" cy="4525963"/>
          </a:xfrm>
        </p:spPr>
        <p:txBody>
          <a:bodyPr/>
          <a:lstStyle/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SENSIRION - SHT15</a:t>
            </a:r>
          </a:p>
          <a:p>
            <a:pPr lvl="2"/>
            <a:r>
              <a:rPr lang="en-US" dirty="0" smtClean="0"/>
              <a:t>Temperature and Humidity</a:t>
            </a:r>
          </a:p>
          <a:p>
            <a:pPr lvl="2"/>
            <a:r>
              <a:rPr lang="en-US" dirty="0" smtClean="0"/>
              <a:t>Two Wire Interface (TWI)</a:t>
            </a:r>
            <a:endParaRPr lang="en-US" dirty="0" smtClean="0"/>
          </a:p>
          <a:p>
            <a:pPr lvl="1"/>
            <a:r>
              <a:rPr lang="en-US" dirty="0" smtClean="0"/>
              <a:t>VTI Technologies – SCP1000</a:t>
            </a:r>
          </a:p>
          <a:p>
            <a:pPr lvl="2"/>
            <a:r>
              <a:rPr lang="en-US" dirty="0" smtClean="0"/>
              <a:t>Temperature and Barometric Pressure</a:t>
            </a:r>
          </a:p>
          <a:p>
            <a:pPr lvl="2"/>
            <a:r>
              <a:rPr lang="en-US" dirty="0" smtClean="0"/>
              <a:t>Serial Peripheral Interface (SPI)</a:t>
            </a:r>
          </a:p>
          <a:p>
            <a:pPr lvl="1"/>
            <a:r>
              <a:rPr lang="en-US" dirty="0" smtClean="0"/>
              <a:t>MQ-7 CO Gas Sensor</a:t>
            </a:r>
          </a:p>
          <a:p>
            <a:pPr lvl="1"/>
            <a:r>
              <a:rPr lang="en-US" dirty="0" smtClean="0"/>
              <a:t>MG811 CO2 Gas Sensor</a:t>
            </a:r>
          </a:p>
          <a:p>
            <a:pPr lvl="1"/>
            <a:r>
              <a:rPr lang="en-US" dirty="0" smtClean="0"/>
              <a:t>MQ135 Air Quality Sensor</a:t>
            </a:r>
          </a:p>
          <a:p>
            <a:pPr lvl="1"/>
            <a:r>
              <a:rPr lang="en-US" dirty="0" smtClean="0"/>
              <a:t>MQ131 O3 Gas Sensor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Design</a:t>
            </a:r>
            <a:endParaRPr lang="en-US" dirty="0"/>
          </a:p>
        </p:txBody>
      </p:sp>
      <p:pic>
        <p:nvPicPr>
          <p:cNvPr id="7170" name="Picture 2" descr="http://www.practicalarduino.com/pics/humidity-sensor-sht1x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6E7"/>
              </a:clrFrom>
              <a:clrTo>
                <a:srgbClr val="EFE6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28600"/>
            <a:ext cx="1809750" cy="1352550"/>
          </a:xfrm>
          <a:prstGeom prst="rect">
            <a:avLst/>
          </a:prstGeom>
          <a:noFill/>
        </p:spPr>
      </p:pic>
      <p:pic>
        <p:nvPicPr>
          <p:cNvPr id="7176" name="Picture 8" descr="http://www.thaieasyelec.net/images/uploads/Product-Image/Sensor/ESEN091-MG-8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0" y="2590800"/>
            <a:ext cx="2381250" cy="1809751"/>
          </a:xfrm>
          <a:prstGeom prst="rect">
            <a:avLst/>
          </a:prstGeom>
          <a:noFill/>
        </p:spPr>
      </p:pic>
      <p:pic>
        <p:nvPicPr>
          <p:cNvPr id="7178" name="Picture 10" descr="http://www.futurlec.com/Pictures/MQ-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419600"/>
            <a:ext cx="2381250" cy="1590675"/>
          </a:xfrm>
          <a:prstGeom prst="rect">
            <a:avLst/>
          </a:prstGeom>
          <a:noFill/>
        </p:spPr>
      </p:pic>
      <p:pic>
        <p:nvPicPr>
          <p:cNvPr id="7180" name="Picture 12" descr="http://www.futurlec.com.au/images/MQ-131.jpg"/>
          <p:cNvPicPr>
            <a:picLocks noChangeAspect="1" noChangeArrowheads="1"/>
          </p:cNvPicPr>
          <p:nvPr/>
        </p:nvPicPr>
        <p:blipFill>
          <a:blip r:embed="rId7" cstate="print"/>
          <a:srcRect l="48800"/>
          <a:stretch>
            <a:fillRect/>
          </a:stretch>
        </p:blipFill>
        <p:spPr bwMode="auto">
          <a:xfrm>
            <a:off x="7772400" y="4800600"/>
            <a:ext cx="121920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Required custom printed circuit board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Microcontroller </a:t>
            </a:r>
            <a:r>
              <a:rPr lang="en-US" sz="2700" dirty="0" smtClean="0"/>
              <a:t>Atmel </a:t>
            </a:r>
            <a:r>
              <a:rPr lang="en-US" sz="2700" dirty="0" smtClean="0"/>
              <a:t>Atmega328P to interface to sensors and </a:t>
            </a:r>
            <a:r>
              <a:rPr lang="en-US" sz="2700" dirty="0" err="1" smtClean="0"/>
              <a:t>iPad</a:t>
            </a:r>
            <a:endParaRPr lang="en-US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Connects to </a:t>
            </a:r>
            <a:r>
              <a:rPr lang="en-US" sz="2700" dirty="0" err="1" smtClean="0"/>
              <a:t>iPad</a:t>
            </a:r>
            <a:r>
              <a:rPr lang="en-US" sz="2700" dirty="0" smtClean="0"/>
              <a:t> via 30 pin connector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500" dirty="0" err="1" smtClean="0"/>
              <a:t>Tx</a:t>
            </a:r>
            <a:r>
              <a:rPr lang="en-US" sz="2500" dirty="0" smtClean="0"/>
              <a:t> – pin 12, Rx – pin 13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Powers off of 3.3V from </a:t>
            </a:r>
            <a:r>
              <a:rPr lang="en-US" sz="2700" dirty="0" err="1" smtClean="0"/>
              <a:t>iPad</a:t>
            </a:r>
            <a:endParaRPr lang="en-US" sz="2700" dirty="0" smtClean="0"/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2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cont.</a:t>
            </a:r>
            <a:endParaRPr lang="en-US" dirty="0"/>
          </a:p>
        </p:txBody>
      </p:sp>
      <p:pic>
        <p:nvPicPr>
          <p:cNvPr id="23554" name="Picture 2" descr="C:\Users\jmohlenh\Desktop\envirosense\CIMG0045.jpg"/>
          <p:cNvPicPr>
            <a:picLocks noChangeAspect="1" noChangeArrowheads="1"/>
          </p:cNvPicPr>
          <p:nvPr/>
        </p:nvPicPr>
        <p:blipFill>
          <a:blip r:embed="rId2" cstate="print"/>
          <a:srcRect l="19051" t="9662" r="20237" b="13040"/>
          <a:stretch>
            <a:fillRect/>
          </a:stretch>
        </p:blipFill>
        <p:spPr bwMode="auto">
          <a:xfrm>
            <a:off x="5334000" y="1676400"/>
            <a:ext cx="368046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– Sheet 1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4167" t="12308" r="18333" b="6154"/>
          <a:stretch>
            <a:fillRect/>
          </a:stretch>
        </p:blipFill>
        <p:spPr bwMode="auto">
          <a:xfrm>
            <a:off x="838200" y="1151835"/>
            <a:ext cx="7428781" cy="57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– Sheet 2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4583" t="12308" r="18333" b="6154"/>
          <a:stretch>
            <a:fillRect/>
          </a:stretch>
        </p:blipFill>
        <p:spPr bwMode="auto">
          <a:xfrm>
            <a:off x="914400" y="1198064"/>
            <a:ext cx="7315200" cy="565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2296</TotalTime>
  <Words>558</Words>
  <Application>Microsoft Office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EnviroSense</vt:lpstr>
      <vt:lpstr>Introduction</vt:lpstr>
      <vt:lpstr>Description</vt:lpstr>
      <vt:lpstr>Related Work</vt:lpstr>
      <vt:lpstr>More Related Work</vt:lpstr>
      <vt:lpstr>Hardware Design</vt:lpstr>
      <vt:lpstr>Hardware cont.</vt:lpstr>
      <vt:lpstr>Schematic – Sheet 1</vt:lpstr>
      <vt:lpstr>Schematic – Sheet 2</vt:lpstr>
      <vt:lpstr>Board Layout</vt:lpstr>
      <vt:lpstr>Software Design</vt:lpstr>
      <vt:lpstr>Results</vt:lpstr>
      <vt:lpstr>Challenges</vt:lpstr>
      <vt:lpstr>Budget</vt:lpstr>
      <vt:lpstr>Demo</vt:lpstr>
      <vt:lpstr>Future Work</vt:lpstr>
      <vt:lpstr>Conclusion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jmohlenh</dc:creator>
  <cp:lastModifiedBy>jmohlenh</cp:lastModifiedBy>
  <cp:revision>12</cp:revision>
  <dcterms:created xsi:type="dcterms:W3CDTF">2011-04-18T13:45:18Z</dcterms:created>
  <dcterms:modified xsi:type="dcterms:W3CDTF">2011-04-20T04:02:17Z</dcterms:modified>
</cp:coreProperties>
</file>