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EBE833-388F-4A0D-A069-E13C7CF8D07D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B6B763-5A42-4458-AAB1-DED47F78BC7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8001000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/>
              <a:t>Project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DISASTER MANAGEMENT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8000" dirty="0" smtClean="0"/>
              <a:t>HELP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By </a:t>
            </a:r>
            <a:r>
              <a:rPr lang="en-US" dirty="0" err="1" smtClean="0"/>
              <a:t>Miresh</a:t>
            </a:r>
            <a:r>
              <a:rPr lang="en-US" dirty="0" smtClean="0"/>
              <a:t> </a:t>
            </a:r>
            <a:r>
              <a:rPr lang="en-US" dirty="0" err="1" smtClean="0"/>
              <a:t>Shukla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EEL 6788 Advance Computer Networks</a:t>
            </a:r>
          </a:p>
          <a:p>
            <a:pPr algn="ctr"/>
            <a:r>
              <a:rPr lang="en-US" dirty="0" smtClean="0"/>
              <a:t>Prof. </a:t>
            </a:r>
            <a:r>
              <a:rPr lang="en-US" dirty="0" err="1" smtClean="0"/>
              <a:t>Damla</a:t>
            </a:r>
            <a:r>
              <a:rPr lang="en-US" dirty="0" smtClean="0"/>
              <a:t> </a:t>
            </a:r>
            <a:r>
              <a:rPr lang="en-US" dirty="0" err="1" smtClean="0"/>
              <a:t>Turgut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26008"/>
            <a:ext cx="7772400" cy="926592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843088"/>
            <a:ext cx="7772400" cy="4252912"/>
          </a:xfrm>
        </p:spPr>
        <p:txBody>
          <a:bodyPr>
            <a:noAutofit/>
          </a:bodyPr>
          <a:lstStyle/>
          <a:p>
            <a:pPr lvl="1"/>
            <a:r>
              <a:rPr lang="en-US" sz="2200" dirty="0" smtClean="0"/>
              <a:t>MOTTO: “Helping Hands are better than Praying Lips.”</a:t>
            </a:r>
          </a:p>
          <a:p>
            <a:pPr lvl="1"/>
            <a:r>
              <a:rPr lang="en-US" sz="2200" dirty="0" smtClean="0"/>
              <a:t>Disasters are unavoidable.</a:t>
            </a:r>
          </a:p>
          <a:p>
            <a:pPr lvl="1"/>
            <a:r>
              <a:rPr lang="en-US" sz="2200" dirty="0" smtClean="0"/>
              <a:t>Mobile (Smart-Phone) and Internet Era.</a:t>
            </a:r>
          </a:p>
          <a:p>
            <a:pPr lvl="1"/>
            <a:r>
              <a:rPr lang="en-US" sz="2200" dirty="0" smtClean="0"/>
              <a:t>E-Commerce is everywhere.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So, Using all these technology, make something NEW and…</a:t>
            </a:r>
          </a:p>
          <a:p>
            <a:pPr lvl="1" algn="ctr"/>
            <a:r>
              <a:rPr lang="en-US" sz="2200" dirty="0" smtClean="0"/>
              <a:t>“PLAN TO HELP WHO REALLY NEEDED” </a:t>
            </a:r>
          </a:p>
          <a:p>
            <a:pPr lvl="1" algn="ctr"/>
            <a:endParaRPr lang="en-US" sz="2200" dirty="0" smtClean="0"/>
          </a:p>
          <a:p>
            <a:pPr lvl="1"/>
            <a:r>
              <a:rPr lang="en-US" sz="2200" dirty="0" smtClean="0"/>
              <a:t>And, planed and selected…</a:t>
            </a:r>
          </a:p>
          <a:p>
            <a:pPr lvl="1" algn="ctr"/>
            <a:r>
              <a:rPr lang="en-US" sz="2200" dirty="0" smtClean="0"/>
              <a:t>“</a:t>
            </a:r>
            <a:r>
              <a:rPr lang="en-US" sz="2800" dirty="0" smtClean="0"/>
              <a:t>D</a:t>
            </a:r>
            <a:r>
              <a:rPr lang="en-US" sz="2200" dirty="0" smtClean="0"/>
              <a:t>ISASTER </a:t>
            </a:r>
            <a:r>
              <a:rPr lang="en-US" sz="2800" dirty="0" smtClean="0"/>
              <a:t>M</a:t>
            </a:r>
            <a:r>
              <a:rPr lang="en-US" sz="2200" dirty="0" smtClean="0"/>
              <a:t>ANAGEMENT </a:t>
            </a:r>
            <a:r>
              <a:rPr lang="en-US" sz="2800" dirty="0" smtClean="0"/>
              <a:t>H</a:t>
            </a:r>
            <a:r>
              <a:rPr lang="en-US" sz="2200" dirty="0" smtClean="0"/>
              <a:t>ELP”</a:t>
            </a:r>
            <a:endParaRPr lang="en-US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DISASTER MANAGEMENT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GOAL AND PURPOSE OF THE ANDROID APP: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INFORMATION : GOOGLE NEWS</a:t>
            </a:r>
          </a:p>
          <a:p>
            <a:endParaRPr lang="en-US" dirty="0" smtClean="0"/>
          </a:p>
          <a:p>
            <a:r>
              <a:rPr lang="en-US" dirty="0" smtClean="0"/>
              <a:t>INTERACTION : SOCIAL NETWORKING</a:t>
            </a:r>
          </a:p>
          <a:p>
            <a:endParaRPr lang="en-US" dirty="0" smtClean="0"/>
          </a:p>
          <a:p>
            <a:r>
              <a:rPr lang="en-US" dirty="0" smtClean="0"/>
              <a:t>HELP : DONATION (AMERICAN RED CROSS)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DIFFICULTIES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LOT </a:t>
            </a:r>
            <a:r>
              <a:rPr lang="en-US" dirty="0" smtClean="0"/>
              <a:t>OF STUDY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XML CODE, JAVA, AND ANDROID PROGRAMMING</a:t>
            </a:r>
          </a:p>
          <a:p>
            <a:endParaRPr lang="en-US" dirty="0" smtClean="0"/>
          </a:p>
          <a:p>
            <a:r>
              <a:rPr lang="en-US" dirty="0" smtClean="0"/>
              <a:t>VIDEO STUDY</a:t>
            </a:r>
          </a:p>
          <a:p>
            <a:endParaRPr lang="en-US" dirty="0" smtClean="0"/>
          </a:p>
          <a:p>
            <a:r>
              <a:rPr lang="en-US" dirty="0" smtClean="0"/>
              <a:t>RSS – FOR FEED’S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TO USE MOBILE SENSORS FOR NOBLE CAUSE.</a:t>
            </a:r>
          </a:p>
          <a:p>
            <a:endParaRPr lang="en-US" dirty="0" smtClean="0"/>
          </a:p>
          <a:p>
            <a:r>
              <a:rPr lang="en-US" dirty="0" smtClean="0"/>
              <a:t>STILL A LOT OF LIMITATION TO APP WORLD. TRY TO MINIMIZE THEM.</a:t>
            </a:r>
          </a:p>
          <a:p>
            <a:endParaRPr lang="en-US" dirty="0" smtClean="0"/>
          </a:p>
          <a:p>
            <a:r>
              <a:rPr lang="en-US" dirty="0" smtClean="0"/>
              <a:t>MOTIVATE PEOPLE THROUGH APPS.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132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  Project DISASTER MANAGEMENT  HELP</vt:lpstr>
      <vt:lpstr>MOTIVATION</vt:lpstr>
      <vt:lpstr>DISASTER MANAGEMENT HELP</vt:lpstr>
      <vt:lpstr>DIFFICULTIES</vt:lpstr>
      <vt:lpstr>FUTURE WORK</vt:lpstr>
    </vt:vector>
  </TitlesOfParts>
  <Company>PARANDCO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Project DISASTER MANAGEMENT  HELP</dc:title>
  <dc:creator>Admin</dc:creator>
  <cp:lastModifiedBy>Admin</cp:lastModifiedBy>
  <cp:revision>2</cp:revision>
  <dcterms:created xsi:type="dcterms:W3CDTF">2011-04-25T10:31:57Z</dcterms:created>
  <dcterms:modified xsi:type="dcterms:W3CDTF">2011-04-25T13:27:04Z</dcterms:modified>
</cp:coreProperties>
</file>