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4" r:id="rId4"/>
    <p:sldId id="261" r:id="rId5"/>
    <p:sldId id="265" r:id="rId6"/>
    <p:sldId id="260" r:id="rId7"/>
    <p:sldId id="262" r:id="rId8"/>
    <p:sldId id="266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490" autoAdjust="0"/>
  </p:normalViewPr>
  <p:slideViewPr>
    <p:cSldViewPr snapToGrid="0">
      <p:cViewPr>
        <p:scale>
          <a:sx n="80" d="100"/>
          <a:sy n="80" d="100"/>
        </p:scale>
        <p:origin x="-187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63ADB1-6C46-4BD4-9454-798B57274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ADB1-6C46-4BD4-9454-798B57274E6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80C6857-F4BF-4777-8BBF-84B87D2B2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724308-4DA0-4723-AF88-950719794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F15414-64AC-4E2F-A4BE-51FB96ED1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2FCCD4-5EFA-4BCB-AABD-4723ECCE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1FAAD9-C414-4A64-8CA8-FB38E18B3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DB0328-2206-40E5-8CFB-8D3C2E2B10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ED21E6-13D2-4DB7-95BE-8FC51B387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D84BF0-0CF0-459C-B2AA-E1AD7BA94F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3B6B7-A3D4-47F4-8701-10176DAD6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09A9F9-FE82-4584-A24F-BFB7CCCBBA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4A90DE-FE9F-4AB7-99DB-6E81474A64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970177-BFBA-4C56-AAEC-7567B3A689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BusTracker</a:t>
            </a:r>
            <a:r>
              <a:rPr lang="en-US" dirty="0" smtClean="0"/>
              <a:t>: </a:t>
            </a:r>
            <a:r>
              <a:rPr lang="en-US" dirty="0" err="1" smtClean="0"/>
              <a:t>SmartPhone</a:t>
            </a:r>
            <a:r>
              <a:rPr lang="en-US" dirty="0" smtClean="0"/>
              <a:t>-based Mass Transit Tracking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smtClean="0"/>
              <a:t>Steve </a:t>
            </a:r>
            <a:r>
              <a:rPr lang="en-US" sz="2000" dirty="0" err="1" smtClean="0"/>
              <a:t>Kopman</a:t>
            </a:r>
            <a:endParaRPr lang="en-US" sz="2000" dirty="0" smtClean="0"/>
          </a:p>
          <a:p>
            <a:r>
              <a:rPr lang="en-US" sz="2000" dirty="0" smtClean="0"/>
              <a:t>4/27/2011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Current mass transit systems rely on printed or website distributed time tables that do not account for weather, traffic or other delay issues. </a:t>
            </a:r>
            <a:endParaRPr lang="en-US" sz="24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Commuters </a:t>
            </a:r>
            <a:r>
              <a:rPr lang="en-US" sz="2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that use these systems rely on timely departure and arrival times to get to work, meet their friends and attend appointments. </a:t>
            </a:r>
            <a:endParaRPr lang="en-US" sz="2400" dirty="0"/>
          </a:p>
          <a:p>
            <a:r>
              <a:rPr lang="en-US" sz="24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Accurate </a:t>
            </a:r>
            <a:r>
              <a:rPr lang="en-US" sz="2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arrival and departure information is not provided to them real-time except in a small number of cases. In addition, users and transit operators do not know accurate wait times for passengers and the number of passengers waiting in line.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 the </a:t>
            </a:r>
            <a:r>
              <a:rPr lang="en-US" dirty="0" err="1" smtClean="0"/>
              <a:t>smartphone</a:t>
            </a:r>
            <a:r>
              <a:rPr lang="en-US" dirty="0" smtClean="0"/>
              <a:t> to provide real-time bus status</a:t>
            </a:r>
          </a:p>
          <a:p>
            <a:r>
              <a:rPr lang="en-US" dirty="0" smtClean="0"/>
              <a:t>User at the bus stop selects a route based on their current city</a:t>
            </a:r>
          </a:p>
          <a:p>
            <a:pPr lvl="1"/>
            <a:r>
              <a:rPr lang="en-US" dirty="0" smtClean="0"/>
              <a:t>Once selected, the bus on that route is shown in real-time on the map</a:t>
            </a:r>
          </a:p>
          <a:p>
            <a:r>
              <a:rPr lang="en-US" dirty="0" smtClean="0"/>
              <a:t>User on the bus updates the location to the server for others to use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Developed in Eclipse with Android SDK</a:t>
            </a:r>
          </a:p>
          <a:p>
            <a:r>
              <a:rPr lang="en-US" sz="2800" dirty="0" smtClean="0"/>
              <a:t>Built on the Android </a:t>
            </a:r>
            <a:r>
              <a:rPr lang="en-US" sz="2800" dirty="0" err="1" smtClean="0"/>
              <a:t>MapActivity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Google Maps provide the mapping interface</a:t>
            </a:r>
          </a:p>
          <a:p>
            <a:pPr lvl="1"/>
            <a:r>
              <a:rPr lang="en-US" sz="2400" dirty="0" err="1" smtClean="0"/>
              <a:t>LocationManager</a:t>
            </a:r>
            <a:r>
              <a:rPr lang="en-US" sz="2400" dirty="0" smtClean="0"/>
              <a:t> object used to provide GPS results</a:t>
            </a:r>
          </a:p>
          <a:p>
            <a:pPr lvl="1"/>
            <a:r>
              <a:rPr lang="en-US" sz="2400" dirty="0" smtClean="0"/>
              <a:t>Google </a:t>
            </a:r>
            <a:r>
              <a:rPr lang="en-US" sz="2400" dirty="0" err="1" smtClean="0"/>
              <a:t>Geocoder</a:t>
            </a:r>
            <a:r>
              <a:rPr lang="en-US" sz="2400" dirty="0" smtClean="0"/>
              <a:t> object to provide reverse </a:t>
            </a:r>
            <a:r>
              <a:rPr lang="en-US" sz="2400" dirty="0" err="1" smtClean="0"/>
              <a:t>geocoding</a:t>
            </a:r>
            <a:r>
              <a:rPr lang="en-US" sz="2400" dirty="0" smtClean="0"/>
              <a:t> </a:t>
            </a:r>
          </a:p>
          <a:p>
            <a:pPr lvl="2"/>
            <a:r>
              <a:rPr lang="en-US" sz="2000" dirty="0" smtClean="0"/>
              <a:t>Provide Lat/Long, returns city</a:t>
            </a:r>
          </a:p>
          <a:p>
            <a:pPr lvl="1"/>
            <a:r>
              <a:rPr lang="en-US" sz="2400" dirty="0" smtClean="0"/>
              <a:t>Context Menu to allow the user to select their state (stopped, riding, off the bus)</a:t>
            </a:r>
          </a:p>
          <a:p>
            <a:pPr lvl="1"/>
            <a:r>
              <a:rPr lang="en-US" sz="2400" dirty="0" smtClean="0"/>
              <a:t>Spinner Widget to provide route selection</a:t>
            </a:r>
          </a:p>
          <a:p>
            <a:pPr lvl="1"/>
            <a:r>
              <a:rPr lang="en-US" sz="2400" dirty="0" smtClean="0"/>
              <a:t>KSOAP interface to the web service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Enterprise Java Bean (built in </a:t>
            </a:r>
            <a:r>
              <a:rPr lang="en-US" dirty="0" err="1" smtClean="0"/>
              <a:t>NetBeans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Web Service provides the backend database that stores city/route pairs, current bus location</a:t>
            </a:r>
          </a:p>
          <a:p>
            <a:r>
              <a:rPr lang="en-US" dirty="0" smtClean="0"/>
              <a:t>Provides lookup and update capabilities</a:t>
            </a:r>
          </a:p>
          <a:p>
            <a:r>
              <a:rPr lang="en-US" dirty="0" smtClean="0"/>
              <a:t>Accessible via KSOAP (XML) requests/response protocol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pic>
        <p:nvPicPr>
          <p:cNvPr id="4" name="Picture 3" descr="j04025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3178" y="1353285"/>
            <a:ext cx="5169540" cy="53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Android SDK/emulator</a:t>
            </a:r>
          </a:p>
          <a:p>
            <a:pPr lvl="1"/>
            <a:r>
              <a:rPr lang="en-US" sz="2400" dirty="0" smtClean="0"/>
              <a:t>Requires significant hardware resources</a:t>
            </a:r>
          </a:p>
          <a:p>
            <a:pPr lvl="2"/>
            <a:r>
              <a:rPr lang="en-US" sz="2000" dirty="0" smtClean="0"/>
              <a:t>Would not run on a Core Duo 1.6GHz with 2GB of RAM</a:t>
            </a:r>
          </a:p>
          <a:p>
            <a:pPr lvl="2"/>
            <a:r>
              <a:rPr lang="en-US" sz="2000" dirty="0" smtClean="0"/>
              <a:t>Will run, albeit still slow, on a </a:t>
            </a:r>
            <a:r>
              <a:rPr lang="en-US" sz="2000" dirty="0" err="1" smtClean="0"/>
              <a:t>MacBook</a:t>
            </a:r>
            <a:r>
              <a:rPr lang="en-US" sz="2000" dirty="0" smtClean="0"/>
              <a:t> Pro with a Core i7 and 4GB of RAM</a:t>
            </a:r>
          </a:p>
          <a:p>
            <a:pPr lvl="1"/>
            <a:r>
              <a:rPr lang="en-US" sz="2400" dirty="0" smtClean="0"/>
              <a:t>Version 2.1 provides </a:t>
            </a:r>
            <a:r>
              <a:rPr lang="en-US" sz="2400" dirty="0" err="1" smtClean="0"/>
              <a:t>Geocoding</a:t>
            </a:r>
            <a:r>
              <a:rPr lang="en-US" sz="2400" dirty="0" smtClean="0"/>
              <a:t> services but version 2.2 does not (in the emulator)</a:t>
            </a:r>
          </a:p>
          <a:p>
            <a:pPr lvl="1"/>
            <a:r>
              <a:rPr lang="en-US" sz="2400" dirty="0" smtClean="0"/>
              <a:t>Version 2.2 provides XML parsing but version 2.1 does not</a:t>
            </a:r>
          </a:p>
          <a:p>
            <a:pPr lvl="1"/>
            <a:r>
              <a:rPr lang="en-US" sz="2400" dirty="0" smtClean="0"/>
              <a:t>Settled on version 2.1 since </a:t>
            </a:r>
            <a:r>
              <a:rPr lang="en-US" sz="2400" dirty="0" err="1" smtClean="0"/>
              <a:t>geocoding</a:t>
            </a:r>
            <a:r>
              <a:rPr lang="en-US" sz="2400" dirty="0" smtClean="0"/>
              <a:t> was required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Sparse Deployment</a:t>
            </a:r>
          </a:p>
          <a:p>
            <a:pPr lvl="1"/>
            <a:r>
              <a:rPr lang="en-US" sz="2400" dirty="0" smtClean="0"/>
              <a:t>This system only works if there is a user on each bus </a:t>
            </a:r>
          </a:p>
          <a:p>
            <a:pPr lvl="2"/>
            <a:r>
              <a:rPr lang="en-US" sz="2000" dirty="0" smtClean="0"/>
              <a:t>Not practical in the real world</a:t>
            </a:r>
          </a:p>
          <a:p>
            <a:pPr lvl="1"/>
            <a:r>
              <a:rPr lang="en-US" sz="2400" dirty="0" smtClean="0"/>
              <a:t>Could deploy a </a:t>
            </a:r>
            <a:r>
              <a:rPr lang="en-US" sz="2400" dirty="0" err="1" smtClean="0"/>
              <a:t>smartphone</a:t>
            </a:r>
            <a:r>
              <a:rPr lang="en-US" sz="2400" dirty="0" smtClean="0"/>
              <a:t> to each bus driver</a:t>
            </a:r>
          </a:p>
          <a:p>
            <a:r>
              <a:rPr lang="en-US" sz="2800" dirty="0" smtClean="0"/>
              <a:t>Energy Usage vs. GPS accuracy</a:t>
            </a:r>
          </a:p>
          <a:p>
            <a:pPr lvl="1"/>
            <a:r>
              <a:rPr lang="en-US" sz="2400" dirty="0" smtClean="0"/>
              <a:t>Android provides the capability to set the GPS for only update on a “significant change”</a:t>
            </a:r>
          </a:p>
          <a:p>
            <a:pPr lvl="2"/>
            <a:r>
              <a:rPr lang="en-US" sz="2000" dirty="0" smtClean="0"/>
              <a:t>In a real deployment this might be set to a 1/10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a mile or more</a:t>
            </a:r>
          </a:p>
          <a:p>
            <a:pPr lvl="1"/>
            <a:r>
              <a:rPr lang="en-US" sz="2400" dirty="0" smtClean="0"/>
              <a:t>Used 10m update for the demo to limit the size of the .</a:t>
            </a:r>
            <a:r>
              <a:rPr lang="en-US" sz="2400" dirty="0" err="1" smtClean="0"/>
              <a:t>kml</a:t>
            </a:r>
            <a:r>
              <a:rPr lang="en-US" sz="2400" dirty="0" smtClean="0"/>
              <a:t> input file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ump through this hoop image slid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Jump through this hoop image slide</Template>
  <TotalTime>29</TotalTime>
  <Words>418</Words>
  <Application>Microsoft Office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Jump through this hoop image slide</vt:lpstr>
      <vt:lpstr>BusTracker: SmartPhone-based Mass Transit Tracking</vt:lpstr>
      <vt:lpstr>Problem</vt:lpstr>
      <vt:lpstr>Proposed Solution</vt:lpstr>
      <vt:lpstr>Client Implementation</vt:lpstr>
      <vt:lpstr>Server Implementation</vt:lpstr>
      <vt:lpstr>Challenges</vt:lpstr>
      <vt:lpstr>Challenges</vt:lpstr>
      <vt:lpstr>Challenges</vt:lpstr>
      <vt:lpstr>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BusTracker: SmartPhone-based Mass Transit Tracking</dc:title>
  <dc:creator>Steve</dc:creator>
  <cp:lastModifiedBy>Steve</cp:lastModifiedBy>
  <cp:revision>5</cp:revision>
  <dcterms:created xsi:type="dcterms:W3CDTF">2011-04-26T00:23:15Z</dcterms:created>
  <dcterms:modified xsi:type="dcterms:W3CDTF">2011-04-26T00:53:05Z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TC011799871033</vt:lpwstr>
  </property>
</Properties>
</file>