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4"/>
  </p:notesMasterIdLst>
  <p:handoutMasterIdLst>
    <p:handoutMasterId r:id="rId35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2" r:id="rId21"/>
    <p:sldId id="452" r:id="rId22"/>
    <p:sldId id="453" r:id="rId23"/>
    <p:sldId id="363" r:id="rId24"/>
    <p:sldId id="402" r:id="rId25"/>
    <p:sldId id="364" r:id="rId26"/>
    <p:sldId id="365" r:id="rId27"/>
    <p:sldId id="366" r:id="rId28"/>
    <p:sldId id="454" r:id="rId29"/>
    <p:sldId id="463" r:id="rId30"/>
    <p:sldId id="399" r:id="rId31"/>
    <p:sldId id="373" r:id="rId32"/>
    <p:sldId id="397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5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25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2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39.xml"/><Relationship Id="rId10" Type="http://schemas.openxmlformats.org/officeDocument/2006/relationships/image" Target="../media/image52.png"/><Relationship Id="rId4" Type="http://schemas.openxmlformats.org/officeDocument/2006/relationships/tags" Target="../tags/tag38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821601"/>
            <a:ext cx="12192000" cy="8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lvl="1"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039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59636</TotalTime>
  <Words>1530</Words>
  <Application>Microsoft Office PowerPoint</Application>
  <PresentationFormat>Widescreen</PresentationFormat>
  <Paragraphs>584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Times New Roman</vt:lpstr>
      <vt:lpstr>Wingdings</vt:lpstr>
      <vt:lpstr>dan-berkeley-nlp-v1</vt:lpstr>
      <vt:lpstr>CAP 5636 – Advanced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Damla Turgut</cp:lastModifiedBy>
  <cp:revision>3689</cp:revision>
  <cp:lastPrinted>2014-03-20T18:55:09Z</cp:lastPrinted>
  <dcterms:created xsi:type="dcterms:W3CDTF">2004-08-27T04:16:05Z</dcterms:created>
  <dcterms:modified xsi:type="dcterms:W3CDTF">2016-08-04T14:50:10Z</dcterms:modified>
</cp:coreProperties>
</file>