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8"/>
  </p:notesMasterIdLst>
  <p:handoutMasterIdLst>
    <p:handoutMasterId r:id="rId29"/>
  </p:handoutMasterIdLst>
  <p:sldIdLst>
    <p:sldId id="344" r:id="rId2"/>
    <p:sldId id="354" r:id="rId3"/>
    <p:sldId id="357" r:id="rId4"/>
    <p:sldId id="366" r:id="rId5"/>
    <p:sldId id="355" r:id="rId6"/>
    <p:sldId id="356" r:id="rId7"/>
    <p:sldId id="360" r:id="rId8"/>
    <p:sldId id="324" r:id="rId9"/>
    <p:sldId id="300" r:id="rId10"/>
    <p:sldId id="325" r:id="rId11"/>
    <p:sldId id="359" r:id="rId12"/>
    <p:sldId id="370" r:id="rId13"/>
    <p:sldId id="361" r:id="rId14"/>
    <p:sldId id="301" r:id="rId15"/>
    <p:sldId id="303" r:id="rId16"/>
    <p:sldId id="327" r:id="rId17"/>
    <p:sldId id="367" r:id="rId18"/>
    <p:sldId id="343" r:id="rId19"/>
    <p:sldId id="365" r:id="rId20"/>
    <p:sldId id="368" r:id="rId21"/>
    <p:sldId id="364" r:id="rId22"/>
    <p:sldId id="340" r:id="rId23"/>
    <p:sldId id="341" r:id="rId24"/>
    <p:sldId id="371" r:id="rId25"/>
    <p:sldId id="342" r:id="rId26"/>
    <p:sldId id="350" r:id="rId27"/>
  </p:sldIdLst>
  <p:sldSz cx="12192000" cy="6858000"/>
  <p:notesSz cx="7099300" cy="10234613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44"/>
            <p14:sldId id="354"/>
            <p14:sldId id="357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8"/>
            <p14:sldId id="364"/>
            <p14:sldId id="340"/>
            <p14:sldId id="341"/>
            <p14:sldId id="371"/>
            <p14:sldId id="342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 autoAdjust="0"/>
    <p:restoredTop sz="75032" autoAdjust="0"/>
  </p:normalViewPr>
  <p:slideViewPr>
    <p:cSldViewPr>
      <p:cViewPr varScale="1">
        <p:scale>
          <a:sx n="41" d="100"/>
          <a:sy n="41" d="100"/>
        </p:scale>
        <p:origin x="842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7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3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1.png"/><Relationship Id="rId5" Type="http://schemas.openxmlformats.org/officeDocument/2006/relationships/tags" Target="../tags/tag16.xml"/><Relationship Id="rId10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0.xml"/><Relationship Id="rId7" Type="http://schemas.openxmlformats.org/officeDocument/2006/relationships/image" Target="../media/image3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4.xml"/><Relationship Id="rId7" Type="http://schemas.openxmlformats.org/officeDocument/2006/relationships/image" Target="../media/image4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1.xml"/><Relationship Id="rId10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Decision Networks and Value of Perfect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334000" y="5462830"/>
            <a:ext cx="7467600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latin typeface="Calibri"/>
                <a:cs typeface="Calibri"/>
              </a:rPr>
              <a:t>Instructor:Lotzi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Bölöni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573309"/>
            <a:ext cx="12192000" cy="30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marL="0" lvl="1" algn="ctr">
              <a:spcBef>
                <a:spcPct val="50000"/>
              </a:spcBef>
            </a:pPr>
            <a:r>
              <a:rPr lang="en-US" sz="15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500" dirty="0" err="1">
                <a:latin typeface="Calibri"/>
                <a:cs typeface="Calibri"/>
              </a:rPr>
              <a:t>Abbeel</a:t>
            </a:r>
            <a:r>
              <a:rPr lang="en-US" sz="1500" dirty="0">
                <a:latin typeface="Calibri"/>
                <a:cs typeface="Calibri"/>
              </a:rPr>
              <a:t> for CS188 Intro to AI at UC Berkeley,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Question: what</a:t>
            </a:r>
            <a:r>
              <a:rPr lang="ja-JP" altLang="en-US" sz="200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s the </a:t>
            </a:r>
            <a:r>
              <a:rPr lang="en-US" altLang="ja-JP" sz="200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Survey may say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a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or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b,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see that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=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.  Value if we act then:</a:t>
            </a:r>
            <a:endParaRPr lang="en-US" altLang="ja-JP" sz="1800" baseline="-250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ja-JP" alt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so we don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t know what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Expected value if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by revealing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6388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</a:t>
            </a:r>
            <a:r>
              <a:rPr lang="en-US" sz="2400" dirty="0" err="1">
                <a:ea typeface="ＭＳ Ｐゴシック" pitchFamily="34" charset="-128"/>
              </a:rPr>
              <a:t>wouldn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t order either one.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No such thing</a:t>
            </a:r>
          </a:p>
          <a:p>
            <a:pPr lvl="4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3860799"/>
          </a:xfrm>
        </p:spPr>
        <p:txBody>
          <a:bodyPr/>
          <a:lstStyle/>
          <a:p>
            <a:r>
              <a:rPr lang="en-US" sz="2400" dirty="0"/>
              <a:t>VPI(</a:t>
            </a:r>
            <a:r>
              <a:rPr lang="en-US" sz="2400" dirty="0" err="1"/>
              <a:t>OilLoc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VPI(Scout) ?</a:t>
            </a:r>
          </a:p>
          <a:p>
            <a:endParaRPr lang="en-US" sz="2400" dirty="0"/>
          </a:p>
          <a:p>
            <a:r>
              <a:rPr lang="en-US" sz="2400" dirty="0"/>
              <a:t>VPI(Scout | 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Generally: </a:t>
            </a:r>
          </a:p>
          <a:p>
            <a:pPr marL="457176" lvl="1" indent="0">
              <a:buNone/>
            </a:pPr>
            <a:r>
              <a:rPr lang="en-US" sz="2000" dirty="0"/>
              <a:t>If          Parents(U)        Z   |   </a:t>
            </a:r>
            <a:r>
              <a:rPr lang="en-US" sz="2000" dirty="0" err="1"/>
              <a:t>CurrentEvidence</a:t>
            </a:r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Then    VPI( Z | </a:t>
            </a:r>
            <a:r>
              <a:rPr lang="en-US" sz="2000" dirty="0" err="1"/>
              <a:t>CurrentEvidence</a:t>
            </a:r>
            <a:r>
              <a:rPr lang="en-US" sz="2000" dirty="0"/>
              <a:t>) = 0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172200" y="3352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29718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60364" y="60960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err="1">
                <a:latin typeface="Calibri"/>
                <a:ea typeface="ＭＳ Ｐゴシック" pitchFamily="34" charset="-128"/>
                <a:cs typeface="Calibri"/>
              </a:rPr>
              <a:t>ll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be able to say more in a few lectures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s,a,s</a:t>
              </a:r>
              <a:r>
                <a:rPr lang="ja-JP" altLang="en-US" sz="1800">
                  <a:latin typeface="Calibri"/>
                  <a:cs typeface="Calibri"/>
                </a:rPr>
                <a:t>’</a:t>
              </a: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3739" y="0"/>
            <a:ext cx="232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518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but we can rarely solve then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7543800" y="21336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86868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8839200" y="28956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8915400" y="24384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7696200" y="36576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14106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Unused 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95600"/>
            <a:ext cx="8485668" cy="20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66877</TotalTime>
  <Words>1212</Words>
  <Application>Microsoft Office PowerPoint</Application>
  <PresentationFormat>Widescreen</PresentationFormat>
  <Paragraphs>400</Paragraphs>
  <Slides>26</Slides>
  <Notes>5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Calibri</vt:lpstr>
      <vt:lpstr>Wingdings</vt:lpstr>
      <vt:lpstr>dan-berkeley-nlp-v1</vt:lpstr>
      <vt:lpstr>CAP 5636 – Advanced Artificial Intelligence </vt:lpstr>
      <vt:lpstr>Decision Networks</vt:lpstr>
      <vt:lpstr>Unused art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Ghostbusters Decision Network</vt:lpstr>
      <vt:lpstr>Video of Demo Ghostbusters with Probability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More Generally*</vt:lpstr>
      <vt:lpstr>Next Time: Machine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Damla Turgut</cp:lastModifiedBy>
  <cp:revision>3956</cp:revision>
  <cp:lastPrinted>2014-04-08T17:26:54Z</cp:lastPrinted>
  <dcterms:created xsi:type="dcterms:W3CDTF">2004-08-27T04:16:05Z</dcterms:created>
  <dcterms:modified xsi:type="dcterms:W3CDTF">2016-08-04T15:14:04Z</dcterms:modified>
</cp:coreProperties>
</file>