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22"/>
  </p:notesMasterIdLst>
  <p:handoutMasterIdLst>
    <p:handoutMasterId r:id="rId23"/>
  </p:handoutMasterIdLst>
  <p:sldIdLst>
    <p:sldId id="270" r:id="rId2"/>
    <p:sldId id="324" r:id="rId3"/>
    <p:sldId id="271" r:id="rId4"/>
    <p:sldId id="314" r:id="rId5"/>
    <p:sldId id="273" r:id="rId6"/>
    <p:sldId id="274" r:id="rId7"/>
    <p:sldId id="275" r:id="rId8"/>
    <p:sldId id="325" r:id="rId9"/>
    <p:sldId id="276" r:id="rId10"/>
    <p:sldId id="279" r:id="rId11"/>
    <p:sldId id="280" r:id="rId12"/>
    <p:sldId id="281" r:id="rId13"/>
    <p:sldId id="282" r:id="rId14"/>
    <p:sldId id="283" r:id="rId15"/>
    <p:sldId id="284" r:id="rId16"/>
    <p:sldId id="285" r:id="rId17"/>
    <p:sldId id="315" r:id="rId18"/>
    <p:sldId id="287" r:id="rId19"/>
    <p:sldId id="288" r:id="rId20"/>
    <p:sldId id="326" r:id="rId21"/>
  </p:sldIdLst>
  <p:sldSz cx="9144000" cy="6858000" type="screen4x3"/>
  <p:notesSz cx="7099300" cy="10234613"/>
  <p:defaultTextStyle>
    <a:defPPr>
      <a:defRPr lang="en-US"/>
    </a:defPPr>
    <a:lvl1pPr algn="l" rtl="0" fontAlgn="base">
      <a:spcBef>
        <a:spcPct val="20000"/>
      </a:spcBef>
      <a:spcAft>
        <a:spcPct val="0"/>
      </a:spcAft>
      <a:buClr>
        <a:schemeClr val="tx1"/>
      </a:buClr>
      <a:buSzPct val="60000"/>
      <a:buFont typeface="Wingdings" pitchFamily="2" charset="2"/>
      <a:defRPr sz="3200" kern="1200">
        <a:solidFill>
          <a:schemeClr val="tx1"/>
        </a:solidFill>
        <a:latin typeface="Arial Black" pitchFamily="34" charset="0"/>
        <a:ea typeface="+mn-ea"/>
        <a:cs typeface="+mn-cs"/>
      </a:defRPr>
    </a:lvl1pPr>
    <a:lvl2pPr marL="457200" algn="l" rtl="0" fontAlgn="base">
      <a:spcBef>
        <a:spcPct val="20000"/>
      </a:spcBef>
      <a:spcAft>
        <a:spcPct val="0"/>
      </a:spcAft>
      <a:buClr>
        <a:schemeClr val="tx1"/>
      </a:buClr>
      <a:buSzPct val="60000"/>
      <a:buFont typeface="Wingdings" pitchFamily="2" charset="2"/>
      <a:defRPr sz="3200" kern="1200">
        <a:solidFill>
          <a:schemeClr val="tx1"/>
        </a:solidFill>
        <a:latin typeface="Arial Black" pitchFamily="34" charset="0"/>
        <a:ea typeface="+mn-ea"/>
        <a:cs typeface="+mn-cs"/>
      </a:defRPr>
    </a:lvl2pPr>
    <a:lvl3pPr marL="914400" algn="l" rtl="0" fontAlgn="base">
      <a:spcBef>
        <a:spcPct val="20000"/>
      </a:spcBef>
      <a:spcAft>
        <a:spcPct val="0"/>
      </a:spcAft>
      <a:buClr>
        <a:schemeClr val="tx1"/>
      </a:buClr>
      <a:buSzPct val="60000"/>
      <a:buFont typeface="Wingdings" pitchFamily="2" charset="2"/>
      <a:defRPr sz="3200" kern="1200">
        <a:solidFill>
          <a:schemeClr val="tx1"/>
        </a:solidFill>
        <a:latin typeface="Arial Black" pitchFamily="34" charset="0"/>
        <a:ea typeface="+mn-ea"/>
        <a:cs typeface="+mn-cs"/>
      </a:defRPr>
    </a:lvl3pPr>
    <a:lvl4pPr marL="1371600" algn="l" rtl="0" fontAlgn="base">
      <a:spcBef>
        <a:spcPct val="20000"/>
      </a:spcBef>
      <a:spcAft>
        <a:spcPct val="0"/>
      </a:spcAft>
      <a:buClr>
        <a:schemeClr val="tx1"/>
      </a:buClr>
      <a:buSzPct val="60000"/>
      <a:buFont typeface="Wingdings" pitchFamily="2" charset="2"/>
      <a:defRPr sz="3200" kern="1200">
        <a:solidFill>
          <a:schemeClr val="tx1"/>
        </a:solidFill>
        <a:latin typeface="Arial Black" pitchFamily="34" charset="0"/>
        <a:ea typeface="+mn-ea"/>
        <a:cs typeface="+mn-cs"/>
      </a:defRPr>
    </a:lvl4pPr>
    <a:lvl5pPr marL="1828800" algn="l" rtl="0" fontAlgn="base">
      <a:spcBef>
        <a:spcPct val="20000"/>
      </a:spcBef>
      <a:spcAft>
        <a:spcPct val="0"/>
      </a:spcAft>
      <a:buClr>
        <a:schemeClr val="tx1"/>
      </a:buClr>
      <a:buSzPct val="60000"/>
      <a:buFont typeface="Wingdings" pitchFamily="2" charset="2"/>
      <a:defRPr sz="3200" kern="1200">
        <a:solidFill>
          <a:schemeClr val="tx1"/>
        </a:solidFill>
        <a:latin typeface="Arial Black" pitchFamily="34" charset="0"/>
        <a:ea typeface="+mn-ea"/>
        <a:cs typeface="+mn-cs"/>
      </a:defRPr>
    </a:lvl5pPr>
    <a:lvl6pPr marL="2286000" algn="l" defTabSz="914400" rtl="0" eaLnBrk="1" latinLnBrk="0" hangingPunct="1">
      <a:defRPr sz="3200" kern="1200">
        <a:solidFill>
          <a:schemeClr val="tx1"/>
        </a:solidFill>
        <a:latin typeface="Arial Black" pitchFamily="34" charset="0"/>
        <a:ea typeface="+mn-ea"/>
        <a:cs typeface="+mn-cs"/>
      </a:defRPr>
    </a:lvl6pPr>
    <a:lvl7pPr marL="2743200" algn="l" defTabSz="914400" rtl="0" eaLnBrk="1" latinLnBrk="0" hangingPunct="1">
      <a:defRPr sz="3200" kern="1200">
        <a:solidFill>
          <a:schemeClr val="tx1"/>
        </a:solidFill>
        <a:latin typeface="Arial Black" pitchFamily="34" charset="0"/>
        <a:ea typeface="+mn-ea"/>
        <a:cs typeface="+mn-cs"/>
      </a:defRPr>
    </a:lvl7pPr>
    <a:lvl8pPr marL="3200400" algn="l" defTabSz="914400" rtl="0" eaLnBrk="1" latinLnBrk="0" hangingPunct="1">
      <a:defRPr sz="3200" kern="1200">
        <a:solidFill>
          <a:schemeClr val="tx1"/>
        </a:solidFill>
        <a:latin typeface="Arial Black" pitchFamily="34" charset="0"/>
        <a:ea typeface="+mn-ea"/>
        <a:cs typeface="+mn-cs"/>
      </a:defRPr>
    </a:lvl8pPr>
    <a:lvl9pPr marL="3657600" algn="l" defTabSz="914400" rtl="0" eaLnBrk="1" latinLnBrk="0" hangingPunct="1">
      <a:defRPr sz="3200" kern="1200">
        <a:solidFill>
          <a:schemeClr val="tx1"/>
        </a:solidFill>
        <a:latin typeface="Arial Black"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99"/>
    <a:srgbClr val="808080"/>
    <a:srgbClr val="5F5F5F"/>
    <a:srgbClr val="3399FF"/>
    <a:srgbClr val="000066"/>
    <a:srgbClr val="0033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4686" autoAdjust="0"/>
  </p:normalViewPr>
  <p:slideViewPr>
    <p:cSldViewPr>
      <p:cViewPr varScale="1">
        <p:scale>
          <a:sx n="70" d="100"/>
          <a:sy n="70" d="100"/>
        </p:scale>
        <p:origin x="1188" y="4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7116"/>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5437188" cy="51117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spcBef>
                <a:spcPct val="0"/>
              </a:spcBef>
              <a:buClrTx/>
              <a:buSzTx/>
              <a:buFontTx/>
              <a:buNone/>
              <a:defRPr sz="1300">
                <a:latin typeface="Times New Roman" pitchFamily="18" charset="0"/>
              </a:defRPr>
            </a:lvl1pPr>
          </a:lstStyle>
          <a:p>
            <a:r>
              <a:rPr lang="en-US"/>
              <a:t>The University of Adelaide, School of Computer Science</a:t>
            </a:r>
          </a:p>
        </p:txBody>
      </p:sp>
      <p:sp>
        <p:nvSpPr>
          <p:cNvPr id="6147" name="Rectangle 3"/>
          <p:cNvSpPr>
            <a:spLocks noGrp="1" noChangeArrowheads="1"/>
          </p:cNvSpPr>
          <p:nvPr>
            <p:ph type="dt" sz="quarter" idx="1"/>
          </p:nvPr>
        </p:nvSpPr>
        <p:spPr bwMode="auto">
          <a:xfrm>
            <a:off x="5575300" y="0"/>
            <a:ext cx="1524000" cy="51117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spcBef>
                <a:spcPct val="0"/>
              </a:spcBef>
              <a:buClrTx/>
              <a:buSzTx/>
              <a:buFontTx/>
              <a:buNone/>
              <a:defRPr sz="1300">
                <a:latin typeface="Times New Roman" pitchFamily="18" charset="0"/>
              </a:defRPr>
            </a:lvl1pPr>
          </a:lstStyle>
          <a:p>
            <a:fld id="{9B8F6142-F1D0-4637-96F7-E4664D4176A5}" type="datetime3">
              <a:rPr lang="en-US"/>
              <a:pPr/>
              <a:t>1 November 2017</a:t>
            </a:fld>
            <a:endParaRPr lang="en-US"/>
          </a:p>
        </p:txBody>
      </p:sp>
      <p:sp>
        <p:nvSpPr>
          <p:cNvPr id="6148" name="Rectangle 4"/>
          <p:cNvSpPr>
            <a:spLocks noGrp="1" noChangeArrowheads="1"/>
          </p:cNvSpPr>
          <p:nvPr>
            <p:ph type="ftr" sz="quarter" idx="2"/>
          </p:nvPr>
        </p:nvSpPr>
        <p:spPr bwMode="auto">
          <a:xfrm>
            <a:off x="0" y="9723438"/>
            <a:ext cx="5437188" cy="51117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spcBef>
                <a:spcPct val="0"/>
              </a:spcBef>
              <a:buClrTx/>
              <a:buSzTx/>
              <a:buFontTx/>
              <a:buNone/>
              <a:defRPr sz="1300">
                <a:latin typeface="Times New Roman" pitchFamily="18" charset="0"/>
              </a:defRPr>
            </a:lvl1pPr>
          </a:lstStyle>
          <a:p>
            <a:r>
              <a:rPr lang="en-US"/>
              <a:t>Chapter 2 — Instructions: Language of the Computer</a:t>
            </a:r>
          </a:p>
        </p:txBody>
      </p:sp>
      <p:sp>
        <p:nvSpPr>
          <p:cNvPr id="6149" name="Rectangle 5"/>
          <p:cNvSpPr>
            <a:spLocks noGrp="1" noChangeArrowheads="1"/>
          </p:cNvSpPr>
          <p:nvPr>
            <p:ph type="sldNum" sz="quarter" idx="3"/>
          </p:nvPr>
        </p:nvSpPr>
        <p:spPr bwMode="auto">
          <a:xfrm>
            <a:off x="5575300" y="9723438"/>
            <a:ext cx="1524000" cy="51117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eaLnBrk="0" hangingPunct="0">
              <a:spcBef>
                <a:spcPct val="0"/>
              </a:spcBef>
              <a:buClrTx/>
              <a:buSzTx/>
              <a:buFontTx/>
              <a:buNone/>
              <a:defRPr sz="1300">
                <a:latin typeface="Times New Roman" pitchFamily="18" charset="0"/>
              </a:defRPr>
            </a:lvl1pPr>
          </a:lstStyle>
          <a:p>
            <a:fld id="{57C84157-CAC9-4329-91AD-EB3C6746FA38}"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spcBef>
                <a:spcPct val="0"/>
              </a:spcBef>
              <a:buClrTx/>
              <a:buSzTx/>
              <a:buFontTx/>
              <a:buNone/>
              <a:defRPr sz="1300">
                <a:latin typeface="Times New Roman" pitchFamily="18" charset="0"/>
              </a:defRPr>
            </a:lvl1pPr>
          </a:lstStyle>
          <a:p>
            <a:r>
              <a:rPr lang="en-US"/>
              <a:t>The University of Adelaide, School of Computer Science</a:t>
            </a:r>
          </a:p>
        </p:txBody>
      </p:sp>
      <p:sp>
        <p:nvSpPr>
          <p:cNvPr id="8195" name="Rectangle 3"/>
          <p:cNvSpPr>
            <a:spLocks noGrp="1" noChangeArrowheads="1"/>
          </p:cNvSpPr>
          <p:nvPr>
            <p:ph type="dt" idx="1"/>
          </p:nvPr>
        </p:nvSpPr>
        <p:spPr bwMode="auto">
          <a:xfrm>
            <a:off x="4022725" y="0"/>
            <a:ext cx="3076575" cy="51117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spcBef>
                <a:spcPct val="0"/>
              </a:spcBef>
              <a:buClrTx/>
              <a:buSzTx/>
              <a:buFontTx/>
              <a:buNone/>
              <a:defRPr sz="1300">
                <a:latin typeface="Times New Roman" pitchFamily="18" charset="0"/>
              </a:defRPr>
            </a:lvl1pPr>
          </a:lstStyle>
          <a:p>
            <a:fld id="{FCF21089-5A8E-4805-BE21-6386A8343079}" type="datetime3">
              <a:rPr lang="en-US"/>
              <a:pPr/>
              <a:t>1 November 2017</a:t>
            </a:fld>
            <a:endParaRPr lang="en-US"/>
          </a:p>
        </p:txBody>
      </p:sp>
      <p:sp>
        <p:nvSpPr>
          <p:cNvPr id="8196" name="Rectangle 4"/>
          <p:cNvSpPr>
            <a:spLocks noGrp="1" noRot="1" noChangeAspect="1" noChangeArrowheads="1" noTextEdit="1"/>
          </p:cNvSpPr>
          <p:nvPr>
            <p:ph type="sldImg" idx="2"/>
          </p:nvPr>
        </p:nvSpPr>
        <p:spPr bwMode="auto">
          <a:xfrm>
            <a:off x="990600" y="768350"/>
            <a:ext cx="5118100" cy="3838575"/>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946150" y="4862513"/>
            <a:ext cx="5207000" cy="4603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8" name="Rectangle 6"/>
          <p:cNvSpPr>
            <a:spLocks noGrp="1" noChangeArrowheads="1"/>
          </p:cNvSpPr>
          <p:nvPr>
            <p:ph type="ftr" sz="quarter" idx="4"/>
          </p:nvPr>
        </p:nvSpPr>
        <p:spPr bwMode="auto">
          <a:xfrm>
            <a:off x="0" y="9723438"/>
            <a:ext cx="3076575" cy="51117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spcBef>
                <a:spcPct val="0"/>
              </a:spcBef>
              <a:buClrTx/>
              <a:buSzTx/>
              <a:buFontTx/>
              <a:buNone/>
              <a:defRPr sz="1300">
                <a:latin typeface="Times New Roman" pitchFamily="18" charset="0"/>
              </a:defRPr>
            </a:lvl1pPr>
          </a:lstStyle>
          <a:p>
            <a:r>
              <a:rPr lang="en-US"/>
              <a:t>Chapter 2 — Instructions: Language of the Computer</a:t>
            </a:r>
          </a:p>
        </p:txBody>
      </p:sp>
      <p:sp>
        <p:nvSpPr>
          <p:cNvPr id="8199" name="Rectangle 7"/>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eaLnBrk="0" hangingPunct="0">
              <a:spcBef>
                <a:spcPct val="0"/>
              </a:spcBef>
              <a:buClrTx/>
              <a:buSzTx/>
              <a:buFontTx/>
              <a:buNone/>
              <a:defRPr sz="1300">
                <a:latin typeface="Times New Roman" pitchFamily="18" charset="0"/>
              </a:defRPr>
            </a:lvl1pPr>
          </a:lstStyle>
          <a:p>
            <a:fld id="{EE145C4F-ECA4-4DD7-819E-C9FECED27844}" type="slidenum">
              <a:rPr lang="en-US"/>
              <a:pPr/>
              <a:t>‹#›</a:t>
            </a:fld>
            <a:endParaRPr lang="en-US"/>
          </a:p>
        </p:txBody>
      </p:sp>
    </p:spTree>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The University of Adelaide, School of Computer Science</a:t>
            </a:r>
          </a:p>
        </p:txBody>
      </p:sp>
      <p:sp>
        <p:nvSpPr>
          <p:cNvPr id="5" name="Rectangle 3"/>
          <p:cNvSpPr>
            <a:spLocks noGrp="1" noChangeArrowheads="1"/>
          </p:cNvSpPr>
          <p:nvPr>
            <p:ph type="dt" idx="1"/>
          </p:nvPr>
        </p:nvSpPr>
        <p:spPr>
          <a:ln/>
        </p:spPr>
        <p:txBody>
          <a:bodyPr/>
          <a:lstStyle/>
          <a:p>
            <a:fld id="{CEACD53A-8E89-45F2-8D4A-35AFD266EB30}" type="datetime3">
              <a:rPr lang="en-US"/>
              <a:pPr/>
              <a:t>1 November 2017</a:t>
            </a:fld>
            <a:endParaRPr lang="en-US"/>
          </a:p>
        </p:txBody>
      </p:sp>
      <p:sp>
        <p:nvSpPr>
          <p:cNvPr id="6" name="Rectangle 6"/>
          <p:cNvSpPr>
            <a:spLocks noGrp="1" noChangeArrowheads="1"/>
          </p:cNvSpPr>
          <p:nvPr>
            <p:ph type="ftr" sz="quarter" idx="4"/>
          </p:nvPr>
        </p:nvSpPr>
        <p:spPr>
          <a:ln/>
        </p:spPr>
        <p:txBody>
          <a:bodyPr/>
          <a:lstStyle/>
          <a:p>
            <a:r>
              <a:rPr lang="en-US"/>
              <a:t>Chapter 2 — Instructions: Language of the Computer</a:t>
            </a:r>
          </a:p>
        </p:txBody>
      </p:sp>
      <p:sp>
        <p:nvSpPr>
          <p:cNvPr id="7" name="Rectangle 7"/>
          <p:cNvSpPr>
            <a:spLocks noGrp="1" noChangeArrowheads="1"/>
          </p:cNvSpPr>
          <p:nvPr>
            <p:ph type="sldNum" sz="quarter" idx="5"/>
          </p:nvPr>
        </p:nvSpPr>
        <p:spPr>
          <a:ln/>
        </p:spPr>
        <p:txBody>
          <a:bodyPr/>
          <a:lstStyle/>
          <a:p>
            <a:fld id="{77CEACC0-B677-4A29-B1E6-BCE98563D55B}" type="slidenum">
              <a:rPr lang="en-US"/>
              <a:pPr/>
              <a:t>1</a:t>
            </a:fld>
            <a:endParaRPr lang="en-US"/>
          </a:p>
        </p:txBody>
      </p:sp>
      <p:sp>
        <p:nvSpPr>
          <p:cNvPr id="234498" name="Rectangle 2"/>
          <p:cNvSpPr>
            <a:spLocks noGrp="1" noRot="1" noChangeAspect="1" noChangeArrowheads="1" noTextEdit="1"/>
          </p:cNvSpPr>
          <p:nvPr>
            <p:ph type="sldImg"/>
          </p:nvPr>
        </p:nvSpPr>
        <p:spPr>
          <a:ln/>
        </p:spPr>
      </p:sp>
      <p:sp>
        <p:nvSpPr>
          <p:cNvPr id="234499" name="Rectangle 3"/>
          <p:cNvSpPr>
            <a:spLocks noGrp="1" noChangeArrowheads="1"/>
          </p:cNvSpPr>
          <p:nvPr>
            <p:ph type="body" idx="1"/>
          </p:nvPr>
        </p:nvSpPr>
        <p:spPr/>
        <p:txBody>
          <a:bodyPr/>
          <a:lstStyle/>
          <a:p>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1 November 2017</a:t>
            </a:fld>
            <a:endParaRPr lang="en-US"/>
          </a:p>
        </p:txBody>
      </p:sp>
      <p:sp>
        <p:nvSpPr>
          <p:cNvPr id="6" name="Rectangle 6"/>
          <p:cNvSpPr>
            <a:spLocks noGrp="1" noChangeArrowheads="1"/>
          </p:cNvSpPr>
          <p:nvPr>
            <p:ph type="ftr" sz="quarter" idx="4"/>
          </p:nvPr>
        </p:nvSpPr>
        <p:spPr>
          <a:ln/>
        </p:spPr>
        <p:txBody>
          <a:bodyPr/>
          <a:lstStyle/>
          <a:p>
            <a:r>
              <a:rPr lang="en-US"/>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13</a:t>
            </a:fld>
            <a:endParaRPr lang="en-US"/>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1 November 2017</a:t>
            </a:fld>
            <a:endParaRPr lang="en-US"/>
          </a:p>
        </p:txBody>
      </p:sp>
      <p:sp>
        <p:nvSpPr>
          <p:cNvPr id="6" name="Rectangle 6"/>
          <p:cNvSpPr>
            <a:spLocks noGrp="1" noChangeArrowheads="1"/>
          </p:cNvSpPr>
          <p:nvPr>
            <p:ph type="ftr" sz="quarter" idx="4"/>
          </p:nvPr>
        </p:nvSpPr>
        <p:spPr>
          <a:ln/>
        </p:spPr>
        <p:txBody>
          <a:bodyPr/>
          <a:lstStyle/>
          <a:p>
            <a:r>
              <a:rPr lang="en-US"/>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14</a:t>
            </a:fld>
            <a:endParaRPr lang="en-US"/>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1 November 2017</a:t>
            </a:fld>
            <a:endParaRPr lang="en-US"/>
          </a:p>
        </p:txBody>
      </p:sp>
      <p:sp>
        <p:nvSpPr>
          <p:cNvPr id="6" name="Rectangle 6"/>
          <p:cNvSpPr>
            <a:spLocks noGrp="1" noChangeArrowheads="1"/>
          </p:cNvSpPr>
          <p:nvPr>
            <p:ph type="ftr" sz="quarter" idx="4"/>
          </p:nvPr>
        </p:nvSpPr>
        <p:spPr>
          <a:ln/>
        </p:spPr>
        <p:txBody>
          <a:bodyPr/>
          <a:lstStyle/>
          <a:p>
            <a:r>
              <a:rPr lang="en-US"/>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15</a:t>
            </a:fld>
            <a:endParaRPr lang="en-US"/>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1 November 2017</a:t>
            </a:fld>
            <a:endParaRPr lang="en-US"/>
          </a:p>
        </p:txBody>
      </p:sp>
      <p:sp>
        <p:nvSpPr>
          <p:cNvPr id="6" name="Rectangle 6"/>
          <p:cNvSpPr>
            <a:spLocks noGrp="1" noChangeArrowheads="1"/>
          </p:cNvSpPr>
          <p:nvPr>
            <p:ph type="ftr" sz="quarter" idx="4"/>
          </p:nvPr>
        </p:nvSpPr>
        <p:spPr>
          <a:ln/>
        </p:spPr>
        <p:txBody>
          <a:bodyPr/>
          <a:lstStyle/>
          <a:p>
            <a:r>
              <a:rPr lang="en-US"/>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16</a:t>
            </a:fld>
            <a:endParaRPr lang="en-US"/>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1 November 2017</a:t>
            </a:fld>
            <a:endParaRPr lang="en-US"/>
          </a:p>
        </p:txBody>
      </p:sp>
      <p:sp>
        <p:nvSpPr>
          <p:cNvPr id="6" name="Rectangle 6"/>
          <p:cNvSpPr>
            <a:spLocks noGrp="1" noChangeArrowheads="1"/>
          </p:cNvSpPr>
          <p:nvPr>
            <p:ph type="ftr" sz="quarter" idx="4"/>
          </p:nvPr>
        </p:nvSpPr>
        <p:spPr>
          <a:ln/>
        </p:spPr>
        <p:txBody>
          <a:bodyPr/>
          <a:lstStyle/>
          <a:p>
            <a:r>
              <a:rPr lang="en-US"/>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18</a:t>
            </a:fld>
            <a:endParaRPr lang="en-US"/>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1 November 2017</a:t>
            </a:fld>
            <a:endParaRPr lang="en-US"/>
          </a:p>
        </p:txBody>
      </p:sp>
      <p:sp>
        <p:nvSpPr>
          <p:cNvPr id="6" name="Rectangle 6"/>
          <p:cNvSpPr>
            <a:spLocks noGrp="1" noChangeArrowheads="1"/>
          </p:cNvSpPr>
          <p:nvPr>
            <p:ph type="ftr" sz="quarter" idx="4"/>
          </p:nvPr>
        </p:nvSpPr>
        <p:spPr>
          <a:ln/>
        </p:spPr>
        <p:txBody>
          <a:bodyPr/>
          <a:lstStyle/>
          <a:p>
            <a:r>
              <a:rPr lang="en-US"/>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19</a:t>
            </a:fld>
            <a:endParaRPr lang="en-US"/>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1 November 2017</a:t>
            </a:fld>
            <a:endParaRPr lang="en-US"/>
          </a:p>
        </p:txBody>
      </p:sp>
      <p:sp>
        <p:nvSpPr>
          <p:cNvPr id="6" name="Rectangle 6"/>
          <p:cNvSpPr>
            <a:spLocks noGrp="1" noChangeArrowheads="1"/>
          </p:cNvSpPr>
          <p:nvPr>
            <p:ph type="ftr" sz="quarter" idx="4"/>
          </p:nvPr>
        </p:nvSpPr>
        <p:spPr>
          <a:ln/>
        </p:spPr>
        <p:txBody>
          <a:bodyPr/>
          <a:lstStyle/>
          <a:p>
            <a:r>
              <a:rPr lang="en-US"/>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3</a:t>
            </a:fld>
            <a:endParaRPr lang="en-US"/>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1 November 2017</a:t>
            </a:fld>
            <a:endParaRPr lang="en-US"/>
          </a:p>
        </p:txBody>
      </p:sp>
      <p:sp>
        <p:nvSpPr>
          <p:cNvPr id="6" name="Rectangle 6"/>
          <p:cNvSpPr>
            <a:spLocks noGrp="1" noChangeArrowheads="1"/>
          </p:cNvSpPr>
          <p:nvPr>
            <p:ph type="ftr" sz="quarter" idx="4"/>
          </p:nvPr>
        </p:nvSpPr>
        <p:spPr>
          <a:ln/>
        </p:spPr>
        <p:txBody>
          <a:bodyPr/>
          <a:lstStyle/>
          <a:p>
            <a:r>
              <a:rPr lang="en-US"/>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5</a:t>
            </a:fld>
            <a:endParaRPr lang="en-US"/>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1 November 2017</a:t>
            </a:fld>
            <a:endParaRPr lang="en-US"/>
          </a:p>
        </p:txBody>
      </p:sp>
      <p:sp>
        <p:nvSpPr>
          <p:cNvPr id="6" name="Rectangle 6"/>
          <p:cNvSpPr>
            <a:spLocks noGrp="1" noChangeArrowheads="1"/>
          </p:cNvSpPr>
          <p:nvPr>
            <p:ph type="ftr" sz="quarter" idx="4"/>
          </p:nvPr>
        </p:nvSpPr>
        <p:spPr>
          <a:ln/>
        </p:spPr>
        <p:txBody>
          <a:bodyPr/>
          <a:lstStyle/>
          <a:p>
            <a:r>
              <a:rPr lang="en-US"/>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6</a:t>
            </a:fld>
            <a:endParaRPr lang="en-US"/>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1 November 2017</a:t>
            </a:fld>
            <a:endParaRPr lang="en-US"/>
          </a:p>
        </p:txBody>
      </p:sp>
      <p:sp>
        <p:nvSpPr>
          <p:cNvPr id="6" name="Rectangle 6"/>
          <p:cNvSpPr>
            <a:spLocks noGrp="1" noChangeArrowheads="1"/>
          </p:cNvSpPr>
          <p:nvPr>
            <p:ph type="ftr" sz="quarter" idx="4"/>
          </p:nvPr>
        </p:nvSpPr>
        <p:spPr>
          <a:ln/>
        </p:spPr>
        <p:txBody>
          <a:bodyPr/>
          <a:lstStyle/>
          <a:p>
            <a:r>
              <a:rPr lang="en-US"/>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7</a:t>
            </a:fld>
            <a:endParaRPr lang="en-US"/>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1 November 2017</a:t>
            </a:fld>
            <a:endParaRPr lang="en-US"/>
          </a:p>
        </p:txBody>
      </p:sp>
      <p:sp>
        <p:nvSpPr>
          <p:cNvPr id="6" name="Rectangle 6"/>
          <p:cNvSpPr>
            <a:spLocks noGrp="1" noChangeArrowheads="1"/>
          </p:cNvSpPr>
          <p:nvPr>
            <p:ph type="ftr" sz="quarter" idx="4"/>
          </p:nvPr>
        </p:nvSpPr>
        <p:spPr>
          <a:ln/>
        </p:spPr>
        <p:txBody>
          <a:bodyPr/>
          <a:lstStyle/>
          <a:p>
            <a:r>
              <a:rPr lang="en-US"/>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9</a:t>
            </a:fld>
            <a:endParaRPr lang="en-US"/>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1 November 2017</a:t>
            </a:fld>
            <a:endParaRPr lang="en-US"/>
          </a:p>
        </p:txBody>
      </p:sp>
      <p:sp>
        <p:nvSpPr>
          <p:cNvPr id="6" name="Rectangle 6"/>
          <p:cNvSpPr>
            <a:spLocks noGrp="1" noChangeArrowheads="1"/>
          </p:cNvSpPr>
          <p:nvPr>
            <p:ph type="ftr" sz="quarter" idx="4"/>
          </p:nvPr>
        </p:nvSpPr>
        <p:spPr>
          <a:ln/>
        </p:spPr>
        <p:txBody>
          <a:bodyPr/>
          <a:lstStyle/>
          <a:p>
            <a:r>
              <a:rPr lang="en-US"/>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10</a:t>
            </a:fld>
            <a:endParaRPr lang="en-US"/>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1 November 2017</a:t>
            </a:fld>
            <a:endParaRPr lang="en-US"/>
          </a:p>
        </p:txBody>
      </p:sp>
      <p:sp>
        <p:nvSpPr>
          <p:cNvPr id="6" name="Rectangle 6"/>
          <p:cNvSpPr>
            <a:spLocks noGrp="1" noChangeArrowheads="1"/>
          </p:cNvSpPr>
          <p:nvPr>
            <p:ph type="ftr" sz="quarter" idx="4"/>
          </p:nvPr>
        </p:nvSpPr>
        <p:spPr>
          <a:ln/>
        </p:spPr>
        <p:txBody>
          <a:bodyPr/>
          <a:lstStyle/>
          <a:p>
            <a:r>
              <a:rPr lang="en-US"/>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11</a:t>
            </a:fld>
            <a:endParaRPr lang="en-US"/>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1 November 2017</a:t>
            </a:fld>
            <a:endParaRPr lang="en-US"/>
          </a:p>
        </p:txBody>
      </p:sp>
      <p:sp>
        <p:nvSpPr>
          <p:cNvPr id="6" name="Rectangle 6"/>
          <p:cNvSpPr>
            <a:spLocks noGrp="1" noChangeArrowheads="1"/>
          </p:cNvSpPr>
          <p:nvPr>
            <p:ph type="ftr" sz="quarter" idx="4"/>
          </p:nvPr>
        </p:nvSpPr>
        <p:spPr>
          <a:ln/>
        </p:spPr>
        <p:txBody>
          <a:bodyPr/>
          <a:lstStyle/>
          <a:p>
            <a:r>
              <a:rPr lang="en-US"/>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12</a:t>
            </a:fld>
            <a:endParaRPr lang="en-US"/>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4" name="Picture 13" descr="Hennessy_cover-v2 (Final).png"/>
          <p:cNvPicPr>
            <a:picLocks noChangeAspect="1"/>
          </p:cNvPicPr>
          <p:nvPr userDrawn="1"/>
        </p:nvPicPr>
        <p:blipFill>
          <a:blip r:embed="rId2" cstate="print"/>
          <a:stretch>
            <a:fillRect/>
          </a:stretch>
        </p:blipFill>
        <p:spPr>
          <a:xfrm>
            <a:off x="179512" y="1412776"/>
            <a:ext cx="1872208" cy="2309056"/>
          </a:xfrm>
          <a:prstGeom prst="rect">
            <a:avLst/>
          </a:prstGeom>
          <a:ln>
            <a:noFill/>
          </a:ln>
          <a:effectLst>
            <a:outerShdw blurRad="292100" dist="139700" dir="2700000" algn="tl" rotWithShape="0">
              <a:srgbClr val="333333">
                <a:alpha val="65000"/>
              </a:srgbClr>
            </a:outerShdw>
          </a:effectLst>
        </p:spPr>
      </p:pic>
      <p:sp>
        <p:nvSpPr>
          <p:cNvPr id="240647" name="Rectangle 7"/>
          <p:cNvSpPr>
            <a:spLocks noChangeArrowheads="1"/>
          </p:cNvSpPr>
          <p:nvPr userDrawn="1"/>
        </p:nvSpPr>
        <p:spPr bwMode="auto">
          <a:xfrm>
            <a:off x="0" y="0"/>
            <a:ext cx="9144000" cy="765175"/>
          </a:xfrm>
          <a:prstGeom prst="rect">
            <a:avLst/>
          </a:prstGeom>
          <a:solidFill>
            <a:srgbClr val="767D79"/>
          </a:solidFill>
          <a:ln w="9525">
            <a:noFill/>
            <a:miter lim="800000"/>
            <a:headEnd/>
            <a:tailEnd/>
          </a:ln>
          <a:effectLst/>
        </p:spPr>
        <p:txBody>
          <a:bodyPr wrap="none" anchor="ctr"/>
          <a:lstStyle/>
          <a:p>
            <a:pPr algn="ctr" eaLnBrk="0" hangingPunct="0">
              <a:spcBef>
                <a:spcPct val="0"/>
              </a:spcBef>
              <a:buClrTx/>
              <a:buSzTx/>
              <a:buFontTx/>
              <a:buNone/>
            </a:pPr>
            <a:endParaRPr lang="en-GB" sz="2400">
              <a:solidFill>
                <a:schemeClr val="bg1"/>
              </a:solidFill>
              <a:latin typeface="Arial" charset="0"/>
            </a:endParaRPr>
          </a:p>
        </p:txBody>
      </p:sp>
      <p:sp>
        <p:nvSpPr>
          <p:cNvPr id="240649" name="Rectangle 9"/>
          <p:cNvSpPr>
            <a:spLocks noChangeArrowheads="1"/>
          </p:cNvSpPr>
          <p:nvPr userDrawn="1"/>
        </p:nvSpPr>
        <p:spPr bwMode="auto">
          <a:xfrm>
            <a:off x="0" y="765175"/>
            <a:ext cx="9144000" cy="17463"/>
          </a:xfrm>
          <a:prstGeom prst="rect">
            <a:avLst/>
          </a:prstGeom>
          <a:solidFill>
            <a:srgbClr val="000000"/>
          </a:solidFill>
          <a:ln w="9525">
            <a:noFill/>
            <a:miter lim="800000"/>
            <a:headEnd/>
            <a:tailEnd/>
          </a:ln>
          <a:effectLst/>
        </p:spPr>
        <p:txBody>
          <a:bodyPr wrap="none" anchor="ctr"/>
          <a:lstStyle/>
          <a:p>
            <a:endParaRPr lang="en-US"/>
          </a:p>
        </p:txBody>
      </p:sp>
      <p:pic>
        <p:nvPicPr>
          <p:cNvPr id="240657" name="Picture 17" descr="MK_logo2"/>
          <p:cNvPicPr>
            <a:picLocks noChangeAspect="1" noChangeArrowheads="1"/>
          </p:cNvPicPr>
          <p:nvPr userDrawn="1"/>
        </p:nvPicPr>
        <p:blipFill>
          <a:blip r:embed="rId3" cstate="print"/>
          <a:srcRect/>
          <a:stretch>
            <a:fillRect/>
          </a:stretch>
        </p:blipFill>
        <p:spPr bwMode="auto">
          <a:xfrm>
            <a:off x="107950" y="50800"/>
            <a:ext cx="1228725" cy="714375"/>
          </a:xfrm>
          <a:prstGeom prst="rect">
            <a:avLst/>
          </a:prstGeom>
          <a:noFill/>
        </p:spPr>
      </p:pic>
      <p:sp>
        <p:nvSpPr>
          <p:cNvPr id="240659" name="Rectangle 19"/>
          <p:cNvSpPr>
            <a:spLocks noChangeArrowheads="1"/>
          </p:cNvSpPr>
          <p:nvPr userDrawn="1"/>
        </p:nvSpPr>
        <p:spPr bwMode="auto">
          <a:xfrm>
            <a:off x="2197100" y="765175"/>
            <a:ext cx="46038" cy="5732463"/>
          </a:xfrm>
          <a:prstGeom prst="rect">
            <a:avLst/>
          </a:prstGeom>
          <a:gradFill rotWithShape="1">
            <a:gsLst>
              <a:gs pos="0">
                <a:srgbClr val="808080"/>
              </a:gs>
              <a:gs pos="100000">
                <a:srgbClr val="FFFFFF"/>
              </a:gs>
            </a:gsLst>
            <a:lin ang="5400000" scaled="1"/>
          </a:gradFill>
          <a:ln w="9525">
            <a:noFill/>
            <a:miter lim="800000"/>
            <a:headEnd/>
            <a:tailEnd/>
          </a:ln>
          <a:effectLst/>
        </p:spPr>
        <p:txBody>
          <a:bodyPr wrap="none" anchor="ctr"/>
          <a:lstStyle/>
          <a:p>
            <a:endParaRPr lang="en-US"/>
          </a:p>
        </p:txBody>
      </p:sp>
      <p:sp>
        <p:nvSpPr>
          <p:cNvPr id="240660" name="Rectangle 20"/>
          <p:cNvSpPr>
            <a:spLocks noChangeArrowheads="1"/>
          </p:cNvSpPr>
          <p:nvPr userDrawn="1"/>
        </p:nvSpPr>
        <p:spPr bwMode="auto">
          <a:xfrm>
            <a:off x="2559050" y="1195388"/>
            <a:ext cx="46038" cy="3816350"/>
          </a:xfrm>
          <a:prstGeom prst="rect">
            <a:avLst/>
          </a:prstGeom>
          <a:gradFill rotWithShape="1">
            <a:gsLst>
              <a:gs pos="0">
                <a:srgbClr val="767D79"/>
              </a:gs>
              <a:gs pos="100000">
                <a:schemeClr val="bg1"/>
              </a:gs>
            </a:gsLst>
            <a:lin ang="5400000" scaled="1"/>
          </a:gradFill>
          <a:ln w="9525">
            <a:noFill/>
            <a:miter lim="800000"/>
            <a:headEnd/>
            <a:tailEnd/>
          </a:ln>
          <a:effectLst/>
        </p:spPr>
        <p:txBody>
          <a:bodyPr wrap="none" anchor="ctr"/>
          <a:lstStyle/>
          <a:p>
            <a:endParaRPr lang="en-US"/>
          </a:p>
        </p:txBody>
      </p:sp>
      <p:sp>
        <p:nvSpPr>
          <p:cNvPr id="240661" name="Rectangle 21"/>
          <p:cNvSpPr>
            <a:spLocks noChangeArrowheads="1"/>
          </p:cNvSpPr>
          <p:nvPr userDrawn="1"/>
        </p:nvSpPr>
        <p:spPr bwMode="auto">
          <a:xfrm>
            <a:off x="2341563" y="1916113"/>
            <a:ext cx="6623050" cy="46037"/>
          </a:xfrm>
          <a:prstGeom prst="rect">
            <a:avLst/>
          </a:prstGeom>
          <a:gradFill rotWithShape="1">
            <a:gsLst>
              <a:gs pos="0">
                <a:srgbClr val="5F5F5F"/>
              </a:gs>
              <a:gs pos="100000">
                <a:schemeClr val="bg1"/>
              </a:gs>
            </a:gsLst>
            <a:lin ang="0" scaled="1"/>
          </a:gradFill>
          <a:ln w="9525">
            <a:noFill/>
            <a:miter lim="800000"/>
            <a:headEnd/>
            <a:tailEnd/>
          </a:ln>
          <a:effectLst/>
        </p:spPr>
        <p:txBody>
          <a:bodyPr wrap="none" anchor="ctr"/>
          <a:lstStyle/>
          <a:p>
            <a:endParaRPr lang="en-US"/>
          </a:p>
        </p:txBody>
      </p:sp>
      <p:sp>
        <p:nvSpPr>
          <p:cNvPr id="240678" name="Rectangle 38"/>
          <p:cNvSpPr>
            <a:spLocks noChangeArrowheads="1"/>
          </p:cNvSpPr>
          <p:nvPr userDrawn="1"/>
        </p:nvSpPr>
        <p:spPr bwMode="auto">
          <a:xfrm>
            <a:off x="0" y="6308725"/>
            <a:ext cx="9144000" cy="549275"/>
          </a:xfrm>
          <a:prstGeom prst="rect">
            <a:avLst/>
          </a:prstGeom>
          <a:solidFill>
            <a:srgbClr val="767D79"/>
          </a:solidFill>
          <a:ln w="9525">
            <a:noFill/>
            <a:miter lim="800000"/>
            <a:headEnd/>
            <a:tailEnd/>
          </a:ln>
          <a:effectLst/>
        </p:spPr>
        <p:txBody>
          <a:bodyPr wrap="none" anchor="ctr"/>
          <a:lstStyle/>
          <a:p>
            <a:endParaRPr lang="en-US"/>
          </a:p>
        </p:txBody>
      </p:sp>
      <p:sp>
        <p:nvSpPr>
          <p:cNvPr id="240679" name="Rectangle 39"/>
          <p:cNvSpPr>
            <a:spLocks noChangeArrowheads="1"/>
          </p:cNvSpPr>
          <p:nvPr userDrawn="1"/>
        </p:nvSpPr>
        <p:spPr bwMode="auto">
          <a:xfrm>
            <a:off x="0" y="6308725"/>
            <a:ext cx="9144000" cy="17463"/>
          </a:xfrm>
          <a:prstGeom prst="rect">
            <a:avLst/>
          </a:prstGeom>
          <a:solidFill>
            <a:srgbClr val="000000"/>
          </a:solidFill>
          <a:ln w="9525">
            <a:noFill/>
            <a:miter lim="800000"/>
            <a:headEnd/>
            <a:tailEnd/>
          </a:ln>
          <a:effectLst/>
        </p:spPr>
        <p:txBody>
          <a:bodyPr wrap="none" anchor="ctr"/>
          <a:lstStyle/>
          <a:p>
            <a:endParaRPr lang="en-US"/>
          </a:p>
        </p:txBody>
      </p:sp>
      <p:sp>
        <p:nvSpPr>
          <p:cNvPr id="240680" name="Rectangle 40"/>
          <p:cNvSpPr>
            <a:spLocks noGrp="1" noChangeArrowheads="1"/>
          </p:cNvSpPr>
          <p:nvPr>
            <p:ph type="ftr" sz="quarter" idx="3"/>
          </p:nvPr>
        </p:nvSpPr>
        <p:spPr/>
        <p:txBody>
          <a:bodyPr/>
          <a:lstStyle>
            <a:lvl1pPr>
              <a:defRPr/>
            </a:lvl1pPr>
          </a:lstStyle>
          <a:p>
            <a:r>
              <a:rPr lang="en-AU" dirty="0"/>
              <a:t>Copyright © 2012, Elsevier Inc. All rights reserved.</a:t>
            </a:r>
          </a:p>
        </p:txBody>
      </p:sp>
      <p:pic>
        <p:nvPicPr>
          <p:cNvPr id="240681" name="Picture 41" descr="MK_logo2"/>
          <p:cNvPicPr>
            <a:picLocks noChangeAspect="1" noChangeArrowheads="1"/>
          </p:cNvPicPr>
          <p:nvPr userDrawn="1"/>
        </p:nvPicPr>
        <p:blipFill>
          <a:blip r:embed="rId3" cstate="print"/>
          <a:srcRect/>
          <a:stretch>
            <a:fillRect/>
          </a:stretch>
        </p:blipFill>
        <p:spPr bwMode="auto">
          <a:xfrm>
            <a:off x="179388" y="6381750"/>
            <a:ext cx="792162" cy="460375"/>
          </a:xfrm>
          <a:prstGeom prst="rect">
            <a:avLst/>
          </a:prstGeom>
          <a:noFill/>
        </p:spPr>
      </p:pic>
      <p:sp>
        <p:nvSpPr>
          <p:cNvPr id="240682" name="Text Box 42"/>
          <p:cNvSpPr txBox="1">
            <a:spLocks noChangeArrowheads="1"/>
          </p:cNvSpPr>
          <p:nvPr userDrawn="1"/>
        </p:nvSpPr>
        <p:spPr bwMode="auto">
          <a:xfrm>
            <a:off x="8388350" y="6497638"/>
            <a:ext cx="576263" cy="274637"/>
          </a:xfrm>
          <a:prstGeom prst="rect">
            <a:avLst/>
          </a:prstGeom>
          <a:noFill/>
          <a:ln w="9525">
            <a:noFill/>
            <a:miter lim="800000"/>
            <a:headEnd/>
            <a:tailEnd/>
          </a:ln>
          <a:effectLst/>
        </p:spPr>
        <p:txBody>
          <a:bodyPr>
            <a:spAutoFit/>
          </a:bodyPr>
          <a:lstStyle/>
          <a:p>
            <a:pPr algn="r">
              <a:spcBef>
                <a:spcPct val="0"/>
              </a:spcBef>
              <a:buClrTx/>
              <a:buSzTx/>
              <a:buFontTx/>
              <a:buNone/>
            </a:pPr>
            <a:fld id="{63BBFCE6-A6C8-4251-973B-1D0917AA6A4E}" type="slidenum">
              <a:rPr lang="en-AU" sz="1200" b="1">
                <a:latin typeface="Arial" charset="0"/>
              </a:rPr>
              <a:pPr algn="r">
                <a:spcBef>
                  <a:spcPct val="0"/>
                </a:spcBef>
                <a:buClrTx/>
                <a:buSzTx/>
                <a:buFontTx/>
                <a:buNone/>
              </a:pPr>
              <a:t>‹#›</a:t>
            </a:fld>
            <a:endParaRPr lang="en-GB" sz="1200">
              <a:latin typeface="Arial"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AU" dirty="0"/>
              <a:t>Copyright © 2012, Elsevier Inc. All rights reserved.</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69113" y="115888"/>
            <a:ext cx="2085975" cy="6121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11188" y="115888"/>
            <a:ext cx="6105525" cy="6121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AU" dirty="0"/>
              <a:t>Copyright © 2012, Elsevier Inc. All rights reserved.</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11188" y="115888"/>
            <a:ext cx="8281987" cy="701675"/>
          </a:xfrm>
        </p:spPr>
        <p:txBody>
          <a:bodyPr/>
          <a:lstStyle/>
          <a:p>
            <a:r>
              <a:rPr lang="en-US"/>
              <a:t>Click to edit Master title style</a:t>
            </a:r>
          </a:p>
        </p:txBody>
      </p:sp>
      <p:sp>
        <p:nvSpPr>
          <p:cNvPr id="3" name="SmartArt Placeholder 2"/>
          <p:cNvSpPr>
            <a:spLocks noGrp="1"/>
          </p:cNvSpPr>
          <p:nvPr>
            <p:ph type="dgm" idx="1"/>
          </p:nvPr>
        </p:nvSpPr>
        <p:spPr>
          <a:xfrm>
            <a:off x="684213" y="1125538"/>
            <a:ext cx="8270875" cy="5111750"/>
          </a:xfrm>
        </p:spPr>
        <p:txBody>
          <a:bodyPr/>
          <a:lstStyle/>
          <a:p>
            <a:endParaRPr lang="en-US"/>
          </a:p>
        </p:txBody>
      </p:sp>
      <p:sp>
        <p:nvSpPr>
          <p:cNvPr id="4" name="Footer Placeholder 3"/>
          <p:cNvSpPr>
            <a:spLocks noGrp="1"/>
          </p:cNvSpPr>
          <p:nvPr>
            <p:ph type="ftr" sz="quarter" idx="10"/>
          </p:nvPr>
        </p:nvSpPr>
        <p:spPr>
          <a:xfrm>
            <a:off x="1042988" y="6381750"/>
            <a:ext cx="7272337" cy="358775"/>
          </a:xfrm>
        </p:spPr>
        <p:txBody>
          <a:bodyPr/>
          <a:lstStyle>
            <a:lvl1pPr>
              <a:defRPr/>
            </a:lvl1pPr>
          </a:lstStyle>
          <a:p>
            <a:r>
              <a:rPr lang="en-AU" dirty="0"/>
              <a:t>Copyright © 2012, Elsevier Inc. All rights reserved.</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1188" y="115888"/>
            <a:ext cx="8281987" cy="701675"/>
          </a:xfrm>
        </p:spPr>
        <p:txBody>
          <a:bodyPr/>
          <a:lstStyle/>
          <a:p>
            <a:r>
              <a:rPr lang="en-US"/>
              <a:t>Click to edit Master title style</a:t>
            </a:r>
          </a:p>
        </p:txBody>
      </p:sp>
      <p:sp>
        <p:nvSpPr>
          <p:cNvPr id="3" name="Text Placeholder 2"/>
          <p:cNvSpPr>
            <a:spLocks noGrp="1"/>
          </p:cNvSpPr>
          <p:nvPr>
            <p:ph type="body" sz="half" idx="1"/>
          </p:nvPr>
        </p:nvSpPr>
        <p:spPr>
          <a:xfrm>
            <a:off x="684213" y="1125538"/>
            <a:ext cx="4059237" cy="511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95850" y="1125538"/>
            <a:ext cx="4059238" cy="511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a:xfrm>
            <a:off x="1042988" y="6381750"/>
            <a:ext cx="7272337" cy="358775"/>
          </a:xfrm>
        </p:spPr>
        <p:txBody>
          <a:bodyPr/>
          <a:lstStyle>
            <a:lvl1pPr>
              <a:defRPr/>
            </a:lvl1pPr>
          </a:lstStyle>
          <a:p>
            <a:r>
              <a:rPr lang="en-AU" dirty="0"/>
              <a:t>Copyright © 2012, Elsevier Inc. All rights reserved.</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AU" dirty="0"/>
              <a:t>Copyright © 2012, Elsevier Inc. All rights reserved.</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en-AU" dirty="0"/>
              <a:t>Copyright © 2012, Elsevier Inc. All rights reserved.</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4213" y="1125538"/>
            <a:ext cx="4059237" cy="5111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95850" y="1125538"/>
            <a:ext cx="4059238" cy="5111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r>
              <a:rPr lang="en-AU" dirty="0"/>
              <a:t>Copyright © 2012, Elsevier Inc. All rights reserved.</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r>
              <a:rPr lang="en-AU" dirty="0"/>
              <a:t>Copyright © 2012, Elsevier Inc. All rights reserved.</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r>
              <a:rPr lang="en-AU" dirty="0"/>
              <a:t>Copyright © 2012, Elsevier Inc. All rights reserved.</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AU" dirty="0"/>
              <a:t>Copyright © 2012, Elsevier Inc. All rights reserved.</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AU" dirty="0"/>
              <a:t>Copyright © 2012, Elsevier Inc. All rights reserved.</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AU" dirty="0"/>
              <a:t>Copyright © 2012, Elsevier Inc. All rights reserved.</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9628" name="Rectangle 12"/>
          <p:cNvSpPr>
            <a:spLocks noChangeArrowheads="1"/>
          </p:cNvSpPr>
          <p:nvPr userDrawn="1"/>
        </p:nvSpPr>
        <p:spPr bwMode="auto">
          <a:xfrm>
            <a:off x="0" y="6308725"/>
            <a:ext cx="9144000" cy="549275"/>
          </a:xfrm>
          <a:prstGeom prst="rect">
            <a:avLst/>
          </a:prstGeom>
          <a:solidFill>
            <a:srgbClr val="767D79"/>
          </a:solidFill>
          <a:ln w="9525">
            <a:noFill/>
            <a:miter lim="800000"/>
            <a:headEnd/>
            <a:tailEnd/>
          </a:ln>
          <a:effectLst/>
        </p:spPr>
        <p:txBody>
          <a:bodyPr wrap="none" anchor="ctr"/>
          <a:lstStyle/>
          <a:p>
            <a:endParaRPr lang="en-US"/>
          </a:p>
        </p:txBody>
      </p:sp>
      <p:sp>
        <p:nvSpPr>
          <p:cNvPr id="239629" name="Rectangle 13"/>
          <p:cNvSpPr>
            <a:spLocks noChangeArrowheads="1"/>
          </p:cNvSpPr>
          <p:nvPr userDrawn="1"/>
        </p:nvSpPr>
        <p:spPr bwMode="auto">
          <a:xfrm>
            <a:off x="0" y="6308725"/>
            <a:ext cx="9144000" cy="17463"/>
          </a:xfrm>
          <a:prstGeom prst="rect">
            <a:avLst/>
          </a:prstGeom>
          <a:solidFill>
            <a:srgbClr val="000000"/>
          </a:solidFill>
          <a:ln w="9525">
            <a:noFill/>
            <a:miter lim="800000"/>
            <a:headEnd/>
            <a:tailEnd/>
          </a:ln>
          <a:effectLst/>
        </p:spPr>
        <p:txBody>
          <a:bodyPr wrap="none" anchor="ctr"/>
          <a:lstStyle/>
          <a:p>
            <a:endParaRPr lang="en-US"/>
          </a:p>
        </p:txBody>
      </p:sp>
      <p:sp>
        <p:nvSpPr>
          <p:cNvPr id="239620" name="Rectangle 4"/>
          <p:cNvSpPr>
            <a:spLocks noGrp="1" noChangeArrowheads="1"/>
          </p:cNvSpPr>
          <p:nvPr>
            <p:ph type="body" idx="1"/>
          </p:nvPr>
        </p:nvSpPr>
        <p:spPr bwMode="auto">
          <a:xfrm>
            <a:off x="684213" y="1125538"/>
            <a:ext cx="8270875" cy="5111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p>
        </p:txBody>
      </p:sp>
      <p:sp>
        <p:nvSpPr>
          <p:cNvPr id="239621" name="Rectangle 5"/>
          <p:cNvSpPr>
            <a:spLocks noGrp="1" noChangeArrowheads="1"/>
          </p:cNvSpPr>
          <p:nvPr>
            <p:ph type="ftr" sz="quarter" idx="3"/>
          </p:nvPr>
        </p:nvSpPr>
        <p:spPr bwMode="auto">
          <a:xfrm>
            <a:off x="1042988" y="6381750"/>
            <a:ext cx="7272337" cy="358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spcBef>
                <a:spcPct val="0"/>
              </a:spcBef>
              <a:buClrTx/>
              <a:buSzTx/>
              <a:buFontTx/>
              <a:buNone/>
              <a:defRPr sz="1200" b="1">
                <a:latin typeface="+mn-lt"/>
              </a:defRPr>
            </a:lvl1pPr>
          </a:lstStyle>
          <a:p>
            <a:r>
              <a:rPr lang="en-AU" dirty="0"/>
              <a:t>Copyright © 2012, Elsevier Inc. All rights reserved.</a:t>
            </a:r>
          </a:p>
        </p:txBody>
      </p:sp>
      <p:sp>
        <p:nvSpPr>
          <p:cNvPr id="239619" name="Rectangle 3"/>
          <p:cNvSpPr>
            <a:spLocks noGrp="1" noChangeArrowheads="1"/>
          </p:cNvSpPr>
          <p:nvPr>
            <p:ph type="title"/>
          </p:nvPr>
        </p:nvSpPr>
        <p:spPr bwMode="auto">
          <a:xfrm>
            <a:off x="611188" y="115888"/>
            <a:ext cx="8281987" cy="7016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p>
            <a:pPr lvl="0"/>
            <a:r>
              <a:rPr lang="en-AU"/>
              <a:t>Click to edit Master title style</a:t>
            </a:r>
          </a:p>
        </p:txBody>
      </p:sp>
      <p:pic>
        <p:nvPicPr>
          <p:cNvPr id="239627" name="Picture 11" descr="MK_logo2"/>
          <p:cNvPicPr>
            <a:picLocks noChangeAspect="1" noChangeArrowheads="1"/>
          </p:cNvPicPr>
          <p:nvPr userDrawn="1"/>
        </p:nvPicPr>
        <p:blipFill>
          <a:blip r:embed="rId15" cstate="print"/>
          <a:srcRect/>
          <a:stretch>
            <a:fillRect/>
          </a:stretch>
        </p:blipFill>
        <p:spPr bwMode="auto">
          <a:xfrm>
            <a:off x="179388" y="6381750"/>
            <a:ext cx="792162" cy="460375"/>
          </a:xfrm>
          <a:prstGeom prst="rect">
            <a:avLst/>
          </a:prstGeom>
          <a:noFill/>
        </p:spPr>
      </p:pic>
      <p:sp>
        <p:nvSpPr>
          <p:cNvPr id="239630" name="Text Box 14"/>
          <p:cNvSpPr txBox="1">
            <a:spLocks noChangeArrowheads="1"/>
          </p:cNvSpPr>
          <p:nvPr userDrawn="1"/>
        </p:nvSpPr>
        <p:spPr bwMode="auto">
          <a:xfrm>
            <a:off x="8388350" y="6497638"/>
            <a:ext cx="576263" cy="274637"/>
          </a:xfrm>
          <a:prstGeom prst="rect">
            <a:avLst/>
          </a:prstGeom>
          <a:noFill/>
          <a:ln w="9525">
            <a:noFill/>
            <a:miter lim="800000"/>
            <a:headEnd/>
            <a:tailEnd/>
          </a:ln>
          <a:effectLst/>
        </p:spPr>
        <p:txBody>
          <a:bodyPr>
            <a:spAutoFit/>
          </a:bodyPr>
          <a:lstStyle/>
          <a:p>
            <a:pPr algn="r">
              <a:spcBef>
                <a:spcPct val="0"/>
              </a:spcBef>
              <a:buClrTx/>
              <a:buSzTx/>
              <a:buFontTx/>
              <a:buNone/>
            </a:pPr>
            <a:fld id="{28EC741E-FC11-4977-9AC4-393A11CE0A97}" type="slidenum">
              <a:rPr lang="en-AU" sz="1200" b="1">
                <a:latin typeface="Arial" charset="0"/>
              </a:rPr>
              <a:pPr algn="r">
                <a:spcBef>
                  <a:spcPct val="0"/>
                </a:spcBef>
                <a:buClrTx/>
                <a:buSzTx/>
                <a:buFontTx/>
                <a:buNone/>
              </a:pPr>
              <a:t>‹#›</a:t>
            </a:fld>
            <a:endParaRPr lang="en-GB" sz="1200">
              <a:latin typeface="Arial" charset="0"/>
            </a:endParaRPr>
          </a:p>
        </p:txBody>
      </p:sp>
      <p:sp>
        <p:nvSpPr>
          <p:cNvPr id="239631" name="Rectangle 15"/>
          <p:cNvSpPr>
            <a:spLocks noChangeArrowheads="1"/>
          </p:cNvSpPr>
          <p:nvPr userDrawn="1"/>
        </p:nvSpPr>
        <p:spPr bwMode="auto">
          <a:xfrm>
            <a:off x="252413" y="44450"/>
            <a:ext cx="36512" cy="3816350"/>
          </a:xfrm>
          <a:prstGeom prst="rect">
            <a:avLst/>
          </a:prstGeom>
          <a:gradFill rotWithShape="1">
            <a:gsLst>
              <a:gs pos="0">
                <a:srgbClr val="767D79"/>
              </a:gs>
              <a:gs pos="100000">
                <a:schemeClr val="bg1"/>
              </a:gs>
            </a:gsLst>
            <a:lin ang="5400000" scaled="1"/>
          </a:gradFill>
          <a:ln w="9525">
            <a:noFill/>
            <a:miter lim="800000"/>
            <a:headEnd/>
            <a:tailEnd/>
          </a:ln>
          <a:effectLst/>
        </p:spPr>
        <p:txBody>
          <a:bodyPr wrap="none" anchor="ctr"/>
          <a:lstStyle/>
          <a:p>
            <a:endParaRPr lang="en-US"/>
          </a:p>
        </p:txBody>
      </p:sp>
      <p:sp>
        <p:nvSpPr>
          <p:cNvPr id="239632" name="Rectangle 16"/>
          <p:cNvSpPr>
            <a:spLocks noChangeArrowheads="1"/>
          </p:cNvSpPr>
          <p:nvPr userDrawn="1"/>
        </p:nvSpPr>
        <p:spPr bwMode="auto">
          <a:xfrm>
            <a:off x="34925" y="693738"/>
            <a:ext cx="8569325" cy="71437"/>
          </a:xfrm>
          <a:prstGeom prst="rect">
            <a:avLst/>
          </a:prstGeom>
          <a:gradFill rotWithShape="1">
            <a:gsLst>
              <a:gs pos="0">
                <a:schemeClr val="bg2"/>
              </a:gs>
              <a:gs pos="100000">
                <a:schemeClr val="bg1"/>
              </a:gs>
            </a:gsLst>
            <a:lin ang="0" scaled="1"/>
          </a:gradFill>
          <a:ln w="9525">
            <a:noFill/>
            <a:miter lim="800000"/>
            <a:headEnd/>
            <a:tailEnd/>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 id="2147483666" r:id="rId13"/>
  </p:sldLayoutIdLst>
  <p:hf sldNum="0" hdr="0" dt="0"/>
  <p:txStyles>
    <p:titleStyle>
      <a:lvl1pPr algn="l" rtl="0" fontAlgn="base">
        <a:spcBef>
          <a:spcPct val="0"/>
        </a:spcBef>
        <a:spcAft>
          <a:spcPct val="0"/>
        </a:spcAft>
        <a:defRPr sz="4000" b="1">
          <a:solidFill>
            <a:srgbClr val="0066FF"/>
          </a:solidFill>
          <a:latin typeface="+mj-lt"/>
          <a:ea typeface="+mj-ea"/>
          <a:cs typeface="+mj-cs"/>
        </a:defRPr>
      </a:lvl1pPr>
      <a:lvl2pPr algn="l" rtl="0" fontAlgn="base">
        <a:spcBef>
          <a:spcPct val="0"/>
        </a:spcBef>
        <a:spcAft>
          <a:spcPct val="0"/>
        </a:spcAft>
        <a:defRPr sz="4000" b="1">
          <a:solidFill>
            <a:srgbClr val="0066FF"/>
          </a:solidFill>
          <a:latin typeface="Arial" charset="0"/>
        </a:defRPr>
      </a:lvl2pPr>
      <a:lvl3pPr algn="l" rtl="0" fontAlgn="base">
        <a:spcBef>
          <a:spcPct val="0"/>
        </a:spcBef>
        <a:spcAft>
          <a:spcPct val="0"/>
        </a:spcAft>
        <a:defRPr sz="4000" b="1">
          <a:solidFill>
            <a:srgbClr val="0066FF"/>
          </a:solidFill>
          <a:latin typeface="Arial" charset="0"/>
        </a:defRPr>
      </a:lvl3pPr>
      <a:lvl4pPr algn="l" rtl="0" fontAlgn="base">
        <a:spcBef>
          <a:spcPct val="0"/>
        </a:spcBef>
        <a:spcAft>
          <a:spcPct val="0"/>
        </a:spcAft>
        <a:defRPr sz="4000" b="1">
          <a:solidFill>
            <a:srgbClr val="0066FF"/>
          </a:solidFill>
          <a:latin typeface="Arial" charset="0"/>
        </a:defRPr>
      </a:lvl4pPr>
      <a:lvl5pPr algn="l" rtl="0" fontAlgn="base">
        <a:spcBef>
          <a:spcPct val="0"/>
        </a:spcBef>
        <a:spcAft>
          <a:spcPct val="0"/>
        </a:spcAft>
        <a:defRPr sz="4000" b="1">
          <a:solidFill>
            <a:srgbClr val="0066FF"/>
          </a:solidFill>
          <a:latin typeface="Arial" charset="0"/>
        </a:defRPr>
      </a:lvl5pPr>
      <a:lvl6pPr marL="457200" algn="l" rtl="0" fontAlgn="base">
        <a:spcBef>
          <a:spcPct val="0"/>
        </a:spcBef>
        <a:spcAft>
          <a:spcPct val="0"/>
        </a:spcAft>
        <a:defRPr sz="4000" b="1">
          <a:solidFill>
            <a:srgbClr val="0066FF"/>
          </a:solidFill>
          <a:latin typeface="Arial" charset="0"/>
        </a:defRPr>
      </a:lvl6pPr>
      <a:lvl7pPr marL="914400" algn="l" rtl="0" fontAlgn="base">
        <a:spcBef>
          <a:spcPct val="0"/>
        </a:spcBef>
        <a:spcAft>
          <a:spcPct val="0"/>
        </a:spcAft>
        <a:defRPr sz="4000" b="1">
          <a:solidFill>
            <a:srgbClr val="0066FF"/>
          </a:solidFill>
          <a:latin typeface="Arial" charset="0"/>
        </a:defRPr>
      </a:lvl7pPr>
      <a:lvl8pPr marL="1371600" algn="l" rtl="0" fontAlgn="base">
        <a:spcBef>
          <a:spcPct val="0"/>
        </a:spcBef>
        <a:spcAft>
          <a:spcPct val="0"/>
        </a:spcAft>
        <a:defRPr sz="4000" b="1">
          <a:solidFill>
            <a:srgbClr val="0066FF"/>
          </a:solidFill>
          <a:latin typeface="Arial" charset="0"/>
        </a:defRPr>
      </a:lvl8pPr>
      <a:lvl9pPr marL="1828800" algn="l" rtl="0" fontAlgn="base">
        <a:spcBef>
          <a:spcPct val="0"/>
        </a:spcBef>
        <a:spcAft>
          <a:spcPct val="0"/>
        </a:spcAft>
        <a:defRPr sz="4000" b="1">
          <a:solidFill>
            <a:srgbClr val="0066FF"/>
          </a:solidFill>
          <a:latin typeface="Arial" charset="0"/>
        </a:defRPr>
      </a:lvl9pPr>
    </p:titleStyle>
    <p:bodyStyle>
      <a:lvl1pPr marL="342900" indent="-342900" algn="l" rtl="0" fontAlgn="base">
        <a:spcBef>
          <a:spcPct val="20000"/>
        </a:spcBef>
        <a:spcAft>
          <a:spcPct val="0"/>
        </a:spcAft>
        <a:buClr>
          <a:srgbClr val="0033CC"/>
        </a:buClr>
        <a:buSzPct val="60000"/>
        <a:buFont typeface="Wingdings" pitchFamily="2" charset="2"/>
        <a:buChar char="n"/>
        <a:defRPr sz="2800">
          <a:solidFill>
            <a:srgbClr val="003399"/>
          </a:solidFill>
          <a:latin typeface="+mn-lt"/>
          <a:ea typeface="+mn-ea"/>
          <a:cs typeface="+mn-cs"/>
        </a:defRPr>
      </a:lvl1pPr>
      <a:lvl2pPr marL="742950" indent="-285750" algn="l" rtl="0" fontAlgn="base">
        <a:spcBef>
          <a:spcPct val="20000"/>
        </a:spcBef>
        <a:spcAft>
          <a:spcPct val="0"/>
        </a:spcAft>
        <a:buClr>
          <a:srgbClr val="003399"/>
        </a:buClr>
        <a:buSzPct val="55000"/>
        <a:buFont typeface="Wingdings" pitchFamily="2" charset="2"/>
        <a:buChar char="n"/>
        <a:defRPr sz="2400">
          <a:solidFill>
            <a:srgbClr val="0033CC"/>
          </a:solidFill>
          <a:latin typeface="+mn-lt"/>
        </a:defRPr>
      </a:lvl2pPr>
      <a:lvl3pPr marL="1143000" indent="-228600" algn="l" rtl="0" fontAlgn="base">
        <a:spcBef>
          <a:spcPct val="20000"/>
        </a:spcBef>
        <a:spcAft>
          <a:spcPct val="0"/>
        </a:spcAft>
        <a:buClr>
          <a:srgbClr val="0033CC"/>
        </a:buClr>
        <a:buSzPct val="50000"/>
        <a:buFont typeface="Wingdings" pitchFamily="2" charset="2"/>
        <a:buChar char="n"/>
        <a:defRPr sz="2000">
          <a:solidFill>
            <a:srgbClr val="000066"/>
          </a:solidFill>
          <a:latin typeface="+mn-lt"/>
        </a:defRPr>
      </a:lvl3pPr>
      <a:lvl4pPr marL="1600200" indent="-228600" algn="l" rtl="0" fontAlgn="base">
        <a:spcBef>
          <a:spcPct val="20000"/>
        </a:spcBef>
        <a:spcAft>
          <a:spcPct val="0"/>
        </a:spcAft>
        <a:buClr>
          <a:srgbClr val="000066"/>
        </a:buClr>
        <a:buSzPct val="55000"/>
        <a:buFont typeface="Wingdings" pitchFamily="2" charset="2"/>
        <a:buChar char="n"/>
        <a:defRPr sz="1800">
          <a:solidFill>
            <a:srgbClr val="0066FF"/>
          </a:solidFill>
          <a:latin typeface="+mn-lt"/>
        </a:defRPr>
      </a:lvl4pPr>
      <a:lvl5pPr marL="2057400" indent="-228600" algn="l" rtl="0" fontAlgn="base">
        <a:spcBef>
          <a:spcPct val="20000"/>
        </a:spcBef>
        <a:spcAft>
          <a:spcPct val="0"/>
        </a:spcAft>
        <a:buClr>
          <a:srgbClr val="3399FF"/>
        </a:buClr>
        <a:buSzPct val="50000"/>
        <a:buFont typeface="Wingdings" pitchFamily="2" charset="2"/>
        <a:buChar char="n"/>
        <a:defRPr sz="1800">
          <a:solidFill>
            <a:srgbClr val="3399FF"/>
          </a:solidFill>
          <a:latin typeface="+mn-lt"/>
        </a:defRPr>
      </a:lvl5pPr>
      <a:lvl6pPr marL="2514600" indent="-228600" algn="l" rtl="0" fontAlgn="base">
        <a:spcBef>
          <a:spcPct val="20000"/>
        </a:spcBef>
        <a:spcAft>
          <a:spcPct val="0"/>
        </a:spcAft>
        <a:buClr>
          <a:srgbClr val="3399FF"/>
        </a:buClr>
        <a:buSzPct val="50000"/>
        <a:buFont typeface="Wingdings" pitchFamily="2" charset="2"/>
        <a:buChar char="n"/>
        <a:defRPr sz="2000">
          <a:solidFill>
            <a:srgbClr val="3399FF"/>
          </a:solidFill>
          <a:latin typeface="+mn-lt"/>
        </a:defRPr>
      </a:lvl6pPr>
      <a:lvl7pPr marL="2971800" indent="-228600" algn="l" rtl="0" fontAlgn="base">
        <a:spcBef>
          <a:spcPct val="20000"/>
        </a:spcBef>
        <a:spcAft>
          <a:spcPct val="0"/>
        </a:spcAft>
        <a:buClr>
          <a:srgbClr val="3399FF"/>
        </a:buClr>
        <a:buSzPct val="50000"/>
        <a:buFont typeface="Wingdings" pitchFamily="2" charset="2"/>
        <a:buChar char="n"/>
        <a:defRPr sz="2000">
          <a:solidFill>
            <a:srgbClr val="3399FF"/>
          </a:solidFill>
          <a:latin typeface="+mn-lt"/>
        </a:defRPr>
      </a:lvl7pPr>
      <a:lvl8pPr marL="3429000" indent="-228600" algn="l" rtl="0" fontAlgn="base">
        <a:spcBef>
          <a:spcPct val="20000"/>
        </a:spcBef>
        <a:spcAft>
          <a:spcPct val="0"/>
        </a:spcAft>
        <a:buClr>
          <a:srgbClr val="3399FF"/>
        </a:buClr>
        <a:buSzPct val="50000"/>
        <a:buFont typeface="Wingdings" pitchFamily="2" charset="2"/>
        <a:buChar char="n"/>
        <a:defRPr sz="2000">
          <a:solidFill>
            <a:srgbClr val="3399FF"/>
          </a:solidFill>
          <a:latin typeface="+mn-lt"/>
        </a:defRPr>
      </a:lvl8pPr>
      <a:lvl9pPr marL="3886200" indent="-228600" algn="l" rtl="0" fontAlgn="base">
        <a:spcBef>
          <a:spcPct val="20000"/>
        </a:spcBef>
        <a:spcAft>
          <a:spcPct val="0"/>
        </a:spcAft>
        <a:buClr>
          <a:srgbClr val="3399FF"/>
        </a:buClr>
        <a:buSzPct val="50000"/>
        <a:buFont typeface="Wingdings" pitchFamily="2" charset="2"/>
        <a:buChar char="n"/>
        <a:defRPr sz="2000">
          <a:solidFill>
            <a:srgbClr val="3399F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ftr" sz="quarter" idx="3"/>
          </p:nvPr>
        </p:nvSpPr>
        <p:spPr/>
        <p:txBody>
          <a:bodyPr/>
          <a:lstStyle/>
          <a:p>
            <a:r>
              <a:rPr lang="en-US" dirty="0"/>
              <a:t>Copyright © 2012, Elsevier Inc. All rights reserved.</a:t>
            </a:r>
            <a:endParaRPr lang="en-AU" dirty="0"/>
          </a:p>
        </p:txBody>
      </p:sp>
      <p:sp>
        <p:nvSpPr>
          <p:cNvPr id="233483" name="Rectangle 11"/>
          <p:cNvSpPr>
            <a:spLocks noChangeArrowheads="1"/>
          </p:cNvSpPr>
          <p:nvPr/>
        </p:nvSpPr>
        <p:spPr bwMode="auto">
          <a:xfrm>
            <a:off x="2843213" y="1254125"/>
            <a:ext cx="1983235" cy="584775"/>
          </a:xfrm>
          <a:prstGeom prst="rect">
            <a:avLst/>
          </a:prstGeom>
          <a:noFill/>
          <a:ln w="9525" algn="ctr">
            <a:noFill/>
            <a:miter lim="800000"/>
            <a:headEnd/>
            <a:tailEnd/>
          </a:ln>
          <a:effectLst/>
        </p:spPr>
        <p:txBody>
          <a:bodyPr wrap="none">
            <a:spAutoFit/>
          </a:bodyPr>
          <a:lstStyle/>
          <a:p>
            <a:r>
              <a:rPr lang="en-AU" dirty="0">
                <a:solidFill>
                  <a:srgbClr val="000099"/>
                </a:solidFill>
                <a:latin typeface="Arial" charset="0"/>
              </a:rPr>
              <a:t>Chapter 4</a:t>
            </a:r>
            <a:endParaRPr lang="en-GB" dirty="0">
              <a:solidFill>
                <a:srgbClr val="000099"/>
              </a:solidFill>
              <a:latin typeface="Arial" charset="0"/>
            </a:endParaRPr>
          </a:p>
        </p:txBody>
      </p:sp>
      <p:sp>
        <p:nvSpPr>
          <p:cNvPr id="233484" name="Rectangle 12"/>
          <p:cNvSpPr>
            <a:spLocks noChangeArrowheads="1"/>
          </p:cNvSpPr>
          <p:nvPr/>
        </p:nvSpPr>
        <p:spPr bwMode="auto">
          <a:xfrm>
            <a:off x="2843213" y="2060575"/>
            <a:ext cx="5832475" cy="1569660"/>
          </a:xfrm>
          <a:prstGeom prst="rect">
            <a:avLst/>
          </a:prstGeom>
          <a:noFill/>
          <a:ln w="9525" algn="ctr">
            <a:noFill/>
            <a:miter lim="800000"/>
            <a:headEnd/>
            <a:tailEnd/>
          </a:ln>
          <a:effectLst/>
        </p:spPr>
        <p:txBody>
          <a:bodyPr>
            <a:spAutoFit/>
          </a:bodyPr>
          <a:lstStyle/>
          <a:p>
            <a:r>
              <a:rPr lang="en-AU" dirty="0">
                <a:solidFill>
                  <a:srgbClr val="0066FF"/>
                </a:solidFill>
                <a:latin typeface="Arial" charset="0"/>
              </a:rPr>
              <a:t>Data-Level Parallelism in Vector, SIMD, and GPU Architectures</a:t>
            </a:r>
            <a:endParaRPr lang="en-GB" dirty="0">
              <a:solidFill>
                <a:srgbClr val="0066FF"/>
              </a:solidFill>
              <a:latin typeface="Arial" charset="0"/>
            </a:endParaRPr>
          </a:p>
        </p:txBody>
      </p:sp>
      <p:sp>
        <p:nvSpPr>
          <p:cNvPr id="233485" name="Text Box 13"/>
          <p:cNvSpPr txBox="1">
            <a:spLocks noChangeArrowheads="1"/>
          </p:cNvSpPr>
          <p:nvPr/>
        </p:nvSpPr>
        <p:spPr bwMode="auto">
          <a:xfrm>
            <a:off x="2825351" y="-100013"/>
            <a:ext cx="4429932" cy="892552"/>
          </a:xfrm>
          <a:prstGeom prst="rect">
            <a:avLst/>
          </a:prstGeom>
          <a:noFill/>
          <a:ln w="9525" algn="ctr">
            <a:noFill/>
            <a:miter lim="800000"/>
            <a:headEnd/>
            <a:tailEnd/>
          </a:ln>
          <a:effectLst/>
        </p:spPr>
        <p:txBody>
          <a:bodyPr wrap="none">
            <a:spAutoFit/>
          </a:bodyPr>
          <a:lstStyle/>
          <a:p>
            <a:pPr algn="ctr"/>
            <a:r>
              <a:rPr lang="en-US" sz="2800" dirty="0">
                <a:solidFill>
                  <a:schemeClr val="bg1"/>
                </a:solidFill>
                <a:latin typeface="Times New Roman" pitchFamily="18" charset="0"/>
              </a:rPr>
              <a:t>Computer Architecture</a:t>
            </a:r>
          </a:p>
          <a:p>
            <a:pPr algn="ctr"/>
            <a:r>
              <a:rPr lang="en-US" sz="2000" dirty="0">
                <a:solidFill>
                  <a:schemeClr val="bg1"/>
                </a:solidFill>
                <a:latin typeface="Arial" charset="0"/>
              </a:rPr>
              <a:t>A Quantitative Approach, Fifth Edition</a:t>
            </a:r>
            <a:endParaRPr lang="en-GB" sz="2000" dirty="0">
              <a:solidFill>
                <a:schemeClr val="bg1"/>
              </a:solidFill>
              <a:latin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a:t>Challenges</a:t>
            </a:r>
            <a:endParaRPr lang="en-AU" dirty="0"/>
          </a:p>
        </p:txBody>
      </p:sp>
      <p:sp>
        <p:nvSpPr>
          <p:cNvPr id="242691" name="Rectangle 3"/>
          <p:cNvSpPr>
            <a:spLocks noGrp="1" noChangeArrowheads="1"/>
          </p:cNvSpPr>
          <p:nvPr>
            <p:ph type="body" idx="1"/>
          </p:nvPr>
        </p:nvSpPr>
        <p:spPr/>
        <p:txBody>
          <a:bodyPr/>
          <a:lstStyle/>
          <a:p>
            <a:r>
              <a:rPr lang="en-US" sz="2000" dirty="0"/>
              <a:t>Start up time</a:t>
            </a:r>
          </a:p>
          <a:p>
            <a:pPr lvl="1"/>
            <a:r>
              <a:rPr lang="en-US" sz="1800" dirty="0"/>
              <a:t>Latency of vector functional unit</a:t>
            </a:r>
          </a:p>
          <a:p>
            <a:pPr lvl="1"/>
            <a:r>
              <a:rPr lang="en-US" sz="1800" dirty="0"/>
              <a:t>Assume the same as Cray-1</a:t>
            </a:r>
          </a:p>
          <a:p>
            <a:pPr lvl="2"/>
            <a:r>
              <a:rPr lang="en-US" sz="1400" dirty="0"/>
              <a:t>Floating-point add =&gt; 6 clock cycles</a:t>
            </a:r>
          </a:p>
          <a:p>
            <a:pPr lvl="2"/>
            <a:r>
              <a:rPr lang="en-US" sz="1400" dirty="0"/>
              <a:t>Floating-point multiply =&gt; 7 clock cycles</a:t>
            </a:r>
          </a:p>
          <a:p>
            <a:pPr lvl="2"/>
            <a:r>
              <a:rPr lang="en-US" sz="1400" dirty="0"/>
              <a:t>Floating-point divide =&gt; 20 clock cycles</a:t>
            </a:r>
          </a:p>
          <a:p>
            <a:pPr lvl="2"/>
            <a:r>
              <a:rPr lang="en-US" sz="1400" dirty="0"/>
              <a:t>Vector load =&gt; 12 clock cycles</a:t>
            </a:r>
          </a:p>
          <a:p>
            <a:r>
              <a:rPr lang="en-US" sz="2000" dirty="0"/>
              <a:t>Improvements</a:t>
            </a:r>
            <a:r>
              <a:rPr lang="en-US" sz="2400" dirty="0"/>
              <a:t>:</a:t>
            </a:r>
          </a:p>
          <a:p>
            <a:pPr lvl="1"/>
            <a:r>
              <a:rPr lang="en-US" sz="1800" dirty="0"/>
              <a:t>&gt; 1 element per clock cycle</a:t>
            </a:r>
          </a:p>
          <a:p>
            <a:pPr lvl="1"/>
            <a:r>
              <a:rPr lang="en-US" sz="1800" dirty="0"/>
              <a:t>Non-64 wide vectors</a:t>
            </a:r>
          </a:p>
          <a:p>
            <a:pPr lvl="1"/>
            <a:r>
              <a:rPr lang="en-US" sz="1800" dirty="0"/>
              <a:t>IF statements in vector code</a:t>
            </a:r>
          </a:p>
          <a:p>
            <a:pPr lvl="1"/>
            <a:r>
              <a:rPr lang="en-US" sz="1800" dirty="0"/>
              <a:t>Memory system optimizations to support vector processors</a:t>
            </a:r>
          </a:p>
          <a:p>
            <a:pPr lvl="1"/>
            <a:r>
              <a:rPr lang="en-US" sz="1800" dirty="0"/>
              <a:t>Multiple dimensional matrices</a:t>
            </a:r>
          </a:p>
          <a:p>
            <a:pPr lvl="1"/>
            <a:r>
              <a:rPr lang="en-US" sz="1800" dirty="0"/>
              <a:t>Sparse matrices</a:t>
            </a:r>
          </a:p>
          <a:p>
            <a:pPr lvl="1"/>
            <a:r>
              <a:rPr lang="en-US" sz="1800" dirty="0"/>
              <a:t>Programming a vector computer</a:t>
            </a:r>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a:solidFill>
                  <a:srgbClr val="0066FF"/>
                </a:solidFill>
                <a:latin typeface="Arial" charset="0"/>
              </a:rPr>
              <a:t>Vector Architectures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a:t>Multiple Lanes</a:t>
            </a:r>
            <a:endParaRPr lang="en-AU" dirty="0"/>
          </a:p>
        </p:txBody>
      </p:sp>
      <p:sp>
        <p:nvSpPr>
          <p:cNvPr id="242691" name="Rectangle 3"/>
          <p:cNvSpPr>
            <a:spLocks noGrp="1" noChangeArrowheads="1"/>
          </p:cNvSpPr>
          <p:nvPr>
            <p:ph type="body" idx="1"/>
          </p:nvPr>
        </p:nvSpPr>
        <p:spPr>
          <a:xfrm>
            <a:off x="684213" y="1125538"/>
            <a:ext cx="8064251" cy="5111750"/>
          </a:xfrm>
        </p:spPr>
        <p:txBody>
          <a:bodyPr/>
          <a:lstStyle/>
          <a:p>
            <a:r>
              <a:rPr lang="en-US" sz="2400" dirty="0"/>
              <a:t>Element </a:t>
            </a:r>
            <a:r>
              <a:rPr lang="en-US" sz="2400" i="1" dirty="0"/>
              <a:t>n </a:t>
            </a:r>
            <a:r>
              <a:rPr lang="en-US" sz="2400" dirty="0"/>
              <a:t>of vector register </a:t>
            </a:r>
            <a:r>
              <a:rPr lang="en-US" sz="2400" i="1" dirty="0"/>
              <a:t>A </a:t>
            </a:r>
            <a:r>
              <a:rPr lang="en-US" sz="2400" dirty="0"/>
              <a:t>is “hardwired” to element </a:t>
            </a:r>
            <a:r>
              <a:rPr lang="en-US" sz="2400" i="1" dirty="0"/>
              <a:t>n</a:t>
            </a:r>
            <a:r>
              <a:rPr lang="en-US" sz="2400" dirty="0"/>
              <a:t> of vector register </a:t>
            </a:r>
            <a:r>
              <a:rPr lang="en-US" sz="2400" i="1" dirty="0"/>
              <a:t>B</a:t>
            </a:r>
          </a:p>
          <a:p>
            <a:pPr lvl="1"/>
            <a:r>
              <a:rPr lang="en-US" sz="2000" dirty="0"/>
              <a:t>Allows for multiple hardware lanes</a:t>
            </a:r>
            <a:endParaRPr lang="en-US" dirty="0"/>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a:solidFill>
                  <a:srgbClr val="0066FF"/>
                </a:solidFill>
                <a:latin typeface="Arial" charset="0"/>
              </a:rPr>
              <a:t>Vector Architectures</a:t>
            </a:r>
          </a:p>
        </p:txBody>
      </p:sp>
      <p:pic>
        <p:nvPicPr>
          <p:cNvPr id="2" name="Picture 2"/>
          <p:cNvPicPr>
            <a:picLocks noChangeAspect="1" noChangeArrowheads="1"/>
          </p:cNvPicPr>
          <p:nvPr/>
        </p:nvPicPr>
        <p:blipFill>
          <a:blip r:embed="rId3" cstate="print"/>
          <a:srcRect/>
          <a:stretch>
            <a:fillRect/>
          </a:stretch>
        </p:blipFill>
        <p:spPr bwMode="auto">
          <a:xfrm>
            <a:off x="467544" y="2348880"/>
            <a:ext cx="4171950" cy="3705225"/>
          </a:xfrm>
          <a:prstGeom prst="rect">
            <a:avLst/>
          </a:prstGeom>
          <a:noFill/>
          <a:ln w="9525">
            <a:noFill/>
            <a:miter lim="800000"/>
            <a:headEnd/>
            <a:tailEnd/>
          </a:ln>
        </p:spPr>
      </p:pic>
      <p:pic>
        <p:nvPicPr>
          <p:cNvPr id="3" name="Picture 3"/>
          <p:cNvPicPr>
            <a:picLocks noChangeAspect="1" noChangeArrowheads="1"/>
          </p:cNvPicPr>
          <p:nvPr/>
        </p:nvPicPr>
        <p:blipFill>
          <a:blip r:embed="rId4" cstate="print"/>
          <a:srcRect/>
          <a:stretch>
            <a:fillRect/>
          </a:stretch>
        </p:blipFill>
        <p:spPr bwMode="auto">
          <a:xfrm>
            <a:off x="4716016" y="2276872"/>
            <a:ext cx="4320480" cy="3583654"/>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a:t>Vector Length Register</a:t>
            </a:r>
            <a:endParaRPr lang="en-AU" dirty="0"/>
          </a:p>
        </p:txBody>
      </p:sp>
      <p:sp>
        <p:nvSpPr>
          <p:cNvPr id="242691" name="Rectangle 3"/>
          <p:cNvSpPr>
            <a:spLocks noGrp="1" noChangeArrowheads="1"/>
          </p:cNvSpPr>
          <p:nvPr>
            <p:ph type="body" idx="1"/>
          </p:nvPr>
        </p:nvSpPr>
        <p:spPr/>
        <p:txBody>
          <a:bodyPr/>
          <a:lstStyle/>
          <a:p>
            <a:r>
              <a:rPr lang="en-US" sz="2400" dirty="0"/>
              <a:t>Vector length not known at compile time?</a:t>
            </a:r>
          </a:p>
          <a:p>
            <a:r>
              <a:rPr lang="en-US" sz="2400" dirty="0"/>
              <a:t>Use Vector Length Register (VLR)</a:t>
            </a:r>
          </a:p>
          <a:p>
            <a:r>
              <a:rPr lang="en-US" sz="2400" dirty="0"/>
              <a:t>Use strip mining for vectors over the maximum length:</a:t>
            </a:r>
          </a:p>
          <a:p>
            <a:pPr lvl="1">
              <a:buNone/>
            </a:pPr>
            <a:r>
              <a:rPr lang="en-US" sz="1400" dirty="0"/>
              <a:t>low = 0;</a:t>
            </a:r>
          </a:p>
          <a:p>
            <a:pPr lvl="1">
              <a:buNone/>
            </a:pPr>
            <a:r>
              <a:rPr lang="en-US" sz="1400" dirty="0"/>
              <a:t>VL = (n % MVL); /*find odd-size piece using modulo op % */</a:t>
            </a:r>
          </a:p>
          <a:p>
            <a:pPr lvl="1">
              <a:buNone/>
            </a:pPr>
            <a:r>
              <a:rPr lang="en-US" sz="1400" dirty="0"/>
              <a:t>for (j = 0; j &lt;= (n/MVL); j=j+1) { /*outer loop*/</a:t>
            </a:r>
          </a:p>
          <a:p>
            <a:pPr lvl="1">
              <a:buNone/>
            </a:pPr>
            <a:r>
              <a:rPr lang="en-US" sz="1400" dirty="0"/>
              <a:t>	for (</a:t>
            </a:r>
            <a:r>
              <a:rPr lang="en-US" sz="1400" dirty="0" err="1"/>
              <a:t>i</a:t>
            </a:r>
            <a:r>
              <a:rPr lang="en-US" sz="1400" dirty="0"/>
              <a:t> = low; </a:t>
            </a:r>
            <a:r>
              <a:rPr lang="en-US" sz="1400" dirty="0" err="1"/>
              <a:t>i</a:t>
            </a:r>
            <a:r>
              <a:rPr lang="en-US" sz="1400" dirty="0"/>
              <a:t> &lt; (</a:t>
            </a:r>
            <a:r>
              <a:rPr lang="en-US" sz="1400" dirty="0" err="1"/>
              <a:t>low+VL</a:t>
            </a:r>
            <a:r>
              <a:rPr lang="en-US" sz="1400" dirty="0"/>
              <a:t>); </a:t>
            </a:r>
            <a:r>
              <a:rPr lang="en-US" sz="1400" dirty="0" err="1"/>
              <a:t>i</a:t>
            </a:r>
            <a:r>
              <a:rPr lang="en-US" sz="1400" dirty="0"/>
              <a:t>=i+1) /*runs for length VL*/</a:t>
            </a:r>
          </a:p>
          <a:p>
            <a:pPr lvl="1">
              <a:buNone/>
            </a:pPr>
            <a:r>
              <a:rPr lang="en-US" sz="1400" dirty="0"/>
              <a:t>		Y[</a:t>
            </a:r>
            <a:r>
              <a:rPr lang="en-US" sz="1400" dirty="0" err="1"/>
              <a:t>i</a:t>
            </a:r>
            <a:r>
              <a:rPr lang="en-US" sz="1400" dirty="0"/>
              <a:t>] = a * X[</a:t>
            </a:r>
            <a:r>
              <a:rPr lang="en-US" sz="1400" dirty="0" err="1"/>
              <a:t>i</a:t>
            </a:r>
            <a:r>
              <a:rPr lang="en-US" sz="1400" dirty="0"/>
              <a:t>] + Y[</a:t>
            </a:r>
            <a:r>
              <a:rPr lang="en-US" sz="1400" dirty="0" err="1"/>
              <a:t>i</a:t>
            </a:r>
            <a:r>
              <a:rPr lang="en-US" sz="1400" dirty="0"/>
              <a:t>] ; /*main operation*/</a:t>
            </a:r>
          </a:p>
          <a:p>
            <a:pPr lvl="1">
              <a:buNone/>
            </a:pPr>
            <a:r>
              <a:rPr lang="en-US" sz="1400" dirty="0"/>
              <a:t>	low = low + VL; /*start of next vector*/</a:t>
            </a:r>
          </a:p>
          <a:p>
            <a:pPr lvl="1">
              <a:buNone/>
            </a:pPr>
            <a:r>
              <a:rPr lang="en-US" sz="1400" dirty="0"/>
              <a:t>	VL = MVL; /*reset the length to maximum vector length*/</a:t>
            </a:r>
          </a:p>
          <a:p>
            <a:pPr lvl="1">
              <a:buNone/>
            </a:pPr>
            <a:r>
              <a:rPr lang="en-US" sz="1400" dirty="0"/>
              <a:t>}</a:t>
            </a:r>
            <a:endParaRPr lang="en-US" sz="2000" dirty="0"/>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a:solidFill>
                  <a:srgbClr val="0066FF"/>
                </a:solidFill>
                <a:latin typeface="Arial" charset="0"/>
              </a:rPr>
              <a:t>Vector Architectures</a:t>
            </a:r>
          </a:p>
        </p:txBody>
      </p:sp>
      <p:pic>
        <p:nvPicPr>
          <p:cNvPr id="2" name="Picture 2"/>
          <p:cNvPicPr>
            <a:picLocks noChangeAspect="1" noChangeArrowheads="1"/>
          </p:cNvPicPr>
          <p:nvPr/>
        </p:nvPicPr>
        <p:blipFill>
          <a:blip r:embed="rId3" cstate="print"/>
          <a:srcRect/>
          <a:stretch>
            <a:fillRect/>
          </a:stretch>
        </p:blipFill>
        <p:spPr bwMode="auto">
          <a:xfrm>
            <a:off x="1691680" y="4437112"/>
            <a:ext cx="5267325" cy="14097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a:t>Vector Mask Registers</a:t>
            </a:r>
            <a:endParaRPr lang="en-AU" dirty="0"/>
          </a:p>
        </p:txBody>
      </p:sp>
      <p:sp>
        <p:nvSpPr>
          <p:cNvPr id="242691" name="Rectangle 3"/>
          <p:cNvSpPr>
            <a:spLocks noGrp="1" noChangeArrowheads="1"/>
          </p:cNvSpPr>
          <p:nvPr>
            <p:ph type="body" idx="1"/>
          </p:nvPr>
        </p:nvSpPr>
        <p:spPr/>
        <p:txBody>
          <a:bodyPr/>
          <a:lstStyle/>
          <a:p>
            <a:r>
              <a:rPr lang="en-US" sz="2400" dirty="0"/>
              <a:t>Consider:</a:t>
            </a:r>
          </a:p>
          <a:p>
            <a:pPr>
              <a:buNone/>
            </a:pPr>
            <a:r>
              <a:rPr lang="nn-NO" sz="2400" dirty="0"/>
              <a:t>	for (i = 0; i &lt; 64; i=i+1)</a:t>
            </a:r>
          </a:p>
          <a:p>
            <a:pPr>
              <a:buNone/>
            </a:pPr>
            <a:r>
              <a:rPr lang="en-US" sz="2400" dirty="0"/>
              <a:t>		if (X[</a:t>
            </a:r>
            <a:r>
              <a:rPr lang="en-US" sz="2400" dirty="0" err="1"/>
              <a:t>i</a:t>
            </a:r>
            <a:r>
              <a:rPr lang="en-US" sz="2400" dirty="0"/>
              <a:t>] != 0)</a:t>
            </a:r>
          </a:p>
          <a:p>
            <a:pPr>
              <a:buNone/>
            </a:pPr>
            <a:r>
              <a:rPr lang="en-US" sz="2400" dirty="0"/>
              <a:t>			X[</a:t>
            </a:r>
            <a:r>
              <a:rPr lang="en-US" sz="2400" dirty="0" err="1"/>
              <a:t>i</a:t>
            </a:r>
            <a:r>
              <a:rPr lang="en-US" sz="2400" dirty="0"/>
              <a:t>] = X[</a:t>
            </a:r>
            <a:r>
              <a:rPr lang="en-US" sz="2400" dirty="0" err="1"/>
              <a:t>i</a:t>
            </a:r>
            <a:r>
              <a:rPr lang="en-US" sz="2400" dirty="0"/>
              <a:t>] – Y[</a:t>
            </a:r>
            <a:r>
              <a:rPr lang="en-US" sz="2400" dirty="0" err="1"/>
              <a:t>i</a:t>
            </a:r>
            <a:r>
              <a:rPr lang="en-US" sz="2400" dirty="0"/>
              <a:t>];</a:t>
            </a:r>
          </a:p>
          <a:p>
            <a:r>
              <a:rPr lang="en-US" sz="2400" dirty="0"/>
              <a:t>Use vector mask register to “disable” elements:</a:t>
            </a:r>
          </a:p>
          <a:p>
            <a:pPr>
              <a:buNone/>
            </a:pPr>
            <a:r>
              <a:rPr lang="en-US" sz="1800" dirty="0"/>
              <a:t>	LV		V1,Rx		;load vector X into V1</a:t>
            </a:r>
          </a:p>
          <a:p>
            <a:pPr>
              <a:buNone/>
            </a:pPr>
            <a:r>
              <a:rPr lang="es-ES" sz="1800" dirty="0"/>
              <a:t>	LV		V2,Ry		;load vector Y</a:t>
            </a:r>
          </a:p>
          <a:p>
            <a:pPr>
              <a:buNone/>
            </a:pPr>
            <a:r>
              <a:rPr lang="en-US" sz="1800" dirty="0"/>
              <a:t>	L.D		F0,#0		;load FP zero into F0</a:t>
            </a:r>
          </a:p>
          <a:p>
            <a:pPr>
              <a:buNone/>
            </a:pPr>
            <a:r>
              <a:rPr lang="en-US" sz="1800" dirty="0"/>
              <a:t>	SNEVS.D	V1,F0		;sets VM(</a:t>
            </a:r>
            <a:r>
              <a:rPr lang="en-US" sz="1800" dirty="0" err="1"/>
              <a:t>i</a:t>
            </a:r>
            <a:r>
              <a:rPr lang="en-US" sz="1800" dirty="0"/>
              <a:t>) to 1 if V1(</a:t>
            </a:r>
            <a:r>
              <a:rPr lang="en-US" sz="1800" dirty="0" err="1"/>
              <a:t>i</a:t>
            </a:r>
            <a:r>
              <a:rPr lang="en-US" sz="1800" dirty="0"/>
              <a:t>)!=F0</a:t>
            </a:r>
          </a:p>
          <a:p>
            <a:pPr>
              <a:buNone/>
            </a:pPr>
            <a:r>
              <a:rPr lang="en-US" sz="1800" dirty="0"/>
              <a:t>	SUBVV.D	V1,V1,V2	;subtract under vector mask</a:t>
            </a:r>
          </a:p>
          <a:p>
            <a:pPr>
              <a:buNone/>
            </a:pPr>
            <a:r>
              <a:rPr lang="en-US" sz="1800" dirty="0"/>
              <a:t>	SV		Rx,V1		;store the result in X</a:t>
            </a:r>
          </a:p>
          <a:p>
            <a:endParaRPr lang="en-US" sz="1800" dirty="0"/>
          </a:p>
          <a:p>
            <a:r>
              <a:rPr lang="en-US" sz="2400" dirty="0"/>
              <a:t>GFLOPS rate decreases!</a:t>
            </a:r>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a:solidFill>
                  <a:srgbClr val="0066FF"/>
                </a:solidFill>
                <a:latin typeface="Arial" charset="0"/>
              </a:rPr>
              <a:t>Vector Architectures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a:t>Memory Banks</a:t>
            </a:r>
            <a:endParaRPr lang="en-AU" dirty="0"/>
          </a:p>
        </p:txBody>
      </p:sp>
      <p:sp>
        <p:nvSpPr>
          <p:cNvPr id="242691" name="Rectangle 3"/>
          <p:cNvSpPr>
            <a:spLocks noGrp="1" noChangeArrowheads="1"/>
          </p:cNvSpPr>
          <p:nvPr>
            <p:ph type="body" idx="1"/>
          </p:nvPr>
        </p:nvSpPr>
        <p:spPr/>
        <p:txBody>
          <a:bodyPr/>
          <a:lstStyle/>
          <a:p>
            <a:r>
              <a:rPr lang="en-US" sz="2400" dirty="0"/>
              <a:t>Memory system must be designed to support high bandwidth for vector loads and stores</a:t>
            </a:r>
          </a:p>
          <a:p>
            <a:r>
              <a:rPr lang="en-US" sz="2400" dirty="0"/>
              <a:t>Spread accesses across multiple banks</a:t>
            </a:r>
          </a:p>
          <a:p>
            <a:pPr lvl="1"/>
            <a:r>
              <a:rPr lang="en-US" sz="2000" dirty="0"/>
              <a:t>Control bank addresses independently</a:t>
            </a:r>
          </a:p>
          <a:p>
            <a:pPr lvl="1"/>
            <a:r>
              <a:rPr lang="en-US" sz="2000" dirty="0"/>
              <a:t>Load or store non sequential words</a:t>
            </a:r>
          </a:p>
          <a:p>
            <a:pPr lvl="1"/>
            <a:r>
              <a:rPr lang="en-US" sz="2000" dirty="0"/>
              <a:t>Support multiple vector processors sharing the same memory</a:t>
            </a:r>
          </a:p>
          <a:p>
            <a:pPr lvl="1"/>
            <a:endParaRPr lang="en-US" sz="2000" dirty="0"/>
          </a:p>
          <a:p>
            <a:r>
              <a:rPr lang="en-US" sz="2400" dirty="0"/>
              <a:t>Example:</a:t>
            </a:r>
          </a:p>
          <a:p>
            <a:pPr lvl="1"/>
            <a:r>
              <a:rPr lang="en-US" sz="2000" dirty="0"/>
              <a:t>32 processors, each generating 4 loads and 2 stores/cycle</a:t>
            </a:r>
          </a:p>
          <a:p>
            <a:pPr lvl="1"/>
            <a:r>
              <a:rPr lang="en-US" sz="2000" dirty="0"/>
              <a:t>Processor cycle time is 2.167 ns, SRAM cycle time is 15 ns</a:t>
            </a:r>
          </a:p>
          <a:p>
            <a:pPr lvl="1"/>
            <a:r>
              <a:rPr lang="en-US" sz="2000" dirty="0"/>
              <a:t>How many memory banks needed?</a:t>
            </a:r>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a:solidFill>
                  <a:srgbClr val="0066FF"/>
                </a:solidFill>
                <a:latin typeface="Arial" charset="0"/>
              </a:rPr>
              <a:t>Vector Architectures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a:t>Copyright © 2012, Elsevier Inc. All rights reserved.</a:t>
            </a:r>
            <a:endParaRPr lang="en-AU" dirty="0"/>
          </a:p>
        </p:txBody>
      </p:sp>
      <p:sp>
        <p:nvSpPr>
          <p:cNvPr id="242690" name="Rectangle 2"/>
          <p:cNvSpPr>
            <a:spLocks noGrp="1" noChangeArrowheads="1"/>
          </p:cNvSpPr>
          <p:nvPr>
            <p:ph type="title"/>
          </p:nvPr>
        </p:nvSpPr>
        <p:spPr>
          <a:xfrm>
            <a:off x="611188" y="232788"/>
            <a:ext cx="8281987" cy="584775"/>
          </a:xfrm>
        </p:spPr>
        <p:txBody>
          <a:bodyPr/>
          <a:lstStyle/>
          <a:p>
            <a:r>
              <a:rPr lang="en-US" sz="3200" dirty="0"/>
              <a:t>Stride: handling multidimensional arrays</a:t>
            </a:r>
            <a:endParaRPr lang="en-AU" sz="3200" dirty="0"/>
          </a:p>
        </p:txBody>
      </p:sp>
      <p:sp>
        <p:nvSpPr>
          <p:cNvPr id="242691" name="Rectangle 3"/>
          <p:cNvSpPr>
            <a:spLocks noGrp="1" noChangeArrowheads="1"/>
          </p:cNvSpPr>
          <p:nvPr>
            <p:ph type="body" idx="1"/>
          </p:nvPr>
        </p:nvSpPr>
        <p:spPr/>
        <p:txBody>
          <a:bodyPr/>
          <a:lstStyle/>
          <a:p>
            <a:r>
              <a:rPr lang="en-US" sz="2000" dirty="0"/>
              <a:t>Consider:</a:t>
            </a:r>
          </a:p>
          <a:p>
            <a:pPr>
              <a:buNone/>
            </a:pPr>
            <a:r>
              <a:rPr lang="nn-NO" sz="2000" b="1" dirty="0">
                <a:latin typeface="Consolas" panose="020B0609020204030204" pitchFamily="49" charset="0"/>
              </a:rPr>
              <a:t>	for (i = 0; i &lt; 100; i=i+1)</a:t>
            </a:r>
          </a:p>
          <a:p>
            <a:pPr>
              <a:buNone/>
            </a:pPr>
            <a:r>
              <a:rPr lang="en-US" sz="2000" b="1" dirty="0">
                <a:latin typeface="Consolas" panose="020B0609020204030204" pitchFamily="49" charset="0"/>
              </a:rPr>
              <a:t>		for (j = 0; j &lt; 100; j=j+1) {</a:t>
            </a:r>
          </a:p>
          <a:p>
            <a:pPr>
              <a:buNone/>
            </a:pPr>
            <a:r>
              <a:rPr lang="en-US" sz="2000" b="1" dirty="0">
                <a:latin typeface="Consolas" panose="020B0609020204030204" pitchFamily="49" charset="0"/>
              </a:rPr>
              <a:t>			A[</a:t>
            </a:r>
            <a:r>
              <a:rPr lang="en-US" sz="2000" b="1" dirty="0" err="1">
                <a:latin typeface="Consolas" panose="020B0609020204030204" pitchFamily="49" charset="0"/>
              </a:rPr>
              <a:t>i</a:t>
            </a:r>
            <a:r>
              <a:rPr lang="en-US" sz="2000" b="1" dirty="0">
                <a:latin typeface="Consolas" panose="020B0609020204030204" pitchFamily="49" charset="0"/>
              </a:rPr>
              <a:t>][j] = 0.0;</a:t>
            </a:r>
          </a:p>
          <a:p>
            <a:pPr>
              <a:buNone/>
            </a:pPr>
            <a:r>
              <a:rPr lang="nn-NO" sz="2000" b="1" dirty="0">
                <a:latin typeface="Consolas" panose="020B0609020204030204" pitchFamily="49" charset="0"/>
              </a:rPr>
              <a:t>			for (k = 0; k &lt; 100; k=k+1)</a:t>
            </a:r>
          </a:p>
          <a:p>
            <a:pPr>
              <a:buNone/>
            </a:pPr>
            <a:r>
              <a:rPr lang="en-US" sz="2000" b="1" dirty="0">
                <a:latin typeface="Consolas" panose="020B0609020204030204" pitchFamily="49" charset="0"/>
              </a:rPr>
              <a:t>			</a:t>
            </a:r>
            <a:r>
              <a:rPr lang="pl-PL" sz="2000" b="1" dirty="0">
                <a:latin typeface="Consolas" panose="020B0609020204030204" pitchFamily="49" charset="0"/>
              </a:rPr>
              <a:t>A[i][j] = A[i][j] + B[i][k] * D[k][j];</a:t>
            </a:r>
          </a:p>
          <a:p>
            <a:pPr>
              <a:buNone/>
            </a:pPr>
            <a:r>
              <a:rPr lang="en-US" sz="2000" b="1" dirty="0">
                <a:latin typeface="Consolas" panose="020B0609020204030204" pitchFamily="49" charset="0"/>
              </a:rPr>
              <a:t>		}</a:t>
            </a:r>
          </a:p>
          <a:p>
            <a:endParaRPr lang="en-US" sz="2000" b="1" dirty="0"/>
          </a:p>
          <a:p>
            <a:r>
              <a:rPr lang="en-US" sz="2000" dirty="0"/>
              <a:t>Must vectorize multiplication of rows of B with columns of D</a:t>
            </a:r>
          </a:p>
          <a:p>
            <a:r>
              <a:rPr lang="en-US" sz="2000" dirty="0"/>
              <a:t>Use </a:t>
            </a:r>
            <a:r>
              <a:rPr lang="en-US" sz="2000" i="1" dirty="0"/>
              <a:t>non-unit stride</a:t>
            </a:r>
            <a:endParaRPr lang="en-US" sz="2000" b="1" i="1" dirty="0"/>
          </a:p>
          <a:p>
            <a:pPr lvl="1"/>
            <a:r>
              <a:rPr lang="en-US" sz="1600" dirty="0"/>
              <a:t>Loading: load non-consecutive memory locations in consecutive vector register locations</a:t>
            </a:r>
          </a:p>
          <a:p>
            <a:pPr lvl="1"/>
            <a:r>
              <a:rPr lang="en-US" sz="1600" dirty="0"/>
              <a:t>Saving… </a:t>
            </a:r>
          </a:p>
          <a:p>
            <a:pPr lvl="1"/>
            <a:r>
              <a:rPr lang="en-US" sz="1600" dirty="0"/>
              <a:t>Complicates the memory system</a:t>
            </a:r>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a:solidFill>
                  <a:srgbClr val="0066FF"/>
                </a:solidFill>
                <a:latin typeface="Arial" charset="0"/>
              </a:rPr>
              <a:t>Vector Architectures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a:t>Copyright © 2012, Elsevier Inc. All rights reserved.</a:t>
            </a:r>
            <a:endParaRPr lang="en-AU" dirty="0"/>
          </a:p>
        </p:txBody>
      </p:sp>
      <p:sp>
        <p:nvSpPr>
          <p:cNvPr id="242690" name="Rectangle 2"/>
          <p:cNvSpPr>
            <a:spLocks noGrp="1" noChangeArrowheads="1"/>
          </p:cNvSpPr>
          <p:nvPr>
            <p:ph type="title"/>
          </p:nvPr>
        </p:nvSpPr>
        <p:spPr>
          <a:xfrm>
            <a:off x="611188" y="232788"/>
            <a:ext cx="8281987" cy="584775"/>
          </a:xfrm>
        </p:spPr>
        <p:txBody>
          <a:bodyPr/>
          <a:lstStyle/>
          <a:p>
            <a:r>
              <a:rPr lang="en-US" sz="3200" dirty="0"/>
              <a:t>Scatter-Gather: handling sparse matrices</a:t>
            </a:r>
            <a:endParaRPr lang="en-AU" sz="3200" dirty="0"/>
          </a:p>
        </p:txBody>
      </p:sp>
      <p:sp>
        <p:nvSpPr>
          <p:cNvPr id="242691" name="Rectangle 3"/>
          <p:cNvSpPr>
            <a:spLocks noGrp="1" noChangeArrowheads="1"/>
          </p:cNvSpPr>
          <p:nvPr>
            <p:ph type="body" idx="1"/>
          </p:nvPr>
        </p:nvSpPr>
        <p:spPr/>
        <p:txBody>
          <a:bodyPr/>
          <a:lstStyle/>
          <a:p>
            <a:r>
              <a:rPr lang="en-US" sz="1800" dirty="0"/>
              <a:t>In sparse matrices, the elements of the vector are stored in some compacted form and accessed indirectly.</a:t>
            </a:r>
          </a:p>
          <a:p>
            <a:r>
              <a:rPr lang="en-US" sz="1800" dirty="0"/>
              <a:t>Consider:</a:t>
            </a:r>
          </a:p>
          <a:p>
            <a:pPr>
              <a:buNone/>
            </a:pPr>
            <a:r>
              <a:rPr lang="nn-NO" sz="1800" b="1" dirty="0">
                <a:latin typeface="Consolas" panose="020B0609020204030204" pitchFamily="49" charset="0"/>
              </a:rPr>
              <a:t>	for (i = 0; i &lt; n; i=i+1)</a:t>
            </a:r>
          </a:p>
          <a:p>
            <a:pPr>
              <a:buNone/>
            </a:pPr>
            <a:r>
              <a:rPr lang="en-US" sz="1800" b="1" dirty="0">
                <a:latin typeface="Consolas" panose="020B0609020204030204" pitchFamily="49" charset="0"/>
              </a:rPr>
              <a:t>		A[K[</a:t>
            </a:r>
            <a:r>
              <a:rPr lang="en-US" sz="1800" b="1" dirty="0" err="1">
                <a:latin typeface="Consolas" panose="020B0609020204030204" pitchFamily="49" charset="0"/>
              </a:rPr>
              <a:t>i</a:t>
            </a:r>
            <a:r>
              <a:rPr lang="en-US" sz="1800" b="1" dirty="0">
                <a:latin typeface="Consolas" panose="020B0609020204030204" pitchFamily="49" charset="0"/>
              </a:rPr>
              <a:t>]] = A[K[</a:t>
            </a:r>
            <a:r>
              <a:rPr lang="en-US" sz="1800" b="1" dirty="0" err="1">
                <a:latin typeface="Consolas" panose="020B0609020204030204" pitchFamily="49" charset="0"/>
              </a:rPr>
              <a:t>i</a:t>
            </a:r>
            <a:r>
              <a:rPr lang="en-US" sz="1800" b="1" dirty="0">
                <a:latin typeface="Consolas" panose="020B0609020204030204" pitchFamily="49" charset="0"/>
              </a:rPr>
              <a:t>]] + C[M[</a:t>
            </a:r>
            <a:r>
              <a:rPr lang="en-US" sz="1800" b="1" dirty="0" err="1">
                <a:latin typeface="Consolas" panose="020B0609020204030204" pitchFamily="49" charset="0"/>
              </a:rPr>
              <a:t>i</a:t>
            </a:r>
            <a:r>
              <a:rPr lang="en-US" sz="1800" b="1" dirty="0">
                <a:latin typeface="Consolas" panose="020B0609020204030204" pitchFamily="49" charset="0"/>
              </a:rPr>
              <a:t>]];</a:t>
            </a:r>
          </a:p>
          <a:p>
            <a:pPr>
              <a:buNone/>
            </a:pPr>
            <a:endParaRPr lang="en-US" sz="1800" dirty="0"/>
          </a:p>
          <a:p>
            <a:r>
              <a:rPr lang="en-US" sz="1800" dirty="0"/>
              <a:t>Use index vector which indicates the non-zero elements of the vector, and allows to load them </a:t>
            </a:r>
          </a:p>
          <a:p>
            <a:endParaRPr lang="en-US" sz="1800" dirty="0"/>
          </a:p>
          <a:p>
            <a:pPr>
              <a:buNone/>
            </a:pPr>
            <a:r>
              <a:rPr lang="en-US" sz="1800" dirty="0"/>
              <a:t>	</a:t>
            </a:r>
            <a:r>
              <a:rPr lang="en-US" sz="1800" b="1" dirty="0">
                <a:latin typeface="Consolas" panose="020B0609020204030204" pitchFamily="49" charset="0"/>
              </a:rPr>
              <a:t>LV		</a:t>
            </a:r>
            <a:r>
              <a:rPr lang="en-US" sz="1800" b="1" dirty="0" err="1">
                <a:latin typeface="Consolas" panose="020B0609020204030204" pitchFamily="49" charset="0"/>
              </a:rPr>
              <a:t>Vk</a:t>
            </a:r>
            <a:r>
              <a:rPr lang="en-US" sz="1800" b="1" dirty="0">
                <a:latin typeface="Consolas" panose="020B0609020204030204" pitchFamily="49" charset="0"/>
              </a:rPr>
              <a:t>, </a:t>
            </a:r>
            <a:r>
              <a:rPr lang="en-US" sz="1800" b="1" dirty="0" err="1">
                <a:latin typeface="Consolas" panose="020B0609020204030204" pitchFamily="49" charset="0"/>
              </a:rPr>
              <a:t>Rk</a:t>
            </a:r>
            <a:r>
              <a:rPr lang="en-US" sz="1800" b="1" dirty="0">
                <a:latin typeface="Consolas" panose="020B0609020204030204" pitchFamily="49" charset="0"/>
              </a:rPr>
              <a:t>			;load K</a:t>
            </a:r>
          </a:p>
          <a:p>
            <a:pPr>
              <a:buNone/>
            </a:pPr>
            <a:r>
              <a:rPr lang="it-IT" sz="1800" b="1" dirty="0">
                <a:latin typeface="Consolas" panose="020B0609020204030204" pitchFamily="49" charset="0"/>
              </a:rPr>
              <a:t>	LVI		Va, (Ra+Vk)		;load A[K[]]</a:t>
            </a:r>
          </a:p>
          <a:p>
            <a:pPr>
              <a:buNone/>
            </a:pPr>
            <a:r>
              <a:rPr lang="en-US" sz="1800" b="1" dirty="0">
                <a:latin typeface="Consolas" panose="020B0609020204030204" pitchFamily="49" charset="0"/>
              </a:rPr>
              <a:t>	LV		</a:t>
            </a:r>
            <a:r>
              <a:rPr lang="en-US" sz="1800" b="1" dirty="0" err="1">
                <a:latin typeface="Consolas" panose="020B0609020204030204" pitchFamily="49" charset="0"/>
              </a:rPr>
              <a:t>Vm</a:t>
            </a:r>
            <a:r>
              <a:rPr lang="en-US" sz="1800" b="1" dirty="0">
                <a:latin typeface="Consolas" panose="020B0609020204030204" pitchFamily="49" charset="0"/>
              </a:rPr>
              <a:t>, </a:t>
            </a:r>
            <a:r>
              <a:rPr lang="en-US" sz="1800" b="1" dirty="0" err="1">
                <a:latin typeface="Consolas" panose="020B0609020204030204" pitchFamily="49" charset="0"/>
              </a:rPr>
              <a:t>Rm</a:t>
            </a:r>
            <a:r>
              <a:rPr lang="en-US" sz="1800" b="1" dirty="0">
                <a:latin typeface="Consolas" panose="020B0609020204030204" pitchFamily="49" charset="0"/>
              </a:rPr>
              <a:t>		;load M</a:t>
            </a:r>
          </a:p>
          <a:p>
            <a:pPr>
              <a:buNone/>
            </a:pPr>
            <a:r>
              <a:rPr lang="en-US" sz="1800" b="1" dirty="0">
                <a:latin typeface="Consolas" panose="020B0609020204030204" pitchFamily="49" charset="0"/>
              </a:rPr>
              <a:t>	LVI		</a:t>
            </a:r>
            <a:r>
              <a:rPr lang="en-US" sz="1800" b="1" dirty="0" err="1">
                <a:latin typeface="Consolas" panose="020B0609020204030204" pitchFamily="49" charset="0"/>
              </a:rPr>
              <a:t>Vc</a:t>
            </a:r>
            <a:r>
              <a:rPr lang="en-US" sz="1800" b="1" dirty="0">
                <a:latin typeface="Consolas" panose="020B0609020204030204" pitchFamily="49" charset="0"/>
              </a:rPr>
              <a:t>, (</a:t>
            </a:r>
            <a:r>
              <a:rPr lang="en-US" sz="1800" b="1" dirty="0" err="1">
                <a:latin typeface="Consolas" panose="020B0609020204030204" pitchFamily="49" charset="0"/>
              </a:rPr>
              <a:t>Rc+Vm</a:t>
            </a:r>
            <a:r>
              <a:rPr lang="en-US" sz="1800" b="1" dirty="0">
                <a:latin typeface="Consolas" panose="020B0609020204030204" pitchFamily="49" charset="0"/>
              </a:rPr>
              <a:t>)		;load C[M[]]</a:t>
            </a:r>
          </a:p>
          <a:p>
            <a:pPr>
              <a:buNone/>
            </a:pPr>
            <a:r>
              <a:rPr lang="it-IT" sz="1800" b="1" dirty="0">
                <a:latin typeface="Consolas" panose="020B0609020204030204" pitchFamily="49" charset="0"/>
              </a:rPr>
              <a:t>	ADDVV.D	Va, Va, Vc		;add them</a:t>
            </a:r>
          </a:p>
          <a:p>
            <a:pPr>
              <a:buNone/>
            </a:pPr>
            <a:r>
              <a:rPr lang="it-IT" sz="1800" b="1" dirty="0">
                <a:latin typeface="Consolas" panose="020B0609020204030204" pitchFamily="49" charset="0"/>
              </a:rPr>
              <a:t>	SVI		(Ra+Vk), Va		;store A[K[]]</a:t>
            </a:r>
            <a:endParaRPr lang="en-US" sz="1800" b="1" dirty="0">
              <a:latin typeface="Consolas" panose="020B0609020204030204" pitchFamily="49" charset="0"/>
            </a:endParaRPr>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a:solidFill>
                  <a:srgbClr val="0066FF"/>
                </a:solidFill>
                <a:latin typeface="Arial" charset="0"/>
              </a:rPr>
              <a:t>Vector Architectures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22313" y="4406900"/>
            <a:ext cx="7772400" cy="707886"/>
          </a:xfrm>
        </p:spPr>
        <p:txBody>
          <a:bodyPr/>
          <a:lstStyle/>
          <a:p>
            <a:r>
              <a:rPr lang="en-US" dirty="0" err="1"/>
              <a:t>sIMD</a:t>
            </a:r>
            <a:r>
              <a:rPr lang="en-US" dirty="0"/>
              <a:t> EXTENSIONS</a:t>
            </a:r>
          </a:p>
        </p:txBody>
      </p:sp>
      <p:sp>
        <p:nvSpPr>
          <p:cNvPr id="6" name="Text Placeholder 5"/>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AU"/>
              <a:t>Copyright © 2012, Elsevier Inc. All rights reserved.</a:t>
            </a:r>
            <a:endParaRPr lang="en-AU" dirty="0"/>
          </a:p>
        </p:txBody>
      </p:sp>
    </p:spTree>
    <p:extLst>
      <p:ext uri="{BB962C8B-B14F-4D97-AF65-F5344CB8AC3E}">
        <p14:creationId xmlns:p14="http://schemas.microsoft.com/office/powerpoint/2010/main" val="2627066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a:t>SIMD Extensions</a:t>
            </a:r>
            <a:endParaRPr lang="en-AU" dirty="0"/>
          </a:p>
        </p:txBody>
      </p:sp>
      <p:sp>
        <p:nvSpPr>
          <p:cNvPr id="242691" name="Rectangle 3"/>
          <p:cNvSpPr>
            <a:spLocks noGrp="1" noChangeArrowheads="1"/>
          </p:cNvSpPr>
          <p:nvPr>
            <p:ph type="body" idx="1"/>
          </p:nvPr>
        </p:nvSpPr>
        <p:spPr/>
        <p:txBody>
          <a:bodyPr/>
          <a:lstStyle/>
          <a:p>
            <a:r>
              <a:rPr lang="en-US" sz="2400" dirty="0"/>
              <a:t>Media applications operate on data types narrower than the native word size</a:t>
            </a:r>
          </a:p>
          <a:p>
            <a:pPr lvl="1"/>
            <a:r>
              <a:rPr lang="en-US" dirty="0"/>
              <a:t>Example:  disconnect carry chains to “partition” adder</a:t>
            </a:r>
          </a:p>
          <a:p>
            <a:pPr lvl="1"/>
            <a:endParaRPr lang="en-US" sz="2000" dirty="0"/>
          </a:p>
          <a:p>
            <a:r>
              <a:rPr lang="en-US" sz="2400" dirty="0"/>
              <a:t>Limitations, compared to vector instructions:</a:t>
            </a:r>
          </a:p>
          <a:p>
            <a:pPr lvl="1"/>
            <a:r>
              <a:rPr lang="en-US" dirty="0"/>
              <a:t>Number of data operands encoded into op code</a:t>
            </a:r>
          </a:p>
          <a:p>
            <a:pPr lvl="1"/>
            <a:r>
              <a:rPr lang="en-US" dirty="0"/>
              <a:t>No sophisticated addressing modes (</a:t>
            </a:r>
            <a:r>
              <a:rPr lang="en-US" dirty="0" err="1"/>
              <a:t>strided</a:t>
            </a:r>
            <a:r>
              <a:rPr lang="en-US" dirty="0"/>
              <a:t>, scatter-gather)</a:t>
            </a:r>
          </a:p>
          <a:p>
            <a:pPr lvl="1"/>
            <a:r>
              <a:rPr lang="en-US" dirty="0"/>
              <a:t>No mask registers</a:t>
            </a:r>
          </a:p>
        </p:txBody>
      </p:sp>
      <p:sp>
        <p:nvSpPr>
          <p:cNvPr id="242693" name="Text Box 5"/>
          <p:cNvSpPr txBox="1">
            <a:spLocks noChangeArrowheads="1"/>
          </p:cNvSpPr>
          <p:nvPr/>
        </p:nvSpPr>
        <p:spPr bwMode="auto">
          <a:xfrm rot="5400000">
            <a:off x="6456084" y="2315735"/>
            <a:ext cx="5006499"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a:solidFill>
                  <a:srgbClr val="0066FF"/>
                </a:solidFill>
                <a:latin typeface="Arial" charset="0"/>
              </a:rPr>
              <a:t>SIMD Instruction Set Extensions for Multimedia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a:t>SIMD Implementations</a:t>
            </a:r>
            <a:endParaRPr lang="en-AU" dirty="0"/>
          </a:p>
        </p:txBody>
      </p:sp>
      <p:sp>
        <p:nvSpPr>
          <p:cNvPr id="242691" name="Rectangle 3"/>
          <p:cNvSpPr>
            <a:spLocks noGrp="1" noChangeArrowheads="1"/>
          </p:cNvSpPr>
          <p:nvPr>
            <p:ph type="body" idx="1"/>
          </p:nvPr>
        </p:nvSpPr>
        <p:spPr/>
        <p:txBody>
          <a:bodyPr/>
          <a:lstStyle/>
          <a:p>
            <a:r>
              <a:rPr lang="en-US" dirty="0"/>
              <a:t>Implementations:</a:t>
            </a:r>
          </a:p>
          <a:p>
            <a:pPr lvl="1"/>
            <a:r>
              <a:rPr lang="en-US" dirty="0"/>
              <a:t>Intel MMX (1996)</a:t>
            </a:r>
          </a:p>
          <a:p>
            <a:pPr lvl="2"/>
            <a:r>
              <a:rPr lang="en-US" dirty="0"/>
              <a:t>Eight 8-bit integer ops or four 16-bit integer ops</a:t>
            </a:r>
          </a:p>
          <a:p>
            <a:pPr lvl="1"/>
            <a:r>
              <a:rPr lang="en-US" dirty="0"/>
              <a:t>Streaming SIMD Extensions (SSE) (1999)</a:t>
            </a:r>
          </a:p>
          <a:p>
            <a:pPr lvl="2"/>
            <a:r>
              <a:rPr lang="en-US" dirty="0"/>
              <a:t>Eight 16-bit integer ops</a:t>
            </a:r>
          </a:p>
          <a:p>
            <a:pPr lvl="2"/>
            <a:r>
              <a:rPr lang="en-US" dirty="0"/>
              <a:t>Four 32-bit integer/</a:t>
            </a:r>
            <a:r>
              <a:rPr lang="en-US" dirty="0" err="1"/>
              <a:t>fp</a:t>
            </a:r>
            <a:r>
              <a:rPr lang="en-US" dirty="0"/>
              <a:t> ops or two 64-bit integer/</a:t>
            </a:r>
            <a:r>
              <a:rPr lang="en-US" dirty="0" err="1"/>
              <a:t>fp</a:t>
            </a:r>
            <a:r>
              <a:rPr lang="en-US" dirty="0"/>
              <a:t> ops</a:t>
            </a:r>
          </a:p>
          <a:p>
            <a:pPr lvl="1"/>
            <a:r>
              <a:rPr lang="en-US" dirty="0"/>
              <a:t>Advanced Vector Extensions (2010)</a:t>
            </a:r>
          </a:p>
          <a:p>
            <a:pPr lvl="2"/>
            <a:r>
              <a:rPr lang="en-US" dirty="0"/>
              <a:t>Four 64-bit integer/</a:t>
            </a:r>
            <a:r>
              <a:rPr lang="en-US" dirty="0" err="1"/>
              <a:t>fp</a:t>
            </a:r>
            <a:r>
              <a:rPr lang="en-US" dirty="0"/>
              <a:t> ops</a:t>
            </a:r>
          </a:p>
          <a:p>
            <a:pPr lvl="1"/>
            <a:endParaRPr lang="en-US" dirty="0"/>
          </a:p>
          <a:p>
            <a:pPr lvl="1"/>
            <a:r>
              <a:rPr lang="en-US" dirty="0"/>
              <a:t>Operands must be consecutive and aligned memory locations</a:t>
            </a:r>
          </a:p>
          <a:p>
            <a:pPr lvl="1"/>
            <a:endParaRPr lang="en-US" dirty="0"/>
          </a:p>
        </p:txBody>
      </p:sp>
      <p:sp>
        <p:nvSpPr>
          <p:cNvPr id="242693" name="Text Box 5"/>
          <p:cNvSpPr txBox="1">
            <a:spLocks noChangeArrowheads="1"/>
          </p:cNvSpPr>
          <p:nvPr/>
        </p:nvSpPr>
        <p:spPr bwMode="auto">
          <a:xfrm rot="5400000">
            <a:off x="6456084" y="2315735"/>
            <a:ext cx="5006499"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a:solidFill>
                  <a:srgbClr val="0066FF"/>
                </a:solidFill>
                <a:latin typeface="Arial" charset="0"/>
              </a:rPr>
              <a:t>SIMD Instruction Set Extensions for Multimedia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3EC0E-C773-4334-B626-48D045E26A8B}"/>
              </a:ext>
            </a:extLst>
          </p:cNvPr>
          <p:cNvSpPr>
            <a:spLocks noGrp="1"/>
          </p:cNvSpPr>
          <p:nvPr>
            <p:ph type="title"/>
          </p:nvPr>
        </p:nvSpPr>
        <p:spPr/>
        <p:txBody>
          <a:bodyPr/>
          <a:lstStyle/>
          <a:p>
            <a:r>
              <a:rPr lang="en-US" dirty="0"/>
              <a:t>Flynn’ taxonomy</a:t>
            </a:r>
          </a:p>
        </p:txBody>
      </p:sp>
      <p:sp>
        <p:nvSpPr>
          <p:cNvPr id="3" name="Content Placeholder 2">
            <a:extLst>
              <a:ext uri="{FF2B5EF4-FFF2-40B4-BE49-F238E27FC236}">
                <a16:creationId xmlns:a16="http://schemas.microsoft.com/office/drawing/2014/main" id="{EAF93132-A0BF-4DC8-8957-629012144432}"/>
              </a:ext>
            </a:extLst>
          </p:cNvPr>
          <p:cNvSpPr>
            <a:spLocks noGrp="1"/>
          </p:cNvSpPr>
          <p:nvPr>
            <p:ph idx="1"/>
          </p:nvPr>
        </p:nvSpPr>
        <p:spPr/>
        <p:txBody>
          <a:bodyPr/>
          <a:lstStyle/>
          <a:p>
            <a:r>
              <a:rPr lang="en-US" sz="2000" b="1" dirty="0"/>
              <a:t>Single instruction stream single data stream (SISD)</a:t>
            </a:r>
          </a:p>
          <a:p>
            <a:r>
              <a:rPr lang="en-US" sz="2000" b="1" dirty="0"/>
              <a:t>Single instruction stream, multiple data streams (SIMD)</a:t>
            </a:r>
          </a:p>
          <a:p>
            <a:pPr lvl="1"/>
            <a:r>
              <a:rPr lang="en-US" sz="1800" b="1" dirty="0"/>
              <a:t>Vector processor, Multimedia extensions on modern processors</a:t>
            </a:r>
          </a:p>
          <a:p>
            <a:r>
              <a:rPr lang="en-US" sz="2000" b="1" dirty="0"/>
              <a:t>Multiple instruction streams, single data stream (MISD)</a:t>
            </a:r>
          </a:p>
          <a:p>
            <a:pPr lvl="1"/>
            <a:r>
              <a:rPr lang="en-US" sz="1800" b="1" dirty="0"/>
              <a:t>Stream processors (somewhat…)</a:t>
            </a:r>
          </a:p>
          <a:p>
            <a:pPr lvl="1"/>
            <a:r>
              <a:rPr lang="en-US" sz="1800" b="1" dirty="0"/>
              <a:t>Exotic fault tolerance architectures (</a:t>
            </a:r>
            <a:r>
              <a:rPr lang="en-US" sz="1800" b="1" dirty="0" err="1"/>
              <a:t>eg</a:t>
            </a:r>
            <a:r>
              <a:rPr lang="en-US" sz="1800" b="1" dirty="0"/>
              <a:t> Space Shuttle)</a:t>
            </a:r>
          </a:p>
          <a:p>
            <a:r>
              <a:rPr lang="en-US" sz="2400" b="1" dirty="0"/>
              <a:t>Multiple instruction streams, multiple data streams (MIMD)</a:t>
            </a:r>
          </a:p>
          <a:p>
            <a:pPr lvl="1"/>
            <a:r>
              <a:rPr lang="en-US" sz="2000" b="1" dirty="0"/>
              <a:t>Multi-core systems</a:t>
            </a:r>
          </a:p>
          <a:p>
            <a:pPr lvl="1"/>
            <a:r>
              <a:rPr lang="en-US" sz="2000" b="1" dirty="0"/>
              <a:t>Multi-processor systems</a:t>
            </a:r>
          </a:p>
          <a:p>
            <a:pPr lvl="1"/>
            <a:r>
              <a:rPr lang="en-US" sz="2000" b="1" dirty="0"/>
              <a:t>Distributed systems</a:t>
            </a:r>
          </a:p>
          <a:p>
            <a:endParaRPr lang="en-US" dirty="0"/>
          </a:p>
        </p:txBody>
      </p:sp>
      <p:sp>
        <p:nvSpPr>
          <p:cNvPr id="4" name="Footer Placeholder 3">
            <a:extLst>
              <a:ext uri="{FF2B5EF4-FFF2-40B4-BE49-F238E27FC236}">
                <a16:creationId xmlns:a16="http://schemas.microsoft.com/office/drawing/2014/main" id="{76CA206E-FD2E-4591-9088-7A3453979972}"/>
              </a:ext>
            </a:extLst>
          </p:cNvPr>
          <p:cNvSpPr>
            <a:spLocks noGrp="1"/>
          </p:cNvSpPr>
          <p:nvPr>
            <p:ph type="ftr" sz="quarter" idx="10"/>
          </p:nvPr>
        </p:nvSpPr>
        <p:spPr/>
        <p:txBody>
          <a:bodyPr/>
          <a:lstStyle/>
          <a:p>
            <a:r>
              <a:rPr lang="en-AU"/>
              <a:t>Copyright © 2012, Elsevier Inc. All rights reserved.</a:t>
            </a:r>
            <a:endParaRPr lang="en-AU" dirty="0"/>
          </a:p>
        </p:txBody>
      </p:sp>
    </p:spTree>
    <p:extLst>
      <p:ext uri="{BB962C8B-B14F-4D97-AF65-F5344CB8AC3E}">
        <p14:creationId xmlns:p14="http://schemas.microsoft.com/office/powerpoint/2010/main" val="8811030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6CB0F-A8AF-4983-97A8-510FD4F11706}"/>
              </a:ext>
            </a:extLst>
          </p:cNvPr>
          <p:cNvSpPr>
            <a:spLocks noGrp="1"/>
          </p:cNvSpPr>
          <p:nvPr>
            <p:ph type="title"/>
          </p:nvPr>
        </p:nvSpPr>
        <p:spPr>
          <a:xfrm>
            <a:off x="611188" y="171232"/>
            <a:ext cx="8281987" cy="646331"/>
          </a:xfrm>
        </p:spPr>
        <p:txBody>
          <a:bodyPr/>
          <a:lstStyle/>
          <a:p>
            <a:r>
              <a:rPr lang="en-US" sz="3600" dirty="0"/>
              <a:t>SIMD extensions today (Fall 2017)</a:t>
            </a:r>
            <a:endParaRPr lang="en-US" dirty="0"/>
          </a:p>
        </p:txBody>
      </p:sp>
      <p:sp>
        <p:nvSpPr>
          <p:cNvPr id="3" name="Content Placeholder 2">
            <a:extLst>
              <a:ext uri="{FF2B5EF4-FFF2-40B4-BE49-F238E27FC236}">
                <a16:creationId xmlns:a16="http://schemas.microsoft.com/office/drawing/2014/main" id="{9D51AD95-663E-4673-A577-8C113E7E0B7E}"/>
              </a:ext>
            </a:extLst>
          </p:cNvPr>
          <p:cNvSpPr>
            <a:spLocks noGrp="1"/>
          </p:cNvSpPr>
          <p:nvPr>
            <p:ph idx="1"/>
          </p:nvPr>
        </p:nvSpPr>
        <p:spPr/>
        <p:txBody>
          <a:bodyPr/>
          <a:lstStyle/>
          <a:p>
            <a:r>
              <a:rPr lang="en-US" dirty="0"/>
              <a:t>Latest iteration of SIMD extensions – AVX-512</a:t>
            </a:r>
          </a:p>
          <a:p>
            <a:pPr lvl="1"/>
            <a:r>
              <a:rPr lang="en-US" dirty="0"/>
              <a:t>Available in Intel i9 series</a:t>
            </a:r>
          </a:p>
          <a:p>
            <a:r>
              <a:rPr lang="en-US" sz="2000" dirty="0"/>
              <a:t>Intel AVX-512 features include 32 vector registers each 512 bits wide, eight dedicated mask registers, 512-bit operations on packed floating point data or packed integer data, embedded rounding controls (override global settings), embedded broadcast, embedded floating-point fault suppression, embedded memory fault suppression, new operations, additional gather/scatter support, high speed math instructions, compact representation of large displacement value, and the ability to have optional capabilities beyond the foundational capabilities. It is interesting to note that the 32 ZMM registers represent 2K of register space!</a:t>
            </a:r>
          </a:p>
        </p:txBody>
      </p:sp>
      <p:sp>
        <p:nvSpPr>
          <p:cNvPr id="4" name="Footer Placeholder 3">
            <a:extLst>
              <a:ext uri="{FF2B5EF4-FFF2-40B4-BE49-F238E27FC236}">
                <a16:creationId xmlns:a16="http://schemas.microsoft.com/office/drawing/2014/main" id="{532731E7-A52C-4668-BBEE-183300A79696}"/>
              </a:ext>
            </a:extLst>
          </p:cNvPr>
          <p:cNvSpPr>
            <a:spLocks noGrp="1"/>
          </p:cNvSpPr>
          <p:nvPr>
            <p:ph type="ftr" sz="quarter" idx="10"/>
          </p:nvPr>
        </p:nvSpPr>
        <p:spPr/>
        <p:txBody>
          <a:bodyPr/>
          <a:lstStyle/>
          <a:p>
            <a:r>
              <a:rPr lang="en-AU"/>
              <a:t>Copyright © 2012, Elsevier Inc. All rights reserved.</a:t>
            </a:r>
            <a:endParaRPr lang="en-AU" dirty="0"/>
          </a:p>
        </p:txBody>
      </p:sp>
    </p:spTree>
    <p:extLst>
      <p:ext uri="{BB962C8B-B14F-4D97-AF65-F5344CB8AC3E}">
        <p14:creationId xmlns:p14="http://schemas.microsoft.com/office/powerpoint/2010/main" val="2344088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a:t>Introduction</a:t>
            </a:r>
            <a:endParaRPr lang="en-AU" dirty="0"/>
          </a:p>
        </p:txBody>
      </p:sp>
      <p:sp>
        <p:nvSpPr>
          <p:cNvPr id="242691" name="Rectangle 3"/>
          <p:cNvSpPr>
            <a:spLocks noGrp="1" noChangeArrowheads="1"/>
          </p:cNvSpPr>
          <p:nvPr>
            <p:ph type="body" idx="1"/>
          </p:nvPr>
        </p:nvSpPr>
        <p:spPr/>
        <p:txBody>
          <a:bodyPr/>
          <a:lstStyle/>
          <a:p>
            <a:pPr>
              <a:lnSpc>
                <a:spcPct val="90000"/>
              </a:lnSpc>
            </a:pPr>
            <a:r>
              <a:rPr lang="en-US" dirty="0"/>
              <a:t>SIMD architectures can exploit significant data-level parallelism for:</a:t>
            </a:r>
          </a:p>
          <a:p>
            <a:pPr lvl="1">
              <a:lnSpc>
                <a:spcPct val="90000"/>
              </a:lnSpc>
            </a:pPr>
            <a:r>
              <a:rPr lang="en-US" dirty="0"/>
              <a:t>matrix-oriented scientific computing</a:t>
            </a:r>
          </a:p>
          <a:p>
            <a:pPr lvl="1">
              <a:lnSpc>
                <a:spcPct val="90000"/>
              </a:lnSpc>
            </a:pPr>
            <a:r>
              <a:rPr lang="en-US" dirty="0"/>
              <a:t>media-oriented image and sound processors</a:t>
            </a:r>
          </a:p>
          <a:p>
            <a:pPr>
              <a:lnSpc>
                <a:spcPct val="90000"/>
              </a:lnSpc>
            </a:pPr>
            <a:r>
              <a:rPr lang="en-US" dirty="0"/>
              <a:t>SIMD allows programmer to continue to think sequentially</a:t>
            </a:r>
          </a:p>
        </p:txBody>
      </p:sp>
      <p:sp>
        <p:nvSpPr>
          <p:cNvPr id="242693" name="Text Box 5"/>
          <p:cNvSpPr txBox="1">
            <a:spLocks noChangeArrowheads="1"/>
          </p:cNvSpPr>
          <p:nvPr/>
        </p:nvSpPr>
        <p:spPr bwMode="auto">
          <a:xfrm rot="5400000">
            <a:off x="8265582" y="507395"/>
            <a:ext cx="1390124"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a:solidFill>
                  <a:srgbClr val="0066FF"/>
                </a:solidFill>
                <a:latin typeface="Arial" charset="0"/>
              </a:rPr>
              <a:t>Introduction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22313" y="4406900"/>
            <a:ext cx="7772400" cy="707886"/>
          </a:xfrm>
        </p:spPr>
        <p:txBody>
          <a:bodyPr/>
          <a:lstStyle/>
          <a:p>
            <a:r>
              <a:rPr lang="en-US" dirty="0"/>
              <a:t>VECTOR ARCHITECTURES</a:t>
            </a:r>
          </a:p>
        </p:txBody>
      </p:sp>
      <p:sp>
        <p:nvSpPr>
          <p:cNvPr id="6" name="Text Placeholder 5"/>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AU"/>
              <a:t>Copyright © 2012, Elsevier Inc. All rights reserved.</a:t>
            </a:r>
            <a:endParaRPr lang="en-AU" dirty="0"/>
          </a:p>
        </p:txBody>
      </p:sp>
    </p:spTree>
    <p:extLst>
      <p:ext uri="{BB962C8B-B14F-4D97-AF65-F5344CB8AC3E}">
        <p14:creationId xmlns:p14="http://schemas.microsoft.com/office/powerpoint/2010/main" val="3922668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a:t>Vector Architectures</a:t>
            </a:r>
            <a:endParaRPr lang="en-AU" dirty="0"/>
          </a:p>
        </p:txBody>
      </p:sp>
      <p:sp>
        <p:nvSpPr>
          <p:cNvPr id="242691" name="Rectangle 3"/>
          <p:cNvSpPr>
            <a:spLocks noGrp="1" noChangeArrowheads="1"/>
          </p:cNvSpPr>
          <p:nvPr>
            <p:ph type="body" idx="1"/>
          </p:nvPr>
        </p:nvSpPr>
        <p:spPr/>
        <p:txBody>
          <a:bodyPr/>
          <a:lstStyle/>
          <a:p>
            <a:pPr>
              <a:lnSpc>
                <a:spcPct val="90000"/>
              </a:lnSpc>
            </a:pPr>
            <a:r>
              <a:rPr lang="en-US" dirty="0"/>
              <a:t>Basic idea:</a:t>
            </a:r>
          </a:p>
          <a:p>
            <a:pPr lvl="1">
              <a:lnSpc>
                <a:spcPct val="90000"/>
              </a:lnSpc>
            </a:pPr>
            <a:r>
              <a:rPr lang="en-US" dirty="0"/>
              <a:t>Read sets of data elements into “vector registers”</a:t>
            </a:r>
          </a:p>
          <a:p>
            <a:pPr lvl="1">
              <a:lnSpc>
                <a:spcPct val="90000"/>
              </a:lnSpc>
            </a:pPr>
            <a:r>
              <a:rPr lang="en-US" dirty="0"/>
              <a:t>Operate on those registers</a:t>
            </a:r>
          </a:p>
          <a:p>
            <a:pPr lvl="1">
              <a:lnSpc>
                <a:spcPct val="90000"/>
              </a:lnSpc>
            </a:pPr>
            <a:r>
              <a:rPr lang="en-US" dirty="0"/>
              <a:t>Disperse the results back into memory</a:t>
            </a:r>
          </a:p>
          <a:p>
            <a:pPr lvl="1">
              <a:lnSpc>
                <a:spcPct val="90000"/>
              </a:lnSpc>
            </a:pPr>
            <a:endParaRPr lang="en-US" dirty="0"/>
          </a:p>
          <a:p>
            <a:pPr>
              <a:lnSpc>
                <a:spcPct val="90000"/>
              </a:lnSpc>
            </a:pPr>
            <a:r>
              <a:rPr lang="en-US" dirty="0"/>
              <a:t>Registers are controlled by compiler</a:t>
            </a:r>
          </a:p>
          <a:p>
            <a:pPr lvl="1">
              <a:lnSpc>
                <a:spcPct val="90000"/>
              </a:lnSpc>
            </a:pPr>
            <a:r>
              <a:rPr lang="en-US" dirty="0"/>
              <a:t>Used to hide memory latency</a:t>
            </a:r>
          </a:p>
          <a:p>
            <a:pPr lvl="1">
              <a:lnSpc>
                <a:spcPct val="90000"/>
              </a:lnSpc>
            </a:pPr>
            <a:r>
              <a:rPr lang="en-US" dirty="0"/>
              <a:t>Leverage memory bandwidth</a:t>
            </a:r>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a:solidFill>
                  <a:srgbClr val="0066FF"/>
                </a:solidFill>
                <a:latin typeface="Arial" charset="0"/>
              </a:rPr>
              <a:t>Vector Architectures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a:t>VMIPS</a:t>
            </a:r>
            <a:endParaRPr lang="en-AU" dirty="0"/>
          </a:p>
        </p:txBody>
      </p:sp>
      <p:sp>
        <p:nvSpPr>
          <p:cNvPr id="242691" name="Rectangle 3"/>
          <p:cNvSpPr>
            <a:spLocks noGrp="1" noChangeArrowheads="1"/>
          </p:cNvSpPr>
          <p:nvPr>
            <p:ph type="body" idx="1"/>
          </p:nvPr>
        </p:nvSpPr>
        <p:spPr/>
        <p:txBody>
          <a:bodyPr/>
          <a:lstStyle/>
          <a:p>
            <a:pPr>
              <a:lnSpc>
                <a:spcPct val="90000"/>
              </a:lnSpc>
            </a:pPr>
            <a:r>
              <a:rPr lang="en-US" dirty="0"/>
              <a:t>Example (fictional) architecture:  VMIPS</a:t>
            </a:r>
          </a:p>
          <a:p>
            <a:pPr lvl="1">
              <a:lnSpc>
                <a:spcPct val="90000"/>
              </a:lnSpc>
            </a:pPr>
            <a:r>
              <a:rPr lang="en-US" dirty="0"/>
              <a:t>Loosely based on Cray-1</a:t>
            </a:r>
          </a:p>
          <a:p>
            <a:pPr lvl="1">
              <a:lnSpc>
                <a:spcPct val="90000"/>
              </a:lnSpc>
            </a:pPr>
            <a:r>
              <a:rPr lang="en-US" dirty="0"/>
              <a:t>Vector registers</a:t>
            </a:r>
          </a:p>
          <a:p>
            <a:pPr lvl="2">
              <a:lnSpc>
                <a:spcPct val="90000"/>
              </a:lnSpc>
            </a:pPr>
            <a:r>
              <a:rPr lang="en-US" dirty="0"/>
              <a:t>Each register holds a 64-element, 64 bits/element vector</a:t>
            </a:r>
          </a:p>
          <a:p>
            <a:pPr lvl="2">
              <a:lnSpc>
                <a:spcPct val="90000"/>
              </a:lnSpc>
            </a:pPr>
            <a:r>
              <a:rPr lang="en-US" dirty="0"/>
              <a:t>Register file has 16 read ports and 8 write ports</a:t>
            </a:r>
          </a:p>
          <a:p>
            <a:pPr lvl="1">
              <a:lnSpc>
                <a:spcPct val="90000"/>
              </a:lnSpc>
            </a:pPr>
            <a:r>
              <a:rPr lang="en-US" dirty="0"/>
              <a:t>Vector functional units</a:t>
            </a:r>
          </a:p>
          <a:p>
            <a:pPr lvl="2">
              <a:lnSpc>
                <a:spcPct val="90000"/>
              </a:lnSpc>
            </a:pPr>
            <a:r>
              <a:rPr lang="en-US" dirty="0"/>
              <a:t>Fully pipelined</a:t>
            </a:r>
          </a:p>
          <a:p>
            <a:pPr lvl="2">
              <a:lnSpc>
                <a:spcPct val="90000"/>
              </a:lnSpc>
            </a:pPr>
            <a:r>
              <a:rPr lang="en-US" dirty="0"/>
              <a:t>Data and control hazards are detected</a:t>
            </a:r>
          </a:p>
          <a:p>
            <a:pPr lvl="1">
              <a:lnSpc>
                <a:spcPct val="90000"/>
              </a:lnSpc>
            </a:pPr>
            <a:r>
              <a:rPr lang="en-US" dirty="0"/>
              <a:t>Vector load-store unit</a:t>
            </a:r>
          </a:p>
          <a:p>
            <a:pPr lvl="2">
              <a:lnSpc>
                <a:spcPct val="90000"/>
              </a:lnSpc>
            </a:pPr>
            <a:r>
              <a:rPr lang="en-US" dirty="0"/>
              <a:t>Fully pipelined</a:t>
            </a:r>
          </a:p>
          <a:p>
            <a:pPr lvl="2">
              <a:lnSpc>
                <a:spcPct val="90000"/>
              </a:lnSpc>
            </a:pPr>
            <a:r>
              <a:rPr lang="en-US" dirty="0"/>
              <a:t>One word per clock cycle after initial latency</a:t>
            </a:r>
          </a:p>
          <a:p>
            <a:pPr lvl="1">
              <a:lnSpc>
                <a:spcPct val="90000"/>
              </a:lnSpc>
            </a:pPr>
            <a:r>
              <a:rPr lang="en-US" dirty="0"/>
              <a:t>Scalar registers</a:t>
            </a:r>
          </a:p>
          <a:p>
            <a:pPr lvl="2">
              <a:lnSpc>
                <a:spcPct val="90000"/>
              </a:lnSpc>
            </a:pPr>
            <a:r>
              <a:rPr lang="en-US" dirty="0"/>
              <a:t>32 general-purpose registers</a:t>
            </a:r>
          </a:p>
          <a:p>
            <a:pPr lvl="2">
              <a:lnSpc>
                <a:spcPct val="90000"/>
              </a:lnSpc>
            </a:pPr>
            <a:r>
              <a:rPr lang="en-US" dirty="0"/>
              <a:t>32 floating-point registers</a:t>
            </a:r>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a:solidFill>
                  <a:srgbClr val="0066FF"/>
                </a:solidFill>
                <a:latin typeface="Arial" charset="0"/>
              </a:rPr>
              <a:t>Vector Architectures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a:t>VMIPS Instructions</a:t>
            </a:r>
            <a:endParaRPr lang="en-AU" dirty="0"/>
          </a:p>
        </p:txBody>
      </p:sp>
      <p:sp>
        <p:nvSpPr>
          <p:cNvPr id="242691" name="Rectangle 3"/>
          <p:cNvSpPr>
            <a:spLocks noGrp="1" noChangeArrowheads="1"/>
          </p:cNvSpPr>
          <p:nvPr>
            <p:ph type="body" idx="1"/>
          </p:nvPr>
        </p:nvSpPr>
        <p:spPr/>
        <p:txBody>
          <a:bodyPr/>
          <a:lstStyle/>
          <a:p>
            <a:pPr>
              <a:lnSpc>
                <a:spcPct val="90000"/>
              </a:lnSpc>
            </a:pPr>
            <a:r>
              <a:rPr lang="en-US" sz="2400" dirty="0"/>
              <a:t>ADDVV.D:  add two vectors</a:t>
            </a:r>
          </a:p>
          <a:p>
            <a:pPr>
              <a:lnSpc>
                <a:spcPct val="90000"/>
              </a:lnSpc>
            </a:pPr>
            <a:r>
              <a:rPr lang="en-US" sz="2400" dirty="0"/>
              <a:t>ADDVS.D:  add vector to a scalar</a:t>
            </a:r>
          </a:p>
          <a:p>
            <a:pPr>
              <a:lnSpc>
                <a:spcPct val="90000"/>
              </a:lnSpc>
            </a:pPr>
            <a:r>
              <a:rPr lang="en-US" sz="2400" dirty="0"/>
              <a:t>LV/SV:  vector load and vector store from address</a:t>
            </a:r>
          </a:p>
          <a:p>
            <a:pPr>
              <a:lnSpc>
                <a:spcPct val="90000"/>
              </a:lnSpc>
            </a:pPr>
            <a:endParaRPr lang="en-US" sz="2400" dirty="0"/>
          </a:p>
          <a:p>
            <a:pPr>
              <a:lnSpc>
                <a:spcPct val="90000"/>
              </a:lnSpc>
            </a:pPr>
            <a:r>
              <a:rPr lang="en-US" sz="2400" dirty="0"/>
              <a:t>Example:  DAXPY (Y = a * X + Y)</a:t>
            </a:r>
          </a:p>
          <a:p>
            <a:pPr lvl="1">
              <a:lnSpc>
                <a:spcPct val="90000"/>
              </a:lnSpc>
              <a:buNone/>
            </a:pPr>
            <a:r>
              <a:rPr lang="en-US" dirty="0"/>
              <a:t>L.D		F0,a		; load scalar a</a:t>
            </a:r>
          </a:p>
          <a:p>
            <a:pPr lvl="1">
              <a:lnSpc>
                <a:spcPct val="90000"/>
              </a:lnSpc>
              <a:buNone/>
            </a:pPr>
            <a:r>
              <a:rPr lang="en-US" dirty="0"/>
              <a:t>LV			V1,Rx		; load vector X</a:t>
            </a:r>
          </a:p>
          <a:p>
            <a:pPr lvl="1">
              <a:lnSpc>
                <a:spcPct val="90000"/>
              </a:lnSpc>
              <a:buNone/>
            </a:pPr>
            <a:r>
              <a:rPr lang="en-US" dirty="0"/>
              <a:t>MULVS.D		V2,V1,F0	; vector-scalar multiply</a:t>
            </a:r>
          </a:p>
          <a:p>
            <a:pPr lvl="1">
              <a:lnSpc>
                <a:spcPct val="90000"/>
              </a:lnSpc>
              <a:buNone/>
            </a:pPr>
            <a:r>
              <a:rPr lang="en-US" dirty="0"/>
              <a:t>LV			V3,Ry		; load vector Y</a:t>
            </a:r>
          </a:p>
          <a:p>
            <a:pPr lvl="1">
              <a:lnSpc>
                <a:spcPct val="90000"/>
              </a:lnSpc>
              <a:buNone/>
            </a:pPr>
            <a:r>
              <a:rPr lang="en-US" dirty="0"/>
              <a:t>ADDVV		V4,V2,V3	; add</a:t>
            </a:r>
          </a:p>
          <a:p>
            <a:pPr lvl="1">
              <a:lnSpc>
                <a:spcPct val="90000"/>
              </a:lnSpc>
              <a:buNone/>
            </a:pPr>
            <a:r>
              <a:rPr lang="en-US" dirty="0"/>
              <a:t>SV			Ry,V4		; store the result</a:t>
            </a:r>
          </a:p>
          <a:p>
            <a:pPr>
              <a:lnSpc>
                <a:spcPct val="90000"/>
              </a:lnSpc>
            </a:pPr>
            <a:r>
              <a:rPr lang="en-US" sz="2400" dirty="0"/>
              <a:t>Requires 6 instructions vs. almost 600 for MIPS</a:t>
            </a:r>
            <a:endParaRPr lang="en-US" dirty="0"/>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a:solidFill>
                  <a:srgbClr val="0066FF"/>
                </a:solidFill>
                <a:latin typeface="Arial" charset="0"/>
              </a:rPr>
              <a:t>Vector Architectures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(p. 266)</a:t>
            </a:r>
          </a:p>
        </p:txBody>
      </p:sp>
      <p:sp>
        <p:nvSpPr>
          <p:cNvPr id="4" name="Footer Placeholder 3"/>
          <p:cNvSpPr>
            <a:spLocks noGrp="1"/>
          </p:cNvSpPr>
          <p:nvPr>
            <p:ph type="ftr" sz="quarter" idx="10"/>
          </p:nvPr>
        </p:nvSpPr>
        <p:spPr/>
        <p:txBody>
          <a:bodyPr/>
          <a:lstStyle/>
          <a:p>
            <a:r>
              <a:rPr lang="en-AU"/>
              <a:t>Copyright © 2012, Elsevier Inc. All rights reserved.</a:t>
            </a:r>
            <a:endParaRPr lang="en-AU" dirty="0"/>
          </a:p>
        </p:txBody>
      </p:sp>
      <p:sp>
        <p:nvSpPr>
          <p:cNvPr id="5" name="TextBox 4"/>
          <p:cNvSpPr txBox="1"/>
          <p:nvPr/>
        </p:nvSpPr>
        <p:spPr>
          <a:xfrm>
            <a:off x="857224" y="1000108"/>
            <a:ext cx="8072494" cy="4832092"/>
          </a:xfrm>
          <a:prstGeom prst="rect">
            <a:avLst/>
          </a:prstGeom>
          <a:noFill/>
        </p:spPr>
        <p:txBody>
          <a:bodyPr wrap="square" rtlCol="0">
            <a:spAutoFit/>
          </a:bodyPr>
          <a:lstStyle/>
          <a:p>
            <a:r>
              <a:rPr lang="en-US" sz="2000" dirty="0">
                <a:latin typeface="+mn-lt"/>
              </a:rPr>
              <a:t>ADDVV.D	V1,V2,V3</a:t>
            </a:r>
          </a:p>
          <a:p>
            <a:r>
              <a:rPr lang="en-US" sz="2000" dirty="0">
                <a:latin typeface="+mn-lt"/>
              </a:rPr>
              <a:t>ADDVS.D	V1,V2,F0</a:t>
            </a:r>
          </a:p>
          <a:p>
            <a:r>
              <a:rPr lang="en-US" sz="2000" dirty="0">
                <a:latin typeface="+mn-lt"/>
              </a:rPr>
              <a:t>SUBVV.D	V1,V2,V3</a:t>
            </a:r>
          </a:p>
          <a:p>
            <a:r>
              <a:rPr lang="en-US" sz="2000" dirty="0">
                <a:latin typeface="+mn-lt"/>
              </a:rPr>
              <a:t>SUBVS.D	V1,V2,F0</a:t>
            </a:r>
          </a:p>
          <a:p>
            <a:r>
              <a:rPr lang="en-US" sz="2000" dirty="0">
                <a:latin typeface="+mn-lt"/>
              </a:rPr>
              <a:t>SUBSV.D	V1,F0,V3</a:t>
            </a:r>
          </a:p>
          <a:p>
            <a:r>
              <a:rPr lang="en-US" sz="2000" dirty="0">
                <a:latin typeface="+mn-lt"/>
              </a:rPr>
              <a:t>MULVV.D	V1,V2,V3</a:t>
            </a:r>
          </a:p>
          <a:p>
            <a:r>
              <a:rPr lang="en-US" sz="2000" dirty="0">
                <a:latin typeface="+mn-lt"/>
              </a:rPr>
              <a:t>DIVVV.D	V1,V2,V3</a:t>
            </a:r>
          </a:p>
          <a:p>
            <a:r>
              <a:rPr lang="en-US" sz="2000" dirty="0">
                <a:latin typeface="+mn-lt"/>
              </a:rPr>
              <a:t>LV		V1,R1</a:t>
            </a:r>
          </a:p>
          <a:p>
            <a:r>
              <a:rPr lang="en-US" sz="2000" dirty="0">
                <a:latin typeface="+mn-lt"/>
              </a:rPr>
              <a:t>SV		R1,V1</a:t>
            </a:r>
          </a:p>
          <a:p>
            <a:r>
              <a:rPr lang="en-US" sz="2000" dirty="0">
                <a:latin typeface="+mn-lt"/>
              </a:rPr>
              <a:t>LVWS		V1,(R1,R2)	Load w/ stride (R1+i*R2)</a:t>
            </a:r>
          </a:p>
          <a:p>
            <a:r>
              <a:rPr lang="en-US" sz="2000" dirty="0">
                <a:latin typeface="+mn-lt"/>
              </a:rPr>
              <a:t>S--VV.D		V1,V2		Compare elements (EQ, NE,GT…)</a:t>
            </a:r>
          </a:p>
          <a:p>
            <a:r>
              <a:rPr lang="en-US" sz="2000" dirty="0">
                <a:latin typeface="+mn-lt"/>
              </a:rPr>
              <a:t>S--VS.D	V1,F0		and set vector mask register (VM) </a:t>
            </a:r>
          </a:p>
          <a:p>
            <a:endParaRPr lang="en-US" sz="2000" dirty="0">
              <a:latin typeface="+mn-lt"/>
            </a:endParaRPr>
          </a:p>
        </p:txBody>
      </p:sp>
      <p:sp>
        <p:nvSpPr>
          <p:cNvPr id="7" name="Left Bracket 6"/>
          <p:cNvSpPr/>
          <p:nvPr/>
        </p:nvSpPr>
        <p:spPr bwMode="auto">
          <a:xfrm>
            <a:off x="4572000" y="4714884"/>
            <a:ext cx="71438" cy="642942"/>
          </a:xfrm>
          <a:prstGeom prst="leftBracke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
                <a:schemeClr val="tx1"/>
              </a:buClr>
              <a:buSzPct val="60000"/>
              <a:buFont typeface="Wingdings" pitchFamily="2" charset="2"/>
              <a:buNone/>
              <a:tabLst/>
            </a:pPr>
            <a:endParaRPr kumimoji="0" lang="en-US" sz="3200" b="0" i="0" u="none" strike="noStrike" cap="none" normalizeH="0" baseline="0">
              <a:ln>
                <a:noFill/>
              </a:ln>
              <a:solidFill>
                <a:schemeClr val="tx1"/>
              </a:solidFill>
              <a:effectLst/>
              <a:latin typeface="Arial Black" pitchFamily="34" charset="0"/>
            </a:endParaRPr>
          </a:p>
        </p:txBody>
      </p:sp>
    </p:spTree>
    <p:extLst>
      <p:ext uri="{BB962C8B-B14F-4D97-AF65-F5344CB8AC3E}">
        <p14:creationId xmlns:p14="http://schemas.microsoft.com/office/powerpoint/2010/main" val="934845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a:t>Vector Execution Time</a:t>
            </a:r>
            <a:endParaRPr lang="en-AU" dirty="0"/>
          </a:p>
        </p:txBody>
      </p:sp>
      <p:sp>
        <p:nvSpPr>
          <p:cNvPr id="242691" name="Rectangle 3"/>
          <p:cNvSpPr>
            <a:spLocks noGrp="1" noChangeArrowheads="1"/>
          </p:cNvSpPr>
          <p:nvPr>
            <p:ph type="body" idx="1"/>
          </p:nvPr>
        </p:nvSpPr>
        <p:spPr/>
        <p:txBody>
          <a:bodyPr/>
          <a:lstStyle/>
          <a:p>
            <a:pPr>
              <a:lnSpc>
                <a:spcPct val="90000"/>
              </a:lnSpc>
            </a:pPr>
            <a:r>
              <a:rPr lang="en-US" dirty="0"/>
              <a:t>Execution time depends on three factors:</a:t>
            </a:r>
          </a:p>
          <a:p>
            <a:pPr lvl="1">
              <a:lnSpc>
                <a:spcPct val="90000"/>
              </a:lnSpc>
            </a:pPr>
            <a:r>
              <a:rPr lang="en-US" dirty="0"/>
              <a:t>Length of operand vectors</a:t>
            </a:r>
          </a:p>
          <a:p>
            <a:pPr lvl="1">
              <a:lnSpc>
                <a:spcPct val="90000"/>
              </a:lnSpc>
            </a:pPr>
            <a:r>
              <a:rPr lang="en-US" dirty="0"/>
              <a:t>Structural hazards</a:t>
            </a:r>
          </a:p>
          <a:p>
            <a:pPr lvl="1">
              <a:lnSpc>
                <a:spcPct val="90000"/>
              </a:lnSpc>
            </a:pPr>
            <a:r>
              <a:rPr lang="en-US" dirty="0"/>
              <a:t>Data dependencies</a:t>
            </a:r>
          </a:p>
          <a:p>
            <a:pPr lvl="1">
              <a:lnSpc>
                <a:spcPct val="90000"/>
              </a:lnSpc>
            </a:pPr>
            <a:endParaRPr lang="en-US" dirty="0"/>
          </a:p>
          <a:p>
            <a:pPr>
              <a:lnSpc>
                <a:spcPct val="90000"/>
              </a:lnSpc>
            </a:pPr>
            <a:r>
              <a:rPr lang="en-US" dirty="0"/>
              <a:t>VMIPS functional units consume one element per clock cycle</a:t>
            </a:r>
          </a:p>
          <a:p>
            <a:pPr lvl="1">
              <a:lnSpc>
                <a:spcPct val="90000"/>
              </a:lnSpc>
            </a:pPr>
            <a:r>
              <a:rPr lang="en-US" dirty="0"/>
              <a:t>Execution time is approximately the vector length</a:t>
            </a:r>
          </a:p>
          <a:p>
            <a:pPr marL="457200" lvl="1" indent="0">
              <a:lnSpc>
                <a:spcPct val="90000"/>
              </a:lnSpc>
              <a:buNone/>
            </a:pPr>
            <a:endParaRPr lang="en-US" dirty="0"/>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a:solidFill>
                  <a:srgbClr val="0066FF"/>
                </a:solidFill>
                <a:latin typeface="Arial" charset="0"/>
              </a:rPr>
              <a:t>Vector Architectures</a:t>
            </a:r>
          </a:p>
        </p:txBody>
      </p:sp>
    </p:spTree>
  </p:cSld>
  <p:clrMapOvr>
    <a:masterClrMapping/>
  </p:clrMapOvr>
</p:sld>
</file>

<file path=ppt/theme/theme1.xml><?xml version="1.0" encoding="utf-8"?>
<a:theme xmlns:a="http://schemas.openxmlformats.org/drawingml/2006/main" name="1_cod4e">
  <a:themeElements>
    <a:clrScheme name="1_cod4e 7">
      <a:dk1>
        <a:srgbClr val="000000"/>
      </a:dk1>
      <a:lt1>
        <a:srgbClr val="FFFFFF"/>
      </a:lt1>
      <a:dk2>
        <a:srgbClr val="0039A6"/>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fontScheme name="1_cod4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
            <a:schemeClr val="tx1"/>
          </a:buClr>
          <a:buSzPct val="60000"/>
          <a:buFont typeface="Wingdings" pitchFamily="2" charset="2"/>
          <a:buNone/>
          <a:tabLst/>
          <a:defRPr kumimoji="0" lang="en-US" sz="3200" b="0" i="0" u="none" strike="noStrike" cap="none" normalizeH="0" baseline="0" smtClean="0">
            <a:ln>
              <a:noFill/>
            </a:ln>
            <a:solidFill>
              <a:schemeClr val="tx1"/>
            </a:solidFill>
            <a:effectLst/>
            <a:latin typeface="Arial Black"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
            <a:schemeClr val="tx1"/>
          </a:buClr>
          <a:buSzPct val="60000"/>
          <a:buFont typeface="Wingdings" pitchFamily="2" charset="2"/>
          <a:buNone/>
          <a:tabLst/>
          <a:defRPr kumimoji="0" lang="en-US" sz="3200" b="0" i="0" u="none" strike="noStrike" cap="none" normalizeH="0" baseline="0" smtClean="0">
            <a:ln>
              <a:noFill/>
            </a:ln>
            <a:solidFill>
              <a:schemeClr val="tx1"/>
            </a:solidFill>
            <a:effectLst/>
            <a:latin typeface="Arial Black" pitchFamily="34" charset="0"/>
          </a:defRPr>
        </a:defPPr>
      </a:lstStyle>
    </a:lnDef>
  </a:objectDefaults>
  <a:extraClrSchemeLst>
    <a:extraClrScheme>
      <a:clrScheme name="1_cod4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cod4e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cod4e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cod4e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1_cod4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cod4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cod4e 7">
        <a:dk1>
          <a:srgbClr val="000000"/>
        </a:dk1>
        <a:lt1>
          <a:srgbClr val="FFFFFF"/>
        </a:lt1>
        <a:dk2>
          <a:srgbClr val="0039A6"/>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cod4e</Template>
  <TotalTime>19657</TotalTime>
  <Words>1376</Words>
  <Application>Microsoft Office PowerPoint</Application>
  <PresentationFormat>On-screen Show (4:3)</PresentationFormat>
  <Paragraphs>281</Paragraphs>
  <Slides>20</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Arial Black</vt:lpstr>
      <vt:lpstr>Consolas</vt:lpstr>
      <vt:lpstr>Times New Roman</vt:lpstr>
      <vt:lpstr>Wingdings</vt:lpstr>
      <vt:lpstr>1_cod4e</vt:lpstr>
      <vt:lpstr>PowerPoint Presentation</vt:lpstr>
      <vt:lpstr>Flynn’ taxonomy</vt:lpstr>
      <vt:lpstr>Introduction</vt:lpstr>
      <vt:lpstr>VECTOR ARCHITECTURES</vt:lpstr>
      <vt:lpstr>Vector Architectures</vt:lpstr>
      <vt:lpstr>VMIPS</vt:lpstr>
      <vt:lpstr>VMIPS Instructions</vt:lpstr>
      <vt:lpstr>Instructions (p. 266)</vt:lpstr>
      <vt:lpstr>Vector Execution Time</vt:lpstr>
      <vt:lpstr>Challenges</vt:lpstr>
      <vt:lpstr>Multiple Lanes</vt:lpstr>
      <vt:lpstr>Vector Length Register</vt:lpstr>
      <vt:lpstr>Vector Mask Registers</vt:lpstr>
      <vt:lpstr>Memory Banks</vt:lpstr>
      <vt:lpstr>Stride: handling multidimensional arrays</vt:lpstr>
      <vt:lpstr>Scatter-Gather: handling sparse matrices</vt:lpstr>
      <vt:lpstr>sIMD EXTENSIONS</vt:lpstr>
      <vt:lpstr>SIMD Extensions</vt:lpstr>
      <vt:lpstr>SIMD Implementations</vt:lpstr>
      <vt:lpstr>SIMD extensions today (Fall 2017)</vt:lpstr>
    </vt:vector>
  </TitlesOfParts>
  <Company>Ashenden Designs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Peter Ashenden</dc:creator>
  <cp:lastModifiedBy>Ladislau Boloni</cp:lastModifiedBy>
  <cp:revision>581</cp:revision>
  <dcterms:created xsi:type="dcterms:W3CDTF">2008-07-27T22:34:41Z</dcterms:created>
  <dcterms:modified xsi:type="dcterms:W3CDTF">2017-11-01T19:52:02Z</dcterms:modified>
</cp:coreProperties>
</file>