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93" r:id="rId1"/>
  </p:sldMasterIdLst>
  <p:notesMasterIdLst>
    <p:notesMasterId r:id="rId79"/>
  </p:notesMasterIdLst>
  <p:handoutMasterIdLst>
    <p:handoutMasterId r:id="rId80"/>
  </p:handoutMasterIdLst>
  <p:sldIdLst>
    <p:sldId id="446" r:id="rId2"/>
    <p:sldId id="256" r:id="rId3"/>
    <p:sldId id="311" r:id="rId4"/>
    <p:sldId id="431" r:id="rId5"/>
    <p:sldId id="366" r:id="rId6"/>
    <p:sldId id="258" r:id="rId7"/>
    <p:sldId id="259" r:id="rId8"/>
    <p:sldId id="260" r:id="rId9"/>
    <p:sldId id="261" r:id="rId10"/>
    <p:sldId id="425" r:id="rId11"/>
    <p:sldId id="466" r:id="rId12"/>
    <p:sldId id="375" r:id="rId13"/>
    <p:sldId id="432" r:id="rId14"/>
    <p:sldId id="433" r:id="rId15"/>
    <p:sldId id="434" r:id="rId16"/>
    <p:sldId id="385" r:id="rId17"/>
    <p:sldId id="435" r:id="rId18"/>
    <p:sldId id="384" r:id="rId19"/>
    <p:sldId id="437" r:id="rId20"/>
    <p:sldId id="386" r:id="rId21"/>
    <p:sldId id="387" r:id="rId22"/>
    <p:sldId id="388" r:id="rId23"/>
    <p:sldId id="426" r:id="rId24"/>
    <p:sldId id="266" r:id="rId25"/>
    <p:sldId id="438" r:id="rId26"/>
    <p:sldId id="441" r:id="rId27"/>
    <p:sldId id="439" r:id="rId28"/>
    <p:sldId id="458" r:id="rId29"/>
    <p:sldId id="306" r:id="rId30"/>
    <p:sldId id="271" r:id="rId31"/>
    <p:sldId id="272" r:id="rId32"/>
    <p:sldId id="459" r:id="rId33"/>
    <p:sldId id="324" r:id="rId34"/>
    <p:sldId id="452" r:id="rId35"/>
    <p:sldId id="451" r:id="rId36"/>
    <p:sldId id="453" r:id="rId37"/>
    <p:sldId id="463" r:id="rId38"/>
    <p:sldId id="464" r:id="rId39"/>
    <p:sldId id="465" r:id="rId40"/>
    <p:sldId id="447" r:id="rId41"/>
    <p:sldId id="329" r:id="rId42"/>
    <p:sldId id="427" r:id="rId43"/>
    <p:sldId id="442" r:id="rId44"/>
    <p:sldId id="443" r:id="rId45"/>
    <p:sldId id="444" r:id="rId46"/>
    <p:sldId id="337" r:id="rId47"/>
    <p:sldId id="338" r:id="rId48"/>
    <p:sldId id="285" r:id="rId49"/>
    <p:sldId id="331" r:id="rId50"/>
    <p:sldId id="309" r:id="rId51"/>
    <p:sldId id="445" r:id="rId52"/>
    <p:sldId id="391" r:id="rId53"/>
    <p:sldId id="392" r:id="rId54"/>
    <p:sldId id="393" r:id="rId55"/>
    <p:sldId id="428" r:id="rId56"/>
    <p:sldId id="286" r:id="rId57"/>
    <p:sldId id="343" r:id="rId58"/>
    <p:sldId id="354" r:id="rId59"/>
    <p:sldId id="347" r:id="rId60"/>
    <p:sldId id="359" r:id="rId61"/>
    <p:sldId id="399" r:id="rId62"/>
    <p:sldId id="355" r:id="rId63"/>
    <p:sldId id="429" r:id="rId64"/>
    <p:sldId id="403" r:id="rId65"/>
    <p:sldId id="406" r:id="rId66"/>
    <p:sldId id="407" r:id="rId67"/>
    <p:sldId id="409" r:id="rId68"/>
    <p:sldId id="411" r:id="rId69"/>
    <p:sldId id="430" r:id="rId70"/>
    <p:sldId id="362" r:id="rId71"/>
    <p:sldId id="363" r:id="rId72"/>
    <p:sldId id="369" r:id="rId73"/>
    <p:sldId id="364" r:id="rId74"/>
    <p:sldId id="402" r:id="rId75"/>
    <p:sldId id="353" r:id="rId76"/>
    <p:sldId id="460" r:id="rId77"/>
    <p:sldId id="461" r:id="rId78"/>
  </p:sldIdLst>
  <p:sldSz cx="9144000" cy="6858000" type="screen4x3"/>
  <p:notesSz cx="7315200" cy="96012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Arial" panose="020B060402020202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4949"/>
    <a:srgbClr val="990716"/>
    <a:srgbClr val="339900"/>
    <a:srgbClr val="336600"/>
    <a:srgbClr val="000099"/>
    <a:srgbClr val="33CCFF"/>
    <a:srgbClr val="0099CC"/>
    <a:srgbClr val="FF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91" d="100"/>
          <a:sy n="91" d="100"/>
        </p:scale>
        <p:origin x="672" y="4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22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tableStyles" Target="tableStyle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9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9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>
            <a:extLst>
              <a:ext uri="{FF2B5EF4-FFF2-40B4-BE49-F238E27FC236}">
                <a16:creationId xmlns:a16="http://schemas.microsoft.com/office/drawing/2014/main" id="{A71272A7-98DE-4273-8EB8-B841CD05B304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5" name="Rectangle 3">
            <a:extLst>
              <a:ext uri="{FF2B5EF4-FFF2-40B4-BE49-F238E27FC236}">
                <a16:creationId xmlns:a16="http://schemas.microsoft.com/office/drawing/2014/main" id="{13EA83A0-E990-4CAB-949A-A0CD16B39BDD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3375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6" name="Rectangle 4">
            <a:extLst>
              <a:ext uri="{FF2B5EF4-FFF2-40B4-BE49-F238E27FC236}">
                <a16:creationId xmlns:a16="http://schemas.microsoft.com/office/drawing/2014/main" id="{9CE99F59-CDB3-4E9E-8F1D-79CE2ED26F1B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120188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31077" name="Rectangle 5">
            <a:extLst>
              <a:ext uri="{FF2B5EF4-FFF2-40B4-BE49-F238E27FC236}">
                <a16:creationId xmlns:a16="http://schemas.microsoft.com/office/drawing/2014/main" id="{D59698D9-BCEB-4444-82F9-56390AE9D49F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3375" y="9120188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1429" tIns="45714" rIns="91429" bIns="45714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 New Roman" panose="02020603050405020304" pitchFamily="18" charset="0"/>
              </a:defRPr>
            </a:lvl1pPr>
          </a:lstStyle>
          <a:p>
            <a:fld id="{9758B9DE-F47D-4804-A104-0D42C2E17F41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>
            <a:extLst>
              <a:ext uri="{FF2B5EF4-FFF2-40B4-BE49-F238E27FC236}">
                <a16:creationId xmlns:a16="http://schemas.microsoft.com/office/drawing/2014/main" id="{C983A317-F9A3-49ED-B3D5-3744659546D7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5" name="Rectangle 3">
            <a:extLst>
              <a:ext uri="{FF2B5EF4-FFF2-40B4-BE49-F238E27FC236}">
                <a16:creationId xmlns:a16="http://schemas.microsoft.com/office/drawing/2014/main" id="{2809AB7E-E4AF-4900-9ACF-9739B5049941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4144963" y="0"/>
            <a:ext cx="3170237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364" name="Rectangle 4">
            <a:extLst>
              <a:ext uri="{FF2B5EF4-FFF2-40B4-BE49-F238E27FC236}">
                <a16:creationId xmlns:a16="http://schemas.microsoft.com/office/drawing/2014/main" id="{57DAAF48-26EE-4324-8565-294DF9BCA390}"/>
              </a:ext>
            </a:extLst>
          </p:cNvPr>
          <p:cNvSpPr>
            <a:spLocks noChangeArrowheads="1" noTextEdit="1"/>
          </p:cNvSpPr>
          <p:nvPr>
            <p:ph type="sldImg" idx="2"/>
          </p:nvPr>
        </p:nvSpPr>
        <p:spPr bwMode="auto">
          <a:xfrm>
            <a:off x="1258888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7" name="Rectangle 5">
            <a:extLst>
              <a:ext uri="{FF2B5EF4-FFF2-40B4-BE49-F238E27FC236}">
                <a16:creationId xmlns:a16="http://schemas.microsoft.com/office/drawing/2014/main" id="{CB552BDE-DAA5-4D45-AD30-CA6CBAE6F6D9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4725" y="4560888"/>
            <a:ext cx="5365750" cy="4319587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078" name="Rectangle 6">
            <a:extLst>
              <a:ext uri="{FF2B5EF4-FFF2-40B4-BE49-F238E27FC236}">
                <a16:creationId xmlns:a16="http://schemas.microsoft.com/office/drawing/2014/main" id="{3E60138F-82E5-491D-8888-4DD09A76D11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775"/>
            <a:ext cx="3170238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defTabSz="966788">
              <a:defRPr sz="1300">
                <a:latin typeface="Times New Roman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079" name="Rectangle 7">
            <a:extLst>
              <a:ext uri="{FF2B5EF4-FFF2-40B4-BE49-F238E27FC236}">
                <a16:creationId xmlns:a16="http://schemas.microsoft.com/office/drawing/2014/main" id="{47901074-E272-4817-B7B1-2548A34807C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</p:spPr>
        <p:txBody>
          <a:bodyPr vert="horz" wrap="square" lIns="96649" tIns="48325" rIns="96649" bIns="48325" numCol="1" anchor="b" anchorCtr="0" compatLnSpc="1">
            <a:prstTxWarp prst="textNoShape">
              <a:avLst/>
            </a:prstTxWarp>
          </a:bodyPr>
          <a:lstStyle>
            <a:lvl1pPr algn="r" defTabSz="966788">
              <a:defRPr sz="1300">
                <a:latin typeface="Times New Roman" panose="02020603050405020304" pitchFamily="18" charset="0"/>
              </a:defRPr>
            </a:lvl1pPr>
          </a:lstStyle>
          <a:p>
            <a:fld id="{0E325050-952D-4FE0-A37B-3CD47EF7D59B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ＭＳ Ｐゴシック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Rectangle 7">
            <a:extLst>
              <a:ext uri="{FF2B5EF4-FFF2-40B4-BE49-F238E27FC236}">
                <a16:creationId xmlns:a16="http://schemas.microsoft.com/office/drawing/2014/main" id="{C894C57F-30A0-4BBB-8ED1-98AD699EB54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8FBBCE06-48EB-489F-B844-53429DDB503D}" type="slidenum">
              <a:rPr lang="en-US" altLang="en-US" sz="1300">
                <a:latin typeface="Times New Roman" panose="02020603050405020304" pitchFamily="18" charset="0"/>
              </a:rPr>
              <a:pPr/>
              <a:t>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8434" name="Rectangle 2">
            <a:extLst>
              <a:ext uri="{FF2B5EF4-FFF2-40B4-BE49-F238E27FC236}">
                <a16:creationId xmlns:a16="http://schemas.microsoft.com/office/drawing/2014/main" id="{BBAB371A-444E-4B57-833C-92151F8E677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5" name="Rectangle 3">
            <a:extLst>
              <a:ext uri="{FF2B5EF4-FFF2-40B4-BE49-F238E27FC236}">
                <a16:creationId xmlns:a16="http://schemas.microsoft.com/office/drawing/2014/main" id="{9B1B2F29-D689-4ADB-B049-F05CD13018D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Rectangle 7">
            <a:extLst>
              <a:ext uri="{FF2B5EF4-FFF2-40B4-BE49-F238E27FC236}">
                <a16:creationId xmlns:a16="http://schemas.microsoft.com/office/drawing/2014/main" id="{BF7B6BD6-FF5C-4A22-B8BC-D49220985CD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EC7A209-6185-4187-9F4C-5B056A9F11B0}" type="slidenum">
              <a:rPr lang="en-US" altLang="en-US" sz="1300">
                <a:latin typeface="Times New Roman" panose="02020603050405020304" pitchFamily="18" charset="0"/>
              </a:rPr>
              <a:pPr/>
              <a:t>11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6866" name="Rectangle 2">
            <a:extLst>
              <a:ext uri="{FF2B5EF4-FFF2-40B4-BE49-F238E27FC236}">
                <a16:creationId xmlns:a16="http://schemas.microsoft.com/office/drawing/2014/main" id="{CCDC1C41-C2E1-4219-AAD3-C5C54168030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7" name="Rectangle 3">
            <a:extLst>
              <a:ext uri="{FF2B5EF4-FFF2-40B4-BE49-F238E27FC236}">
                <a16:creationId xmlns:a16="http://schemas.microsoft.com/office/drawing/2014/main" id="{63831590-EADF-4508-BE49-5B7C8E6487B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7">
            <a:extLst>
              <a:ext uri="{FF2B5EF4-FFF2-40B4-BE49-F238E27FC236}">
                <a16:creationId xmlns:a16="http://schemas.microsoft.com/office/drawing/2014/main" id="{2685B238-DD40-4A7A-8EEF-03601E1F9E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7E6A682-4864-4331-A5AA-70F840317BDF}" type="slidenum">
              <a:rPr lang="en-US" altLang="en-US" sz="1300">
                <a:latin typeface="Times New Roman" panose="02020603050405020304" pitchFamily="18" charset="0"/>
              </a:rPr>
              <a:pPr/>
              <a:t>12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8914" name="Rectangle 2">
            <a:extLst>
              <a:ext uri="{FF2B5EF4-FFF2-40B4-BE49-F238E27FC236}">
                <a16:creationId xmlns:a16="http://schemas.microsoft.com/office/drawing/2014/main" id="{6AB29505-D686-4C46-93F9-A5AC3BE038C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915" name="Rectangle 3">
            <a:extLst>
              <a:ext uri="{FF2B5EF4-FFF2-40B4-BE49-F238E27FC236}">
                <a16:creationId xmlns:a16="http://schemas.microsoft.com/office/drawing/2014/main" id="{9DB9FC29-8729-49EB-9990-6C6E042A8BD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Rectangle 7">
            <a:extLst>
              <a:ext uri="{FF2B5EF4-FFF2-40B4-BE49-F238E27FC236}">
                <a16:creationId xmlns:a16="http://schemas.microsoft.com/office/drawing/2014/main" id="{B54E8C71-9E57-47A9-B169-466DA93A1E9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6DCF4CB-740A-4620-B7EA-2A05BE5D7AD3}" type="slidenum">
              <a:rPr lang="en-US" altLang="en-US" sz="1300">
                <a:latin typeface="Times New Roman" panose="02020603050405020304" pitchFamily="18" charset="0"/>
              </a:rPr>
              <a:pPr/>
              <a:t>16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4034" name="Rectangle 2">
            <a:extLst>
              <a:ext uri="{FF2B5EF4-FFF2-40B4-BE49-F238E27FC236}">
                <a16:creationId xmlns:a16="http://schemas.microsoft.com/office/drawing/2014/main" id="{FDCCFBD3-194F-4418-B970-3C716E81334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4035" name="Rectangle 3">
            <a:extLst>
              <a:ext uri="{FF2B5EF4-FFF2-40B4-BE49-F238E27FC236}">
                <a16:creationId xmlns:a16="http://schemas.microsoft.com/office/drawing/2014/main" id="{483DA0CE-82AB-4989-BC1C-02B824BC26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Rectangle 7">
            <a:extLst>
              <a:ext uri="{FF2B5EF4-FFF2-40B4-BE49-F238E27FC236}">
                <a16:creationId xmlns:a16="http://schemas.microsoft.com/office/drawing/2014/main" id="{C6E0FE97-F217-449A-89CB-C0AFC82E92C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12A28DD-06F4-40CC-A0F1-E6D691CF480E}" type="slidenum">
              <a:rPr lang="en-US" altLang="en-US" sz="1300">
                <a:latin typeface="Times New Roman" panose="02020603050405020304" pitchFamily="18" charset="0"/>
              </a:rPr>
              <a:pPr/>
              <a:t>18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47106" name="Rectangle 2">
            <a:extLst>
              <a:ext uri="{FF2B5EF4-FFF2-40B4-BE49-F238E27FC236}">
                <a16:creationId xmlns:a16="http://schemas.microsoft.com/office/drawing/2014/main" id="{2E3DBED4-D187-4271-AD31-4C7440AF9B5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7107" name="Rectangle 3">
            <a:extLst>
              <a:ext uri="{FF2B5EF4-FFF2-40B4-BE49-F238E27FC236}">
                <a16:creationId xmlns:a16="http://schemas.microsoft.com/office/drawing/2014/main" id="{4CA2225F-4D4F-4A0D-AABA-BF16FD09D84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Rectangle 7">
            <a:extLst>
              <a:ext uri="{FF2B5EF4-FFF2-40B4-BE49-F238E27FC236}">
                <a16:creationId xmlns:a16="http://schemas.microsoft.com/office/drawing/2014/main" id="{CF947F30-6BFA-4029-BF86-67609C036F7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290A745-9ADC-46F3-B36A-1627AA642919}" type="slidenum">
              <a:rPr lang="en-US" altLang="en-US" sz="1300">
                <a:latin typeface="Times New Roman" panose="02020603050405020304" pitchFamily="18" charset="0"/>
              </a:rPr>
              <a:pPr/>
              <a:t>20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0178" name="Rectangle 2">
            <a:extLst>
              <a:ext uri="{FF2B5EF4-FFF2-40B4-BE49-F238E27FC236}">
                <a16:creationId xmlns:a16="http://schemas.microsoft.com/office/drawing/2014/main" id="{ADE7D799-E738-4EDB-8981-0E6C0F8AF0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0179" name="Rectangle 3">
            <a:extLst>
              <a:ext uri="{FF2B5EF4-FFF2-40B4-BE49-F238E27FC236}">
                <a16:creationId xmlns:a16="http://schemas.microsoft.com/office/drawing/2014/main" id="{0B758068-B86F-4BD7-BDF2-24CA57C4691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Rectangle 7">
            <a:extLst>
              <a:ext uri="{FF2B5EF4-FFF2-40B4-BE49-F238E27FC236}">
                <a16:creationId xmlns:a16="http://schemas.microsoft.com/office/drawing/2014/main" id="{CB9F3792-39DF-4A84-A275-4E5FAEC5DFC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626D265-8598-4B1C-B0FF-8893ECF5759E}" type="slidenum">
              <a:rPr lang="en-US" altLang="en-US" sz="1300">
                <a:latin typeface="Times New Roman" panose="02020603050405020304" pitchFamily="18" charset="0"/>
              </a:rPr>
              <a:pPr/>
              <a:t>21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2226" name="Rectangle 2">
            <a:extLst>
              <a:ext uri="{FF2B5EF4-FFF2-40B4-BE49-F238E27FC236}">
                <a16:creationId xmlns:a16="http://schemas.microsoft.com/office/drawing/2014/main" id="{21787321-8915-482D-8DAA-6BB54DA52A7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2227" name="Rectangle 3">
            <a:extLst>
              <a:ext uri="{FF2B5EF4-FFF2-40B4-BE49-F238E27FC236}">
                <a16:creationId xmlns:a16="http://schemas.microsoft.com/office/drawing/2014/main" id="{65AF71F6-BC8B-4B62-B885-F7C73253C1A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Rectangle 7">
            <a:extLst>
              <a:ext uri="{FF2B5EF4-FFF2-40B4-BE49-F238E27FC236}">
                <a16:creationId xmlns:a16="http://schemas.microsoft.com/office/drawing/2014/main" id="{921EFB98-9D5E-422A-8985-E79F968651EA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083AE3A-3CF8-4B3F-97FD-535282788DEE}" type="slidenum">
              <a:rPr lang="en-US" altLang="en-US" sz="1300">
                <a:latin typeface="Times New Roman" panose="02020603050405020304" pitchFamily="18" charset="0"/>
              </a:rPr>
              <a:pPr/>
              <a:t>22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4274" name="Rectangle 2">
            <a:extLst>
              <a:ext uri="{FF2B5EF4-FFF2-40B4-BE49-F238E27FC236}">
                <a16:creationId xmlns:a16="http://schemas.microsoft.com/office/drawing/2014/main" id="{71EA3D2E-E852-47C6-8AB6-FE27DCD719A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4275" name="Rectangle 3">
            <a:extLst>
              <a:ext uri="{FF2B5EF4-FFF2-40B4-BE49-F238E27FC236}">
                <a16:creationId xmlns:a16="http://schemas.microsoft.com/office/drawing/2014/main" id="{15BD2203-1FE9-4F69-9F46-614D20EE9F6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Rectangle 7">
            <a:extLst>
              <a:ext uri="{FF2B5EF4-FFF2-40B4-BE49-F238E27FC236}">
                <a16:creationId xmlns:a16="http://schemas.microsoft.com/office/drawing/2014/main" id="{1062984E-1C5E-45CB-9CFE-F8D2D84F426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B020A648-CDF4-4198-85D9-9845D89634CC}" type="slidenum">
              <a:rPr lang="en-US" altLang="en-US" sz="1300">
                <a:latin typeface="Times New Roman" panose="02020603050405020304" pitchFamily="18" charset="0"/>
              </a:rPr>
              <a:pPr algn="r"/>
              <a:t>23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6322" name="Rectangle 2">
            <a:extLst>
              <a:ext uri="{FF2B5EF4-FFF2-40B4-BE49-F238E27FC236}">
                <a16:creationId xmlns:a16="http://schemas.microsoft.com/office/drawing/2014/main" id="{6BF6B334-A8F2-4092-B615-4B0377A671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6323" name="Rectangle 3">
            <a:extLst>
              <a:ext uri="{FF2B5EF4-FFF2-40B4-BE49-F238E27FC236}">
                <a16:creationId xmlns:a16="http://schemas.microsoft.com/office/drawing/2014/main" id="{37A1EA08-E1E8-4FC8-8A95-38F45AFE0E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Rectangle 7">
            <a:extLst>
              <a:ext uri="{FF2B5EF4-FFF2-40B4-BE49-F238E27FC236}">
                <a16:creationId xmlns:a16="http://schemas.microsoft.com/office/drawing/2014/main" id="{3C699499-A7F4-4A03-9456-A9D5F2B568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4FA851EC-BCA9-4A47-A1A1-1D768A65878A}" type="slidenum">
              <a:rPr lang="en-US" altLang="en-US" sz="1300">
                <a:latin typeface="Times New Roman" panose="02020603050405020304" pitchFamily="18" charset="0"/>
              </a:rPr>
              <a:pPr/>
              <a:t>24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58370" name="Rectangle 2">
            <a:extLst>
              <a:ext uri="{FF2B5EF4-FFF2-40B4-BE49-F238E27FC236}">
                <a16:creationId xmlns:a16="http://schemas.microsoft.com/office/drawing/2014/main" id="{596469C8-0DED-49D9-9179-3D0F23B24DB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58371" name="Rectangle 3">
            <a:extLst>
              <a:ext uri="{FF2B5EF4-FFF2-40B4-BE49-F238E27FC236}">
                <a16:creationId xmlns:a16="http://schemas.microsoft.com/office/drawing/2014/main" id="{EEFEBF66-F746-4F3C-970A-674A7A93521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7" name="Rectangle 7">
            <a:extLst>
              <a:ext uri="{FF2B5EF4-FFF2-40B4-BE49-F238E27FC236}">
                <a16:creationId xmlns:a16="http://schemas.microsoft.com/office/drawing/2014/main" id="{F873C191-D8F4-4E26-9CE7-096D219E461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0D7715F-D347-40C7-BC14-BAB8D3D092CF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25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0418" name="Rectangle 2">
            <a:extLst>
              <a:ext uri="{FF2B5EF4-FFF2-40B4-BE49-F238E27FC236}">
                <a16:creationId xmlns:a16="http://schemas.microsoft.com/office/drawing/2014/main" id="{D6A8F6A1-14AA-4BE7-B432-7B2BB9FC637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0419" name="Rectangle 3">
            <a:extLst>
              <a:ext uri="{FF2B5EF4-FFF2-40B4-BE49-F238E27FC236}">
                <a16:creationId xmlns:a16="http://schemas.microsoft.com/office/drawing/2014/main" id="{A7883B31-9E02-4E74-B4F5-917D0D36781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Rectangle 7">
            <a:extLst>
              <a:ext uri="{FF2B5EF4-FFF2-40B4-BE49-F238E27FC236}">
                <a16:creationId xmlns:a16="http://schemas.microsoft.com/office/drawing/2014/main" id="{A3FC0B4C-E37B-49CB-8083-4D9A4CAA7C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1459A4D-EED1-43BA-8681-A54984974FD7}" type="slidenum">
              <a:rPr lang="en-US" altLang="en-US" sz="1300">
                <a:latin typeface="Times New Roman" panose="02020603050405020304" pitchFamily="18" charset="0"/>
              </a:rPr>
              <a:pPr/>
              <a:t>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0482" name="Rectangle 2">
            <a:extLst>
              <a:ext uri="{FF2B5EF4-FFF2-40B4-BE49-F238E27FC236}">
                <a16:creationId xmlns:a16="http://schemas.microsoft.com/office/drawing/2014/main" id="{665D03D9-BB49-4630-876C-4CC1945A68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3" name="Rectangle 3">
            <a:extLst>
              <a:ext uri="{FF2B5EF4-FFF2-40B4-BE49-F238E27FC236}">
                <a16:creationId xmlns:a16="http://schemas.microsoft.com/office/drawing/2014/main" id="{51F9E99F-D0B0-45E0-9533-383AF8ABEB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Rectangle 7">
            <a:extLst>
              <a:ext uri="{FF2B5EF4-FFF2-40B4-BE49-F238E27FC236}">
                <a16:creationId xmlns:a16="http://schemas.microsoft.com/office/drawing/2014/main" id="{76AED21B-5A00-413A-9522-2FF056AFC69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ECBE815-5A76-4706-892D-F964974F79CC}" type="slidenum">
              <a:rPr lang="en-US" altLang="en-US" sz="1300">
                <a:latin typeface="Times New Roman" panose="02020603050405020304" pitchFamily="18" charset="0"/>
              </a:rPr>
              <a:pPr/>
              <a:t>26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2466" name="Rectangle 2">
            <a:extLst>
              <a:ext uri="{FF2B5EF4-FFF2-40B4-BE49-F238E27FC236}">
                <a16:creationId xmlns:a16="http://schemas.microsoft.com/office/drawing/2014/main" id="{C6622BB4-6F42-4177-8D0C-9807E750ED5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2467" name="Rectangle 3">
            <a:extLst>
              <a:ext uri="{FF2B5EF4-FFF2-40B4-BE49-F238E27FC236}">
                <a16:creationId xmlns:a16="http://schemas.microsoft.com/office/drawing/2014/main" id="{4B681104-EB19-4ECB-BD38-D383960D003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Rectangle 7">
            <a:extLst>
              <a:ext uri="{FF2B5EF4-FFF2-40B4-BE49-F238E27FC236}">
                <a16:creationId xmlns:a16="http://schemas.microsoft.com/office/drawing/2014/main" id="{7AF12544-D0DF-4481-B5B8-426D3FBACD6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76429A6-2133-4C13-BB65-D467E14DA9B8}" type="slidenum">
              <a:rPr lang="en-US" altLang="en-US" sz="1300">
                <a:latin typeface="Times New Roman" panose="02020603050405020304" pitchFamily="18" charset="0"/>
              </a:rPr>
              <a:pPr/>
              <a:t>28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5538" name="Rectangle 2">
            <a:extLst>
              <a:ext uri="{FF2B5EF4-FFF2-40B4-BE49-F238E27FC236}">
                <a16:creationId xmlns:a16="http://schemas.microsoft.com/office/drawing/2014/main" id="{B40A0133-63A5-4B1A-9AA3-3A86A2B714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5539" name="Rectangle 3">
            <a:extLst>
              <a:ext uri="{FF2B5EF4-FFF2-40B4-BE49-F238E27FC236}">
                <a16:creationId xmlns:a16="http://schemas.microsoft.com/office/drawing/2014/main" id="{53A5AFFA-35E6-4863-86F0-ECC79220B01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Rectangle 7">
            <a:extLst>
              <a:ext uri="{FF2B5EF4-FFF2-40B4-BE49-F238E27FC236}">
                <a16:creationId xmlns:a16="http://schemas.microsoft.com/office/drawing/2014/main" id="{F143F196-2968-491F-A859-6BA0CBEAF67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362CCEC-9CC1-4E74-9467-2E9369A0CBCD}" type="slidenum">
              <a:rPr lang="en-US" altLang="en-US" sz="1300">
                <a:latin typeface="Times New Roman" panose="02020603050405020304" pitchFamily="18" charset="0"/>
              </a:rPr>
              <a:pPr/>
              <a:t>29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7586" name="Rectangle 2">
            <a:extLst>
              <a:ext uri="{FF2B5EF4-FFF2-40B4-BE49-F238E27FC236}">
                <a16:creationId xmlns:a16="http://schemas.microsoft.com/office/drawing/2014/main" id="{F48D7799-6A52-4B32-AA82-7C09A3A67D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7587" name="Rectangle 3">
            <a:extLst>
              <a:ext uri="{FF2B5EF4-FFF2-40B4-BE49-F238E27FC236}">
                <a16:creationId xmlns:a16="http://schemas.microsoft.com/office/drawing/2014/main" id="{03AFE442-738D-4CF7-BA97-56D0E69F860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r>
              <a:rPr lang="en-US" altLang="en-US"/>
              <a:t>Two simple multiple access control techniques.</a:t>
            </a:r>
          </a:p>
          <a:p>
            <a:endParaRPr lang="en-US" altLang="en-US"/>
          </a:p>
          <a:p>
            <a:r>
              <a:rPr lang="en-US" altLang="en-US"/>
              <a:t>Each mobile</a:t>
            </a:r>
            <a:r>
              <a:rPr lang="ja-JP" altLang="en-US"/>
              <a:t>’</a:t>
            </a:r>
            <a:r>
              <a:rPr lang="en-US" altLang="ja-JP"/>
              <a:t>s share of the bandwidth is divided into portions for the uplink and the downlink. Also, possibly, out of band signaling.</a:t>
            </a:r>
          </a:p>
          <a:p>
            <a:endParaRPr lang="en-US" altLang="en-US"/>
          </a:p>
          <a:p>
            <a:r>
              <a:rPr lang="en-US" altLang="en-US"/>
              <a:t>As we will see, used in AMPS, GSM, IS-54/136</a:t>
            </a: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Rectangle 7">
            <a:extLst>
              <a:ext uri="{FF2B5EF4-FFF2-40B4-BE49-F238E27FC236}">
                <a16:creationId xmlns:a16="http://schemas.microsoft.com/office/drawing/2014/main" id="{91FABBF5-00F4-45D6-BFBD-F8AD8080328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CA91536-71F0-4287-9F47-277DAC4CFF2C}" type="slidenum">
              <a:rPr lang="en-US" altLang="en-US" sz="1300">
                <a:latin typeface="Times New Roman" panose="02020603050405020304" pitchFamily="18" charset="0"/>
              </a:rPr>
              <a:pPr/>
              <a:t>30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69634" name="Rectangle 2">
            <a:extLst>
              <a:ext uri="{FF2B5EF4-FFF2-40B4-BE49-F238E27FC236}">
                <a16:creationId xmlns:a16="http://schemas.microsoft.com/office/drawing/2014/main" id="{7A905282-FCA6-4A05-AE2C-ECA6233FEE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69635" name="Rectangle 3">
            <a:extLst>
              <a:ext uri="{FF2B5EF4-FFF2-40B4-BE49-F238E27FC236}">
                <a16:creationId xmlns:a16="http://schemas.microsoft.com/office/drawing/2014/main" id="{26E9FB47-6D83-4BCB-B563-01FAAC8517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Rectangle 7">
            <a:extLst>
              <a:ext uri="{FF2B5EF4-FFF2-40B4-BE49-F238E27FC236}">
                <a16:creationId xmlns:a16="http://schemas.microsoft.com/office/drawing/2014/main" id="{AC6EEA1E-E21A-4B9F-8430-4B0AFCE5F70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711618F-B4E8-45EC-8009-EF7F943073A4}" type="slidenum">
              <a:rPr lang="en-US" altLang="en-US" sz="1300">
                <a:latin typeface="Times New Roman" panose="02020603050405020304" pitchFamily="18" charset="0"/>
              </a:rPr>
              <a:pPr/>
              <a:t>31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1682" name="Rectangle 2">
            <a:extLst>
              <a:ext uri="{FF2B5EF4-FFF2-40B4-BE49-F238E27FC236}">
                <a16:creationId xmlns:a16="http://schemas.microsoft.com/office/drawing/2014/main" id="{D7C153FB-563C-4F6E-8042-AF49B025163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1683" name="Rectangle 3">
            <a:extLst>
              <a:ext uri="{FF2B5EF4-FFF2-40B4-BE49-F238E27FC236}">
                <a16:creationId xmlns:a16="http://schemas.microsoft.com/office/drawing/2014/main" id="{355BB78D-9909-42B1-986C-8737417D4B2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Rectangle 7">
            <a:extLst>
              <a:ext uri="{FF2B5EF4-FFF2-40B4-BE49-F238E27FC236}">
                <a16:creationId xmlns:a16="http://schemas.microsoft.com/office/drawing/2014/main" id="{699D12F0-9664-4088-A89D-B694084A6F93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71FB705C-074A-4F37-8B7D-0D4FA996CD6C}" type="slidenum">
              <a:rPr lang="en-US" altLang="en-US" sz="1300">
                <a:latin typeface="Times New Roman" panose="02020603050405020304" pitchFamily="18" charset="0"/>
              </a:rPr>
              <a:pPr/>
              <a:t>32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3730" name="Rectangle 2">
            <a:extLst>
              <a:ext uri="{FF2B5EF4-FFF2-40B4-BE49-F238E27FC236}">
                <a16:creationId xmlns:a16="http://schemas.microsoft.com/office/drawing/2014/main" id="{2EEB7925-4693-4771-99D8-1E2AB0D40A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>
            <a:extLst>
              <a:ext uri="{FF2B5EF4-FFF2-40B4-BE49-F238E27FC236}">
                <a16:creationId xmlns:a16="http://schemas.microsoft.com/office/drawing/2014/main" id="{AAF23FCD-BC0F-4FB5-B5B4-8E61FC7FC2F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Rectangle 7">
            <a:extLst>
              <a:ext uri="{FF2B5EF4-FFF2-40B4-BE49-F238E27FC236}">
                <a16:creationId xmlns:a16="http://schemas.microsoft.com/office/drawing/2014/main" id="{2B70B6F7-C15F-46F6-A338-6D291DDEE03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55557A5-46C5-4512-A16C-A80F65FF4F44}" type="slidenum">
              <a:rPr lang="en-US" altLang="en-US" sz="1300">
                <a:latin typeface="Times New Roman" panose="02020603050405020304" pitchFamily="18" charset="0"/>
              </a:rPr>
              <a:pPr/>
              <a:t>33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5778" name="Rectangle 2">
            <a:extLst>
              <a:ext uri="{FF2B5EF4-FFF2-40B4-BE49-F238E27FC236}">
                <a16:creationId xmlns:a16="http://schemas.microsoft.com/office/drawing/2014/main" id="{4003BBAA-6EEF-41DF-9701-FC2D7849F201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79" name="Rectangle 3">
            <a:extLst>
              <a:ext uri="{FF2B5EF4-FFF2-40B4-BE49-F238E27FC236}">
                <a16:creationId xmlns:a16="http://schemas.microsoft.com/office/drawing/2014/main" id="{4B7AFEBF-7231-4C6C-B340-EADDE36DF2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Rectangle 7">
            <a:extLst>
              <a:ext uri="{FF2B5EF4-FFF2-40B4-BE49-F238E27FC236}">
                <a16:creationId xmlns:a16="http://schemas.microsoft.com/office/drawing/2014/main" id="{B0511CC6-0294-4D32-9C60-46730EC2FE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850A21C-9245-4384-8893-65FC0723C699}" type="slidenum">
              <a:rPr lang="en-US" altLang="en-US" sz="1300">
                <a:latin typeface="Times New Roman" panose="02020603050405020304" pitchFamily="18" charset="0"/>
              </a:rPr>
              <a:pPr/>
              <a:t>34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7826" name="Rectangle 2">
            <a:extLst>
              <a:ext uri="{FF2B5EF4-FFF2-40B4-BE49-F238E27FC236}">
                <a16:creationId xmlns:a16="http://schemas.microsoft.com/office/drawing/2014/main" id="{88A08F26-7F08-4824-83E4-A3BF9473336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7827" name="Rectangle 3">
            <a:extLst>
              <a:ext uri="{FF2B5EF4-FFF2-40B4-BE49-F238E27FC236}">
                <a16:creationId xmlns:a16="http://schemas.microsoft.com/office/drawing/2014/main" id="{8314BD69-E605-4EE1-B279-5535F44E933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Rectangle 7">
            <a:extLst>
              <a:ext uri="{FF2B5EF4-FFF2-40B4-BE49-F238E27FC236}">
                <a16:creationId xmlns:a16="http://schemas.microsoft.com/office/drawing/2014/main" id="{C5AD4F90-4BBC-4258-A767-C44CADFD91A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0CB3AA9-4D46-4C66-B265-36BD6F1A5145}" type="slidenum">
              <a:rPr lang="en-US" altLang="en-US" sz="1300">
                <a:latin typeface="Times New Roman" panose="02020603050405020304" pitchFamily="18" charset="0"/>
              </a:rPr>
              <a:pPr/>
              <a:t>35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79874" name="Rectangle 2">
            <a:extLst>
              <a:ext uri="{FF2B5EF4-FFF2-40B4-BE49-F238E27FC236}">
                <a16:creationId xmlns:a16="http://schemas.microsoft.com/office/drawing/2014/main" id="{08A88390-3E94-4859-A3D3-33516FACBA8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9875" name="Rectangle 3">
            <a:extLst>
              <a:ext uri="{FF2B5EF4-FFF2-40B4-BE49-F238E27FC236}">
                <a16:creationId xmlns:a16="http://schemas.microsoft.com/office/drawing/2014/main" id="{123A6BE5-4CD3-43A5-A879-C69D3DF969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Rectangle 7">
            <a:extLst>
              <a:ext uri="{FF2B5EF4-FFF2-40B4-BE49-F238E27FC236}">
                <a16:creationId xmlns:a16="http://schemas.microsoft.com/office/drawing/2014/main" id="{5B9814FE-5DD5-4481-85E9-B6DBCD47911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0616283-283E-47FC-ACA8-C87C3DA812E3}" type="slidenum">
              <a:rPr lang="en-US" altLang="en-US" sz="1300">
                <a:latin typeface="Times New Roman" panose="02020603050405020304" pitchFamily="18" charset="0"/>
              </a:rPr>
              <a:pPr/>
              <a:t>36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1922" name="Rectangle 2">
            <a:extLst>
              <a:ext uri="{FF2B5EF4-FFF2-40B4-BE49-F238E27FC236}">
                <a16:creationId xmlns:a16="http://schemas.microsoft.com/office/drawing/2014/main" id="{223CA109-B0ED-4350-BA1F-B63ADBDDA2A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1923" name="Rectangle 3">
            <a:extLst>
              <a:ext uri="{FF2B5EF4-FFF2-40B4-BE49-F238E27FC236}">
                <a16:creationId xmlns:a16="http://schemas.microsoft.com/office/drawing/2014/main" id="{AA73AD1D-9948-416D-9458-5A1298A418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Rectangle 7">
            <a:extLst>
              <a:ext uri="{FF2B5EF4-FFF2-40B4-BE49-F238E27FC236}">
                <a16:creationId xmlns:a16="http://schemas.microsoft.com/office/drawing/2014/main" id="{8D6C21BF-8BFB-4D3B-89FB-CEF06E38EB49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4DCFB088-9D60-44BF-A4BA-C29E82866619}" type="slidenum">
              <a:rPr lang="en-US" altLang="en-US" sz="1300">
                <a:latin typeface="Times New Roman" panose="02020603050405020304" pitchFamily="18" charset="0"/>
              </a:rPr>
              <a:pPr algn="r"/>
              <a:t>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2530" name="Rectangle 2">
            <a:extLst>
              <a:ext uri="{FF2B5EF4-FFF2-40B4-BE49-F238E27FC236}">
                <a16:creationId xmlns:a16="http://schemas.microsoft.com/office/drawing/2014/main" id="{436507F6-4A7E-4C21-B8E2-24756294C0C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31" name="Rectangle 3">
            <a:extLst>
              <a:ext uri="{FF2B5EF4-FFF2-40B4-BE49-F238E27FC236}">
                <a16:creationId xmlns:a16="http://schemas.microsoft.com/office/drawing/2014/main" id="{6C1F7B06-99AB-4117-AAA8-55D250293E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Rectangle 7">
            <a:extLst>
              <a:ext uri="{FF2B5EF4-FFF2-40B4-BE49-F238E27FC236}">
                <a16:creationId xmlns:a16="http://schemas.microsoft.com/office/drawing/2014/main" id="{D0F3EC69-76D2-4BE8-91C4-68833F8B5C56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26CBA7C1-DD63-412A-9AF2-5932F62EC5BB}" type="slidenum">
              <a:rPr lang="en-US" altLang="en-US" sz="1300">
                <a:latin typeface="Times New Roman" panose="02020603050405020304" pitchFamily="18" charset="0"/>
              </a:rPr>
              <a:pPr/>
              <a:t>37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3970" name="Rectangle 2">
            <a:extLst>
              <a:ext uri="{FF2B5EF4-FFF2-40B4-BE49-F238E27FC236}">
                <a16:creationId xmlns:a16="http://schemas.microsoft.com/office/drawing/2014/main" id="{3B48782F-F1D6-404B-846E-B1998B1A637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3971" name="Rectangle 3">
            <a:extLst>
              <a:ext uri="{FF2B5EF4-FFF2-40B4-BE49-F238E27FC236}">
                <a16:creationId xmlns:a16="http://schemas.microsoft.com/office/drawing/2014/main" id="{191CFA09-CA69-4632-9AEB-42B899A3F9F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Rectangle 7">
            <a:extLst>
              <a:ext uri="{FF2B5EF4-FFF2-40B4-BE49-F238E27FC236}">
                <a16:creationId xmlns:a16="http://schemas.microsoft.com/office/drawing/2014/main" id="{FA8E0B56-CBC3-442A-A4B7-6A928488969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F9B8482-579B-416A-BB1C-F493CC88B5D9}" type="slidenum">
              <a:rPr lang="en-US" altLang="en-US" sz="1300">
                <a:latin typeface="Times New Roman" panose="02020603050405020304" pitchFamily="18" charset="0"/>
              </a:rPr>
              <a:pPr/>
              <a:t>38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6018" name="Rectangle 2">
            <a:extLst>
              <a:ext uri="{FF2B5EF4-FFF2-40B4-BE49-F238E27FC236}">
                <a16:creationId xmlns:a16="http://schemas.microsoft.com/office/drawing/2014/main" id="{B4B3732D-530A-4034-A3A9-84A173E5469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6019" name="Rectangle 3">
            <a:extLst>
              <a:ext uri="{FF2B5EF4-FFF2-40B4-BE49-F238E27FC236}">
                <a16:creationId xmlns:a16="http://schemas.microsoft.com/office/drawing/2014/main" id="{8CDF9B5F-388C-48AC-AD29-37D680902AC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7">
            <a:extLst>
              <a:ext uri="{FF2B5EF4-FFF2-40B4-BE49-F238E27FC236}">
                <a16:creationId xmlns:a16="http://schemas.microsoft.com/office/drawing/2014/main" id="{0417AE68-C2C3-4C58-8BA6-C76CEF33CFE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596C33F-B7F2-4086-A624-474CFA628307}" type="slidenum">
              <a:rPr lang="en-US" altLang="en-US" sz="1300">
                <a:latin typeface="Times New Roman" panose="02020603050405020304" pitchFamily="18" charset="0"/>
              </a:rPr>
              <a:pPr/>
              <a:t>39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88066" name="Rectangle 2">
            <a:extLst>
              <a:ext uri="{FF2B5EF4-FFF2-40B4-BE49-F238E27FC236}">
                <a16:creationId xmlns:a16="http://schemas.microsoft.com/office/drawing/2014/main" id="{14B2D0A9-AFAE-4A19-B869-13A4D71F409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7" name="Rectangle 3">
            <a:extLst>
              <a:ext uri="{FF2B5EF4-FFF2-40B4-BE49-F238E27FC236}">
                <a16:creationId xmlns:a16="http://schemas.microsoft.com/office/drawing/2014/main" id="{FEB1FD92-F0CC-4317-A94D-3736AE13BDA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7">
            <a:extLst>
              <a:ext uri="{FF2B5EF4-FFF2-40B4-BE49-F238E27FC236}">
                <a16:creationId xmlns:a16="http://schemas.microsoft.com/office/drawing/2014/main" id="{62FC3C6F-DF2C-4A04-A622-815F96424D0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D4DBCE4-3788-49F3-9F5F-6EF968E23AAE}" type="slidenum">
              <a:rPr lang="en-US" altLang="en-US" sz="1300">
                <a:latin typeface="Times New Roman" panose="02020603050405020304" pitchFamily="18" charset="0"/>
              </a:rPr>
              <a:pPr/>
              <a:t>40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0114" name="Rectangle 2">
            <a:extLst>
              <a:ext uri="{FF2B5EF4-FFF2-40B4-BE49-F238E27FC236}">
                <a16:creationId xmlns:a16="http://schemas.microsoft.com/office/drawing/2014/main" id="{50E447A8-1D8D-4C99-AC1F-6F59F50441A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5" name="Rectangle 3">
            <a:extLst>
              <a:ext uri="{FF2B5EF4-FFF2-40B4-BE49-F238E27FC236}">
                <a16:creationId xmlns:a16="http://schemas.microsoft.com/office/drawing/2014/main" id="{37D0C95E-528B-43E5-8E9B-C2C0DD4E33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7">
            <a:extLst>
              <a:ext uri="{FF2B5EF4-FFF2-40B4-BE49-F238E27FC236}">
                <a16:creationId xmlns:a16="http://schemas.microsoft.com/office/drawing/2014/main" id="{B1E5FD30-9FC7-40BA-8918-2F81B2933CC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216E6CB-3F1E-46D7-A29C-8E8B5CE147A8}" type="slidenum">
              <a:rPr lang="en-US" altLang="en-US" sz="1300">
                <a:latin typeface="Times New Roman" panose="02020603050405020304" pitchFamily="18" charset="0"/>
              </a:rPr>
              <a:pPr/>
              <a:t>41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2162" name="Rectangle 2">
            <a:extLst>
              <a:ext uri="{FF2B5EF4-FFF2-40B4-BE49-F238E27FC236}">
                <a16:creationId xmlns:a16="http://schemas.microsoft.com/office/drawing/2014/main" id="{B39CDCDB-7798-4467-BE29-46EDA04FC6F7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2163" name="Rectangle 3">
            <a:extLst>
              <a:ext uri="{FF2B5EF4-FFF2-40B4-BE49-F238E27FC236}">
                <a16:creationId xmlns:a16="http://schemas.microsoft.com/office/drawing/2014/main" id="{98F3C189-9ECE-4CCE-B5AB-B7628C9DF16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Rectangle 7">
            <a:extLst>
              <a:ext uri="{FF2B5EF4-FFF2-40B4-BE49-F238E27FC236}">
                <a16:creationId xmlns:a16="http://schemas.microsoft.com/office/drawing/2014/main" id="{DB1BB839-7F06-43BF-AD03-F2D877BD51A8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789EA83B-C74E-43C1-A11F-C72AD70BB751}" type="slidenum">
              <a:rPr lang="en-US" altLang="en-US" sz="1300">
                <a:latin typeface="Times New Roman" panose="02020603050405020304" pitchFamily="18" charset="0"/>
              </a:rPr>
              <a:pPr algn="r"/>
              <a:t>42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94210" name="Rectangle 2">
            <a:extLst>
              <a:ext uri="{FF2B5EF4-FFF2-40B4-BE49-F238E27FC236}">
                <a16:creationId xmlns:a16="http://schemas.microsoft.com/office/drawing/2014/main" id="{A6316E6B-A5D8-493D-A0A5-008656FFC339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1" name="Rectangle 3">
            <a:extLst>
              <a:ext uri="{FF2B5EF4-FFF2-40B4-BE49-F238E27FC236}">
                <a16:creationId xmlns:a16="http://schemas.microsoft.com/office/drawing/2014/main" id="{BF7AF90C-D1B3-44F2-9DBD-A28D6B913DF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Rectangle 7">
            <a:extLst>
              <a:ext uri="{FF2B5EF4-FFF2-40B4-BE49-F238E27FC236}">
                <a16:creationId xmlns:a16="http://schemas.microsoft.com/office/drawing/2014/main" id="{1FBCBA33-1CE8-4AE5-966D-5039AA0536C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02D3269-E830-4884-A82C-EC60BAA948E8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43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6258" name="Rectangle 2">
            <a:extLst>
              <a:ext uri="{FF2B5EF4-FFF2-40B4-BE49-F238E27FC236}">
                <a16:creationId xmlns:a16="http://schemas.microsoft.com/office/drawing/2014/main" id="{ECB9091F-0186-4D72-8ABA-7267FA707D8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6259" name="Rectangle 3">
            <a:extLst>
              <a:ext uri="{FF2B5EF4-FFF2-40B4-BE49-F238E27FC236}">
                <a16:creationId xmlns:a16="http://schemas.microsoft.com/office/drawing/2014/main" id="{50DF9CBA-13D9-4809-A6E8-E3A9D24319A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Rectangle 7">
            <a:extLst>
              <a:ext uri="{FF2B5EF4-FFF2-40B4-BE49-F238E27FC236}">
                <a16:creationId xmlns:a16="http://schemas.microsoft.com/office/drawing/2014/main" id="{D3EAF64F-5F27-4684-A8FB-A0F2835652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2F3C6B6-183F-441F-ADAE-86C42832A392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44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98306" name="Rectangle 2">
            <a:extLst>
              <a:ext uri="{FF2B5EF4-FFF2-40B4-BE49-F238E27FC236}">
                <a16:creationId xmlns:a16="http://schemas.microsoft.com/office/drawing/2014/main" id="{8D17364D-8B80-4E24-AC12-D6C673C5A0B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8307" name="Rectangle 3">
            <a:extLst>
              <a:ext uri="{FF2B5EF4-FFF2-40B4-BE49-F238E27FC236}">
                <a16:creationId xmlns:a16="http://schemas.microsoft.com/office/drawing/2014/main" id="{49EE247A-85D6-499E-A8F9-14C79630A9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Rectangle 7">
            <a:extLst>
              <a:ext uri="{FF2B5EF4-FFF2-40B4-BE49-F238E27FC236}">
                <a16:creationId xmlns:a16="http://schemas.microsoft.com/office/drawing/2014/main" id="{9C0052F9-A43F-4D4A-91BE-759FE4B45970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EC994A9B-930E-4B04-9B54-2617211AA82A}" type="slidenum">
              <a:rPr lang="en-US" altLang="en-US" sz="1300">
                <a:solidFill>
                  <a:srgbClr val="000000"/>
                </a:solidFill>
                <a:latin typeface="Times New Roman" panose="02020603050405020304" pitchFamily="18" charset="0"/>
              </a:rPr>
              <a:pPr algn="r"/>
              <a:t>45</a:t>
            </a:fld>
            <a:endParaRPr lang="en-US" altLang="en-US" sz="1300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100354" name="Rectangle 2">
            <a:extLst>
              <a:ext uri="{FF2B5EF4-FFF2-40B4-BE49-F238E27FC236}">
                <a16:creationId xmlns:a16="http://schemas.microsoft.com/office/drawing/2014/main" id="{2C27DD28-6EC7-4DBE-900E-09F6D15BD54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0355" name="Rectangle 3">
            <a:extLst>
              <a:ext uri="{FF2B5EF4-FFF2-40B4-BE49-F238E27FC236}">
                <a16:creationId xmlns:a16="http://schemas.microsoft.com/office/drawing/2014/main" id="{8A7C3EF9-F327-4E24-A38A-A151D2BE76E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Rectangle 7">
            <a:extLst>
              <a:ext uri="{FF2B5EF4-FFF2-40B4-BE49-F238E27FC236}">
                <a16:creationId xmlns:a16="http://schemas.microsoft.com/office/drawing/2014/main" id="{2D8755E9-5794-4113-AD2B-9180E7083C8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B3BE110-436C-4C8A-A405-F434BB174967}" type="slidenum">
              <a:rPr lang="en-US" altLang="en-US" sz="1300">
                <a:latin typeface="Times New Roman" panose="02020603050405020304" pitchFamily="18" charset="0"/>
              </a:rPr>
              <a:pPr/>
              <a:t>46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2402" name="Rectangle 2">
            <a:extLst>
              <a:ext uri="{FF2B5EF4-FFF2-40B4-BE49-F238E27FC236}">
                <a16:creationId xmlns:a16="http://schemas.microsoft.com/office/drawing/2014/main" id="{6A7FDB85-FAE0-433C-8CA3-BD5E520F07E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0D0EF0CD-8D52-40F2-AD07-5B813E00C9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Rectangle 7">
            <a:extLst>
              <a:ext uri="{FF2B5EF4-FFF2-40B4-BE49-F238E27FC236}">
                <a16:creationId xmlns:a16="http://schemas.microsoft.com/office/drawing/2014/main" id="{425820C7-EA96-418B-AE24-DCFAE0897DD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E4E948C-A362-4F91-ACC1-300F5FA02454}" type="slidenum">
              <a:rPr lang="en-US" altLang="en-US" sz="1300">
                <a:latin typeface="Times New Roman" panose="02020603050405020304" pitchFamily="18" charset="0"/>
              </a:rPr>
              <a:pPr/>
              <a:t>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4578" name="Rectangle 2">
            <a:extLst>
              <a:ext uri="{FF2B5EF4-FFF2-40B4-BE49-F238E27FC236}">
                <a16:creationId xmlns:a16="http://schemas.microsoft.com/office/drawing/2014/main" id="{8ADFF0BE-C855-4D92-9CD1-4456C1D7F11E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9" name="Rectangle 3">
            <a:extLst>
              <a:ext uri="{FF2B5EF4-FFF2-40B4-BE49-F238E27FC236}">
                <a16:creationId xmlns:a16="http://schemas.microsoft.com/office/drawing/2014/main" id="{C7E04645-B102-4BF5-9D5F-A2C4977570C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Rectangle 7">
            <a:extLst>
              <a:ext uri="{FF2B5EF4-FFF2-40B4-BE49-F238E27FC236}">
                <a16:creationId xmlns:a16="http://schemas.microsoft.com/office/drawing/2014/main" id="{744039E4-C12C-47B6-B4DA-7B2E7C0C1DF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17A6E5B1-38B4-4CC8-8994-6905D27BA140}" type="slidenum">
              <a:rPr lang="en-US" altLang="en-US" sz="1300">
                <a:latin typeface="Times New Roman" panose="02020603050405020304" pitchFamily="18" charset="0"/>
              </a:rPr>
              <a:pPr/>
              <a:t>47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4450" name="Rectangle 2">
            <a:extLst>
              <a:ext uri="{FF2B5EF4-FFF2-40B4-BE49-F238E27FC236}">
                <a16:creationId xmlns:a16="http://schemas.microsoft.com/office/drawing/2014/main" id="{857256B5-DCE4-4B0D-B7F8-F7251B24111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4451" name="Rectangle 3">
            <a:extLst>
              <a:ext uri="{FF2B5EF4-FFF2-40B4-BE49-F238E27FC236}">
                <a16:creationId xmlns:a16="http://schemas.microsoft.com/office/drawing/2014/main" id="{75BA4211-8140-484C-8E7D-884821D2BCB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7">
            <a:extLst>
              <a:ext uri="{FF2B5EF4-FFF2-40B4-BE49-F238E27FC236}">
                <a16:creationId xmlns:a16="http://schemas.microsoft.com/office/drawing/2014/main" id="{67C3377F-81D2-49AC-903B-51294DB58FE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11D3683-F01F-496D-B2D4-16727194EEE2}" type="slidenum">
              <a:rPr lang="en-US" altLang="en-US" sz="1300">
                <a:latin typeface="Times New Roman" panose="02020603050405020304" pitchFamily="18" charset="0"/>
              </a:rPr>
              <a:pPr/>
              <a:t>48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6498" name="Rectangle 2">
            <a:extLst>
              <a:ext uri="{FF2B5EF4-FFF2-40B4-BE49-F238E27FC236}">
                <a16:creationId xmlns:a16="http://schemas.microsoft.com/office/drawing/2014/main" id="{2D57BDA1-1913-4E02-8F27-4676A4B8E84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6499" name="Rectangle 3">
            <a:extLst>
              <a:ext uri="{FF2B5EF4-FFF2-40B4-BE49-F238E27FC236}">
                <a16:creationId xmlns:a16="http://schemas.microsoft.com/office/drawing/2014/main" id="{B3CBAB1D-A00E-4AE9-97D6-13B67155757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Rectangle 7">
            <a:extLst>
              <a:ext uri="{FF2B5EF4-FFF2-40B4-BE49-F238E27FC236}">
                <a16:creationId xmlns:a16="http://schemas.microsoft.com/office/drawing/2014/main" id="{C23FC76B-F1DE-4A86-BFF9-6296884CF92C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BCA201BB-564C-4B44-B24C-FE2EDCDE4D39}" type="slidenum">
              <a:rPr lang="en-US" altLang="en-US" sz="1300">
                <a:latin typeface="Times New Roman" panose="02020603050405020304" pitchFamily="18" charset="0"/>
              </a:rPr>
              <a:pPr/>
              <a:t>49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08546" name="Rectangle 2">
            <a:extLst>
              <a:ext uri="{FF2B5EF4-FFF2-40B4-BE49-F238E27FC236}">
                <a16:creationId xmlns:a16="http://schemas.microsoft.com/office/drawing/2014/main" id="{AB8DA344-14F8-4FA8-8451-2AEFADFA78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8547" name="Rectangle 3">
            <a:extLst>
              <a:ext uri="{FF2B5EF4-FFF2-40B4-BE49-F238E27FC236}">
                <a16:creationId xmlns:a16="http://schemas.microsoft.com/office/drawing/2014/main" id="{278526FC-896E-414D-91E4-3C3F701927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Rectangle 7">
            <a:extLst>
              <a:ext uri="{FF2B5EF4-FFF2-40B4-BE49-F238E27FC236}">
                <a16:creationId xmlns:a16="http://schemas.microsoft.com/office/drawing/2014/main" id="{6E175522-D7E4-44C3-B77E-8ABD6BA3E0B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F9B29D0-E5E5-4507-AA30-B162868B7DD8}" type="slidenum">
              <a:rPr lang="en-US" altLang="en-US" sz="1300">
                <a:latin typeface="Times New Roman" panose="02020603050405020304" pitchFamily="18" charset="0"/>
              </a:rPr>
              <a:pPr/>
              <a:t>50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0594" name="Rectangle 2">
            <a:extLst>
              <a:ext uri="{FF2B5EF4-FFF2-40B4-BE49-F238E27FC236}">
                <a16:creationId xmlns:a16="http://schemas.microsoft.com/office/drawing/2014/main" id="{590EE68D-2E30-4078-8676-9BAC57EA0E7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0595" name="Rectangle 3">
            <a:extLst>
              <a:ext uri="{FF2B5EF4-FFF2-40B4-BE49-F238E27FC236}">
                <a16:creationId xmlns:a16="http://schemas.microsoft.com/office/drawing/2014/main" id="{C810B3A4-5867-474B-83E1-DC2A102C260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Rectangle 7">
            <a:extLst>
              <a:ext uri="{FF2B5EF4-FFF2-40B4-BE49-F238E27FC236}">
                <a16:creationId xmlns:a16="http://schemas.microsoft.com/office/drawing/2014/main" id="{1543D2FC-1E9D-40A4-AC12-D66E8632206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98220B3-A8C3-4372-8BDF-2D031BDDB3BB}" type="slidenum">
              <a:rPr lang="en-US" altLang="en-US" sz="1300">
                <a:latin typeface="Times New Roman" panose="02020603050405020304" pitchFamily="18" charset="0"/>
              </a:rPr>
              <a:pPr/>
              <a:t>51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2642" name="Rectangle 2">
            <a:extLst>
              <a:ext uri="{FF2B5EF4-FFF2-40B4-BE49-F238E27FC236}">
                <a16:creationId xmlns:a16="http://schemas.microsoft.com/office/drawing/2014/main" id="{1DDB7A29-54A0-455E-86C9-C2EF8D57E44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2643" name="Rectangle 3">
            <a:extLst>
              <a:ext uri="{FF2B5EF4-FFF2-40B4-BE49-F238E27FC236}">
                <a16:creationId xmlns:a16="http://schemas.microsoft.com/office/drawing/2014/main" id="{08ABB8D3-C42F-4DD9-A85F-4D333113A55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7">
            <a:extLst>
              <a:ext uri="{FF2B5EF4-FFF2-40B4-BE49-F238E27FC236}">
                <a16:creationId xmlns:a16="http://schemas.microsoft.com/office/drawing/2014/main" id="{7A8B41AC-A8FE-4522-BDD7-85D82EE2F4D4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69E271E8-9FB7-4F40-9DF0-9D9432465AE4}" type="slidenum">
              <a:rPr lang="en-US" altLang="en-US" sz="1300">
                <a:latin typeface="Times New Roman" panose="02020603050405020304" pitchFamily="18" charset="0"/>
              </a:rPr>
              <a:pPr algn="r"/>
              <a:t>55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7762" name="Rectangle 2">
            <a:extLst>
              <a:ext uri="{FF2B5EF4-FFF2-40B4-BE49-F238E27FC236}">
                <a16:creationId xmlns:a16="http://schemas.microsoft.com/office/drawing/2014/main" id="{39C14B0E-3857-4DBB-9362-DC080A75A76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7763" name="Rectangle 3">
            <a:extLst>
              <a:ext uri="{FF2B5EF4-FFF2-40B4-BE49-F238E27FC236}">
                <a16:creationId xmlns:a16="http://schemas.microsoft.com/office/drawing/2014/main" id="{17F8FBE4-2C37-42FB-82FA-AF0A7F2EF4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Rectangle 7">
            <a:extLst>
              <a:ext uri="{FF2B5EF4-FFF2-40B4-BE49-F238E27FC236}">
                <a16:creationId xmlns:a16="http://schemas.microsoft.com/office/drawing/2014/main" id="{13E0BC8E-A3BC-4DD6-B77D-BBF02321464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705258F-E25B-445D-B512-AFE238675AF7}" type="slidenum">
              <a:rPr lang="en-US" altLang="en-US" sz="1300">
                <a:latin typeface="Times New Roman" panose="02020603050405020304" pitchFamily="18" charset="0"/>
              </a:rPr>
              <a:pPr/>
              <a:t>56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19810" name="Rectangle 2">
            <a:extLst>
              <a:ext uri="{FF2B5EF4-FFF2-40B4-BE49-F238E27FC236}">
                <a16:creationId xmlns:a16="http://schemas.microsoft.com/office/drawing/2014/main" id="{79A6D043-008C-4CEB-89EC-8CBFF463E94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9811" name="Rectangle 3">
            <a:extLst>
              <a:ext uri="{FF2B5EF4-FFF2-40B4-BE49-F238E27FC236}">
                <a16:creationId xmlns:a16="http://schemas.microsoft.com/office/drawing/2014/main" id="{627843C0-4848-4A42-90C3-779B8F9505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Rectangle 7">
            <a:extLst>
              <a:ext uri="{FF2B5EF4-FFF2-40B4-BE49-F238E27FC236}">
                <a16:creationId xmlns:a16="http://schemas.microsoft.com/office/drawing/2014/main" id="{72502AC9-0DB5-480F-9F4D-A5BD812D852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0ACC9C0F-36BB-4880-AA56-B57CD1302BB2}" type="slidenum">
              <a:rPr lang="en-US" altLang="en-US" sz="1300">
                <a:latin typeface="Times New Roman" panose="02020603050405020304" pitchFamily="18" charset="0"/>
              </a:rPr>
              <a:pPr/>
              <a:t>57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1858" name="Rectangle 2">
            <a:extLst>
              <a:ext uri="{FF2B5EF4-FFF2-40B4-BE49-F238E27FC236}">
                <a16:creationId xmlns:a16="http://schemas.microsoft.com/office/drawing/2014/main" id="{8F466F66-E2D2-4783-B202-41C813F6E3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1859" name="Rectangle 3">
            <a:extLst>
              <a:ext uri="{FF2B5EF4-FFF2-40B4-BE49-F238E27FC236}">
                <a16:creationId xmlns:a16="http://schemas.microsoft.com/office/drawing/2014/main" id="{B9481012-4C92-434D-BFB1-FE4A3D0E13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Rectangle 7">
            <a:extLst>
              <a:ext uri="{FF2B5EF4-FFF2-40B4-BE49-F238E27FC236}">
                <a16:creationId xmlns:a16="http://schemas.microsoft.com/office/drawing/2014/main" id="{FC65E9E1-5EF1-44C3-9E05-AB483A18FC8D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3FFB51E4-5EFC-4554-83A9-B4282CAFD71E}" type="slidenum">
              <a:rPr lang="en-US" altLang="en-US" sz="1300">
                <a:latin typeface="Times New Roman" panose="02020603050405020304" pitchFamily="18" charset="0"/>
              </a:rPr>
              <a:pPr/>
              <a:t>58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3906" name="Rectangle 2">
            <a:extLst>
              <a:ext uri="{FF2B5EF4-FFF2-40B4-BE49-F238E27FC236}">
                <a16:creationId xmlns:a16="http://schemas.microsoft.com/office/drawing/2014/main" id="{7C041B00-3986-481D-A61D-4B64AC0FF31A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3907" name="Rectangle 3">
            <a:extLst>
              <a:ext uri="{FF2B5EF4-FFF2-40B4-BE49-F238E27FC236}">
                <a16:creationId xmlns:a16="http://schemas.microsoft.com/office/drawing/2014/main" id="{4A8FA6BD-FC12-48A7-A633-A44A52149AA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Rectangle 7">
            <a:extLst>
              <a:ext uri="{FF2B5EF4-FFF2-40B4-BE49-F238E27FC236}">
                <a16:creationId xmlns:a16="http://schemas.microsoft.com/office/drawing/2014/main" id="{59B7B0A7-8933-4A54-80C4-310BEABA50E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1DCFAA8-0E06-4875-B98F-C5EC14FB4340}" type="slidenum">
              <a:rPr lang="en-US" altLang="en-US" sz="1300">
                <a:latin typeface="Times New Roman" panose="02020603050405020304" pitchFamily="18" charset="0"/>
              </a:rPr>
              <a:pPr/>
              <a:t>59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5954" name="Rectangle 2">
            <a:extLst>
              <a:ext uri="{FF2B5EF4-FFF2-40B4-BE49-F238E27FC236}">
                <a16:creationId xmlns:a16="http://schemas.microsoft.com/office/drawing/2014/main" id="{C43EAA2A-1DFF-406E-B6D4-46BD0B08F77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5955" name="Rectangle 3">
            <a:extLst>
              <a:ext uri="{FF2B5EF4-FFF2-40B4-BE49-F238E27FC236}">
                <a16:creationId xmlns:a16="http://schemas.microsoft.com/office/drawing/2014/main" id="{0CAAF09E-D051-4D50-8827-7EA491E34B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Rectangle 7">
            <a:extLst>
              <a:ext uri="{FF2B5EF4-FFF2-40B4-BE49-F238E27FC236}">
                <a16:creationId xmlns:a16="http://schemas.microsoft.com/office/drawing/2014/main" id="{C27D2590-9E06-4AA8-BCCA-40DC2EFD29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F9CBBD5-45C0-43A3-B143-C2E12EC53A75}" type="slidenum">
              <a:rPr lang="en-US" altLang="en-US" sz="1300">
                <a:latin typeface="Times New Roman" panose="02020603050405020304" pitchFamily="18" charset="0"/>
              </a:rPr>
              <a:pPr/>
              <a:t>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6626" name="Rectangle 2">
            <a:extLst>
              <a:ext uri="{FF2B5EF4-FFF2-40B4-BE49-F238E27FC236}">
                <a16:creationId xmlns:a16="http://schemas.microsoft.com/office/drawing/2014/main" id="{ECAC1A8C-05EA-4575-A9C7-2F8CE801A4F5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7" name="Rectangle 3">
            <a:extLst>
              <a:ext uri="{FF2B5EF4-FFF2-40B4-BE49-F238E27FC236}">
                <a16:creationId xmlns:a16="http://schemas.microsoft.com/office/drawing/2014/main" id="{34DCFB1E-DBD1-4EEA-9516-34AD6B3B00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Rectangle 7">
            <a:extLst>
              <a:ext uri="{FF2B5EF4-FFF2-40B4-BE49-F238E27FC236}">
                <a16:creationId xmlns:a16="http://schemas.microsoft.com/office/drawing/2014/main" id="{AD2C99F4-2FC6-4362-B038-213C4E622B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9D85DCB2-6E82-4C31-AAD8-3F09CB74192A}" type="slidenum">
              <a:rPr lang="en-US" altLang="en-US" sz="1300">
                <a:latin typeface="Times New Roman" panose="02020603050405020304" pitchFamily="18" charset="0"/>
              </a:rPr>
              <a:pPr/>
              <a:t>60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28002" name="Rectangle 2">
            <a:extLst>
              <a:ext uri="{FF2B5EF4-FFF2-40B4-BE49-F238E27FC236}">
                <a16:creationId xmlns:a16="http://schemas.microsoft.com/office/drawing/2014/main" id="{998943D4-518E-40CE-9F52-B7A451E3F2D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8003" name="Rectangle 3">
            <a:extLst>
              <a:ext uri="{FF2B5EF4-FFF2-40B4-BE49-F238E27FC236}">
                <a16:creationId xmlns:a16="http://schemas.microsoft.com/office/drawing/2014/main" id="{AD30A2B6-5288-4126-A14D-033A19145C4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Rectangle 7">
            <a:extLst>
              <a:ext uri="{FF2B5EF4-FFF2-40B4-BE49-F238E27FC236}">
                <a16:creationId xmlns:a16="http://schemas.microsoft.com/office/drawing/2014/main" id="{39CE51CD-172F-4FA5-A10B-F2F23F8A2EA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5D2FBC5-91A3-40F2-9D85-CBC56F94A65C}" type="slidenum">
              <a:rPr lang="en-US" altLang="en-US" sz="1300">
                <a:latin typeface="Times New Roman" panose="02020603050405020304" pitchFamily="18" charset="0"/>
              </a:rPr>
              <a:pPr/>
              <a:t>61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0050" name="Rectangle 2">
            <a:extLst>
              <a:ext uri="{FF2B5EF4-FFF2-40B4-BE49-F238E27FC236}">
                <a16:creationId xmlns:a16="http://schemas.microsoft.com/office/drawing/2014/main" id="{A7C5DF36-F875-44D5-9FAF-6931FA525CA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0051" name="Rectangle 3">
            <a:extLst>
              <a:ext uri="{FF2B5EF4-FFF2-40B4-BE49-F238E27FC236}">
                <a16:creationId xmlns:a16="http://schemas.microsoft.com/office/drawing/2014/main" id="{BCCE21C5-F492-4FB5-9EAB-E6920586ECE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Rectangle 7">
            <a:extLst>
              <a:ext uri="{FF2B5EF4-FFF2-40B4-BE49-F238E27FC236}">
                <a16:creationId xmlns:a16="http://schemas.microsoft.com/office/drawing/2014/main" id="{8703FE1F-F448-471A-AFE9-688E97596B15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57E06EDB-C73D-4F83-836B-265F320983AA}" type="slidenum">
              <a:rPr lang="en-US" altLang="en-US" sz="1300">
                <a:latin typeface="Times New Roman" panose="02020603050405020304" pitchFamily="18" charset="0"/>
              </a:rPr>
              <a:pPr/>
              <a:t>62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2098" name="Rectangle 2">
            <a:extLst>
              <a:ext uri="{FF2B5EF4-FFF2-40B4-BE49-F238E27FC236}">
                <a16:creationId xmlns:a16="http://schemas.microsoft.com/office/drawing/2014/main" id="{246736B3-177A-4D23-9C10-39C497DA5E6C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2099" name="Rectangle 3">
            <a:extLst>
              <a:ext uri="{FF2B5EF4-FFF2-40B4-BE49-F238E27FC236}">
                <a16:creationId xmlns:a16="http://schemas.microsoft.com/office/drawing/2014/main" id="{975F7152-46AB-43CE-9CFA-55D1B8E9FC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Rectangle 7">
            <a:extLst>
              <a:ext uri="{FF2B5EF4-FFF2-40B4-BE49-F238E27FC236}">
                <a16:creationId xmlns:a16="http://schemas.microsoft.com/office/drawing/2014/main" id="{C69CF6EB-E637-4615-9EEF-9C81EE95FFF3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F825B252-0A04-48E8-B351-D1F08A0FF175}" type="slidenum">
              <a:rPr lang="en-US" altLang="en-US" sz="1300">
                <a:latin typeface="Times New Roman" panose="02020603050405020304" pitchFamily="18" charset="0"/>
              </a:rPr>
              <a:pPr algn="r"/>
              <a:t>63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34146" name="Rectangle 2">
            <a:extLst>
              <a:ext uri="{FF2B5EF4-FFF2-40B4-BE49-F238E27FC236}">
                <a16:creationId xmlns:a16="http://schemas.microsoft.com/office/drawing/2014/main" id="{2E1BA205-F302-4C73-BD70-662A1C74C1F6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4147" name="Rectangle 3">
            <a:extLst>
              <a:ext uri="{FF2B5EF4-FFF2-40B4-BE49-F238E27FC236}">
                <a16:creationId xmlns:a16="http://schemas.microsoft.com/office/drawing/2014/main" id="{C90B7E13-64C2-4F04-B2B0-ED699058A0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Rectangle 7">
            <a:extLst>
              <a:ext uri="{FF2B5EF4-FFF2-40B4-BE49-F238E27FC236}">
                <a16:creationId xmlns:a16="http://schemas.microsoft.com/office/drawing/2014/main" id="{A205BB1B-40B5-484B-96F5-DE7BCC06008C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C9D15F79-6CC0-4D6E-A6E9-572A3023E212}" type="slidenum">
              <a:rPr lang="en-US" altLang="en-US" sz="1300">
                <a:latin typeface="Times New Roman" panose="02020603050405020304" pitchFamily="18" charset="0"/>
              </a:rPr>
              <a:pPr algn="r"/>
              <a:t>69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1314" name="Rectangle 2">
            <a:extLst>
              <a:ext uri="{FF2B5EF4-FFF2-40B4-BE49-F238E27FC236}">
                <a16:creationId xmlns:a16="http://schemas.microsoft.com/office/drawing/2014/main" id="{2799290D-A44D-4FAF-8669-03A1DD43D1D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1315" name="Rectangle 3">
            <a:extLst>
              <a:ext uri="{FF2B5EF4-FFF2-40B4-BE49-F238E27FC236}">
                <a16:creationId xmlns:a16="http://schemas.microsoft.com/office/drawing/2014/main" id="{81193838-2D6B-4FB5-9B45-2A303317A9F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7">
            <a:extLst>
              <a:ext uri="{FF2B5EF4-FFF2-40B4-BE49-F238E27FC236}">
                <a16:creationId xmlns:a16="http://schemas.microsoft.com/office/drawing/2014/main" id="{0F62F417-5E33-4887-B625-08BF5B9FE36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8BE8312-0314-469A-B30D-93E20EDE4425}" type="slidenum">
              <a:rPr lang="en-US" altLang="en-US" sz="1300">
                <a:latin typeface="Times New Roman" panose="02020603050405020304" pitchFamily="18" charset="0"/>
              </a:rPr>
              <a:pPr/>
              <a:t>70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3362" name="Rectangle 2">
            <a:extLst>
              <a:ext uri="{FF2B5EF4-FFF2-40B4-BE49-F238E27FC236}">
                <a16:creationId xmlns:a16="http://schemas.microsoft.com/office/drawing/2014/main" id="{F634C32F-08D7-44AE-A85F-A8F5F3387F2D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3363" name="Rectangle 3">
            <a:extLst>
              <a:ext uri="{FF2B5EF4-FFF2-40B4-BE49-F238E27FC236}">
                <a16:creationId xmlns:a16="http://schemas.microsoft.com/office/drawing/2014/main" id="{A6E82FAD-C221-4E6F-956B-25A6D206A44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Rectangle 7">
            <a:extLst>
              <a:ext uri="{FF2B5EF4-FFF2-40B4-BE49-F238E27FC236}">
                <a16:creationId xmlns:a16="http://schemas.microsoft.com/office/drawing/2014/main" id="{9C4DEE9E-DBBE-4B92-9470-CA874FC71F8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01D2FAD-0FAF-44AA-9914-A65918A38623}" type="slidenum">
              <a:rPr lang="en-US" altLang="en-US" sz="1300">
                <a:latin typeface="Times New Roman" panose="02020603050405020304" pitchFamily="18" charset="0"/>
              </a:rPr>
              <a:pPr/>
              <a:t>71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5410" name="Rectangle 2">
            <a:extLst>
              <a:ext uri="{FF2B5EF4-FFF2-40B4-BE49-F238E27FC236}">
                <a16:creationId xmlns:a16="http://schemas.microsoft.com/office/drawing/2014/main" id="{51BAF8F4-386A-44F0-A121-ECAFB040C1B4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1" name="Rectangle 3">
            <a:extLst>
              <a:ext uri="{FF2B5EF4-FFF2-40B4-BE49-F238E27FC236}">
                <a16:creationId xmlns:a16="http://schemas.microsoft.com/office/drawing/2014/main" id="{D6CFF8B3-8906-40B1-B207-92B30E26ADE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Rectangle 7">
            <a:extLst>
              <a:ext uri="{FF2B5EF4-FFF2-40B4-BE49-F238E27FC236}">
                <a16:creationId xmlns:a16="http://schemas.microsoft.com/office/drawing/2014/main" id="{3EB4A4CD-E860-4DB4-915E-9B12D4BD566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0394AAA-AB74-41D1-9212-5B0D809B7AFD}" type="slidenum">
              <a:rPr lang="en-US" altLang="en-US" sz="1300">
                <a:latin typeface="Times New Roman" panose="02020603050405020304" pitchFamily="18" charset="0"/>
              </a:rPr>
              <a:pPr/>
              <a:t>72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7458" name="Rectangle 2">
            <a:extLst>
              <a:ext uri="{FF2B5EF4-FFF2-40B4-BE49-F238E27FC236}">
                <a16:creationId xmlns:a16="http://schemas.microsoft.com/office/drawing/2014/main" id="{9AC6CC1B-EE49-4D1B-A4C8-D34DFA607C7B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59" name="Rectangle 3">
            <a:extLst>
              <a:ext uri="{FF2B5EF4-FFF2-40B4-BE49-F238E27FC236}">
                <a16:creationId xmlns:a16="http://schemas.microsoft.com/office/drawing/2014/main" id="{ACC094EA-6D81-49B6-AFD3-649F1660B52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7">
            <a:extLst>
              <a:ext uri="{FF2B5EF4-FFF2-40B4-BE49-F238E27FC236}">
                <a16:creationId xmlns:a16="http://schemas.microsoft.com/office/drawing/2014/main" id="{723BB95D-1438-494D-AD91-2E994B426CF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69F34DC-F866-4185-9FB5-6A1EDC35348B}" type="slidenum">
              <a:rPr lang="en-US" altLang="en-US" sz="1300">
                <a:latin typeface="Times New Roman" panose="02020603050405020304" pitchFamily="18" charset="0"/>
              </a:rPr>
              <a:pPr/>
              <a:t>73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49506" name="Rectangle 2">
            <a:extLst>
              <a:ext uri="{FF2B5EF4-FFF2-40B4-BE49-F238E27FC236}">
                <a16:creationId xmlns:a16="http://schemas.microsoft.com/office/drawing/2014/main" id="{6A220958-1070-440D-9EF0-6EC758FCC8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9507" name="Rectangle 3">
            <a:extLst>
              <a:ext uri="{FF2B5EF4-FFF2-40B4-BE49-F238E27FC236}">
                <a16:creationId xmlns:a16="http://schemas.microsoft.com/office/drawing/2014/main" id="{C70C0043-17FD-44A5-B88F-F9BD6128373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7">
            <a:extLst>
              <a:ext uri="{FF2B5EF4-FFF2-40B4-BE49-F238E27FC236}">
                <a16:creationId xmlns:a16="http://schemas.microsoft.com/office/drawing/2014/main" id="{18E42AF1-C644-478F-915D-A756718B560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A990E127-D2FC-468E-B521-1C4E359E9FAA}" type="slidenum">
              <a:rPr lang="en-US" altLang="en-US" sz="1300">
                <a:latin typeface="Times New Roman" panose="02020603050405020304" pitchFamily="18" charset="0"/>
              </a:rPr>
              <a:pPr/>
              <a:t>74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1554" name="Rectangle 2">
            <a:extLst>
              <a:ext uri="{FF2B5EF4-FFF2-40B4-BE49-F238E27FC236}">
                <a16:creationId xmlns:a16="http://schemas.microsoft.com/office/drawing/2014/main" id="{DB404586-5F74-4282-9661-06B4CF88AB28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1555" name="Rectangle 3">
            <a:extLst>
              <a:ext uri="{FF2B5EF4-FFF2-40B4-BE49-F238E27FC236}">
                <a16:creationId xmlns:a16="http://schemas.microsoft.com/office/drawing/2014/main" id="{88BC224F-1E85-4940-B7CA-A0D99692870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Rectangle 7">
            <a:extLst>
              <a:ext uri="{FF2B5EF4-FFF2-40B4-BE49-F238E27FC236}">
                <a16:creationId xmlns:a16="http://schemas.microsoft.com/office/drawing/2014/main" id="{507676F1-EF76-464C-826A-095A683714F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CEF3F8E8-0543-437E-AA1D-A3F072350DB0}" type="slidenum">
              <a:rPr lang="en-US" altLang="en-US" sz="1300">
                <a:latin typeface="Times New Roman" panose="02020603050405020304" pitchFamily="18" charset="0"/>
              </a:rPr>
              <a:pPr/>
              <a:t>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28674" name="Rectangle 2">
            <a:extLst>
              <a:ext uri="{FF2B5EF4-FFF2-40B4-BE49-F238E27FC236}">
                <a16:creationId xmlns:a16="http://schemas.microsoft.com/office/drawing/2014/main" id="{55EF2737-022A-4783-A848-59C74EAEF62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5" name="Rectangle 3">
            <a:extLst>
              <a:ext uri="{FF2B5EF4-FFF2-40B4-BE49-F238E27FC236}">
                <a16:creationId xmlns:a16="http://schemas.microsoft.com/office/drawing/2014/main" id="{4B4ABEEE-6AE9-420C-930D-06A9EBBAAC8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Rectangle 7">
            <a:extLst>
              <a:ext uri="{FF2B5EF4-FFF2-40B4-BE49-F238E27FC236}">
                <a16:creationId xmlns:a16="http://schemas.microsoft.com/office/drawing/2014/main" id="{036EF7BB-2123-4D92-B0F7-41969C8C7E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FFDB1AE5-6CE0-4942-A63F-B545C27A81DF}" type="slidenum">
              <a:rPr lang="en-US" altLang="en-US" sz="1300">
                <a:latin typeface="Times New Roman" panose="02020603050405020304" pitchFamily="18" charset="0"/>
              </a:rPr>
              <a:pPr/>
              <a:t>75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153602" name="Rectangle 2">
            <a:extLst>
              <a:ext uri="{FF2B5EF4-FFF2-40B4-BE49-F238E27FC236}">
                <a16:creationId xmlns:a16="http://schemas.microsoft.com/office/drawing/2014/main" id="{659B10DF-85FA-473C-9BBB-B3372A699B93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3603" name="Rectangle 3">
            <a:extLst>
              <a:ext uri="{FF2B5EF4-FFF2-40B4-BE49-F238E27FC236}">
                <a16:creationId xmlns:a16="http://schemas.microsoft.com/office/drawing/2014/main" id="{8DBD54E9-7A2B-439D-B88C-70C9332BB66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lide Image Placeholder 1">
            <a:extLst>
              <a:ext uri="{FF2B5EF4-FFF2-40B4-BE49-F238E27FC236}">
                <a16:creationId xmlns:a16="http://schemas.microsoft.com/office/drawing/2014/main" id="{9C34520A-3736-429C-BC19-9B133F2981D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5650" name="Notes Placeholder 2">
            <a:extLst>
              <a:ext uri="{FF2B5EF4-FFF2-40B4-BE49-F238E27FC236}">
                <a16:creationId xmlns:a16="http://schemas.microsoft.com/office/drawing/2014/main" id="{B56BD4A8-03DF-4E02-A3B4-CFC1A6BCD48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5651" name="Slide Number Placeholder 3">
            <a:extLst>
              <a:ext uri="{FF2B5EF4-FFF2-40B4-BE49-F238E27FC236}">
                <a16:creationId xmlns:a16="http://schemas.microsoft.com/office/drawing/2014/main" id="{A42FBC88-8C3C-4E84-8277-0DF12DDD12E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42BC520-4FEA-4839-AAB1-A5BDDBAAB328}" type="slidenum">
              <a:rPr lang="en-US" altLang="en-US" sz="1300">
                <a:latin typeface="Times New Roman" panose="02020603050405020304" pitchFamily="18" charset="0"/>
              </a:rPr>
              <a:pPr/>
              <a:t>76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lide Image Placeholder 1">
            <a:extLst>
              <a:ext uri="{FF2B5EF4-FFF2-40B4-BE49-F238E27FC236}">
                <a16:creationId xmlns:a16="http://schemas.microsoft.com/office/drawing/2014/main" id="{6A3C343A-5D34-4DE8-A092-34265CA075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>
          <a:ln/>
        </p:spPr>
      </p:sp>
      <p:sp>
        <p:nvSpPr>
          <p:cNvPr id="157698" name="Notes Placeholder 2">
            <a:extLst>
              <a:ext uri="{FF2B5EF4-FFF2-40B4-BE49-F238E27FC236}">
                <a16:creationId xmlns:a16="http://schemas.microsoft.com/office/drawing/2014/main" id="{E1F8B33A-B79F-4B79-B661-3A913839046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  <p:sp>
        <p:nvSpPr>
          <p:cNvPr id="157699" name="Slide Number Placeholder 3">
            <a:extLst>
              <a:ext uri="{FF2B5EF4-FFF2-40B4-BE49-F238E27FC236}">
                <a16:creationId xmlns:a16="http://schemas.microsoft.com/office/drawing/2014/main" id="{E8F4BFE4-16A4-4F94-AA32-4582E5DC542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E4DD522F-F550-4088-814B-B205B956F998}" type="slidenum">
              <a:rPr lang="en-US" altLang="en-US" sz="1300">
                <a:latin typeface="Times New Roman" panose="02020603050405020304" pitchFamily="18" charset="0"/>
              </a:rPr>
              <a:pPr/>
              <a:t>77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Rectangle 7">
            <a:extLst>
              <a:ext uri="{FF2B5EF4-FFF2-40B4-BE49-F238E27FC236}">
                <a16:creationId xmlns:a16="http://schemas.microsoft.com/office/drawing/2014/main" id="{C20673D7-B4E6-41A5-AA94-DD0B81FA91E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DE1CD27C-A38F-4038-94AD-E5551BC4BA8F}" type="slidenum">
              <a:rPr lang="en-US" altLang="en-US" sz="1300">
                <a:latin typeface="Times New Roman" panose="02020603050405020304" pitchFamily="18" charset="0"/>
              </a:rPr>
              <a:pPr/>
              <a:t>8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0722" name="Rectangle 2">
            <a:extLst>
              <a:ext uri="{FF2B5EF4-FFF2-40B4-BE49-F238E27FC236}">
                <a16:creationId xmlns:a16="http://schemas.microsoft.com/office/drawing/2014/main" id="{1AE99887-58EC-4257-84B3-B3E3736CBD62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447AC861-8AED-4F59-B7FE-EB8FF75CB32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Rectangle 7">
            <a:extLst>
              <a:ext uri="{FF2B5EF4-FFF2-40B4-BE49-F238E27FC236}">
                <a16:creationId xmlns:a16="http://schemas.microsoft.com/office/drawing/2014/main" id="{C36F7DEA-4FAE-4B23-8045-E960FB5E039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fld id="{66BFA742-AB80-46DB-A4F2-C4E8C7B1CCAD}" type="slidenum">
              <a:rPr lang="en-US" altLang="en-US" sz="1300">
                <a:latin typeface="Times New Roman" panose="02020603050405020304" pitchFamily="18" charset="0"/>
              </a:rPr>
              <a:pPr/>
              <a:t>9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2770" name="Rectangle 2">
            <a:extLst>
              <a:ext uri="{FF2B5EF4-FFF2-40B4-BE49-F238E27FC236}">
                <a16:creationId xmlns:a16="http://schemas.microsoft.com/office/drawing/2014/main" id="{58B5B601-F35F-4F90-8036-3F69F8E93C50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71" name="Rectangle 3">
            <a:extLst>
              <a:ext uri="{FF2B5EF4-FFF2-40B4-BE49-F238E27FC236}">
                <a16:creationId xmlns:a16="http://schemas.microsoft.com/office/drawing/2014/main" id="{51D97084-46A7-4BAF-973E-83474FBE13E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Rectangle 7">
            <a:extLst>
              <a:ext uri="{FF2B5EF4-FFF2-40B4-BE49-F238E27FC236}">
                <a16:creationId xmlns:a16="http://schemas.microsoft.com/office/drawing/2014/main" id="{EEB71330-E310-4E22-911B-A93A7BBDA106}"/>
              </a:ext>
            </a:extLst>
          </p:cNvPr>
          <p:cNvSpPr txBox="1">
            <a:spLocks noGrp="1" noChangeArrowheads="1"/>
          </p:cNvSpPr>
          <p:nvPr/>
        </p:nvSpPr>
        <p:spPr bwMode="auto">
          <a:xfrm>
            <a:off x="4144963" y="9121775"/>
            <a:ext cx="3170237" cy="479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49" tIns="48325" rIns="96649" bIns="48325" anchor="b"/>
          <a:lstStyle>
            <a:lvl1pPr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 defTabSz="9667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96678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fld id="{22DB5467-91D0-4CE6-8A62-21AFE50315E1}" type="slidenum">
              <a:rPr lang="en-US" altLang="en-US" sz="1300">
                <a:latin typeface="Times New Roman" panose="02020603050405020304" pitchFamily="18" charset="0"/>
              </a:rPr>
              <a:pPr algn="r"/>
              <a:t>10</a:t>
            </a:fld>
            <a:endParaRPr lang="en-US" altLang="en-US" sz="1300">
              <a:latin typeface="Times New Roman" panose="02020603050405020304" pitchFamily="18" charset="0"/>
            </a:endParaRPr>
          </a:p>
        </p:txBody>
      </p:sp>
      <p:sp>
        <p:nvSpPr>
          <p:cNvPr id="34818" name="Rectangle 2">
            <a:extLst>
              <a:ext uri="{FF2B5EF4-FFF2-40B4-BE49-F238E27FC236}">
                <a16:creationId xmlns:a16="http://schemas.microsoft.com/office/drawing/2014/main" id="{6DFF076F-FE2F-4F3B-ABA7-F97EE27CC3AF}"/>
              </a:ext>
            </a:extLst>
          </p:cNvPr>
          <p:cNvSpPr>
            <a:spLocks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9" name="Rectangle 3">
            <a:extLst>
              <a:ext uri="{FF2B5EF4-FFF2-40B4-BE49-F238E27FC236}">
                <a16:creationId xmlns:a16="http://schemas.microsoft.com/office/drawing/2014/main" id="{022EB556-BCFD-474E-97BC-2B9CD2D8076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EB55411E-63C3-4FEF-BD89-7FC843D2EEE0}"/>
              </a:ext>
            </a:extLst>
          </p:cNvPr>
          <p:cNvSpPr>
            <a:spLocks noGrp="1" noChangeArrowheads="1"/>
          </p:cNvSpPr>
          <p:nvPr>
            <p:ph type="ftr" sz="quarter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C41BB8A5-D3FA-4DBB-BFDF-33DBE251597F}"/>
              </a:ext>
            </a:extLst>
          </p:cNvPr>
          <p:cNvSpPr>
            <a:spLocks noGrp="1" noChangeArrowheads="1"/>
          </p:cNvSpPr>
          <p:nvPr>
            <p:ph type="sldNum" sz="quarter" idx="1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26106AB7-A218-4FA1-9804-A8B5F48E0B68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5057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A89B0A0-1670-4DE8-9C65-11BAFBDC178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D1DDC180-03A8-4596-AFDE-D1C5E57EE484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9FF3BC0-AF99-4A2E-98E2-D4EACCB7DA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50667E-A0C8-41F1-90DB-421F970CB6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30146970-9983-4C4D-A393-6165AF0E62C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5819417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362700" y="228600"/>
            <a:ext cx="1943100" cy="6030913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533400" y="228600"/>
            <a:ext cx="5676900" cy="6030913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EFB28E1-C39D-40C3-8098-E46B391E86E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C5C835D3-E760-4511-964B-A8D1129539D2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D54913-290A-48E5-95D3-42A0483E9C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FBA3269-F6BF-4814-821E-EF707AD183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8B056F3B-8F11-42BF-9FE6-CFAD76831837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6002671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 preserve="1">
  <p:cSld name="Title, Content,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33400" y="228600"/>
            <a:ext cx="7772400" cy="1143000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quarter" idx="2"/>
          </p:nvPr>
        </p:nvSpPr>
        <p:spPr>
          <a:xfrm>
            <a:off x="4495800" y="16113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3"/>
          </p:nvPr>
        </p:nvSpPr>
        <p:spPr>
          <a:xfrm>
            <a:off x="4495800" y="4011613"/>
            <a:ext cx="3810000" cy="22479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Date Placeholder 5">
            <a:extLst>
              <a:ext uri="{FF2B5EF4-FFF2-40B4-BE49-F238E27FC236}">
                <a16:creationId xmlns:a16="http://schemas.microsoft.com/office/drawing/2014/main" id="{5D5B97DE-7BEC-470B-8977-33AFD1AA4F8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4B9D1BCC-212B-4148-A856-C740F745EBA5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7" name="Footer Placeholder 6">
            <a:extLst>
              <a:ext uri="{FF2B5EF4-FFF2-40B4-BE49-F238E27FC236}">
                <a16:creationId xmlns:a16="http://schemas.microsoft.com/office/drawing/2014/main" id="{F0C3EF78-CC93-4AC6-A983-6B33557F3EE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0E43FB4-89B5-4195-A889-18E70FF8D7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</a:t>
            </a:r>
            <a:fld id="{C8AE8207-85B9-4F6D-85BD-995475D1D400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114642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AF974307-0B41-41F8-9922-64CF0A09289D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9D5EFA8E-B3E0-4151-ABCB-73117DDE826F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FB22A13-20E1-4E21-BF0E-0669FAC0B39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3A83DF87-6F43-48EE-ADFB-D19CD487008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4444C03-DA6A-41D4-9330-A5B5D998482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397218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9B9EA5A3-6446-4213-8381-1F23C4E9C3C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62FF58D2-24A2-4411-BFC2-D80A23132E01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5FA6B468-F8BD-4D04-A7DC-B1913927413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9A263DAE-FF7B-4ED5-AD56-F52CA088DFE3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64564ECE-8EFD-427D-847B-F87E89BDDCE2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5609310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5334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495800" y="1611313"/>
            <a:ext cx="3810000" cy="46482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059A261-C460-4841-99DF-E1053A82813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890787E-4458-4035-93DD-06B9EE31D91E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BF47EE-BBA8-449E-BAF1-A250857DD9A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31861CA-8BE8-4BB7-B855-1B72B0CD7D1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BB27A065-7979-45C9-B5BD-23B8F0492A66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072544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7EEA4289-1C8E-4201-A3E6-C993F37C4113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B914EA7-703F-4219-9F2D-29A7B1A0E8A7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C3EEA04D-1AA3-4F7F-B884-E3627895887F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9C99E163-4AAE-46AA-8B0F-7A9499267ADF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002F7346-A96D-44B8-AB8B-82D5C157979D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3062073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79D66531-394E-46A4-AF09-9B3E54DED0A7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13D7B30E-4E94-42CF-AC5A-871204560A93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BF125EAD-0A27-4D1A-95E4-8BFF78F0F7A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6E84497B-36B5-4D00-A146-730E7A77164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0ACB999-A769-42FF-94C8-4EFB4011E704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843343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4613AB5F-00FA-4F34-BDF6-76329165BEF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32B493A3-10E9-40CF-B5DF-8370EF1B3B81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DA440710-F83C-4C68-9C58-FFE3CE7112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5CF495-7C5D-4A8E-A980-576DEB246EF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1F830F6A-53EE-45C0-AC82-B3CD7F97390F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940645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7F0FF0D-F9D4-47E4-8B86-6F3669F799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fld id="{A61B5F6E-6EBA-4A46-B70B-5DF7CD0ACB60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9EA146-8F4C-446C-BD69-BEBD93A42C3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555203A-0B75-4273-911F-65DE891AB4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altLang="en-US"/>
              <a:t>1-</a:t>
            </a:r>
            <a:fld id="{831E16EC-05D7-45E5-8D88-06DF0184DA5C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8267790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822BC83-1192-4580-A9AA-5AC99D1A74A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fld id="{2E7773B7-0CEA-44BA-978D-637FA3137849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7B93805-5FC4-407F-A0FC-99A112F2E14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4A2E586-18CF-4F64-B645-3306D40891A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r>
              <a:rPr lang="en-US" altLang="en-US"/>
              <a:t>2-</a:t>
            </a:r>
            <a:fld id="{759355E4-42AE-4909-81B2-195D77F613FB}" type="slidenum">
              <a:rPr lang="en-US" altLang="en-US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11132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401094E4-7C30-4C4C-A46C-CEE1EEAE14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533400" y="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D42FB549-27E5-47CC-88CA-D9EF7B572A8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533400" y="1611313"/>
            <a:ext cx="7772400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A4CBC47F-B82E-4B50-BC9A-728DE5485555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Times New Roman" panose="02020603050405020304" pitchFamily="18" charset="0"/>
              </a:defRPr>
            </a:lvl1pPr>
          </a:lstStyle>
          <a:p>
            <a:fld id="{8D0A6F67-05E4-4FA3-B479-79033A0871AE}" type="datetime1">
              <a:rPr lang="en-US" altLang="en-US"/>
              <a:pPr/>
              <a:t>8/13/2019</a:t>
            </a:fld>
            <a:endParaRPr lang="en-US" altLang="en-US"/>
          </a:p>
        </p:txBody>
      </p:sp>
      <p:sp>
        <p:nvSpPr>
          <p:cNvPr id="195589" name="Rectangle 5">
            <a:extLst>
              <a:ext uri="{FF2B5EF4-FFF2-40B4-BE49-F238E27FC236}">
                <a16:creationId xmlns:a16="http://schemas.microsoft.com/office/drawing/2014/main" id="{34B7E843-EBF0-427B-93E7-1201094E914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5576888" y="6467475"/>
            <a:ext cx="2895600" cy="287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ahoma" pitchFamily="34" charset="0"/>
                <a:ea typeface="+mn-ea"/>
                <a:cs typeface="+mn-cs"/>
              </a:defRPr>
            </a:lvl1pPr>
          </a:lstStyle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95590" name="Rectangle 6">
            <a:extLst>
              <a:ext uri="{FF2B5EF4-FFF2-40B4-BE49-F238E27FC236}">
                <a16:creationId xmlns:a16="http://schemas.microsoft.com/office/drawing/2014/main" id="{4D1C9D9A-3F57-4995-AA3D-9007E3134CD2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324850" y="6462713"/>
            <a:ext cx="67627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Tahoma" panose="020B0604030504040204" pitchFamily="34" charset="0"/>
              </a:defRPr>
            </a:lvl1pPr>
          </a:lstStyle>
          <a:p>
            <a:r>
              <a:rPr lang="en-US" altLang="en-US"/>
              <a:t>2-</a:t>
            </a:r>
            <a:fld id="{C01DF91C-7D72-45B0-A15B-5169D0F3CE1D}" type="slidenum">
              <a:rPr lang="en-US" altLang="en-US"/>
              <a:pPr/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075" r:id="rId1"/>
    <p:sldLayoutId id="2147484069" r:id="rId2"/>
    <p:sldLayoutId id="2147484070" r:id="rId3"/>
    <p:sldLayoutId id="2147484071" r:id="rId4"/>
    <p:sldLayoutId id="2147484072" r:id="rId5"/>
    <p:sldLayoutId id="2147484073" r:id="rId6"/>
    <p:sldLayoutId id="2147484076" r:id="rId7"/>
    <p:sldLayoutId id="2147484077" r:id="rId8"/>
    <p:sldLayoutId id="2147484074" r:id="rId9"/>
    <p:sldLayoutId id="2147484078" r:id="rId10"/>
    <p:sldLayoutId id="2147484079" r:id="rId11"/>
    <p:sldLayoutId id="2147484080" r:id="rId12"/>
  </p:sldLayoutIdLst>
  <p:hf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+mj-lt"/>
          <a:ea typeface="MS PGothic" panose="020B0600070205080204" pitchFamily="34" charset="-128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ea typeface="MS PGothic" panose="020B0600070205080204" pitchFamily="34" charset="-128"/>
          <a:cs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4400">
          <a:solidFill>
            <a:srgbClr val="000099"/>
          </a:solidFill>
          <a:latin typeface="Gill Sans MT" pitchFamily="34" charset="0"/>
          <a:cs typeface="Arial" charset="0"/>
        </a:defRPr>
      </a:lvl9pPr>
    </p:titleStyle>
    <p:bodyStyle>
      <a:lvl1pPr marL="342900" indent="-34290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SzPct val="100000"/>
        <a:buFont typeface="Wingdings" panose="05000000000000000000" pitchFamily="2" charset="2"/>
        <a:buChar char="§"/>
        <a:defRPr sz="28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1pPr>
      <a:lvl2pPr marL="742950" indent="-285750" algn="l" rtl="0" eaLnBrk="0" fontAlgn="base" hangingPunct="0">
        <a:lnSpc>
          <a:spcPct val="85000"/>
        </a:lnSpc>
        <a:spcBef>
          <a:spcPct val="20000"/>
        </a:spcBef>
        <a:spcAft>
          <a:spcPct val="0"/>
        </a:spcAft>
        <a:buClr>
          <a:srgbClr val="000090"/>
        </a:buClr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Arial" charset="0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Comic Sans MS" pitchFamily="66" charset="0"/>
          <a:ea typeface="Arial" charset="0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000090"/>
        </a:buClr>
        <a:buFont typeface="Wingdings" panose="05000000000000000000" pitchFamily="2" charset="2"/>
        <a:buChar char="§"/>
        <a:defRPr sz="2000">
          <a:solidFill>
            <a:schemeClr val="tx1"/>
          </a:solidFill>
          <a:latin typeface="Times New Roman" pitchFamily="18" charset="0"/>
          <a:ea typeface="Arial" charset="0"/>
          <a:cs typeface="+mn-cs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Times New Roman" pitchFamily="18" charset="0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8.png"/><Relationship Id="rId5" Type="http://schemas.openxmlformats.org/officeDocument/2006/relationships/image" Target="../media/image39.wmf"/><Relationship Id="rId4" Type="http://schemas.openxmlformats.org/officeDocument/2006/relationships/oleObject" Target="../embeddings/oleObject2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2.png"/><Relationship Id="rId4" Type="http://schemas.openxmlformats.org/officeDocument/2006/relationships/image" Target="../media/image4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2.png"/><Relationship Id="rId4" Type="http://schemas.openxmlformats.org/officeDocument/2006/relationships/image" Target="../media/image42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image" Target="../media/image2.png"/><Relationship Id="rId7" Type="http://schemas.openxmlformats.org/officeDocument/2006/relationships/image" Target="../media/image45.png"/><Relationship Id="rId12" Type="http://schemas.openxmlformats.org/officeDocument/2006/relationships/image" Target="../media/image2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4.png"/><Relationship Id="rId11" Type="http://schemas.openxmlformats.org/officeDocument/2006/relationships/image" Target="../media/image25.png"/><Relationship Id="rId5" Type="http://schemas.openxmlformats.org/officeDocument/2006/relationships/image" Target="../media/image43.png"/><Relationship Id="rId10" Type="http://schemas.openxmlformats.org/officeDocument/2006/relationships/image" Target="../media/image38.png"/><Relationship Id="rId4" Type="http://schemas.openxmlformats.org/officeDocument/2006/relationships/image" Target="../media/image5.png"/><Relationship Id="rId9" Type="http://schemas.openxmlformats.org/officeDocument/2006/relationships/image" Target="../media/image47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png"/><Relationship Id="rId13" Type="http://schemas.openxmlformats.org/officeDocument/2006/relationships/image" Target="../media/image2.png"/><Relationship Id="rId3" Type="http://schemas.openxmlformats.org/officeDocument/2006/relationships/image" Target="../media/image43.png"/><Relationship Id="rId7" Type="http://schemas.openxmlformats.org/officeDocument/2006/relationships/image" Target="../media/image51.png"/><Relationship Id="rId12" Type="http://schemas.openxmlformats.org/officeDocument/2006/relationships/image" Target="../media/image5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0.png"/><Relationship Id="rId11" Type="http://schemas.openxmlformats.org/officeDocument/2006/relationships/image" Target="../media/image55.png"/><Relationship Id="rId5" Type="http://schemas.openxmlformats.org/officeDocument/2006/relationships/image" Target="../media/image49.png"/><Relationship Id="rId10" Type="http://schemas.openxmlformats.org/officeDocument/2006/relationships/image" Target="../media/image54.png"/><Relationship Id="rId4" Type="http://schemas.openxmlformats.org/officeDocument/2006/relationships/image" Target="../media/image48.png"/><Relationship Id="rId9" Type="http://schemas.openxmlformats.org/officeDocument/2006/relationships/image" Target="../media/image53.png"/><Relationship Id="rId14" Type="http://schemas.openxmlformats.org/officeDocument/2006/relationships/image" Target="../media/image38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13" Type="http://schemas.openxmlformats.org/officeDocument/2006/relationships/image" Target="../media/image63.png"/><Relationship Id="rId3" Type="http://schemas.openxmlformats.org/officeDocument/2006/relationships/image" Target="../media/image2.png"/><Relationship Id="rId7" Type="http://schemas.openxmlformats.org/officeDocument/2006/relationships/image" Target="../media/image58.png"/><Relationship Id="rId12" Type="http://schemas.openxmlformats.org/officeDocument/2006/relationships/image" Target="../media/image4.png"/><Relationship Id="rId17" Type="http://schemas.openxmlformats.org/officeDocument/2006/relationships/image" Target="../media/image26.png"/><Relationship Id="rId2" Type="http://schemas.openxmlformats.org/officeDocument/2006/relationships/notesSlide" Target="../notesSlides/notesSlide13.xml"/><Relationship Id="rId16" Type="http://schemas.openxmlformats.org/officeDocument/2006/relationships/image" Target="../media/image2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7.png"/><Relationship Id="rId11" Type="http://schemas.openxmlformats.org/officeDocument/2006/relationships/image" Target="../media/image62.png"/><Relationship Id="rId5" Type="http://schemas.openxmlformats.org/officeDocument/2006/relationships/image" Target="../media/image43.png"/><Relationship Id="rId15" Type="http://schemas.openxmlformats.org/officeDocument/2006/relationships/image" Target="../media/image65.png"/><Relationship Id="rId10" Type="http://schemas.openxmlformats.org/officeDocument/2006/relationships/image" Target="../media/image61.png"/><Relationship Id="rId4" Type="http://schemas.openxmlformats.org/officeDocument/2006/relationships/image" Target="../media/image5.png"/><Relationship Id="rId9" Type="http://schemas.openxmlformats.org/officeDocument/2006/relationships/image" Target="../media/image60.png"/><Relationship Id="rId14" Type="http://schemas.openxmlformats.org/officeDocument/2006/relationships/image" Target="../media/image6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7.emf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6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0.png"/><Relationship Id="rId4" Type="http://schemas.openxmlformats.org/officeDocument/2006/relationships/image" Target="../media/image2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80.png"/><Relationship Id="rId3" Type="http://schemas.openxmlformats.org/officeDocument/2006/relationships/image" Target="../media/image5.png"/><Relationship Id="rId7" Type="http://schemas.openxmlformats.org/officeDocument/2006/relationships/image" Target="../media/image74.png"/><Relationship Id="rId12" Type="http://schemas.openxmlformats.org/officeDocument/2006/relationships/image" Target="../media/image7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3.png"/><Relationship Id="rId11" Type="http://schemas.openxmlformats.org/officeDocument/2006/relationships/image" Target="../media/image78.png"/><Relationship Id="rId5" Type="http://schemas.openxmlformats.org/officeDocument/2006/relationships/image" Target="../media/image72.png"/><Relationship Id="rId10" Type="http://schemas.openxmlformats.org/officeDocument/2006/relationships/image" Target="../media/image77.png"/><Relationship Id="rId4" Type="http://schemas.openxmlformats.org/officeDocument/2006/relationships/image" Target="../media/image71.png"/><Relationship Id="rId9" Type="http://schemas.openxmlformats.org/officeDocument/2006/relationships/image" Target="../media/image76.png"/><Relationship Id="rId14" Type="http://schemas.openxmlformats.org/officeDocument/2006/relationships/image" Target="../media/image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2.png"/><Relationship Id="rId7" Type="http://schemas.openxmlformats.org/officeDocument/2006/relationships/image" Target="../media/image67.e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3.png"/><Relationship Id="rId5" Type="http://schemas.openxmlformats.org/officeDocument/2006/relationships/image" Target="../media/image82.png"/><Relationship Id="rId4" Type="http://schemas.openxmlformats.org/officeDocument/2006/relationships/image" Target="../media/image81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26" Type="http://schemas.openxmlformats.org/officeDocument/2006/relationships/image" Target="../media/image26.png"/><Relationship Id="rId3" Type="http://schemas.openxmlformats.org/officeDocument/2006/relationships/image" Target="../media/image4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5" Type="http://schemas.openxmlformats.org/officeDocument/2006/relationships/image" Target="../media/image25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28" Type="http://schemas.openxmlformats.org/officeDocument/2006/relationships/image" Target="../media/image28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5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Relationship Id="rId27" Type="http://schemas.openxmlformats.org/officeDocument/2006/relationships/image" Target="../media/image27.pn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84.wmf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6.png"/><Relationship Id="rId4" Type="http://schemas.openxmlformats.org/officeDocument/2006/relationships/image" Target="../media/image85.wmf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6.png"/><Relationship Id="rId4" Type="http://schemas.openxmlformats.org/officeDocument/2006/relationships/image" Target="../media/image85.wmf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7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.png"/><Relationship Id="rId5" Type="http://schemas.openxmlformats.org/officeDocument/2006/relationships/image" Target="../media/image89.png"/><Relationship Id="rId4" Type="http://schemas.openxmlformats.org/officeDocument/2006/relationships/image" Target="../media/image88.png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2.jpeg"/><Relationship Id="rId12" Type="http://schemas.openxmlformats.org/officeDocument/2006/relationships/image" Target="../media/image35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31.jpeg"/><Relationship Id="rId11" Type="http://schemas.openxmlformats.org/officeDocument/2006/relationships/image" Target="../media/image34.emf"/><Relationship Id="rId5" Type="http://schemas.openxmlformats.org/officeDocument/2006/relationships/image" Target="../media/image30.png"/><Relationship Id="rId10" Type="http://schemas.openxmlformats.org/officeDocument/2006/relationships/image" Target="../media/image33.png"/><Relationship Id="rId4" Type="http://schemas.openxmlformats.org/officeDocument/2006/relationships/image" Target="../media/image2.png"/><Relationship Id="rId9" Type="http://schemas.openxmlformats.org/officeDocument/2006/relationships/image" Target="../media/image29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0.wmf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5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8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wmf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wmf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1.wmf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image" Target="../media/image21.png"/><Relationship Id="rId18" Type="http://schemas.openxmlformats.org/officeDocument/2006/relationships/image" Target="../media/image26.png"/><Relationship Id="rId3" Type="http://schemas.openxmlformats.org/officeDocument/2006/relationships/image" Target="../media/image2.png"/><Relationship Id="rId21" Type="http://schemas.openxmlformats.org/officeDocument/2006/relationships/image" Target="../media/image4.png"/><Relationship Id="rId7" Type="http://schemas.openxmlformats.org/officeDocument/2006/relationships/image" Target="../media/image15.png"/><Relationship Id="rId12" Type="http://schemas.openxmlformats.org/officeDocument/2006/relationships/image" Target="../media/image20.png"/><Relationship Id="rId17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6" Type="http://schemas.openxmlformats.org/officeDocument/2006/relationships/image" Target="../media/image24.png"/><Relationship Id="rId20" Type="http://schemas.openxmlformats.org/officeDocument/2006/relationships/image" Target="../media/image2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4.png"/><Relationship Id="rId11" Type="http://schemas.openxmlformats.org/officeDocument/2006/relationships/image" Target="../media/image19.png"/><Relationship Id="rId5" Type="http://schemas.openxmlformats.org/officeDocument/2006/relationships/image" Target="../media/image13.png"/><Relationship Id="rId15" Type="http://schemas.openxmlformats.org/officeDocument/2006/relationships/image" Target="../media/image23.png"/><Relationship Id="rId10" Type="http://schemas.openxmlformats.org/officeDocument/2006/relationships/image" Target="../media/image18.png"/><Relationship Id="rId19" Type="http://schemas.openxmlformats.org/officeDocument/2006/relationships/image" Target="../media/image27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22.png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7" Type="http://schemas.openxmlformats.org/officeDocument/2006/relationships/image" Target="../media/image95.png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4.png"/><Relationship Id="rId5" Type="http://schemas.openxmlformats.org/officeDocument/2006/relationships/image" Target="../media/image5.png"/><Relationship Id="rId4" Type="http://schemas.openxmlformats.org/officeDocument/2006/relationships/image" Target="../media/image3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8.png"/><Relationship Id="rId5" Type="http://schemas.openxmlformats.org/officeDocument/2006/relationships/image" Target="../media/image2.png"/><Relationship Id="rId4" Type="http://schemas.openxmlformats.org/officeDocument/2006/relationships/image" Target="../media/image3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Footer Placeholder 2">
            <a:extLst>
              <a:ext uri="{FF2B5EF4-FFF2-40B4-BE49-F238E27FC236}">
                <a16:creationId xmlns:a16="http://schemas.microsoft.com/office/drawing/2014/main" id="{4E3F3967-8548-45DF-B9C1-51A8DE015C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6" name="Slide Number Placeholder 3">
            <a:extLst>
              <a:ext uri="{FF2B5EF4-FFF2-40B4-BE49-F238E27FC236}">
                <a16:creationId xmlns:a16="http://schemas.microsoft.com/office/drawing/2014/main" id="{8D45FE66-C106-4571-B32B-439C45AB12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2EE9661-4ED3-49C1-BACE-C9B7CC89D0D6}" type="slidenum">
              <a:rPr lang="en-US" altLang="en-US" sz="1200">
                <a:latin typeface="Tahoma" panose="020B0604030504040204" pitchFamily="34" charset="0"/>
              </a:rPr>
              <a:pPr/>
              <a:t>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6387" name="Rectangle 3">
            <a:extLst>
              <a:ext uri="{FF2B5EF4-FFF2-40B4-BE49-F238E27FC236}">
                <a16:creationId xmlns:a16="http://schemas.microsoft.com/office/drawing/2014/main" id="{59FF4E00-88E5-4D33-B255-A3E8AF9591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1475" y="715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Introduction</a:t>
            </a:r>
          </a:p>
        </p:txBody>
      </p:sp>
      <p:sp>
        <p:nvSpPr>
          <p:cNvPr id="16388" name="Rectangle 4">
            <a:extLst>
              <a:ext uri="{FF2B5EF4-FFF2-40B4-BE49-F238E27FC236}">
                <a16:creationId xmlns:a16="http://schemas.microsoft.com/office/drawing/2014/main" id="{A1BD07F7-CCB5-4A55-A3A6-2EFC082424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8638" y="3489325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ts val="3063"/>
              </a:lnSpc>
            </a:pPr>
            <a:r>
              <a:rPr lang="en-US" altLang="en-US" sz="2800" i="1">
                <a:solidFill>
                  <a:srgbClr val="008000"/>
                </a:solidFill>
              </a:rPr>
              <a:t>Computer Networking: A Top Down Approach </a:t>
            </a:r>
            <a:br>
              <a:rPr lang="en-US" altLang="en-US" sz="2800">
                <a:solidFill>
                  <a:srgbClr val="008000"/>
                </a:solidFill>
              </a:rPr>
            </a:br>
            <a:endParaRPr lang="en-US" altLang="en-US" sz="2000">
              <a:solidFill>
                <a:srgbClr val="008000"/>
              </a:solidFill>
            </a:endParaRPr>
          </a:p>
        </p:txBody>
      </p:sp>
      <p:sp>
        <p:nvSpPr>
          <p:cNvPr id="16389" name="Text Box 6">
            <a:extLst>
              <a:ext uri="{FF2B5EF4-FFF2-40B4-BE49-F238E27FC236}">
                <a16:creationId xmlns:a16="http://schemas.microsoft.com/office/drawing/2014/main" id="{EF70362B-F0FF-4FBE-802B-D45EE50328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9888" y="3241675"/>
            <a:ext cx="5378450" cy="1481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/>
              <a:t>A note on the use of these Powerpoint slides:</a:t>
            </a:r>
          </a:p>
          <a:p>
            <a:r>
              <a:rPr lang="en-US" altLang="en-US" sz="1200"/>
              <a:t>We</a:t>
            </a:r>
            <a:r>
              <a:rPr lang="ja-JP" altLang="en-US" sz="1200"/>
              <a:t>’</a:t>
            </a:r>
            <a:r>
              <a:rPr lang="en-US" altLang="ja-JP" sz="1200"/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200" i="1"/>
              <a:t>lot</a:t>
            </a:r>
            <a:r>
              <a:rPr lang="en-US" altLang="ja-JP" sz="1200"/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/>
          </a:p>
        </p:txBody>
      </p:sp>
      <p:sp>
        <p:nvSpPr>
          <p:cNvPr id="29702" name="Text Box 7">
            <a:extLst>
              <a:ext uri="{FF2B5EF4-FFF2-40B4-BE49-F238E27FC236}">
                <a16:creationId xmlns:a16="http://schemas.microsoft.com/office/drawing/2014/main" id="{AE2F40D7-FDBE-4A3C-85F2-55CBF794E6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063" y="4267200"/>
            <a:ext cx="5378450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 sz="1400">
              <a:latin typeface="Gill Sans MT" panose="020B0502020104020203" pitchFamily="34" charset="0"/>
            </a:endParaRP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1200"/>
              <a:t>If you use these slides (e.g., in a class) that you mention their source (after all, we</a:t>
            </a:r>
            <a:r>
              <a:rPr lang="ja-JP" altLang="en-US" sz="1200"/>
              <a:t>’</a:t>
            </a:r>
            <a:r>
              <a:rPr lang="en-US" altLang="ja-JP" sz="1200"/>
              <a:t>d like people to use our book!)</a:t>
            </a:r>
          </a:p>
          <a:p>
            <a:pPr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1200"/>
              <a:t>If you post any slides on a www site, that you note that they are adapted from (or perhaps identical to) our slides, and note our copyright of this material.</a:t>
            </a:r>
          </a:p>
          <a:p>
            <a:pPr>
              <a:buClr>
                <a:schemeClr val="accent2"/>
              </a:buClr>
              <a:buFont typeface="Wingdings" panose="05000000000000000000" pitchFamily="2" charset="2"/>
              <a:buChar char="q"/>
            </a:pPr>
            <a:endParaRPr lang="en-US" altLang="en-US" sz="1200"/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anose="05000000000000000000" pitchFamily="2" charset="2"/>
              <a:buNone/>
            </a:pPr>
            <a:r>
              <a:rPr lang="en-US" altLang="en-US" sz="1200"/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200"/>
          </a:p>
          <a:p>
            <a:r>
              <a:rPr lang="en-US" altLang="en-US" sz="1200"/>
              <a:t>     All material copyright 1996-2016</a:t>
            </a:r>
          </a:p>
          <a:p>
            <a:r>
              <a:rPr lang="en-US" altLang="en-US" sz="1200"/>
              <a:t>     J.F Kurose and K.W. Ross, All Rights Reserved</a:t>
            </a:r>
          </a:p>
        </p:txBody>
      </p:sp>
      <p:pic>
        <p:nvPicPr>
          <p:cNvPr id="16391" name="Picture 8">
            <a:extLst>
              <a:ext uri="{FF2B5EF4-FFF2-40B4-BE49-F238E27FC236}">
                <a16:creationId xmlns:a16="http://schemas.microsoft.com/office/drawing/2014/main" id="{9A99D56F-4B62-45A1-9909-52A98207CF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2600" y="5942013"/>
            <a:ext cx="187325" cy="187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2" name="Picture 9" descr="underline_base">
            <a:extLst>
              <a:ext uri="{FF2B5EF4-FFF2-40B4-BE49-F238E27FC236}">
                <a16:creationId xmlns:a16="http://schemas.microsoft.com/office/drawing/2014/main" id="{7530132F-498B-44A0-9B3D-AD9A32195AD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438" y="2097088"/>
            <a:ext cx="3082925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393" name="Picture 1">
            <a:extLst>
              <a:ext uri="{FF2B5EF4-FFF2-40B4-BE49-F238E27FC236}">
                <a16:creationId xmlns:a16="http://schemas.microsoft.com/office/drawing/2014/main" id="{68A6600F-ECF8-4CAB-B0B6-91FC1F264D8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10238" y="325438"/>
            <a:ext cx="3087687" cy="3819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94" name="Rectangle 4">
            <a:extLst>
              <a:ext uri="{FF2B5EF4-FFF2-40B4-BE49-F238E27FC236}">
                <a16:creationId xmlns:a16="http://schemas.microsoft.com/office/drawing/2014/main" id="{0391B3EC-0FBA-4F82-AE9D-5A9F3754B9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34038" y="4510088"/>
            <a:ext cx="3260725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>
                <a:solidFill>
                  <a:srgbClr val="008000"/>
                </a:solidFill>
              </a:rPr>
              <a:t>7</a:t>
            </a:r>
            <a:r>
              <a:rPr lang="en-US" altLang="en-US" sz="1800" baseline="30000">
                <a:solidFill>
                  <a:srgbClr val="008000"/>
                </a:solidFill>
              </a:rPr>
              <a:t>th</a:t>
            </a:r>
            <a:r>
              <a:rPr lang="en-US" altLang="en-US" sz="1800">
                <a:solidFill>
                  <a:srgbClr val="008000"/>
                </a:solidFill>
              </a:rPr>
              <a:t> edition 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800">
                <a:solidFill>
                  <a:srgbClr val="008000"/>
                </a:solidFill>
              </a:rPr>
              <a:t>Jim Kurose, Keith Ross</a:t>
            </a:r>
            <a:br>
              <a:rPr lang="en-US" altLang="en-US" sz="18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Pearson/Addison Wesley</a:t>
            </a:r>
            <a:br>
              <a:rPr lang="en-US" altLang="en-US" sz="1400">
                <a:solidFill>
                  <a:srgbClr val="008000"/>
                </a:solidFill>
              </a:rPr>
            </a:br>
            <a:r>
              <a:rPr lang="en-US" altLang="en-US" sz="1400">
                <a:solidFill>
                  <a:srgbClr val="008000"/>
                </a:solidFill>
              </a:rPr>
              <a:t>April 2016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Footer Placeholder 2">
            <a:extLst>
              <a:ext uri="{FF2B5EF4-FFF2-40B4-BE49-F238E27FC236}">
                <a16:creationId xmlns:a16="http://schemas.microsoft.com/office/drawing/2014/main" id="{F7EA479A-B7CB-4186-BFDC-C6ABD0BD4E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3794" name="Picture 2" descr="underline_base">
            <a:extLst>
              <a:ext uri="{FF2B5EF4-FFF2-40B4-BE49-F238E27FC236}">
                <a16:creationId xmlns:a16="http://schemas.microsoft.com/office/drawing/2014/main" id="{6FF3D918-5729-4F9E-AB90-00466757439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5" name="Rectangle 2">
            <a:extLst>
              <a:ext uri="{FF2B5EF4-FFF2-40B4-BE49-F238E27FC236}">
                <a16:creationId xmlns:a16="http://schemas.microsoft.com/office/drawing/2014/main" id="{E8DF6C2D-B492-43B6-B9B9-57EB39ECC41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33796" name="Rectangle 3">
            <a:extLst>
              <a:ext uri="{FF2B5EF4-FFF2-40B4-BE49-F238E27FC236}">
                <a16:creationId xmlns:a16="http://schemas.microsoft.com/office/drawing/2014/main" id="{DD54F828-4A26-4387-8060-64F8A68ABED2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1.2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33797" name="Slide Number Placeholder 3">
            <a:extLst>
              <a:ext uri="{FF2B5EF4-FFF2-40B4-BE49-F238E27FC236}">
                <a16:creationId xmlns:a16="http://schemas.microsoft.com/office/drawing/2014/main" id="{A8B83804-DC95-4E8F-B69D-26B0AC4789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BBD8FF5-B79C-4DCF-BE68-D766AA42626B}" type="slidenum">
              <a:rPr lang="en-US" altLang="en-US" sz="1200">
                <a:latin typeface="Tahoma" panose="020B0604030504040204" pitchFamily="34" charset="0"/>
              </a:rPr>
              <a:pPr/>
              <a:t>10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Footer Placeholder 2">
            <a:extLst>
              <a:ext uri="{FF2B5EF4-FFF2-40B4-BE49-F238E27FC236}">
                <a16:creationId xmlns:a16="http://schemas.microsoft.com/office/drawing/2014/main" id="{0D0983C9-7A4F-48AA-B84F-1B14235C6A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5842" name="Rectangle 2">
            <a:extLst>
              <a:ext uri="{FF2B5EF4-FFF2-40B4-BE49-F238E27FC236}">
                <a16:creationId xmlns:a16="http://schemas.microsoft.com/office/drawing/2014/main" id="{A884459F-21D8-419A-9219-A1D502C2AEF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01613"/>
            <a:ext cx="7772400" cy="892175"/>
          </a:xfrm>
        </p:spPr>
        <p:txBody>
          <a:bodyPr/>
          <a:lstStyle/>
          <a:p>
            <a:pPr eaLnBrk="1" hangingPunct="1"/>
            <a:r>
              <a:rPr lang="en-US" altLang="en-US" sz="4000"/>
              <a:t>A closer look at network structure:</a:t>
            </a:r>
            <a:endParaRPr lang="en-US" altLang="en-US"/>
          </a:p>
        </p:txBody>
      </p:sp>
      <p:sp>
        <p:nvSpPr>
          <p:cNvPr id="9219" name="Rectangle 3">
            <a:extLst>
              <a:ext uri="{FF2B5EF4-FFF2-40B4-BE49-F238E27FC236}">
                <a16:creationId xmlns:a16="http://schemas.microsoft.com/office/drawing/2014/main" id="{84FF15B8-AFF7-4510-8D8E-4AD4F5AB38B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7513" y="1381125"/>
            <a:ext cx="4203700" cy="104775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network edge: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hosts: clients and servers</a:t>
            </a:r>
          </a:p>
          <a:p>
            <a:pPr marL="682625" lvl="1" indent="-225425" eaLnBrk="1" hangingPunct="1">
              <a:buSzPct val="100000"/>
              <a:buFont typeface="Arial"/>
              <a:buChar char="•"/>
              <a:defRPr/>
            </a:pPr>
            <a:r>
              <a:rPr lang="en-US" dirty="0">
                <a:ea typeface="ＭＳ Ｐゴシック" charset="0"/>
                <a:cs typeface="ＭＳ Ｐゴシック" charset="0"/>
              </a:rPr>
              <a:t>servers often in data centers</a:t>
            </a:r>
          </a:p>
          <a:p>
            <a:pPr lvl="1" eaLnBrk="1" hangingPunct="1">
              <a:buSzPct val="75000"/>
              <a:buFont typeface="Arial"/>
              <a:buChar char="•"/>
              <a:defRPr/>
            </a:pPr>
            <a:endParaRPr lang="en-US" dirty="0">
              <a:ea typeface="ＭＳ Ｐゴシック" charset="0"/>
              <a:cs typeface="ＭＳ Ｐゴシック" charset="0"/>
            </a:endParaRPr>
          </a:p>
        </p:txBody>
      </p:sp>
      <p:sp>
        <p:nvSpPr>
          <p:cNvPr id="10088" name="Rectangle 872">
            <a:extLst>
              <a:ext uri="{FF2B5EF4-FFF2-40B4-BE49-F238E27FC236}">
                <a16:creationId xmlns:a16="http://schemas.microsoft.com/office/drawing/2014/main" id="{10E43EB2-BE0C-4CF9-9220-6C77FB04EC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3068638"/>
            <a:ext cx="4027488" cy="1414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95288" indent="-3952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access networks, physical media:</a:t>
            </a:r>
            <a:r>
              <a:rPr lang="en-US" altLang="en-US" sz="2800">
                <a:latin typeface="Gill Sans MT" panose="020B0502020104020203" pitchFamily="34" charset="0"/>
              </a:rPr>
              <a:t> wired, wireless communication links</a:t>
            </a:r>
            <a:r>
              <a:rPr lang="en-US" altLang="en-US" sz="2800">
                <a:solidFill>
                  <a:srgbClr val="FF0000"/>
                </a:solidFill>
                <a:latin typeface="Gill Sans MT" panose="020B0502020104020203" pitchFamily="34" charset="0"/>
              </a:rPr>
              <a:t> 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10089" name="Rectangle 873">
            <a:extLst>
              <a:ext uri="{FF2B5EF4-FFF2-40B4-BE49-F238E27FC236}">
                <a16:creationId xmlns:a16="http://schemas.microsoft.com/office/drawing/2014/main" id="{4B10C3F1-771C-4B50-B32E-C27F06C05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7675" y="4784725"/>
            <a:ext cx="3810000" cy="1419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95288" indent="-395288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core: 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interconnected routers</a:t>
            </a:r>
          </a:p>
          <a:p>
            <a:pPr marL="628650" lvl="1" indent="-177800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network of networks</a:t>
            </a:r>
          </a:p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Char char="q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35846" name="Picture 544" descr="underline_base">
            <a:extLst>
              <a:ext uri="{FF2B5EF4-FFF2-40B4-BE49-F238E27FC236}">
                <a16:creationId xmlns:a16="http://schemas.microsoft.com/office/drawing/2014/main" id="{EF3C30D0-EE8E-403E-B320-87F25D7F0CA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663" y="8778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7" name="Slide Number Placeholder 3">
            <a:extLst>
              <a:ext uri="{FF2B5EF4-FFF2-40B4-BE49-F238E27FC236}">
                <a16:creationId xmlns:a16="http://schemas.microsoft.com/office/drawing/2014/main" id="{51B3F605-E38B-489B-BD40-7604038602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4BD70F3-6A6E-442C-BB33-B6639F1CBCC2}" type="slidenum">
              <a:rPr lang="en-US" altLang="en-US" sz="1200">
                <a:latin typeface="Tahoma" panose="020B0604030504040204" pitchFamily="34" charset="0"/>
              </a:rPr>
              <a:pPr/>
              <a:t>11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5848" name="Group 621">
            <a:extLst>
              <a:ext uri="{FF2B5EF4-FFF2-40B4-BE49-F238E27FC236}">
                <a16:creationId xmlns:a16="http://schemas.microsoft.com/office/drawing/2014/main" id="{B2E0CD24-7BAB-4C2A-89CE-B3F24C724C10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35849" name="Freeform 416">
              <a:extLst>
                <a:ext uri="{FF2B5EF4-FFF2-40B4-BE49-F238E27FC236}">
                  <a16:creationId xmlns:a16="http://schemas.microsoft.com/office/drawing/2014/main" id="{20F85821-7279-43AC-AD5D-918ED9E491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Freeform 415">
              <a:extLst>
                <a:ext uri="{FF2B5EF4-FFF2-40B4-BE49-F238E27FC236}">
                  <a16:creationId xmlns:a16="http://schemas.microsoft.com/office/drawing/2014/main" id="{11580D6F-C52C-4041-A348-57D3D6B07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665">
              <a:extLst>
                <a:ext uri="{FF2B5EF4-FFF2-40B4-BE49-F238E27FC236}">
                  <a16:creationId xmlns:a16="http://schemas.microsoft.com/office/drawing/2014/main" id="{820AB65E-F8BD-4DF8-93BC-8BB54E207C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2" name="Group 666">
              <a:extLst>
                <a:ext uri="{FF2B5EF4-FFF2-40B4-BE49-F238E27FC236}">
                  <a16:creationId xmlns:a16="http://schemas.microsoft.com/office/drawing/2014/main" id="{910B8D5C-C248-4B25-9D14-F474C290C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6459" name="Rectangle 667">
                <a:extLst>
                  <a:ext uri="{FF2B5EF4-FFF2-40B4-BE49-F238E27FC236}">
                    <a16:creationId xmlns:a16="http://schemas.microsoft.com/office/drawing/2014/main" id="{627730FA-F6B9-46B6-8BC0-E05C1D567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460" name="AutoShape 668">
                <a:extLst>
                  <a:ext uri="{FF2B5EF4-FFF2-40B4-BE49-F238E27FC236}">
                    <a16:creationId xmlns:a16="http://schemas.microsoft.com/office/drawing/2014/main" id="{0F5EB8EE-1889-4959-B3C2-A13FCFD27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5853" name="Freeform 669">
              <a:extLst>
                <a:ext uri="{FF2B5EF4-FFF2-40B4-BE49-F238E27FC236}">
                  <a16:creationId xmlns:a16="http://schemas.microsoft.com/office/drawing/2014/main" id="{C243FC5A-5E37-4636-B86E-2CDA2EC5F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Line 670">
              <a:extLst>
                <a:ext uri="{FF2B5EF4-FFF2-40B4-BE49-F238E27FC236}">
                  <a16:creationId xmlns:a16="http://schemas.microsoft.com/office/drawing/2014/main" id="{DF8EC322-AFDC-4D42-8927-E75462A83A4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5" name="Line 671">
              <a:extLst>
                <a:ext uri="{FF2B5EF4-FFF2-40B4-BE49-F238E27FC236}">
                  <a16:creationId xmlns:a16="http://schemas.microsoft.com/office/drawing/2014/main" id="{8C7E42B9-E619-4F63-8621-CECB2201EA6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6" name="Line 672">
              <a:extLst>
                <a:ext uri="{FF2B5EF4-FFF2-40B4-BE49-F238E27FC236}">
                  <a16:creationId xmlns:a16="http://schemas.microsoft.com/office/drawing/2014/main" id="{615A5213-9CBE-418D-A91F-AC3F3F783F4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57" name="Line 674">
              <a:extLst>
                <a:ext uri="{FF2B5EF4-FFF2-40B4-BE49-F238E27FC236}">
                  <a16:creationId xmlns:a16="http://schemas.microsoft.com/office/drawing/2014/main" id="{145B0808-1A03-4CF2-B288-C63353CEA77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Line 675">
              <a:extLst>
                <a:ext uri="{FF2B5EF4-FFF2-40B4-BE49-F238E27FC236}">
                  <a16:creationId xmlns:a16="http://schemas.microsoft.com/office/drawing/2014/main" id="{CD7066CF-08AF-439A-A2D2-2680C693817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Line 678">
              <a:extLst>
                <a:ext uri="{FF2B5EF4-FFF2-40B4-BE49-F238E27FC236}">
                  <a16:creationId xmlns:a16="http://schemas.microsoft.com/office/drawing/2014/main" id="{DF603DE7-80E8-47D5-A9B8-B6B6DB16884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Line 679">
              <a:extLst>
                <a:ext uri="{FF2B5EF4-FFF2-40B4-BE49-F238E27FC236}">
                  <a16:creationId xmlns:a16="http://schemas.microsoft.com/office/drawing/2014/main" id="{37A59F25-B2A1-46F5-8A0E-181AE667BA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Line 680">
              <a:extLst>
                <a:ext uri="{FF2B5EF4-FFF2-40B4-BE49-F238E27FC236}">
                  <a16:creationId xmlns:a16="http://schemas.microsoft.com/office/drawing/2014/main" id="{EF4F7341-06B3-4D4E-B780-3B72A3EA13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Line 682">
              <a:extLst>
                <a:ext uri="{FF2B5EF4-FFF2-40B4-BE49-F238E27FC236}">
                  <a16:creationId xmlns:a16="http://schemas.microsoft.com/office/drawing/2014/main" id="{17963C29-98D1-402E-8B2C-7547319FF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3" name="Line 683">
              <a:extLst>
                <a:ext uri="{FF2B5EF4-FFF2-40B4-BE49-F238E27FC236}">
                  <a16:creationId xmlns:a16="http://schemas.microsoft.com/office/drawing/2014/main" id="{FBDF3ACF-5A98-47DB-81F4-DF57BCB0D4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4" name="Picture 684" descr="access_point_stylized_small">
              <a:extLst>
                <a:ext uri="{FF2B5EF4-FFF2-40B4-BE49-F238E27FC236}">
                  <a16:creationId xmlns:a16="http://schemas.microsoft.com/office/drawing/2014/main" id="{64142572-2C3B-4FCE-AF97-8AE268E19B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5" name="Line 685">
              <a:extLst>
                <a:ext uri="{FF2B5EF4-FFF2-40B4-BE49-F238E27FC236}">
                  <a16:creationId xmlns:a16="http://schemas.microsoft.com/office/drawing/2014/main" id="{1148E936-9118-44B8-AA91-F0B58D5916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5866" name="Line 686">
              <a:extLst>
                <a:ext uri="{FF2B5EF4-FFF2-40B4-BE49-F238E27FC236}">
                  <a16:creationId xmlns:a16="http://schemas.microsoft.com/office/drawing/2014/main" id="{59835B04-D041-4054-A4E8-7D2296E4CE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867" name="Picture 708" descr="access_point_stylized_small">
              <a:extLst>
                <a:ext uri="{FF2B5EF4-FFF2-40B4-BE49-F238E27FC236}">
                  <a16:creationId xmlns:a16="http://schemas.microsoft.com/office/drawing/2014/main" id="{519E78A0-6C95-43A8-A3AD-E0BB8D139C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8" name="Line 711">
              <a:extLst>
                <a:ext uri="{FF2B5EF4-FFF2-40B4-BE49-F238E27FC236}">
                  <a16:creationId xmlns:a16="http://schemas.microsoft.com/office/drawing/2014/main" id="{837297B0-A00B-40A6-A663-5B469ED140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9" name="Line 712">
              <a:extLst>
                <a:ext uri="{FF2B5EF4-FFF2-40B4-BE49-F238E27FC236}">
                  <a16:creationId xmlns:a16="http://schemas.microsoft.com/office/drawing/2014/main" id="{738611EB-6D11-4FF8-87D1-8B1F422A0A2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0" name="Line 713">
              <a:extLst>
                <a:ext uri="{FF2B5EF4-FFF2-40B4-BE49-F238E27FC236}">
                  <a16:creationId xmlns:a16="http://schemas.microsoft.com/office/drawing/2014/main" id="{22163A03-CF6E-4449-9B9C-4635E5A3D9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1" name="Line 714">
              <a:extLst>
                <a:ext uri="{FF2B5EF4-FFF2-40B4-BE49-F238E27FC236}">
                  <a16:creationId xmlns:a16="http://schemas.microsoft.com/office/drawing/2014/main" id="{779C716E-C600-4D5B-92BB-64B8A4660B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2" name="Line 715">
              <a:extLst>
                <a:ext uri="{FF2B5EF4-FFF2-40B4-BE49-F238E27FC236}">
                  <a16:creationId xmlns:a16="http://schemas.microsoft.com/office/drawing/2014/main" id="{DC31F38F-4CFE-405F-A485-C6BC01DAB4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3" name="Line 716">
              <a:extLst>
                <a:ext uri="{FF2B5EF4-FFF2-40B4-BE49-F238E27FC236}">
                  <a16:creationId xmlns:a16="http://schemas.microsoft.com/office/drawing/2014/main" id="{3C735F43-C78A-4603-A6DC-55362027C5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4" name="Line 717">
              <a:extLst>
                <a:ext uri="{FF2B5EF4-FFF2-40B4-BE49-F238E27FC236}">
                  <a16:creationId xmlns:a16="http://schemas.microsoft.com/office/drawing/2014/main" id="{C44D3300-36A8-48BC-9D53-ADD371BDDA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5" name="Line 718">
              <a:extLst>
                <a:ext uri="{FF2B5EF4-FFF2-40B4-BE49-F238E27FC236}">
                  <a16:creationId xmlns:a16="http://schemas.microsoft.com/office/drawing/2014/main" id="{B816DCEB-3D90-4B4A-9E38-CCC587BF75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6" name="Line 719">
              <a:extLst>
                <a:ext uri="{FF2B5EF4-FFF2-40B4-BE49-F238E27FC236}">
                  <a16:creationId xmlns:a16="http://schemas.microsoft.com/office/drawing/2014/main" id="{6CE6F845-AB11-4056-A385-DFD505E51D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7" name="Line 720">
              <a:extLst>
                <a:ext uri="{FF2B5EF4-FFF2-40B4-BE49-F238E27FC236}">
                  <a16:creationId xmlns:a16="http://schemas.microsoft.com/office/drawing/2014/main" id="{C07E3D11-0D28-4022-847A-46A4E2DE0F2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8" name="Line 721">
              <a:extLst>
                <a:ext uri="{FF2B5EF4-FFF2-40B4-BE49-F238E27FC236}">
                  <a16:creationId xmlns:a16="http://schemas.microsoft.com/office/drawing/2014/main" id="{AE2C68BF-A20D-436C-9BAE-8B3205044CF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79" name="Line 722">
              <a:extLst>
                <a:ext uri="{FF2B5EF4-FFF2-40B4-BE49-F238E27FC236}">
                  <a16:creationId xmlns:a16="http://schemas.microsoft.com/office/drawing/2014/main" id="{09B3DA0A-AAC3-42E7-B644-82C7EF3298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0" name="Line 723">
              <a:extLst>
                <a:ext uri="{FF2B5EF4-FFF2-40B4-BE49-F238E27FC236}">
                  <a16:creationId xmlns:a16="http://schemas.microsoft.com/office/drawing/2014/main" id="{0CAA6ED3-B712-46DF-B978-7F26BCC1A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1" name="Line 724">
              <a:extLst>
                <a:ext uri="{FF2B5EF4-FFF2-40B4-BE49-F238E27FC236}">
                  <a16:creationId xmlns:a16="http://schemas.microsoft.com/office/drawing/2014/main" id="{818914A3-65D3-4297-9F0E-2DB88CB010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2" name="Line 725">
              <a:extLst>
                <a:ext uri="{FF2B5EF4-FFF2-40B4-BE49-F238E27FC236}">
                  <a16:creationId xmlns:a16="http://schemas.microsoft.com/office/drawing/2014/main" id="{79EE4B27-A8E1-403A-B763-03376C11C0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3" name="Line 726">
              <a:extLst>
                <a:ext uri="{FF2B5EF4-FFF2-40B4-BE49-F238E27FC236}">
                  <a16:creationId xmlns:a16="http://schemas.microsoft.com/office/drawing/2014/main" id="{B21F3530-C203-4632-B3F6-4744F32B6E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4" name="Line 727">
              <a:extLst>
                <a:ext uri="{FF2B5EF4-FFF2-40B4-BE49-F238E27FC236}">
                  <a16:creationId xmlns:a16="http://schemas.microsoft.com/office/drawing/2014/main" id="{B602C2AD-7781-4668-971C-7861B7425E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5" name="Line 728">
              <a:extLst>
                <a:ext uri="{FF2B5EF4-FFF2-40B4-BE49-F238E27FC236}">
                  <a16:creationId xmlns:a16="http://schemas.microsoft.com/office/drawing/2014/main" id="{962DA1EE-F338-4128-A2B3-1B9E19AFE7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86" name="Oval 407">
              <a:extLst>
                <a:ext uri="{FF2B5EF4-FFF2-40B4-BE49-F238E27FC236}">
                  <a16:creationId xmlns:a16="http://schemas.microsoft.com/office/drawing/2014/main" id="{EBD1C7A8-F9E8-4DB1-B054-DA085AA77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7" name="Rectangle 410">
              <a:extLst>
                <a:ext uri="{FF2B5EF4-FFF2-40B4-BE49-F238E27FC236}">
                  <a16:creationId xmlns:a16="http://schemas.microsoft.com/office/drawing/2014/main" id="{042332AD-BD67-4EB9-8FA7-8BE7FCA63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5888" name="Oval 411">
              <a:extLst>
                <a:ext uri="{FF2B5EF4-FFF2-40B4-BE49-F238E27FC236}">
                  <a16:creationId xmlns:a16="http://schemas.microsoft.com/office/drawing/2014/main" id="{2B2C5E7D-B67E-4C8D-B129-5381D197C9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5889" name="Group 732">
              <a:extLst>
                <a:ext uri="{FF2B5EF4-FFF2-40B4-BE49-F238E27FC236}">
                  <a16:creationId xmlns:a16="http://schemas.microsoft.com/office/drawing/2014/main" id="{00F7766D-7231-4216-80EB-BEEED2EA6C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6457" name="Freeform 733">
                <a:extLst>
                  <a:ext uri="{FF2B5EF4-FFF2-40B4-BE49-F238E27FC236}">
                    <a16:creationId xmlns:a16="http://schemas.microsoft.com/office/drawing/2014/main" id="{F4B64B20-C94E-4733-8EFF-532738A0B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8" name="Freeform 734">
                <a:extLst>
                  <a:ext uri="{FF2B5EF4-FFF2-40B4-BE49-F238E27FC236}">
                    <a16:creationId xmlns:a16="http://schemas.microsoft.com/office/drawing/2014/main" id="{A96AFA2B-AD1E-48B7-97C9-BB0BD74BD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0" name="Line 735">
              <a:extLst>
                <a:ext uri="{FF2B5EF4-FFF2-40B4-BE49-F238E27FC236}">
                  <a16:creationId xmlns:a16="http://schemas.microsoft.com/office/drawing/2014/main" id="{E5A9929E-6047-473C-A6C8-39062AEA5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91" name="Line 736">
              <a:extLst>
                <a:ext uri="{FF2B5EF4-FFF2-40B4-BE49-F238E27FC236}">
                  <a16:creationId xmlns:a16="http://schemas.microsoft.com/office/drawing/2014/main" id="{3B98FE9B-2FC7-4517-A73C-9B56D4C6F2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2" name="Group 737">
              <a:extLst>
                <a:ext uri="{FF2B5EF4-FFF2-40B4-BE49-F238E27FC236}">
                  <a16:creationId xmlns:a16="http://schemas.microsoft.com/office/drawing/2014/main" id="{34DE022E-53D6-4450-9F5C-F2189573A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6449" name="Oval 407">
                <a:extLst>
                  <a:ext uri="{FF2B5EF4-FFF2-40B4-BE49-F238E27FC236}">
                    <a16:creationId xmlns:a16="http://schemas.microsoft.com/office/drawing/2014/main" id="{3B5A7A25-913B-47BC-ADB2-87CC14336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0" name="Rectangle 410">
                <a:extLst>
                  <a:ext uri="{FF2B5EF4-FFF2-40B4-BE49-F238E27FC236}">
                    <a16:creationId xmlns:a16="http://schemas.microsoft.com/office/drawing/2014/main" id="{3BFCBC0C-B394-43CB-A854-449EAA76D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51" name="Oval 411">
                <a:extLst>
                  <a:ext uri="{FF2B5EF4-FFF2-40B4-BE49-F238E27FC236}">
                    <a16:creationId xmlns:a16="http://schemas.microsoft.com/office/drawing/2014/main" id="{B6938F61-4451-4923-AD42-7998EA752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52" name="Group 741">
                <a:extLst>
                  <a:ext uri="{FF2B5EF4-FFF2-40B4-BE49-F238E27FC236}">
                    <a16:creationId xmlns:a16="http://schemas.microsoft.com/office/drawing/2014/main" id="{2C66F438-1A9F-4FB2-ACF8-86E6D90990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55" name="Freeform 742">
                  <a:extLst>
                    <a:ext uri="{FF2B5EF4-FFF2-40B4-BE49-F238E27FC236}">
                      <a16:creationId xmlns:a16="http://schemas.microsoft.com/office/drawing/2014/main" id="{3C71A550-B996-4AAF-8185-B656F3D18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56" name="Freeform 743">
                  <a:extLst>
                    <a:ext uri="{FF2B5EF4-FFF2-40B4-BE49-F238E27FC236}">
                      <a16:creationId xmlns:a16="http://schemas.microsoft.com/office/drawing/2014/main" id="{A4A904DF-40B6-47FD-8DB8-6C75585DF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53" name="Line 744">
                <a:extLst>
                  <a:ext uri="{FF2B5EF4-FFF2-40B4-BE49-F238E27FC236}">
                    <a16:creationId xmlns:a16="http://schemas.microsoft.com/office/drawing/2014/main" id="{94A155B3-1BE3-4B16-AD9D-F03DC46B3A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54" name="Line 745">
                <a:extLst>
                  <a:ext uri="{FF2B5EF4-FFF2-40B4-BE49-F238E27FC236}">
                    <a16:creationId xmlns:a16="http://schemas.microsoft.com/office/drawing/2014/main" id="{13D73876-95F2-46EB-B88D-3F57FA106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3" name="Group 746">
              <a:extLst>
                <a:ext uri="{FF2B5EF4-FFF2-40B4-BE49-F238E27FC236}">
                  <a16:creationId xmlns:a16="http://schemas.microsoft.com/office/drawing/2014/main" id="{55D9EB60-EF13-4E4D-BC9A-AF4EA2777C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6441" name="Oval 407">
                <a:extLst>
                  <a:ext uri="{FF2B5EF4-FFF2-40B4-BE49-F238E27FC236}">
                    <a16:creationId xmlns:a16="http://schemas.microsoft.com/office/drawing/2014/main" id="{9FA27C56-DAF5-41BC-BF1E-DFBD989AA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2" name="Rectangle 410">
                <a:extLst>
                  <a:ext uri="{FF2B5EF4-FFF2-40B4-BE49-F238E27FC236}">
                    <a16:creationId xmlns:a16="http://schemas.microsoft.com/office/drawing/2014/main" id="{7E65745A-2E32-4B75-A3E6-C3867D1A5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43" name="Oval 411">
                <a:extLst>
                  <a:ext uri="{FF2B5EF4-FFF2-40B4-BE49-F238E27FC236}">
                    <a16:creationId xmlns:a16="http://schemas.microsoft.com/office/drawing/2014/main" id="{01E2C53C-98B3-4F3F-8B19-F6F677211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44" name="Group 750">
                <a:extLst>
                  <a:ext uri="{FF2B5EF4-FFF2-40B4-BE49-F238E27FC236}">
                    <a16:creationId xmlns:a16="http://schemas.microsoft.com/office/drawing/2014/main" id="{88C82933-6970-4698-B5D2-815BB5BD4C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47" name="Freeform 751">
                  <a:extLst>
                    <a:ext uri="{FF2B5EF4-FFF2-40B4-BE49-F238E27FC236}">
                      <a16:creationId xmlns:a16="http://schemas.microsoft.com/office/drawing/2014/main" id="{D4148AA7-3D33-40E5-855B-16E64B0BF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8" name="Freeform 752">
                  <a:extLst>
                    <a:ext uri="{FF2B5EF4-FFF2-40B4-BE49-F238E27FC236}">
                      <a16:creationId xmlns:a16="http://schemas.microsoft.com/office/drawing/2014/main" id="{1410583F-7860-4C88-87AC-A198E6C1A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45" name="Line 753">
                <a:extLst>
                  <a:ext uri="{FF2B5EF4-FFF2-40B4-BE49-F238E27FC236}">
                    <a16:creationId xmlns:a16="http://schemas.microsoft.com/office/drawing/2014/main" id="{95970C28-948F-4570-A086-9D6E7B742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46" name="Line 754">
                <a:extLst>
                  <a:ext uri="{FF2B5EF4-FFF2-40B4-BE49-F238E27FC236}">
                    <a16:creationId xmlns:a16="http://schemas.microsoft.com/office/drawing/2014/main" id="{409568A0-BE83-4458-8302-C515DD6BC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4" name="Group 764">
              <a:extLst>
                <a:ext uri="{FF2B5EF4-FFF2-40B4-BE49-F238E27FC236}">
                  <a16:creationId xmlns:a16="http://schemas.microsoft.com/office/drawing/2014/main" id="{3AFBB43E-076A-4CCC-B6D8-4F9C366434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6433" name="Oval 407">
                <a:extLst>
                  <a:ext uri="{FF2B5EF4-FFF2-40B4-BE49-F238E27FC236}">
                    <a16:creationId xmlns:a16="http://schemas.microsoft.com/office/drawing/2014/main" id="{E0BBAA05-0FA0-4B96-897D-F30F28545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4" name="Rectangle 410">
                <a:extLst>
                  <a:ext uri="{FF2B5EF4-FFF2-40B4-BE49-F238E27FC236}">
                    <a16:creationId xmlns:a16="http://schemas.microsoft.com/office/drawing/2014/main" id="{912A3DB7-80BF-4B87-BCB7-D5D4DD0E9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35" name="Oval 411">
                <a:extLst>
                  <a:ext uri="{FF2B5EF4-FFF2-40B4-BE49-F238E27FC236}">
                    <a16:creationId xmlns:a16="http://schemas.microsoft.com/office/drawing/2014/main" id="{A681BD63-78B4-4047-8E79-4A0F5A54C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36" name="Group 768">
                <a:extLst>
                  <a:ext uri="{FF2B5EF4-FFF2-40B4-BE49-F238E27FC236}">
                    <a16:creationId xmlns:a16="http://schemas.microsoft.com/office/drawing/2014/main" id="{91A59D74-075E-44ED-94DA-9354908CEC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9" name="Freeform 769">
                  <a:extLst>
                    <a:ext uri="{FF2B5EF4-FFF2-40B4-BE49-F238E27FC236}">
                      <a16:creationId xmlns:a16="http://schemas.microsoft.com/office/drawing/2014/main" id="{3FE0F8E4-B758-4DAC-9685-CB4B4FE8F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40" name="Freeform 770">
                  <a:extLst>
                    <a:ext uri="{FF2B5EF4-FFF2-40B4-BE49-F238E27FC236}">
                      <a16:creationId xmlns:a16="http://schemas.microsoft.com/office/drawing/2014/main" id="{4F7349A7-44F8-4827-B3A4-00C476FD6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37" name="Line 771">
                <a:extLst>
                  <a:ext uri="{FF2B5EF4-FFF2-40B4-BE49-F238E27FC236}">
                    <a16:creationId xmlns:a16="http://schemas.microsoft.com/office/drawing/2014/main" id="{C730A81C-1261-4FB5-BDD4-02261545D4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8" name="Line 772">
                <a:extLst>
                  <a:ext uri="{FF2B5EF4-FFF2-40B4-BE49-F238E27FC236}">
                    <a16:creationId xmlns:a16="http://schemas.microsoft.com/office/drawing/2014/main" id="{726EA78A-D234-4F1F-BF90-2DD44F6526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95" name="Line 782">
              <a:extLst>
                <a:ext uri="{FF2B5EF4-FFF2-40B4-BE49-F238E27FC236}">
                  <a16:creationId xmlns:a16="http://schemas.microsoft.com/office/drawing/2014/main" id="{17C95333-799D-452F-9670-DE6BA5884AB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96" name="Group 801">
              <a:extLst>
                <a:ext uri="{FF2B5EF4-FFF2-40B4-BE49-F238E27FC236}">
                  <a16:creationId xmlns:a16="http://schemas.microsoft.com/office/drawing/2014/main" id="{0B7227B3-A1B8-437E-A3F0-A8E4CA97F3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6425" name="Oval 407">
                <a:extLst>
                  <a:ext uri="{FF2B5EF4-FFF2-40B4-BE49-F238E27FC236}">
                    <a16:creationId xmlns:a16="http://schemas.microsoft.com/office/drawing/2014/main" id="{53E7FE61-3EFF-4E75-9504-03B96E8EF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6" name="Rectangle 410">
                <a:extLst>
                  <a:ext uri="{FF2B5EF4-FFF2-40B4-BE49-F238E27FC236}">
                    <a16:creationId xmlns:a16="http://schemas.microsoft.com/office/drawing/2014/main" id="{C2447195-3993-4DA1-95CC-88DDABD5C5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27" name="Oval 411">
                <a:extLst>
                  <a:ext uri="{FF2B5EF4-FFF2-40B4-BE49-F238E27FC236}">
                    <a16:creationId xmlns:a16="http://schemas.microsoft.com/office/drawing/2014/main" id="{179DE699-2D49-4014-BCE9-044820A59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8" name="Group 805">
                <a:extLst>
                  <a:ext uri="{FF2B5EF4-FFF2-40B4-BE49-F238E27FC236}">
                    <a16:creationId xmlns:a16="http://schemas.microsoft.com/office/drawing/2014/main" id="{96119084-E0CA-4D44-9C98-0EFA21F386A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31" name="Freeform 806">
                  <a:extLst>
                    <a:ext uri="{FF2B5EF4-FFF2-40B4-BE49-F238E27FC236}">
                      <a16:creationId xmlns:a16="http://schemas.microsoft.com/office/drawing/2014/main" id="{DA7C36BA-DBA0-4197-957F-3201C2DEC1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32" name="Freeform 807">
                  <a:extLst>
                    <a:ext uri="{FF2B5EF4-FFF2-40B4-BE49-F238E27FC236}">
                      <a16:creationId xmlns:a16="http://schemas.microsoft.com/office/drawing/2014/main" id="{374186AD-2294-4EA8-8025-7D888A6CF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9" name="Line 808">
                <a:extLst>
                  <a:ext uri="{FF2B5EF4-FFF2-40B4-BE49-F238E27FC236}">
                    <a16:creationId xmlns:a16="http://schemas.microsoft.com/office/drawing/2014/main" id="{B37917C6-EAD9-4995-B1B9-5D8AE5068D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30" name="Line 809">
                <a:extLst>
                  <a:ext uri="{FF2B5EF4-FFF2-40B4-BE49-F238E27FC236}">
                    <a16:creationId xmlns:a16="http://schemas.microsoft.com/office/drawing/2014/main" id="{6E91CB5C-E692-495F-A85A-FABF66AEAE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7" name="Group 810">
              <a:extLst>
                <a:ext uri="{FF2B5EF4-FFF2-40B4-BE49-F238E27FC236}">
                  <a16:creationId xmlns:a16="http://schemas.microsoft.com/office/drawing/2014/main" id="{E732C3F6-DD7D-483E-A4E2-E9D370FED8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6417" name="Oval 407">
                <a:extLst>
                  <a:ext uri="{FF2B5EF4-FFF2-40B4-BE49-F238E27FC236}">
                    <a16:creationId xmlns:a16="http://schemas.microsoft.com/office/drawing/2014/main" id="{F91CA57F-451E-402A-9CDF-322186134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8" name="Rectangle 410">
                <a:extLst>
                  <a:ext uri="{FF2B5EF4-FFF2-40B4-BE49-F238E27FC236}">
                    <a16:creationId xmlns:a16="http://schemas.microsoft.com/office/drawing/2014/main" id="{E86C891B-A289-48E7-A830-00571B159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9" name="Oval 411">
                <a:extLst>
                  <a:ext uri="{FF2B5EF4-FFF2-40B4-BE49-F238E27FC236}">
                    <a16:creationId xmlns:a16="http://schemas.microsoft.com/office/drawing/2014/main" id="{D7557CBB-0DCF-46CE-AEAC-C2F9EFFCF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20" name="Group 814">
                <a:extLst>
                  <a:ext uri="{FF2B5EF4-FFF2-40B4-BE49-F238E27FC236}">
                    <a16:creationId xmlns:a16="http://schemas.microsoft.com/office/drawing/2014/main" id="{FAFA9237-78D2-4978-A9CE-FC5A72E24A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23" name="Freeform 815">
                  <a:extLst>
                    <a:ext uri="{FF2B5EF4-FFF2-40B4-BE49-F238E27FC236}">
                      <a16:creationId xmlns:a16="http://schemas.microsoft.com/office/drawing/2014/main" id="{6E5B0CFF-B8BE-4997-B9FE-AFA1A17AB8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24" name="Freeform 816">
                  <a:extLst>
                    <a:ext uri="{FF2B5EF4-FFF2-40B4-BE49-F238E27FC236}">
                      <a16:creationId xmlns:a16="http://schemas.microsoft.com/office/drawing/2014/main" id="{4CAA33E1-6D18-42BE-A6BC-D58480900F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21" name="Line 817">
                <a:extLst>
                  <a:ext uri="{FF2B5EF4-FFF2-40B4-BE49-F238E27FC236}">
                    <a16:creationId xmlns:a16="http://schemas.microsoft.com/office/drawing/2014/main" id="{335984DD-081C-4342-BAB8-0A6843DC1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22" name="Line 818">
                <a:extLst>
                  <a:ext uri="{FF2B5EF4-FFF2-40B4-BE49-F238E27FC236}">
                    <a16:creationId xmlns:a16="http://schemas.microsoft.com/office/drawing/2014/main" id="{235531DA-CBE4-420E-981D-12FAE39556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8" name="Group 819">
              <a:extLst>
                <a:ext uri="{FF2B5EF4-FFF2-40B4-BE49-F238E27FC236}">
                  <a16:creationId xmlns:a16="http://schemas.microsoft.com/office/drawing/2014/main" id="{D2EE5E8B-D9D8-4975-BB1A-D96D44A35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6409" name="Oval 407">
                <a:extLst>
                  <a:ext uri="{FF2B5EF4-FFF2-40B4-BE49-F238E27FC236}">
                    <a16:creationId xmlns:a16="http://schemas.microsoft.com/office/drawing/2014/main" id="{D3BA8485-D6C8-4F18-881C-FF3B34C33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0" name="Rectangle 410">
                <a:extLst>
                  <a:ext uri="{FF2B5EF4-FFF2-40B4-BE49-F238E27FC236}">
                    <a16:creationId xmlns:a16="http://schemas.microsoft.com/office/drawing/2014/main" id="{F34C4816-A8E1-44FB-A742-105F6C017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11" name="Oval 411">
                <a:extLst>
                  <a:ext uri="{FF2B5EF4-FFF2-40B4-BE49-F238E27FC236}">
                    <a16:creationId xmlns:a16="http://schemas.microsoft.com/office/drawing/2014/main" id="{D7550287-CDE2-455A-B32E-0FACF266F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12" name="Group 823">
                <a:extLst>
                  <a:ext uri="{FF2B5EF4-FFF2-40B4-BE49-F238E27FC236}">
                    <a16:creationId xmlns:a16="http://schemas.microsoft.com/office/drawing/2014/main" id="{F591D2A3-312C-4F54-878D-BC88882ADE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15" name="Freeform 824">
                  <a:extLst>
                    <a:ext uri="{FF2B5EF4-FFF2-40B4-BE49-F238E27FC236}">
                      <a16:creationId xmlns:a16="http://schemas.microsoft.com/office/drawing/2014/main" id="{E5CE0F5E-1011-4E23-9D32-3C40A13B4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16" name="Freeform 825">
                  <a:extLst>
                    <a:ext uri="{FF2B5EF4-FFF2-40B4-BE49-F238E27FC236}">
                      <a16:creationId xmlns:a16="http://schemas.microsoft.com/office/drawing/2014/main" id="{78EA9F2C-5886-4CBF-8889-CE013C4193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13" name="Line 826">
                <a:extLst>
                  <a:ext uri="{FF2B5EF4-FFF2-40B4-BE49-F238E27FC236}">
                    <a16:creationId xmlns:a16="http://schemas.microsoft.com/office/drawing/2014/main" id="{D7B8F923-BD42-4188-9BE4-8A3510D9E6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14" name="Line 827">
                <a:extLst>
                  <a:ext uri="{FF2B5EF4-FFF2-40B4-BE49-F238E27FC236}">
                    <a16:creationId xmlns:a16="http://schemas.microsoft.com/office/drawing/2014/main" id="{A93E26FC-076D-4600-8FD2-321B447A2B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99" name="Group 828">
              <a:extLst>
                <a:ext uri="{FF2B5EF4-FFF2-40B4-BE49-F238E27FC236}">
                  <a16:creationId xmlns:a16="http://schemas.microsoft.com/office/drawing/2014/main" id="{1EA2462F-10BC-464C-9CEA-2ED9A4EE08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6401" name="Oval 407">
                <a:extLst>
                  <a:ext uri="{FF2B5EF4-FFF2-40B4-BE49-F238E27FC236}">
                    <a16:creationId xmlns:a16="http://schemas.microsoft.com/office/drawing/2014/main" id="{752CD658-9F3D-43EC-A9AC-5283F0F5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2" name="Rectangle 410">
                <a:extLst>
                  <a:ext uri="{FF2B5EF4-FFF2-40B4-BE49-F238E27FC236}">
                    <a16:creationId xmlns:a16="http://schemas.microsoft.com/office/drawing/2014/main" id="{38590E2F-43C1-49DC-8864-3F4BD7B6F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403" name="Oval 411">
                <a:extLst>
                  <a:ext uri="{FF2B5EF4-FFF2-40B4-BE49-F238E27FC236}">
                    <a16:creationId xmlns:a16="http://schemas.microsoft.com/office/drawing/2014/main" id="{7BE43C8E-9C85-487D-A95B-FCC4BEDF7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404" name="Group 832">
                <a:extLst>
                  <a:ext uri="{FF2B5EF4-FFF2-40B4-BE49-F238E27FC236}">
                    <a16:creationId xmlns:a16="http://schemas.microsoft.com/office/drawing/2014/main" id="{4C8F688D-CAF1-439C-9C7C-65BD24C48D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6407" name="Freeform 833">
                  <a:extLst>
                    <a:ext uri="{FF2B5EF4-FFF2-40B4-BE49-F238E27FC236}">
                      <a16:creationId xmlns:a16="http://schemas.microsoft.com/office/drawing/2014/main" id="{67ECBCC2-57F6-4264-8F15-F173FCD87F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408" name="Freeform 834">
                  <a:extLst>
                    <a:ext uri="{FF2B5EF4-FFF2-40B4-BE49-F238E27FC236}">
                      <a16:creationId xmlns:a16="http://schemas.microsoft.com/office/drawing/2014/main" id="{C1E7689A-0E22-44ED-88A7-99D3171D03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405" name="Line 835">
                <a:extLst>
                  <a:ext uri="{FF2B5EF4-FFF2-40B4-BE49-F238E27FC236}">
                    <a16:creationId xmlns:a16="http://schemas.microsoft.com/office/drawing/2014/main" id="{588DA9C6-B17E-40E0-942B-E696DFE4A8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406" name="Line 836">
                <a:extLst>
                  <a:ext uri="{FF2B5EF4-FFF2-40B4-BE49-F238E27FC236}">
                    <a16:creationId xmlns:a16="http://schemas.microsoft.com/office/drawing/2014/main" id="{E838A416-9542-497A-80AA-5756F293E5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00" name="Group 846">
              <a:extLst>
                <a:ext uri="{FF2B5EF4-FFF2-40B4-BE49-F238E27FC236}">
                  <a16:creationId xmlns:a16="http://schemas.microsoft.com/office/drawing/2014/main" id="{27ACE34F-E87A-4BE8-8B87-1ED71BE138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6385" name="Line 270">
                <a:extLst>
                  <a:ext uri="{FF2B5EF4-FFF2-40B4-BE49-F238E27FC236}">
                    <a16:creationId xmlns:a16="http://schemas.microsoft.com/office/drawing/2014/main" id="{98DDFD42-AF44-4B87-B21C-FF5C7C2561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6" name="Line 271">
                <a:extLst>
                  <a:ext uri="{FF2B5EF4-FFF2-40B4-BE49-F238E27FC236}">
                    <a16:creationId xmlns:a16="http://schemas.microsoft.com/office/drawing/2014/main" id="{CAEC6E05-96CF-4965-9CDC-BBB9777019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7" name="Line 272">
                <a:extLst>
                  <a:ext uri="{FF2B5EF4-FFF2-40B4-BE49-F238E27FC236}">
                    <a16:creationId xmlns:a16="http://schemas.microsoft.com/office/drawing/2014/main" id="{2BFB87A8-6B31-4CD5-B321-6DD44EB14B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8" name="Line 273">
                <a:extLst>
                  <a:ext uri="{FF2B5EF4-FFF2-40B4-BE49-F238E27FC236}">
                    <a16:creationId xmlns:a16="http://schemas.microsoft.com/office/drawing/2014/main" id="{32A2AFB8-5FE8-445E-987E-20A6375DE7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89" name="Line 274">
                <a:extLst>
                  <a:ext uri="{FF2B5EF4-FFF2-40B4-BE49-F238E27FC236}">
                    <a16:creationId xmlns:a16="http://schemas.microsoft.com/office/drawing/2014/main" id="{2CB451F3-B6F1-4BC5-B875-F90CE2E1D5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0" name="Line 275">
                <a:extLst>
                  <a:ext uri="{FF2B5EF4-FFF2-40B4-BE49-F238E27FC236}">
                    <a16:creationId xmlns:a16="http://schemas.microsoft.com/office/drawing/2014/main" id="{04393DC4-A046-4D31-BAEC-014A2F7983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1" name="Line 276">
                <a:extLst>
                  <a:ext uri="{FF2B5EF4-FFF2-40B4-BE49-F238E27FC236}">
                    <a16:creationId xmlns:a16="http://schemas.microsoft.com/office/drawing/2014/main" id="{9F241008-6261-40B0-A146-DE8B66C161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2" name="Line 277">
                <a:extLst>
                  <a:ext uri="{FF2B5EF4-FFF2-40B4-BE49-F238E27FC236}">
                    <a16:creationId xmlns:a16="http://schemas.microsoft.com/office/drawing/2014/main" id="{504359FA-F8B9-48E3-9543-E7C20E624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3" name="Line 278">
                <a:extLst>
                  <a:ext uri="{FF2B5EF4-FFF2-40B4-BE49-F238E27FC236}">
                    <a16:creationId xmlns:a16="http://schemas.microsoft.com/office/drawing/2014/main" id="{1EA9AB3A-DEA9-4D8E-AED5-70D9E3E97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4" name="Line 279">
                <a:extLst>
                  <a:ext uri="{FF2B5EF4-FFF2-40B4-BE49-F238E27FC236}">
                    <a16:creationId xmlns:a16="http://schemas.microsoft.com/office/drawing/2014/main" id="{442D8AE6-1BA8-4D6F-A0EF-5F45181348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5" name="Line 280">
                <a:extLst>
                  <a:ext uri="{FF2B5EF4-FFF2-40B4-BE49-F238E27FC236}">
                    <a16:creationId xmlns:a16="http://schemas.microsoft.com/office/drawing/2014/main" id="{4C6EDCF8-D37F-4487-BCC0-40F3F900E5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6" name="Line 281">
                <a:extLst>
                  <a:ext uri="{FF2B5EF4-FFF2-40B4-BE49-F238E27FC236}">
                    <a16:creationId xmlns:a16="http://schemas.microsoft.com/office/drawing/2014/main" id="{A6FE62D1-DD23-4011-851A-427E21442B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7" name="Line 282">
                <a:extLst>
                  <a:ext uri="{FF2B5EF4-FFF2-40B4-BE49-F238E27FC236}">
                    <a16:creationId xmlns:a16="http://schemas.microsoft.com/office/drawing/2014/main" id="{1A1B0AE1-36DC-4549-8BDB-D72990D34D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8" name="Line 283">
                <a:extLst>
                  <a:ext uri="{FF2B5EF4-FFF2-40B4-BE49-F238E27FC236}">
                    <a16:creationId xmlns:a16="http://schemas.microsoft.com/office/drawing/2014/main" id="{D43A9779-7985-46CD-BB11-D22E2FB6E4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399" name="Line 284">
                <a:extLst>
                  <a:ext uri="{FF2B5EF4-FFF2-40B4-BE49-F238E27FC236}">
                    <a16:creationId xmlns:a16="http://schemas.microsoft.com/office/drawing/2014/main" id="{7B5ACF1A-FD71-4B28-989A-3A229F675A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6400" name="Oval 862">
                <a:extLst>
                  <a:ext uri="{FF2B5EF4-FFF2-40B4-BE49-F238E27FC236}">
                    <a16:creationId xmlns:a16="http://schemas.microsoft.com/office/drawing/2014/main" id="{00A0B974-EA85-487F-8368-73F7A1A03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01" name="Picture 915" descr="access_point_stylized_small">
              <a:extLst>
                <a:ext uri="{FF2B5EF4-FFF2-40B4-BE49-F238E27FC236}">
                  <a16:creationId xmlns:a16="http://schemas.microsoft.com/office/drawing/2014/main" id="{0C633001-DDFC-4C6E-A71B-C7C11A17E7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02" name="Line 918">
              <a:extLst>
                <a:ext uri="{FF2B5EF4-FFF2-40B4-BE49-F238E27FC236}">
                  <a16:creationId xmlns:a16="http://schemas.microsoft.com/office/drawing/2014/main" id="{B2729967-5081-4856-A0A2-7C8B0F04C5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5903" name="Group 919">
              <a:extLst>
                <a:ext uri="{FF2B5EF4-FFF2-40B4-BE49-F238E27FC236}">
                  <a16:creationId xmlns:a16="http://schemas.microsoft.com/office/drawing/2014/main" id="{321633E6-66B4-4C58-B5CE-4293907936D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6383" name="Picture 920" descr="desktop_computer_stylized_medium">
                <a:extLst>
                  <a:ext uri="{FF2B5EF4-FFF2-40B4-BE49-F238E27FC236}">
                    <a16:creationId xmlns:a16="http://schemas.microsoft.com/office/drawing/2014/main" id="{529F9490-170C-4D7C-B89E-0449ADB1EAE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4" name="Freeform 921">
                <a:extLst>
                  <a:ext uri="{FF2B5EF4-FFF2-40B4-BE49-F238E27FC236}">
                    <a16:creationId xmlns:a16="http://schemas.microsoft.com/office/drawing/2014/main" id="{84E4B744-263A-464A-8B3D-DAB3F7D98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4" name="Group 922">
              <a:extLst>
                <a:ext uri="{FF2B5EF4-FFF2-40B4-BE49-F238E27FC236}">
                  <a16:creationId xmlns:a16="http://schemas.microsoft.com/office/drawing/2014/main" id="{211DF243-81FD-4A84-8BA4-D6D5FFF868E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6381" name="Picture 923" descr="desktop_computer_stylized_medium">
                <a:extLst>
                  <a:ext uri="{FF2B5EF4-FFF2-40B4-BE49-F238E27FC236}">
                    <a16:creationId xmlns:a16="http://schemas.microsoft.com/office/drawing/2014/main" id="{C3365DCF-6CE5-442E-9E1F-1DB067F2C22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2" name="Freeform 924">
                <a:extLst>
                  <a:ext uri="{FF2B5EF4-FFF2-40B4-BE49-F238E27FC236}">
                    <a16:creationId xmlns:a16="http://schemas.microsoft.com/office/drawing/2014/main" id="{05A2992D-BE50-4B0E-85EE-7CEAF69B4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5" name="Group 925">
              <a:extLst>
                <a:ext uri="{FF2B5EF4-FFF2-40B4-BE49-F238E27FC236}">
                  <a16:creationId xmlns:a16="http://schemas.microsoft.com/office/drawing/2014/main" id="{CA555731-5AC6-4E0B-A8B6-17A26AE0D53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6379" name="Picture 926" descr="desktop_computer_stylized_medium">
                <a:extLst>
                  <a:ext uri="{FF2B5EF4-FFF2-40B4-BE49-F238E27FC236}">
                    <a16:creationId xmlns:a16="http://schemas.microsoft.com/office/drawing/2014/main" id="{6BE6639F-F265-4457-A2A4-16E655BB3EE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80" name="Freeform 927">
                <a:extLst>
                  <a:ext uri="{FF2B5EF4-FFF2-40B4-BE49-F238E27FC236}">
                    <a16:creationId xmlns:a16="http://schemas.microsoft.com/office/drawing/2014/main" id="{83CFCC64-BA3E-4BCE-8541-F275AB21C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5906" name="Group 928">
              <a:extLst>
                <a:ext uri="{FF2B5EF4-FFF2-40B4-BE49-F238E27FC236}">
                  <a16:creationId xmlns:a16="http://schemas.microsoft.com/office/drawing/2014/main" id="{B48C9F7B-4BFB-4911-A437-BEE2C9A2F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6377" name="Picture 929" descr="desktop_computer_stylized_medium">
                <a:extLst>
                  <a:ext uri="{FF2B5EF4-FFF2-40B4-BE49-F238E27FC236}">
                    <a16:creationId xmlns:a16="http://schemas.microsoft.com/office/drawing/2014/main" id="{ED5A5DAF-C9C6-46B7-AA0C-E66C983810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378" name="Freeform 930">
                <a:extLst>
                  <a:ext uri="{FF2B5EF4-FFF2-40B4-BE49-F238E27FC236}">
                    <a16:creationId xmlns:a16="http://schemas.microsoft.com/office/drawing/2014/main" id="{B8146641-7D0B-4A00-BED3-A6486F4CB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5907" name="Picture 933" descr="iphone_stylized_small">
              <a:extLst>
                <a:ext uri="{FF2B5EF4-FFF2-40B4-BE49-F238E27FC236}">
                  <a16:creationId xmlns:a16="http://schemas.microsoft.com/office/drawing/2014/main" id="{A99FE438-5BF5-4D40-9F43-0E71818747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8" name="Picture 934" descr="antenna_radiation_stylized">
              <a:extLst>
                <a:ext uri="{FF2B5EF4-FFF2-40B4-BE49-F238E27FC236}">
                  <a16:creationId xmlns:a16="http://schemas.microsoft.com/office/drawing/2014/main" id="{6D28ED3A-503E-439A-81B6-597C5DD006F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09" name="Picture 936" descr="access_point_stylized_small">
              <a:extLst>
                <a:ext uri="{FF2B5EF4-FFF2-40B4-BE49-F238E27FC236}">
                  <a16:creationId xmlns:a16="http://schemas.microsoft.com/office/drawing/2014/main" id="{7B697E2B-FBF2-40CF-B663-D95705F5361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10" name="Group 938">
              <a:extLst>
                <a:ext uri="{FF2B5EF4-FFF2-40B4-BE49-F238E27FC236}">
                  <a16:creationId xmlns:a16="http://schemas.microsoft.com/office/drawing/2014/main" id="{E03DB485-2034-4032-92EF-0199860BB4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6345" name="Freeform 939">
                <a:extLst>
                  <a:ext uri="{FF2B5EF4-FFF2-40B4-BE49-F238E27FC236}">
                    <a16:creationId xmlns:a16="http://schemas.microsoft.com/office/drawing/2014/main" id="{43FB6D6E-116F-4293-A4E3-A095AFBAB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6" name="Rectangle 940">
                <a:extLst>
                  <a:ext uri="{FF2B5EF4-FFF2-40B4-BE49-F238E27FC236}">
                    <a16:creationId xmlns:a16="http://schemas.microsoft.com/office/drawing/2014/main" id="{72784D0E-8936-4DC5-B7A3-56E6337BB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47" name="Freeform 941">
                <a:extLst>
                  <a:ext uri="{FF2B5EF4-FFF2-40B4-BE49-F238E27FC236}">
                    <a16:creationId xmlns:a16="http://schemas.microsoft.com/office/drawing/2014/main" id="{C1C016EA-BC4D-40E3-936D-39664F6BD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8" name="Freeform 942">
                <a:extLst>
                  <a:ext uri="{FF2B5EF4-FFF2-40B4-BE49-F238E27FC236}">
                    <a16:creationId xmlns:a16="http://schemas.microsoft.com/office/drawing/2014/main" id="{563CD1D3-1EC7-4080-925A-A77AE7A1F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49" name="Rectangle 943">
                <a:extLst>
                  <a:ext uri="{FF2B5EF4-FFF2-40B4-BE49-F238E27FC236}">
                    <a16:creationId xmlns:a16="http://schemas.microsoft.com/office/drawing/2014/main" id="{A88BA8A8-940F-4E35-87B1-C274E9D3B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0" name="Group 944">
                <a:extLst>
                  <a:ext uri="{FF2B5EF4-FFF2-40B4-BE49-F238E27FC236}">
                    <a16:creationId xmlns:a16="http://schemas.microsoft.com/office/drawing/2014/main" id="{450DE98D-C6EC-4467-A457-7781E8C64A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75" name="AutoShape 945">
                  <a:extLst>
                    <a:ext uri="{FF2B5EF4-FFF2-40B4-BE49-F238E27FC236}">
                      <a16:creationId xmlns:a16="http://schemas.microsoft.com/office/drawing/2014/main" id="{7F887B15-CDF0-45EB-98AE-0E517CF07B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6" name="AutoShape 946">
                  <a:extLst>
                    <a:ext uri="{FF2B5EF4-FFF2-40B4-BE49-F238E27FC236}">
                      <a16:creationId xmlns:a16="http://schemas.microsoft.com/office/drawing/2014/main" id="{8AFDB873-FBA5-4B37-8DAF-7782A79EF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1" name="Rectangle 947">
                <a:extLst>
                  <a:ext uri="{FF2B5EF4-FFF2-40B4-BE49-F238E27FC236}">
                    <a16:creationId xmlns:a16="http://schemas.microsoft.com/office/drawing/2014/main" id="{DC3ACD76-8F01-4C24-859A-806655A61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2" name="Group 948">
                <a:extLst>
                  <a:ext uri="{FF2B5EF4-FFF2-40B4-BE49-F238E27FC236}">
                    <a16:creationId xmlns:a16="http://schemas.microsoft.com/office/drawing/2014/main" id="{D2685068-CC38-4BEC-B0C0-489DE6E192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73" name="AutoShape 949">
                  <a:extLst>
                    <a:ext uri="{FF2B5EF4-FFF2-40B4-BE49-F238E27FC236}">
                      <a16:creationId xmlns:a16="http://schemas.microsoft.com/office/drawing/2014/main" id="{E84FB055-3805-4DD5-B4CB-59634C331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4" name="AutoShape 950">
                  <a:extLst>
                    <a:ext uri="{FF2B5EF4-FFF2-40B4-BE49-F238E27FC236}">
                      <a16:creationId xmlns:a16="http://schemas.microsoft.com/office/drawing/2014/main" id="{D008ADE8-3FF6-41A5-8CC5-6E9259F18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3" name="Rectangle 951">
                <a:extLst>
                  <a:ext uri="{FF2B5EF4-FFF2-40B4-BE49-F238E27FC236}">
                    <a16:creationId xmlns:a16="http://schemas.microsoft.com/office/drawing/2014/main" id="{15847C58-FDF6-45F6-92C2-08B47A6D0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4" name="Rectangle 952">
                <a:extLst>
                  <a:ext uri="{FF2B5EF4-FFF2-40B4-BE49-F238E27FC236}">
                    <a16:creationId xmlns:a16="http://schemas.microsoft.com/office/drawing/2014/main" id="{2BD503C9-F07C-4F08-97AA-BC8948C63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55" name="Group 953">
                <a:extLst>
                  <a:ext uri="{FF2B5EF4-FFF2-40B4-BE49-F238E27FC236}">
                    <a16:creationId xmlns:a16="http://schemas.microsoft.com/office/drawing/2014/main" id="{DA990310-0A62-4705-AC71-95B7240C97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71" name="AutoShape 954">
                  <a:extLst>
                    <a:ext uri="{FF2B5EF4-FFF2-40B4-BE49-F238E27FC236}">
                      <a16:creationId xmlns:a16="http://schemas.microsoft.com/office/drawing/2014/main" id="{868C1638-CF77-4BDF-A297-D71DFADCEE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2" name="AutoShape 955">
                  <a:extLst>
                    <a:ext uri="{FF2B5EF4-FFF2-40B4-BE49-F238E27FC236}">
                      <a16:creationId xmlns:a16="http://schemas.microsoft.com/office/drawing/2014/main" id="{B997044B-E23D-4CB9-B3A0-11EEB315B1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6" name="Freeform 956">
                <a:extLst>
                  <a:ext uri="{FF2B5EF4-FFF2-40B4-BE49-F238E27FC236}">
                    <a16:creationId xmlns:a16="http://schemas.microsoft.com/office/drawing/2014/main" id="{1F7FC728-12CC-457E-9150-7767417B0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57" name="Group 957">
                <a:extLst>
                  <a:ext uri="{FF2B5EF4-FFF2-40B4-BE49-F238E27FC236}">
                    <a16:creationId xmlns:a16="http://schemas.microsoft.com/office/drawing/2014/main" id="{19EB702D-4C6B-4035-A9D0-346FAA4223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69" name="AutoShape 958">
                  <a:extLst>
                    <a:ext uri="{FF2B5EF4-FFF2-40B4-BE49-F238E27FC236}">
                      <a16:creationId xmlns:a16="http://schemas.microsoft.com/office/drawing/2014/main" id="{D429AAD4-9CCE-4AF7-A054-943707CD78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70" name="AutoShape 959">
                  <a:extLst>
                    <a:ext uri="{FF2B5EF4-FFF2-40B4-BE49-F238E27FC236}">
                      <a16:creationId xmlns:a16="http://schemas.microsoft.com/office/drawing/2014/main" id="{B4056E9F-3653-4A69-B47E-4949A95FF5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58" name="Rectangle 960">
                <a:extLst>
                  <a:ext uri="{FF2B5EF4-FFF2-40B4-BE49-F238E27FC236}">
                    <a16:creationId xmlns:a16="http://schemas.microsoft.com/office/drawing/2014/main" id="{8E57BED2-4A94-40BB-A514-56C5FC0B5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59" name="Freeform 961">
                <a:extLst>
                  <a:ext uri="{FF2B5EF4-FFF2-40B4-BE49-F238E27FC236}">
                    <a16:creationId xmlns:a16="http://schemas.microsoft.com/office/drawing/2014/main" id="{7D612A30-1EE0-4993-8834-4AF8C9679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0" name="Freeform 962">
                <a:extLst>
                  <a:ext uri="{FF2B5EF4-FFF2-40B4-BE49-F238E27FC236}">
                    <a16:creationId xmlns:a16="http://schemas.microsoft.com/office/drawing/2014/main" id="{257919DE-7DF6-43D4-B865-AE1A12476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1" name="Oval 963">
                <a:extLst>
                  <a:ext uri="{FF2B5EF4-FFF2-40B4-BE49-F238E27FC236}">
                    <a16:creationId xmlns:a16="http://schemas.microsoft.com/office/drawing/2014/main" id="{5CE179AA-3EFD-4498-8F08-C1DD7AFD7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2" name="Freeform 964">
                <a:extLst>
                  <a:ext uri="{FF2B5EF4-FFF2-40B4-BE49-F238E27FC236}">
                    <a16:creationId xmlns:a16="http://schemas.microsoft.com/office/drawing/2014/main" id="{538CF494-C6B0-43B0-B355-B279CD41D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63" name="AutoShape 965">
                <a:extLst>
                  <a:ext uri="{FF2B5EF4-FFF2-40B4-BE49-F238E27FC236}">
                    <a16:creationId xmlns:a16="http://schemas.microsoft.com/office/drawing/2014/main" id="{A993D887-6079-418D-B0C6-629D8CDFF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4" name="AutoShape 966">
                <a:extLst>
                  <a:ext uri="{FF2B5EF4-FFF2-40B4-BE49-F238E27FC236}">
                    <a16:creationId xmlns:a16="http://schemas.microsoft.com/office/drawing/2014/main" id="{8BFECBA6-3663-47FD-BDD8-E53AB9A2E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5" name="Oval 967">
                <a:extLst>
                  <a:ext uri="{FF2B5EF4-FFF2-40B4-BE49-F238E27FC236}">
                    <a16:creationId xmlns:a16="http://schemas.microsoft.com/office/drawing/2014/main" id="{88092B0D-E646-453B-BFB2-4DEFB9734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6" name="Oval 968">
                <a:extLst>
                  <a:ext uri="{FF2B5EF4-FFF2-40B4-BE49-F238E27FC236}">
                    <a16:creationId xmlns:a16="http://schemas.microsoft.com/office/drawing/2014/main" id="{E1A7DD53-4FF9-4431-BA86-DC148D132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67" name="Oval 969">
                <a:extLst>
                  <a:ext uri="{FF2B5EF4-FFF2-40B4-BE49-F238E27FC236}">
                    <a16:creationId xmlns:a16="http://schemas.microsoft.com/office/drawing/2014/main" id="{F7840C95-D9B0-4FA9-94C0-40C0ACB9D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68" name="Rectangle 970">
                <a:extLst>
                  <a:ext uri="{FF2B5EF4-FFF2-40B4-BE49-F238E27FC236}">
                    <a16:creationId xmlns:a16="http://schemas.microsoft.com/office/drawing/2014/main" id="{75462B03-F3B1-45DE-BE8B-28CA2453E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5911" name="Group 971">
              <a:extLst>
                <a:ext uri="{FF2B5EF4-FFF2-40B4-BE49-F238E27FC236}">
                  <a16:creationId xmlns:a16="http://schemas.microsoft.com/office/drawing/2014/main" id="{83373CCD-8E39-46EC-955E-9F6FD9434F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6313" name="Freeform 972">
                <a:extLst>
                  <a:ext uri="{FF2B5EF4-FFF2-40B4-BE49-F238E27FC236}">
                    <a16:creationId xmlns:a16="http://schemas.microsoft.com/office/drawing/2014/main" id="{447C0778-72DE-4BD1-8521-AF77395A3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4" name="Rectangle 973">
                <a:extLst>
                  <a:ext uri="{FF2B5EF4-FFF2-40B4-BE49-F238E27FC236}">
                    <a16:creationId xmlns:a16="http://schemas.microsoft.com/office/drawing/2014/main" id="{0FB57A36-F0B9-4BE3-80BC-BA903F7EC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15" name="Freeform 974">
                <a:extLst>
                  <a:ext uri="{FF2B5EF4-FFF2-40B4-BE49-F238E27FC236}">
                    <a16:creationId xmlns:a16="http://schemas.microsoft.com/office/drawing/2014/main" id="{89045844-BEDB-42DF-AA42-4CADF076A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6" name="Freeform 975">
                <a:extLst>
                  <a:ext uri="{FF2B5EF4-FFF2-40B4-BE49-F238E27FC236}">
                    <a16:creationId xmlns:a16="http://schemas.microsoft.com/office/drawing/2014/main" id="{A95920C1-A0EE-422D-8C37-6BA43E689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7" name="Rectangle 976">
                <a:extLst>
                  <a:ext uri="{FF2B5EF4-FFF2-40B4-BE49-F238E27FC236}">
                    <a16:creationId xmlns:a16="http://schemas.microsoft.com/office/drawing/2014/main" id="{51BBCF11-CF89-485E-99A9-1927671F1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18" name="Group 977">
                <a:extLst>
                  <a:ext uri="{FF2B5EF4-FFF2-40B4-BE49-F238E27FC236}">
                    <a16:creationId xmlns:a16="http://schemas.microsoft.com/office/drawing/2014/main" id="{174DD2EE-04FB-4756-A682-34FAEF5E2E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6343" name="AutoShape 978">
                  <a:extLst>
                    <a:ext uri="{FF2B5EF4-FFF2-40B4-BE49-F238E27FC236}">
                      <a16:creationId xmlns:a16="http://schemas.microsoft.com/office/drawing/2014/main" id="{B6D77C78-435F-4796-AD0D-0AE59617DB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4" name="AutoShape 979">
                  <a:extLst>
                    <a:ext uri="{FF2B5EF4-FFF2-40B4-BE49-F238E27FC236}">
                      <a16:creationId xmlns:a16="http://schemas.microsoft.com/office/drawing/2014/main" id="{FE7A7ABD-73D6-4B79-B613-0A49C285DB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19" name="Rectangle 980">
                <a:extLst>
                  <a:ext uri="{FF2B5EF4-FFF2-40B4-BE49-F238E27FC236}">
                    <a16:creationId xmlns:a16="http://schemas.microsoft.com/office/drawing/2014/main" id="{06C09FCD-E9A8-4ACD-AFD0-05C08E4DB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0" name="Group 981">
                <a:extLst>
                  <a:ext uri="{FF2B5EF4-FFF2-40B4-BE49-F238E27FC236}">
                    <a16:creationId xmlns:a16="http://schemas.microsoft.com/office/drawing/2014/main" id="{2440BAFD-3436-4D57-90C9-9515F22602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6341" name="AutoShape 982">
                  <a:extLst>
                    <a:ext uri="{FF2B5EF4-FFF2-40B4-BE49-F238E27FC236}">
                      <a16:creationId xmlns:a16="http://schemas.microsoft.com/office/drawing/2014/main" id="{777DD068-11DE-4648-ACC8-DDFD9E2D5D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2" name="AutoShape 983">
                  <a:extLst>
                    <a:ext uri="{FF2B5EF4-FFF2-40B4-BE49-F238E27FC236}">
                      <a16:creationId xmlns:a16="http://schemas.microsoft.com/office/drawing/2014/main" id="{FFC6425B-501B-450A-B4AC-CAB44CADD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1" name="Rectangle 984">
                <a:extLst>
                  <a:ext uri="{FF2B5EF4-FFF2-40B4-BE49-F238E27FC236}">
                    <a16:creationId xmlns:a16="http://schemas.microsoft.com/office/drawing/2014/main" id="{73C5D25A-6327-4E5D-9F18-C2D5991E7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2" name="Rectangle 985">
                <a:extLst>
                  <a:ext uri="{FF2B5EF4-FFF2-40B4-BE49-F238E27FC236}">
                    <a16:creationId xmlns:a16="http://schemas.microsoft.com/office/drawing/2014/main" id="{541C5B13-8FFF-4F8E-9342-7B41304A6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6323" name="Group 986">
                <a:extLst>
                  <a:ext uri="{FF2B5EF4-FFF2-40B4-BE49-F238E27FC236}">
                    <a16:creationId xmlns:a16="http://schemas.microsoft.com/office/drawing/2014/main" id="{C45795C0-658F-4B3F-A9C3-0BBF29EB70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6339" name="AutoShape 987">
                  <a:extLst>
                    <a:ext uri="{FF2B5EF4-FFF2-40B4-BE49-F238E27FC236}">
                      <a16:creationId xmlns:a16="http://schemas.microsoft.com/office/drawing/2014/main" id="{19D18BF4-3EBA-43CD-AFE3-63D037395A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40" name="AutoShape 988">
                  <a:extLst>
                    <a:ext uri="{FF2B5EF4-FFF2-40B4-BE49-F238E27FC236}">
                      <a16:creationId xmlns:a16="http://schemas.microsoft.com/office/drawing/2014/main" id="{B50C47CD-0176-4B32-8F06-8E1D800D5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4" name="Freeform 989">
                <a:extLst>
                  <a:ext uri="{FF2B5EF4-FFF2-40B4-BE49-F238E27FC236}">
                    <a16:creationId xmlns:a16="http://schemas.microsoft.com/office/drawing/2014/main" id="{64C6D9AB-2D10-41B9-BF7E-CB0622FD1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325" name="Group 990">
                <a:extLst>
                  <a:ext uri="{FF2B5EF4-FFF2-40B4-BE49-F238E27FC236}">
                    <a16:creationId xmlns:a16="http://schemas.microsoft.com/office/drawing/2014/main" id="{36062377-AC5F-4E74-98EE-4CE4654ABAD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6337" name="AutoShape 991">
                  <a:extLst>
                    <a:ext uri="{FF2B5EF4-FFF2-40B4-BE49-F238E27FC236}">
                      <a16:creationId xmlns:a16="http://schemas.microsoft.com/office/drawing/2014/main" id="{FAAA11D6-D65C-43CF-8877-8B8EBEBEC3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6338" name="AutoShape 992">
                  <a:extLst>
                    <a:ext uri="{FF2B5EF4-FFF2-40B4-BE49-F238E27FC236}">
                      <a16:creationId xmlns:a16="http://schemas.microsoft.com/office/drawing/2014/main" id="{C23DE970-02D1-479B-AF30-E558C8FF93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6326" name="Rectangle 993">
                <a:extLst>
                  <a:ext uri="{FF2B5EF4-FFF2-40B4-BE49-F238E27FC236}">
                    <a16:creationId xmlns:a16="http://schemas.microsoft.com/office/drawing/2014/main" id="{C177EF86-E023-492F-AB4C-13B748246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27" name="Freeform 994">
                <a:extLst>
                  <a:ext uri="{FF2B5EF4-FFF2-40B4-BE49-F238E27FC236}">
                    <a16:creationId xmlns:a16="http://schemas.microsoft.com/office/drawing/2014/main" id="{9501FBB5-7055-4A1F-8D79-F1B9E0924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8" name="Freeform 995">
                <a:extLst>
                  <a:ext uri="{FF2B5EF4-FFF2-40B4-BE49-F238E27FC236}">
                    <a16:creationId xmlns:a16="http://schemas.microsoft.com/office/drawing/2014/main" id="{1F982F31-B2B8-483A-A082-30AE317AE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29" name="Oval 996">
                <a:extLst>
                  <a:ext uri="{FF2B5EF4-FFF2-40B4-BE49-F238E27FC236}">
                    <a16:creationId xmlns:a16="http://schemas.microsoft.com/office/drawing/2014/main" id="{A4DB6263-2599-45E0-83D9-12ABD9494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0" name="Freeform 997">
                <a:extLst>
                  <a:ext uri="{FF2B5EF4-FFF2-40B4-BE49-F238E27FC236}">
                    <a16:creationId xmlns:a16="http://schemas.microsoft.com/office/drawing/2014/main" id="{34162FA6-2D42-4384-9591-7A5AB6957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31" name="AutoShape 998">
                <a:extLst>
                  <a:ext uri="{FF2B5EF4-FFF2-40B4-BE49-F238E27FC236}">
                    <a16:creationId xmlns:a16="http://schemas.microsoft.com/office/drawing/2014/main" id="{5E3D672C-065D-4701-A3EA-972D4D57F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2" name="AutoShape 999">
                <a:extLst>
                  <a:ext uri="{FF2B5EF4-FFF2-40B4-BE49-F238E27FC236}">
                    <a16:creationId xmlns:a16="http://schemas.microsoft.com/office/drawing/2014/main" id="{621774C9-EBA2-4238-91E1-9A2288F89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3" name="Oval 1000">
                <a:extLst>
                  <a:ext uri="{FF2B5EF4-FFF2-40B4-BE49-F238E27FC236}">
                    <a16:creationId xmlns:a16="http://schemas.microsoft.com/office/drawing/2014/main" id="{E0F3F2B6-0E0E-46A5-B33F-8D719D594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4" name="Oval 1001">
                <a:extLst>
                  <a:ext uri="{FF2B5EF4-FFF2-40B4-BE49-F238E27FC236}">
                    <a16:creationId xmlns:a16="http://schemas.microsoft.com/office/drawing/2014/main" id="{0C6C6D38-FF13-45D5-B1DA-E5D6255FD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6335" name="Oval 1002">
                <a:extLst>
                  <a:ext uri="{FF2B5EF4-FFF2-40B4-BE49-F238E27FC236}">
                    <a16:creationId xmlns:a16="http://schemas.microsoft.com/office/drawing/2014/main" id="{68DE1EA6-9047-4607-89EE-D4DE9E677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6336" name="Rectangle 1003">
                <a:extLst>
                  <a:ext uri="{FF2B5EF4-FFF2-40B4-BE49-F238E27FC236}">
                    <a16:creationId xmlns:a16="http://schemas.microsoft.com/office/drawing/2014/main" id="{7425F386-FD18-469C-BA22-74D218F66E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35912" name="Picture 1005" descr="antenna_stylized">
              <a:extLst>
                <a:ext uri="{FF2B5EF4-FFF2-40B4-BE49-F238E27FC236}">
                  <a16:creationId xmlns:a16="http://schemas.microsoft.com/office/drawing/2014/main" id="{BF15BE57-11D5-4BFE-B5A1-9E0CA5BB6F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13" name="Picture 1006" descr="laptop_keyboard">
              <a:extLst>
                <a:ext uri="{FF2B5EF4-FFF2-40B4-BE49-F238E27FC236}">
                  <a16:creationId xmlns:a16="http://schemas.microsoft.com/office/drawing/2014/main" id="{417FDCAB-EFEE-4210-B677-E765A6186C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4" name="Freeform 1007">
              <a:extLst>
                <a:ext uri="{FF2B5EF4-FFF2-40B4-BE49-F238E27FC236}">
                  <a16:creationId xmlns:a16="http://schemas.microsoft.com/office/drawing/2014/main" id="{E4FC7DF9-BCD8-4F3D-8B51-373B5AA1C9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15" name="Picture 1008" descr="screen">
              <a:extLst>
                <a:ext uri="{FF2B5EF4-FFF2-40B4-BE49-F238E27FC236}">
                  <a16:creationId xmlns:a16="http://schemas.microsoft.com/office/drawing/2014/main" id="{FD59581C-259F-4E95-93B5-4E053C2744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16" name="Freeform 1009">
              <a:extLst>
                <a:ext uri="{FF2B5EF4-FFF2-40B4-BE49-F238E27FC236}">
                  <a16:creationId xmlns:a16="http://schemas.microsoft.com/office/drawing/2014/main" id="{D091ED18-157F-4B33-BFE1-3FB01FC73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7" name="Freeform 1010">
              <a:extLst>
                <a:ext uri="{FF2B5EF4-FFF2-40B4-BE49-F238E27FC236}">
                  <a16:creationId xmlns:a16="http://schemas.microsoft.com/office/drawing/2014/main" id="{CD30B37E-6B3B-4949-ACEB-74FCB15E26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8" name="Freeform 1011">
              <a:extLst>
                <a:ext uri="{FF2B5EF4-FFF2-40B4-BE49-F238E27FC236}">
                  <a16:creationId xmlns:a16="http://schemas.microsoft.com/office/drawing/2014/main" id="{89A4FBA3-F0E6-4878-8657-B3F32499C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19" name="Freeform 1012">
              <a:extLst>
                <a:ext uri="{FF2B5EF4-FFF2-40B4-BE49-F238E27FC236}">
                  <a16:creationId xmlns:a16="http://schemas.microsoft.com/office/drawing/2014/main" id="{683E39CC-379C-41C0-A6FC-473F3455CC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0" name="Freeform 1013">
              <a:extLst>
                <a:ext uri="{FF2B5EF4-FFF2-40B4-BE49-F238E27FC236}">
                  <a16:creationId xmlns:a16="http://schemas.microsoft.com/office/drawing/2014/main" id="{CE52F6A2-C886-46DE-8219-8E9E615A7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1" name="Freeform 1014">
              <a:extLst>
                <a:ext uri="{FF2B5EF4-FFF2-40B4-BE49-F238E27FC236}">
                  <a16:creationId xmlns:a16="http://schemas.microsoft.com/office/drawing/2014/main" id="{132F7994-91BB-4B75-969E-9AB4C65E62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22" name="Group 1015">
              <a:extLst>
                <a:ext uri="{FF2B5EF4-FFF2-40B4-BE49-F238E27FC236}">
                  <a16:creationId xmlns:a16="http://schemas.microsoft.com/office/drawing/2014/main" id="{54B84A86-E811-4B60-8D95-B7763FC361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36307" name="Freeform 1016">
                <a:extLst>
                  <a:ext uri="{FF2B5EF4-FFF2-40B4-BE49-F238E27FC236}">
                    <a16:creationId xmlns:a16="http://schemas.microsoft.com/office/drawing/2014/main" id="{9D76A773-B59C-4CA0-9343-0F2A525CF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8" name="Freeform 1017">
                <a:extLst>
                  <a:ext uri="{FF2B5EF4-FFF2-40B4-BE49-F238E27FC236}">
                    <a16:creationId xmlns:a16="http://schemas.microsoft.com/office/drawing/2014/main" id="{E9C7A50A-D635-41C4-8858-CB3049DDF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9" name="Freeform 1018">
                <a:extLst>
                  <a:ext uri="{FF2B5EF4-FFF2-40B4-BE49-F238E27FC236}">
                    <a16:creationId xmlns:a16="http://schemas.microsoft.com/office/drawing/2014/main" id="{0A8DF794-9919-41BB-BFB5-62328E6F6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0" name="Freeform 1019">
                <a:extLst>
                  <a:ext uri="{FF2B5EF4-FFF2-40B4-BE49-F238E27FC236}">
                    <a16:creationId xmlns:a16="http://schemas.microsoft.com/office/drawing/2014/main" id="{5E00A840-C97B-4774-9305-9E208D9E1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1" name="Freeform 1020">
                <a:extLst>
                  <a:ext uri="{FF2B5EF4-FFF2-40B4-BE49-F238E27FC236}">
                    <a16:creationId xmlns:a16="http://schemas.microsoft.com/office/drawing/2014/main" id="{5F06B5C6-7BFD-4742-8E60-B4597C487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12" name="Freeform 1021">
                <a:extLst>
                  <a:ext uri="{FF2B5EF4-FFF2-40B4-BE49-F238E27FC236}">
                    <a16:creationId xmlns:a16="http://schemas.microsoft.com/office/drawing/2014/main" id="{61D0A6C2-DA27-487D-8900-6A6EABEDA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23" name="Freeform 1022">
              <a:extLst>
                <a:ext uri="{FF2B5EF4-FFF2-40B4-BE49-F238E27FC236}">
                  <a16:creationId xmlns:a16="http://schemas.microsoft.com/office/drawing/2014/main" id="{09A2B75C-A424-4158-A2F5-2E72C7AC0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4" name="Freeform 1023">
              <a:extLst>
                <a:ext uri="{FF2B5EF4-FFF2-40B4-BE49-F238E27FC236}">
                  <a16:creationId xmlns:a16="http://schemas.microsoft.com/office/drawing/2014/main" id="{A71B2EEC-B166-4DAE-A42A-3A049F6493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5" name="Freeform 1024">
              <a:extLst>
                <a:ext uri="{FF2B5EF4-FFF2-40B4-BE49-F238E27FC236}">
                  <a16:creationId xmlns:a16="http://schemas.microsoft.com/office/drawing/2014/main" id="{06C5AFF8-FF47-42F2-AEA0-0FF225215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6" name="Freeform 1025">
              <a:extLst>
                <a:ext uri="{FF2B5EF4-FFF2-40B4-BE49-F238E27FC236}">
                  <a16:creationId xmlns:a16="http://schemas.microsoft.com/office/drawing/2014/main" id="{4F3E18FB-8847-4048-8FC1-1F7739E99D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7" name="Freeform 1026">
              <a:extLst>
                <a:ext uri="{FF2B5EF4-FFF2-40B4-BE49-F238E27FC236}">
                  <a16:creationId xmlns:a16="http://schemas.microsoft.com/office/drawing/2014/main" id="{51B2F969-27CF-470C-9840-7598655DC6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28" name="Freeform 1027">
              <a:extLst>
                <a:ext uri="{FF2B5EF4-FFF2-40B4-BE49-F238E27FC236}">
                  <a16:creationId xmlns:a16="http://schemas.microsoft.com/office/drawing/2014/main" id="{7C615C7E-B9F8-4424-8551-382911378CC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5929" name="Picture 1030" descr="laptop_keyboard">
              <a:extLst>
                <a:ext uri="{FF2B5EF4-FFF2-40B4-BE49-F238E27FC236}">
                  <a16:creationId xmlns:a16="http://schemas.microsoft.com/office/drawing/2014/main" id="{AA6FEE34-198D-48C3-9DF0-B6A29C612D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0" name="Freeform 1031">
              <a:extLst>
                <a:ext uri="{FF2B5EF4-FFF2-40B4-BE49-F238E27FC236}">
                  <a16:creationId xmlns:a16="http://schemas.microsoft.com/office/drawing/2014/main" id="{62D9AF44-9C02-4DEC-92CC-6E8E477E8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31" name="Picture 1032" descr="screen">
              <a:extLst>
                <a:ext uri="{FF2B5EF4-FFF2-40B4-BE49-F238E27FC236}">
                  <a16:creationId xmlns:a16="http://schemas.microsoft.com/office/drawing/2014/main" id="{BD7A01AE-847D-4415-AC92-8FB97ACBF1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32" name="Freeform 1033">
              <a:extLst>
                <a:ext uri="{FF2B5EF4-FFF2-40B4-BE49-F238E27FC236}">
                  <a16:creationId xmlns:a16="http://schemas.microsoft.com/office/drawing/2014/main" id="{881A4ABA-302D-43A2-9DB0-7246C82DC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3" name="Freeform 1034">
              <a:extLst>
                <a:ext uri="{FF2B5EF4-FFF2-40B4-BE49-F238E27FC236}">
                  <a16:creationId xmlns:a16="http://schemas.microsoft.com/office/drawing/2014/main" id="{71E09DBE-C60B-452B-B273-17ABE872F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4" name="Freeform 1035">
              <a:extLst>
                <a:ext uri="{FF2B5EF4-FFF2-40B4-BE49-F238E27FC236}">
                  <a16:creationId xmlns:a16="http://schemas.microsoft.com/office/drawing/2014/main" id="{66CB59E7-C7B4-4AB2-88FA-896BBB9828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5" name="Freeform 1036">
              <a:extLst>
                <a:ext uri="{FF2B5EF4-FFF2-40B4-BE49-F238E27FC236}">
                  <a16:creationId xmlns:a16="http://schemas.microsoft.com/office/drawing/2014/main" id="{ABF7F4DA-74AD-4777-84F6-802DC4A31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6" name="Freeform 1037">
              <a:extLst>
                <a:ext uri="{FF2B5EF4-FFF2-40B4-BE49-F238E27FC236}">
                  <a16:creationId xmlns:a16="http://schemas.microsoft.com/office/drawing/2014/main" id="{E67D8507-F9C2-4EB4-94B5-07FC3FB8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37" name="Freeform 1038">
              <a:extLst>
                <a:ext uri="{FF2B5EF4-FFF2-40B4-BE49-F238E27FC236}">
                  <a16:creationId xmlns:a16="http://schemas.microsoft.com/office/drawing/2014/main" id="{2FBB1B98-9A0D-4BFC-9317-5B64CF167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38" name="Group 1039">
              <a:extLst>
                <a:ext uri="{FF2B5EF4-FFF2-40B4-BE49-F238E27FC236}">
                  <a16:creationId xmlns:a16="http://schemas.microsoft.com/office/drawing/2014/main" id="{B3127CED-03BC-49DB-91F3-377CF633CC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6301" name="Freeform 1040">
                <a:extLst>
                  <a:ext uri="{FF2B5EF4-FFF2-40B4-BE49-F238E27FC236}">
                    <a16:creationId xmlns:a16="http://schemas.microsoft.com/office/drawing/2014/main" id="{0C298E3F-E70B-4026-AE50-26D4415B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2" name="Freeform 1041">
                <a:extLst>
                  <a:ext uri="{FF2B5EF4-FFF2-40B4-BE49-F238E27FC236}">
                    <a16:creationId xmlns:a16="http://schemas.microsoft.com/office/drawing/2014/main" id="{0F4D60B6-D7C0-4261-89B3-87EC4FA17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3" name="Freeform 1042">
                <a:extLst>
                  <a:ext uri="{FF2B5EF4-FFF2-40B4-BE49-F238E27FC236}">
                    <a16:creationId xmlns:a16="http://schemas.microsoft.com/office/drawing/2014/main" id="{5BB3963A-AA3D-4BE4-8AF7-6AE151D7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4" name="Freeform 1043">
                <a:extLst>
                  <a:ext uri="{FF2B5EF4-FFF2-40B4-BE49-F238E27FC236}">
                    <a16:creationId xmlns:a16="http://schemas.microsoft.com/office/drawing/2014/main" id="{74575B27-7842-4D5D-8C99-E2AC8F4F1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5" name="Freeform 1044">
                <a:extLst>
                  <a:ext uri="{FF2B5EF4-FFF2-40B4-BE49-F238E27FC236}">
                    <a16:creationId xmlns:a16="http://schemas.microsoft.com/office/drawing/2014/main" id="{52CEC89E-58FE-4A19-85C4-420052350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306" name="Freeform 1045">
                <a:extLst>
                  <a:ext uri="{FF2B5EF4-FFF2-40B4-BE49-F238E27FC236}">
                    <a16:creationId xmlns:a16="http://schemas.microsoft.com/office/drawing/2014/main" id="{6D9A5C27-C2C0-4B43-9753-A2066915A7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39" name="Freeform 1046">
              <a:extLst>
                <a:ext uri="{FF2B5EF4-FFF2-40B4-BE49-F238E27FC236}">
                  <a16:creationId xmlns:a16="http://schemas.microsoft.com/office/drawing/2014/main" id="{094206F7-6A6E-4C21-98BC-7CE0D28800D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0" name="Freeform 1047">
              <a:extLst>
                <a:ext uri="{FF2B5EF4-FFF2-40B4-BE49-F238E27FC236}">
                  <a16:creationId xmlns:a16="http://schemas.microsoft.com/office/drawing/2014/main" id="{B9765D4F-56B3-4EE8-9C09-0F3D65117E59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1" name="Freeform 1048">
              <a:extLst>
                <a:ext uri="{FF2B5EF4-FFF2-40B4-BE49-F238E27FC236}">
                  <a16:creationId xmlns:a16="http://schemas.microsoft.com/office/drawing/2014/main" id="{C9268D15-4A09-448B-A4A3-89A83C318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2" name="Freeform 1049">
              <a:extLst>
                <a:ext uri="{FF2B5EF4-FFF2-40B4-BE49-F238E27FC236}">
                  <a16:creationId xmlns:a16="http://schemas.microsoft.com/office/drawing/2014/main" id="{1A5497A9-6C78-4670-B92F-521FCD27C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3" name="Freeform 1050">
              <a:extLst>
                <a:ext uri="{FF2B5EF4-FFF2-40B4-BE49-F238E27FC236}">
                  <a16:creationId xmlns:a16="http://schemas.microsoft.com/office/drawing/2014/main" id="{10F769C0-805A-4F15-918F-5F92911BF0BE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44" name="Freeform 1051">
              <a:extLst>
                <a:ext uri="{FF2B5EF4-FFF2-40B4-BE49-F238E27FC236}">
                  <a16:creationId xmlns:a16="http://schemas.microsoft.com/office/drawing/2014/main" id="{B5F38828-20A1-42E3-A6C9-C751B1FA346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45" name="Group 2">
              <a:extLst>
                <a:ext uri="{FF2B5EF4-FFF2-40B4-BE49-F238E27FC236}">
                  <a16:creationId xmlns:a16="http://schemas.microsoft.com/office/drawing/2014/main" id="{39BCEC7A-E275-4679-9A2D-A2995A1EAB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6279" name="Picture 1054" descr="laptop_keyboard">
                <a:extLst>
                  <a:ext uri="{FF2B5EF4-FFF2-40B4-BE49-F238E27FC236}">
                    <a16:creationId xmlns:a16="http://schemas.microsoft.com/office/drawing/2014/main" id="{F0DFE89B-BFDE-4EC2-B5B8-E8D2F0163AD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0" name="Freeform 1055">
                <a:extLst>
                  <a:ext uri="{FF2B5EF4-FFF2-40B4-BE49-F238E27FC236}">
                    <a16:creationId xmlns:a16="http://schemas.microsoft.com/office/drawing/2014/main" id="{139A6BC0-5051-45E3-8378-DA08160489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6281" name="Picture 1056" descr="screen">
                <a:extLst>
                  <a:ext uri="{FF2B5EF4-FFF2-40B4-BE49-F238E27FC236}">
                    <a16:creationId xmlns:a16="http://schemas.microsoft.com/office/drawing/2014/main" id="{9F42D68D-FCA6-4CD1-9FBC-E728372F1CA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6282" name="Freeform 1057">
                <a:extLst>
                  <a:ext uri="{FF2B5EF4-FFF2-40B4-BE49-F238E27FC236}">
                    <a16:creationId xmlns:a16="http://schemas.microsoft.com/office/drawing/2014/main" id="{B60086D9-D2B5-4F3C-A4A5-72044B1D2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3" name="Freeform 1058">
                <a:extLst>
                  <a:ext uri="{FF2B5EF4-FFF2-40B4-BE49-F238E27FC236}">
                    <a16:creationId xmlns:a16="http://schemas.microsoft.com/office/drawing/2014/main" id="{BAF22FB7-76EA-4E6F-83AB-1198FE542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4" name="Freeform 1059">
                <a:extLst>
                  <a:ext uri="{FF2B5EF4-FFF2-40B4-BE49-F238E27FC236}">
                    <a16:creationId xmlns:a16="http://schemas.microsoft.com/office/drawing/2014/main" id="{88418356-A2AE-4163-B5CD-6236FB0F2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5" name="Freeform 1060">
                <a:extLst>
                  <a:ext uri="{FF2B5EF4-FFF2-40B4-BE49-F238E27FC236}">
                    <a16:creationId xmlns:a16="http://schemas.microsoft.com/office/drawing/2014/main" id="{3F9489D9-6D2F-42E0-AC32-5E1C72552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6" name="Freeform 1061">
                <a:extLst>
                  <a:ext uri="{FF2B5EF4-FFF2-40B4-BE49-F238E27FC236}">
                    <a16:creationId xmlns:a16="http://schemas.microsoft.com/office/drawing/2014/main" id="{D13A555E-9F1D-4BFD-A6AD-4C7F95186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87" name="Freeform 1062">
                <a:extLst>
                  <a:ext uri="{FF2B5EF4-FFF2-40B4-BE49-F238E27FC236}">
                    <a16:creationId xmlns:a16="http://schemas.microsoft.com/office/drawing/2014/main" id="{E7884577-65E8-4F1E-A5FF-F1887D285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6288" name="Group 1063">
                <a:extLst>
                  <a:ext uri="{FF2B5EF4-FFF2-40B4-BE49-F238E27FC236}">
                    <a16:creationId xmlns:a16="http://schemas.microsoft.com/office/drawing/2014/main" id="{027D10D7-5391-4307-A525-39826264FA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6295" name="Freeform 1064">
                  <a:extLst>
                    <a:ext uri="{FF2B5EF4-FFF2-40B4-BE49-F238E27FC236}">
                      <a16:creationId xmlns:a16="http://schemas.microsoft.com/office/drawing/2014/main" id="{D51419CD-6E14-400C-888F-DA27CA17A6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6" name="Freeform 1065">
                  <a:extLst>
                    <a:ext uri="{FF2B5EF4-FFF2-40B4-BE49-F238E27FC236}">
                      <a16:creationId xmlns:a16="http://schemas.microsoft.com/office/drawing/2014/main" id="{1801BF55-E41F-4C48-B7B5-A853D91F69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7" name="Freeform 1066">
                  <a:extLst>
                    <a:ext uri="{FF2B5EF4-FFF2-40B4-BE49-F238E27FC236}">
                      <a16:creationId xmlns:a16="http://schemas.microsoft.com/office/drawing/2014/main" id="{1A930D2B-70A0-48C3-82FA-0732ACE9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8" name="Freeform 1067">
                  <a:extLst>
                    <a:ext uri="{FF2B5EF4-FFF2-40B4-BE49-F238E27FC236}">
                      <a16:creationId xmlns:a16="http://schemas.microsoft.com/office/drawing/2014/main" id="{4FC10B6D-5FF6-4733-99F4-DF1E6496D4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99" name="Freeform 1068">
                  <a:extLst>
                    <a:ext uri="{FF2B5EF4-FFF2-40B4-BE49-F238E27FC236}">
                      <a16:creationId xmlns:a16="http://schemas.microsoft.com/office/drawing/2014/main" id="{EB4DAA86-3EB0-4D3E-B7EF-1910160161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300" name="Freeform 1069">
                  <a:extLst>
                    <a:ext uri="{FF2B5EF4-FFF2-40B4-BE49-F238E27FC236}">
                      <a16:creationId xmlns:a16="http://schemas.microsoft.com/office/drawing/2014/main" id="{307FA144-8C4C-4E9B-9279-F464DAB0E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89" name="Freeform 1070">
                <a:extLst>
                  <a:ext uri="{FF2B5EF4-FFF2-40B4-BE49-F238E27FC236}">
                    <a16:creationId xmlns:a16="http://schemas.microsoft.com/office/drawing/2014/main" id="{D659DD45-1CD2-4E07-9CB7-62E12ACC2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0" name="Freeform 1071">
                <a:extLst>
                  <a:ext uri="{FF2B5EF4-FFF2-40B4-BE49-F238E27FC236}">
                    <a16:creationId xmlns:a16="http://schemas.microsoft.com/office/drawing/2014/main" id="{CA4C5025-9FEB-421D-A88D-F4C4DFC8D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1" name="Freeform 1072">
                <a:extLst>
                  <a:ext uri="{FF2B5EF4-FFF2-40B4-BE49-F238E27FC236}">
                    <a16:creationId xmlns:a16="http://schemas.microsoft.com/office/drawing/2014/main" id="{DACA80A0-D134-4C5B-9BD7-D6D07DDE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2" name="Freeform 1073">
                <a:extLst>
                  <a:ext uri="{FF2B5EF4-FFF2-40B4-BE49-F238E27FC236}">
                    <a16:creationId xmlns:a16="http://schemas.microsoft.com/office/drawing/2014/main" id="{05352193-1FBB-4F0D-A6A4-2C9E19F114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3" name="Freeform 1074">
                <a:extLst>
                  <a:ext uri="{FF2B5EF4-FFF2-40B4-BE49-F238E27FC236}">
                    <a16:creationId xmlns:a16="http://schemas.microsoft.com/office/drawing/2014/main" id="{B6960B07-B8E4-459F-AFCD-2E037DC320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94" name="Freeform 1075">
                <a:extLst>
                  <a:ext uri="{FF2B5EF4-FFF2-40B4-BE49-F238E27FC236}">
                    <a16:creationId xmlns:a16="http://schemas.microsoft.com/office/drawing/2014/main" id="{2D03E73E-32B6-46F7-987A-9EC4BADDFFA1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5946" name="Picture 1077" descr="desktop_computer_stylized_medium">
              <a:extLst>
                <a:ext uri="{FF2B5EF4-FFF2-40B4-BE49-F238E27FC236}">
                  <a16:creationId xmlns:a16="http://schemas.microsoft.com/office/drawing/2014/main" id="{6AF0F60E-1519-45D1-82D5-DC8B3F2A7C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7" name="Freeform 1078">
              <a:extLst>
                <a:ext uri="{FF2B5EF4-FFF2-40B4-BE49-F238E27FC236}">
                  <a16:creationId xmlns:a16="http://schemas.microsoft.com/office/drawing/2014/main" id="{0340D981-9683-4AAC-BBC3-71E0E80C8A1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35948" name="Picture 1081" descr="laptop_keyboard">
              <a:extLst>
                <a:ext uri="{FF2B5EF4-FFF2-40B4-BE49-F238E27FC236}">
                  <a16:creationId xmlns:a16="http://schemas.microsoft.com/office/drawing/2014/main" id="{2344DA7C-FFB5-49B9-B947-B28B0477B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49" name="Freeform 1082">
              <a:extLst>
                <a:ext uri="{FF2B5EF4-FFF2-40B4-BE49-F238E27FC236}">
                  <a16:creationId xmlns:a16="http://schemas.microsoft.com/office/drawing/2014/main" id="{BCD922AD-93CC-4AF6-B430-AAD2A193E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5950" name="Picture 1083" descr="screen">
              <a:extLst>
                <a:ext uri="{FF2B5EF4-FFF2-40B4-BE49-F238E27FC236}">
                  <a16:creationId xmlns:a16="http://schemas.microsoft.com/office/drawing/2014/main" id="{9F69371D-3191-47B3-A4B9-6640D42AC2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1" name="Freeform 1084">
              <a:extLst>
                <a:ext uri="{FF2B5EF4-FFF2-40B4-BE49-F238E27FC236}">
                  <a16:creationId xmlns:a16="http://schemas.microsoft.com/office/drawing/2014/main" id="{4EDA8186-ECF9-4CBF-B961-AF598A56C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2" name="Freeform 1085">
              <a:extLst>
                <a:ext uri="{FF2B5EF4-FFF2-40B4-BE49-F238E27FC236}">
                  <a16:creationId xmlns:a16="http://schemas.microsoft.com/office/drawing/2014/main" id="{A89EFCB6-AB91-41FA-9A0D-BD28145539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3" name="Freeform 1086">
              <a:extLst>
                <a:ext uri="{FF2B5EF4-FFF2-40B4-BE49-F238E27FC236}">
                  <a16:creationId xmlns:a16="http://schemas.microsoft.com/office/drawing/2014/main" id="{F8CF477B-E92D-4955-B48B-BEC2F5765B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4" name="Freeform 1087">
              <a:extLst>
                <a:ext uri="{FF2B5EF4-FFF2-40B4-BE49-F238E27FC236}">
                  <a16:creationId xmlns:a16="http://schemas.microsoft.com/office/drawing/2014/main" id="{AC2379AD-B2EC-4D60-9E55-FFCFFECB7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5" name="Freeform 1088">
              <a:extLst>
                <a:ext uri="{FF2B5EF4-FFF2-40B4-BE49-F238E27FC236}">
                  <a16:creationId xmlns:a16="http://schemas.microsoft.com/office/drawing/2014/main" id="{1769BC87-3E5E-4CC2-9678-1A77080F8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6" name="Freeform 1089">
              <a:extLst>
                <a:ext uri="{FF2B5EF4-FFF2-40B4-BE49-F238E27FC236}">
                  <a16:creationId xmlns:a16="http://schemas.microsoft.com/office/drawing/2014/main" id="{61A9416C-ACB2-4D27-B91F-0ADC777DA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57" name="Group 1090">
              <a:extLst>
                <a:ext uri="{FF2B5EF4-FFF2-40B4-BE49-F238E27FC236}">
                  <a16:creationId xmlns:a16="http://schemas.microsoft.com/office/drawing/2014/main" id="{317E4227-29A8-4C4E-9979-1E1B8C0797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6273" name="Freeform 1091">
                <a:extLst>
                  <a:ext uri="{FF2B5EF4-FFF2-40B4-BE49-F238E27FC236}">
                    <a16:creationId xmlns:a16="http://schemas.microsoft.com/office/drawing/2014/main" id="{C1F87695-D0E2-4DED-99B5-822023FC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4" name="Freeform 1092">
                <a:extLst>
                  <a:ext uri="{FF2B5EF4-FFF2-40B4-BE49-F238E27FC236}">
                    <a16:creationId xmlns:a16="http://schemas.microsoft.com/office/drawing/2014/main" id="{C0D19824-A863-4A7A-929A-C1D423478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5" name="Freeform 1093">
                <a:extLst>
                  <a:ext uri="{FF2B5EF4-FFF2-40B4-BE49-F238E27FC236}">
                    <a16:creationId xmlns:a16="http://schemas.microsoft.com/office/drawing/2014/main" id="{1C2E83C8-56A4-4C38-B644-87E7461FB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6" name="Freeform 1094">
                <a:extLst>
                  <a:ext uri="{FF2B5EF4-FFF2-40B4-BE49-F238E27FC236}">
                    <a16:creationId xmlns:a16="http://schemas.microsoft.com/office/drawing/2014/main" id="{4C5AE32D-9675-4048-B5D8-B14D73A39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7" name="Freeform 1095">
                <a:extLst>
                  <a:ext uri="{FF2B5EF4-FFF2-40B4-BE49-F238E27FC236}">
                    <a16:creationId xmlns:a16="http://schemas.microsoft.com/office/drawing/2014/main" id="{4199410A-B80E-4B02-B0B4-85A74CA58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8" name="Freeform 1096">
                <a:extLst>
                  <a:ext uri="{FF2B5EF4-FFF2-40B4-BE49-F238E27FC236}">
                    <a16:creationId xmlns:a16="http://schemas.microsoft.com/office/drawing/2014/main" id="{D0A05214-B91B-4917-B1A0-6C5FCE075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958" name="Freeform 1097">
              <a:extLst>
                <a:ext uri="{FF2B5EF4-FFF2-40B4-BE49-F238E27FC236}">
                  <a16:creationId xmlns:a16="http://schemas.microsoft.com/office/drawing/2014/main" id="{EB37CA48-5DEE-438F-8414-2EAFCC908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59" name="Freeform 1098">
              <a:extLst>
                <a:ext uri="{FF2B5EF4-FFF2-40B4-BE49-F238E27FC236}">
                  <a16:creationId xmlns:a16="http://schemas.microsoft.com/office/drawing/2014/main" id="{E8D40CDF-CCE1-46B7-B694-AB5FCCFC5A7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0" name="Freeform 1099">
              <a:extLst>
                <a:ext uri="{FF2B5EF4-FFF2-40B4-BE49-F238E27FC236}">
                  <a16:creationId xmlns:a16="http://schemas.microsoft.com/office/drawing/2014/main" id="{5BAAAF71-FC04-4F49-80EA-648395281F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1" name="Freeform 1100">
              <a:extLst>
                <a:ext uri="{FF2B5EF4-FFF2-40B4-BE49-F238E27FC236}">
                  <a16:creationId xmlns:a16="http://schemas.microsoft.com/office/drawing/2014/main" id="{C9B1B472-7411-47D1-9B06-9250214B2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2" name="Freeform 1101">
              <a:extLst>
                <a:ext uri="{FF2B5EF4-FFF2-40B4-BE49-F238E27FC236}">
                  <a16:creationId xmlns:a16="http://schemas.microsoft.com/office/drawing/2014/main" id="{1C95094B-37EF-4682-ACD3-A59E865AB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63" name="Freeform 1102">
              <a:extLst>
                <a:ext uri="{FF2B5EF4-FFF2-40B4-BE49-F238E27FC236}">
                  <a16:creationId xmlns:a16="http://schemas.microsoft.com/office/drawing/2014/main" id="{976AD5B8-023A-4D8C-AB9C-6747440FD2FC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64" name="Group 1103">
              <a:extLst>
                <a:ext uri="{FF2B5EF4-FFF2-40B4-BE49-F238E27FC236}">
                  <a16:creationId xmlns:a16="http://schemas.microsoft.com/office/drawing/2014/main" id="{68AF5514-0116-4A58-B23C-42778EC910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6265" name="Oval 407">
                <a:extLst>
                  <a:ext uri="{FF2B5EF4-FFF2-40B4-BE49-F238E27FC236}">
                    <a16:creationId xmlns:a16="http://schemas.microsoft.com/office/drawing/2014/main" id="{B6F411BE-0039-4202-9722-1867C1659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6" name="Rectangle 410">
                <a:extLst>
                  <a:ext uri="{FF2B5EF4-FFF2-40B4-BE49-F238E27FC236}">
                    <a16:creationId xmlns:a16="http://schemas.microsoft.com/office/drawing/2014/main" id="{C3330F5A-C766-4C2B-ABF8-EEDB6DB24E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67" name="Oval 411">
                <a:extLst>
                  <a:ext uri="{FF2B5EF4-FFF2-40B4-BE49-F238E27FC236}">
                    <a16:creationId xmlns:a16="http://schemas.microsoft.com/office/drawing/2014/main" id="{A3B29A1F-A2D9-4EAE-AF9A-B92B66981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8" name="Group 1107">
                <a:extLst>
                  <a:ext uri="{FF2B5EF4-FFF2-40B4-BE49-F238E27FC236}">
                    <a16:creationId xmlns:a16="http://schemas.microsoft.com/office/drawing/2014/main" id="{A4A3514C-7C3C-4AE9-B25C-6A098EDCD4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71" name="Freeform 1108">
                  <a:extLst>
                    <a:ext uri="{FF2B5EF4-FFF2-40B4-BE49-F238E27FC236}">
                      <a16:creationId xmlns:a16="http://schemas.microsoft.com/office/drawing/2014/main" id="{E17E161D-A199-4321-8950-1998CCFB5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72" name="Freeform 1109">
                  <a:extLst>
                    <a:ext uri="{FF2B5EF4-FFF2-40B4-BE49-F238E27FC236}">
                      <a16:creationId xmlns:a16="http://schemas.microsoft.com/office/drawing/2014/main" id="{B02BFEAC-3BC9-4BCF-AEB3-ECBE56541B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9" name="Line 1110">
                <a:extLst>
                  <a:ext uri="{FF2B5EF4-FFF2-40B4-BE49-F238E27FC236}">
                    <a16:creationId xmlns:a16="http://schemas.microsoft.com/office/drawing/2014/main" id="{078E01C3-ABF5-4D7F-BFE7-EC451B6C8F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70" name="Line 1111">
                <a:extLst>
                  <a:ext uri="{FF2B5EF4-FFF2-40B4-BE49-F238E27FC236}">
                    <a16:creationId xmlns:a16="http://schemas.microsoft.com/office/drawing/2014/main" id="{AAA52069-1A41-492B-A85F-B96FF4CA789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5" name="Group 1112">
              <a:extLst>
                <a:ext uri="{FF2B5EF4-FFF2-40B4-BE49-F238E27FC236}">
                  <a16:creationId xmlns:a16="http://schemas.microsoft.com/office/drawing/2014/main" id="{19F64782-25FB-4B82-816F-FC2A392B64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6257" name="Oval 407">
                <a:extLst>
                  <a:ext uri="{FF2B5EF4-FFF2-40B4-BE49-F238E27FC236}">
                    <a16:creationId xmlns:a16="http://schemas.microsoft.com/office/drawing/2014/main" id="{D6D4ED26-61CF-4255-BD52-4D64F4105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8" name="Rectangle 410">
                <a:extLst>
                  <a:ext uri="{FF2B5EF4-FFF2-40B4-BE49-F238E27FC236}">
                    <a16:creationId xmlns:a16="http://schemas.microsoft.com/office/drawing/2014/main" id="{CB59E3C6-7956-4A78-8E93-1B86CED95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9" name="Oval 411">
                <a:extLst>
                  <a:ext uri="{FF2B5EF4-FFF2-40B4-BE49-F238E27FC236}">
                    <a16:creationId xmlns:a16="http://schemas.microsoft.com/office/drawing/2014/main" id="{8A5001E7-3C22-4484-9D8D-A9D776909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60" name="Group 1116">
                <a:extLst>
                  <a:ext uri="{FF2B5EF4-FFF2-40B4-BE49-F238E27FC236}">
                    <a16:creationId xmlns:a16="http://schemas.microsoft.com/office/drawing/2014/main" id="{C22F895E-648E-452F-A0D0-B39B9939B8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263" name="Freeform 1117">
                  <a:extLst>
                    <a:ext uri="{FF2B5EF4-FFF2-40B4-BE49-F238E27FC236}">
                      <a16:creationId xmlns:a16="http://schemas.microsoft.com/office/drawing/2014/main" id="{F46BF1D4-352B-4E1D-B250-2FE90CA79B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64" name="Freeform 1118">
                  <a:extLst>
                    <a:ext uri="{FF2B5EF4-FFF2-40B4-BE49-F238E27FC236}">
                      <a16:creationId xmlns:a16="http://schemas.microsoft.com/office/drawing/2014/main" id="{5BA7B93D-4BC1-4AB3-8F27-D9026E56C7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61" name="Line 1119">
                <a:extLst>
                  <a:ext uri="{FF2B5EF4-FFF2-40B4-BE49-F238E27FC236}">
                    <a16:creationId xmlns:a16="http://schemas.microsoft.com/office/drawing/2014/main" id="{ABCCBC20-7574-4709-A464-FEA038E9E9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62" name="Line 1120">
                <a:extLst>
                  <a:ext uri="{FF2B5EF4-FFF2-40B4-BE49-F238E27FC236}">
                    <a16:creationId xmlns:a16="http://schemas.microsoft.com/office/drawing/2014/main" id="{B1C183CC-D75F-41DE-9781-DB0754322EF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6" name="Group 1121">
              <a:extLst>
                <a:ext uri="{FF2B5EF4-FFF2-40B4-BE49-F238E27FC236}">
                  <a16:creationId xmlns:a16="http://schemas.microsoft.com/office/drawing/2014/main" id="{5A5BEDE6-CB77-46E8-9907-61F85B64B2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6249" name="Oval 407">
                <a:extLst>
                  <a:ext uri="{FF2B5EF4-FFF2-40B4-BE49-F238E27FC236}">
                    <a16:creationId xmlns:a16="http://schemas.microsoft.com/office/drawing/2014/main" id="{86FCBE9C-5691-4DC5-9B37-13C904B84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0" name="Rectangle 410">
                <a:extLst>
                  <a:ext uri="{FF2B5EF4-FFF2-40B4-BE49-F238E27FC236}">
                    <a16:creationId xmlns:a16="http://schemas.microsoft.com/office/drawing/2014/main" id="{F760CB35-414D-41D9-AAAA-F6B51E297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51" name="Oval 411">
                <a:extLst>
                  <a:ext uri="{FF2B5EF4-FFF2-40B4-BE49-F238E27FC236}">
                    <a16:creationId xmlns:a16="http://schemas.microsoft.com/office/drawing/2014/main" id="{2E2A2C74-C3A3-4916-8E83-DBECFA1A1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52" name="Group 1125">
                <a:extLst>
                  <a:ext uri="{FF2B5EF4-FFF2-40B4-BE49-F238E27FC236}">
                    <a16:creationId xmlns:a16="http://schemas.microsoft.com/office/drawing/2014/main" id="{3C0823AB-51B0-4E2B-A24C-53CAFF06E1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55" name="Freeform 1126">
                  <a:extLst>
                    <a:ext uri="{FF2B5EF4-FFF2-40B4-BE49-F238E27FC236}">
                      <a16:creationId xmlns:a16="http://schemas.microsoft.com/office/drawing/2014/main" id="{CC9F594E-37AA-430C-999A-32E937C647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56" name="Freeform 1127">
                  <a:extLst>
                    <a:ext uri="{FF2B5EF4-FFF2-40B4-BE49-F238E27FC236}">
                      <a16:creationId xmlns:a16="http://schemas.microsoft.com/office/drawing/2014/main" id="{3BBA9680-D85A-4804-84D7-6A6660630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53" name="Line 1128">
                <a:extLst>
                  <a:ext uri="{FF2B5EF4-FFF2-40B4-BE49-F238E27FC236}">
                    <a16:creationId xmlns:a16="http://schemas.microsoft.com/office/drawing/2014/main" id="{EE59CE72-8524-4C88-B5C9-415928C5EA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54" name="Line 1129">
                <a:extLst>
                  <a:ext uri="{FF2B5EF4-FFF2-40B4-BE49-F238E27FC236}">
                    <a16:creationId xmlns:a16="http://schemas.microsoft.com/office/drawing/2014/main" id="{AB291C3C-5B72-48D6-AFC4-231C25437A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7" name="Group 1130">
              <a:extLst>
                <a:ext uri="{FF2B5EF4-FFF2-40B4-BE49-F238E27FC236}">
                  <a16:creationId xmlns:a16="http://schemas.microsoft.com/office/drawing/2014/main" id="{1EA51B7A-9A56-45CB-BD64-703935EBAD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6241" name="Oval 407">
                <a:extLst>
                  <a:ext uri="{FF2B5EF4-FFF2-40B4-BE49-F238E27FC236}">
                    <a16:creationId xmlns:a16="http://schemas.microsoft.com/office/drawing/2014/main" id="{35987E37-D579-4B6C-9877-43D118462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2" name="Rectangle 410">
                <a:extLst>
                  <a:ext uri="{FF2B5EF4-FFF2-40B4-BE49-F238E27FC236}">
                    <a16:creationId xmlns:a16="http://schemas.microsoft.com/office/drawing/2014/main" id="{5DC8180A-E38B-4C80-A981-C87A7B33A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43" name="Oval 411">
                <a:extLst>
                  <a:ext uri="{FF2B5EF4-FFF2-40B4-BE49-F238E27FC236}">
                    <a16:creationId xmlns:a16="http://schemas.microsoft.com/office/drawing/2014/main" id="{99F1EE32-AD5F-41F6-8C8D-8E2FD7D8D6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44" name="Group 1134">
                <a:extLst>
                  <a:ext uri="{FF2B5EF4-FFF2-40B4-BE49-F238E27FC236}">
                    <a16:creationId xmlns:a16="http://schemas.microsoft.com/office/drawing/2014/main" id="{3B32A7DB-EC67-4FF6-A830-B302765CF1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47" name="Freeform 1135">
                  <a:extLst>
                    <a:ext uri="{FF2B5EF4-FFF2-40B4-BE49-F238E27FC236}">
                      <a16:creationId xmlns:a16="http://schemas.microsoft.com/office/drawing/2014/main" id="{D5890D79-4ADD-421C-B4BC-46ECCA229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8" name="Freeform 1136">
                  <a:extLst>
                    <a:ext uri="{FF2B5EF4-FFF2-40B4-BE49-F238E27FC236}">
                      <a16:creationId xmlns:a16="http://schemas.microsoft.com/office/drawing/2014/main" id="{A67DD399-7D57-4D69-8573-B5851008F8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45" name="Line 1137">
                <a:extLst>
                  <a:ext uri="{FF2B5EF4-FFF2-40B4-BE49-F238E27FC236}">
                    <a16:creationId xmlns:a16="http://schemas.microsoft.com/office/drawing/2014/main" id="{DBDE12C2-EEAE-476A-9BCA-55171002C8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46" name="Line 1138">
                <a:extLst>
                  <a:ext uri="{FF2B5EF4-FFF2-40B4-BE49-F238E27FC236}">
                    <a16:creationId xmlns:a16="http://schemas.microsoft.com/office/drawing/2014/main" id="{130C188F-B6C4-464F-B1F7-672AB68BE9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8" name="Group 1139">
              <a:extLst>
                <a:ext uri="{FF2B5EF4-FFF2-40B4-BE49-F238E27FC236}">
                  <a16:creationId xmlns:a16="http://schemas.microsoft.com/office/drawing/2014/main" id="{A43051BD-6135-4C8B-AC7E-102CE0784F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6233" name="Oval 407">
                <a:extLst>
                  <a:ext uri="{FF2B5EF4-FFF2-40B4-BE49-F238E27FC236}">
                    <a16:creationId xmlns:a16="http://schemas.microsoft.com/office/drawing/2014/main" id="{48D59D23-4B0B-475A-A250-DA6F56CA7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4" name="Rectangle 410">
                <a:extLst>
                  <a:ext uri="{FF2B5EF4-FFF2-40B4-BE49-F238E27FC236}">
                    <a16:creationId xmlns:a16="http://schemas.microsoft.com/office/drawing/2014/main" id="{306FD66B-43B8-4D13-8020-6951FB6AF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235" name="Oval 411">
                <a:extLst>
                  <a:ext uri="{FF2B5EF4-FFF2-40B4-BE49-F238E27FC236}">
                    <a16:creationId xmlns:a16="http://schemas.microsoft.com/office/drawing/2014/main" id="{A644DD4B-512D-4654-93FE-00522DFC2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236" name="Group 1143">
                <a:extLst>
                  <a:ext uri="{FF2B5EF4-FFF2-40B4-BE49-F238E27FC236}">
                    <a16:creationId xmlns:a16="http://schemas.microsoft.com/office/drawing/2014/main" id="{957B4C93-3676-4D26-8D23-86401B7AC9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6239" name="Freeform 1144">
                  <a:extLst>
                    <a:ext uri="{FF2B5EF4-FFF2-40B4-BE49-F238E27FC236}">
                      <a16:creationId xmlns:a16="http://schemas.microsoft.com/office/drawing/2014/main" id="{D3C690DD-53ED-4FE2-A437-08DEF24E93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240" name="Freeform 1145">
                  <a:extLst>
                    <a:ext uri="{FF2B5EF4-FFF2-40B4-BE49-F238E27FC236}">
                      <a16:creationId xmlns:a16="http://schemas.microsoft.com/office/drawing/2014/main" id="{A2CF2924-2C41-47AB-9958-2D3842FBFB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237" name="Line 1146">
                <a:extLst>
                  <a:ext uri="{FF2B5EF4-FFF2-40B4-BE49-F238E27FC236}">
                    <a16:creationId xmlns:a16="http://schemas.microsoft.com/office/drawing/2014/main" id="{57461DB1-0949-4394-AE42-F2585AE066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238" name="Line 1147">
                <a:extLst>
                  <a:ext uri="{FF2B5EF4-FFF2-40B4-BE49-F238E27FC236}">
                    <a16:creationId xmlns:a16="http://schemas.microsoft.com/office/drawing/2014/main" id="{8A4BB686-9C95-4572-90A4-401BECC610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69" name="Group 3">
              <a:extLst>
                <a:ext uri="{FF2B5EF4-FFF2-40B4-BE49-F238E27FC236}">
                  <a16:creationId xmlns:a16="http://schemas.microsoft.com/office/drawing/2014/main" id="{11A76BBE-B217-4187-8396-056EC4B12B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6231" name="Picture 555">
                <a:extLst>
                  <a:ext uri="{FF2B5EF4-FFF2-40B4-BE49-F238E27FC236}">
                    <a16:creationId xmlns:a16="http://schemas.microsoft.com/office/drawing/2014/main" id="{FB5B14F3-2172-460E-8AFB-0EA68FA9D41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232" name="Picture 1115" descr="antenna_stylized">
                <a:extLst>
                  <a:ext uri="{FF2B5EF4-FFF2-40B4-BE49-F238E27FC236}">
                    <a16:creationId xmlns:a16="http://schemas.microsoft.com/office/drawing/2014/main" id="{2EDED426-9CCD-4D49-85B4-154A0D2C485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5970" name="Picture 603" descr="car_icon_small">
              <a:extLst>
                <a:ext uri="{FF2B5EF4-FFF2-40B4-BE49-F238E27FC236}">
                  <a16:creationId xmlns:a16="http://schemas.microsoft.com/office/drawing/2014/main" id="{EF3B22FC-DE78-4DAB-A394-D9DBDCFC1F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1" name="Picture 814">
              <a:extLst>
                <a:ext uri="{FF2B5EF4-FFF2-40B4-BE49-F238E27FC236}">
                  <a16:creationId xmlns:a16="http://schemas.microsoft.com/office/drawing/2014/main" id="{AB41112E-167E-483D-B085-AA9567209A38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2" name="Picture 1017" descr="antenna_stylized">
              <a:extLst>
                <a:ext uri="{FF2B5EF4-FFF2-40B4-BE49-F238E27FC236}">
                  <a16:creationId xmlns:a16="http://schemas.microsoft.com/office/drawing/2014/main" id="{7EA1F1AC-85DA-4ADA-AD07-009A30B932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5973" name="Picture 1017" descr="antenna_stylized">
              <a:extLst>
                <a:ext uri="{FF2B5EF4-FFF2-40B4-BE49-F238E27FC236}">
                  <a16:creationId xmlns:a16="http://schemas.microsoft.com/office/drawing/2014/main" id="{D945C006-963F-409B-8527-D4B35B2273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5974" name="Group 347">
              <a:extLst>
                <a:ext uri="{FF2B5EF4-FFF2-40B4-BE49-F238E27FC236}">
                  <a16:creationId xmlns:a16="http://schemas.microsoft.com/office/drawing/2014/main" id="{5C4C0527-1D6F-4620-B370-802B75E6C3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87" name="Oval 1386">
                <a:extLst>
                  <a:ext uri="{FF2B5EF4-FFF2-40B4-BE49-F238E27FC236}">
                    <a16:creationId xmlns:a16="http://schemas.microsoft.com/office/drawing/2014/main" id="{E894B37B-4F08-496C-99F0-58294EC6F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8" name="Rectangle 1387">
                <a:extLst>
                  <a:ext uri="{FF2B5EF4-FFF2-40B4-BE49-F238E27FC236}">
                    <a16:creationId xmlns:a16="http://schemas.microsoft.com/office/drawing/2014/main" id="{8586E9CF-D1B1-4E92-BF02-816E7C9F2C35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9" name="Oval 1388">
                <a:extLst>
                  <a:ext uri="{FF2B5EF4-FFF2-40B4-BE49-F238E27FC236}">
                    <a16:creationId xmlns:a16="http://schemas.microsoft.com/office/drawing/2014/main" id="{45BBCF78-908D-4323-A044-916F66D38C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90" name="Freeform 1389">
                <a:extLst>
                  <a:ext uri="{FF2B5EF4-FFF2-40B4-BE49-F238E27FC236}">
                    <a16:creationId xmlns:a16="http://schemas.microsoft.com/office/drawing/2014/main" id="{1EED6392-3857-4B94-8C88-B2E2A9139A8C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1" name="Freeform 1390">
                <a:extLst>
                  <a:ext uri="{FF2B5EF4-FFF2-40B4-BE49-F238E27FC236}">
                    <a16:creationId xmlns:a16="http://schemas.microsoft.com/office/drawing/2014/main" id="{56CBADDA-5A0C-4883-9FD3-881CF797C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2" name="Freeform 1391">
                <a:extLst>
                  <a:ext uri="{FF2B5EF4-FFF2-40B4-BE49-F238E27FC236}">
                    <a16:creationId xmlns:a16="http://schemas.microsoft.com/office/drawing/2014/main" id="{D4252022-50E4-46E2-AFEE-CA0598D5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93" name="Freeform 1392">
                <a:extLst>
                  <a:ext uri="{FF2B5EF4-FFF2-40B4-BE49-F238E27FC236}">
                    <a16:creationId xmlns:a16="http://schemas.microsoft.com/office/drawing/2014/main" id="{8D707E97-6BA6-4DAF-801F-7A007EE95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94" name="Straight Connector 1393">
                <a:extLst>
                  <a:ext uri="{FF2B5EF4-FFF2-40B4-BE49-F238E27FC236}">
                    <a16:creationId xmlns:a16="http://schemas.microsoft.com/office/drawing/2014/main" id="{F90EA0DC-5818-4E66-8AAB-EB1194A4B144}"/>
                  </a:ext>
                </a:extLst>
              </p:cNvPr>
              <p:cNvCxnSpPr>
                <a:cxnSpLocks noChangeShapeType="1"/>
                <a:endCxn id="138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95" name="Straight Connector 1394">
                <a:extLst>
                  <a:ext uri="{FF2B5EF4-FFF2-40B4-BE49-F238E27FC236}">
                    <a16:creationId xmlns:a16="http://schemas.microsoft.com/office/drawing/2014/main" id="{365BB935-F433-468E-8F1F-8CFDA22E2E9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5" name="Group 347">
              <a:extLst>
                <a:ext uri="{FF2B5EF4-FFF2-40B4-BE49-F238E27FC236}">
                  <a16:creationId xmlns:a16="http://schemas.microsoft.com/office/drawing/2014/main" id="{23E06E49-81A4-4E92-ACC4-D91E6B3A4E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229" name="Oval 1228">
                <a:extLst>
                  <a:ext uri="{FF2B5EF4-FFF2-40B4-BE49-F238E27FC236}">
                    <a16:creationId xmlns:a16="http://schemas.microsoft.com/office/drawing/2014/main" id="{25B8C164-5EF5-4E88-9D94-69FE4D0C9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79" name="Rectangle 1378">
                <a:extLst>
                  <a:ext uri="{FF2B5EF4-FFF2-40B4-BE49-F238E27FC236}">
                    <a16:creationId xmlns:a16="http://schemas.microsoft.com/office/drawing/2014/main" id="{586F8B0F-B433-4CED-87F3-EC049B5A6BD3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0" name="Oval 1379">
                <a:extLst>
                  <a:ext uri="{FF2B5EF4-FFF2-40B4-BE49-F238E27FC236}">
                    <a16:creationId xmlns:a16="http://schemas.microsoft.com/office/drawing/2014/main" id="{BB1E0FB4-B2F2-4365-B9A8-1FB166895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1" name="Freeform 1380">
                <a:extLst>
                  <a:ext uri="{FF2B5EF4-FFF2-40B4-BE49-F238E27FC236}">
                    <a16:creationId xmlns:a16="http://schemas.microsoft.com/office/drawing/2014/main" id="{1744AD48-7FCA-412D-A9C7-67C8A72E961F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82" name="Freeform 1381">
                <a:extLst>
                  <a:ext uri="{FF2B5EF4-FFF2-40B4-BE49-F238E27FC236}">
                    <a16:creationId xmlns:a16="http://schemas.microsoft.com/office/drawing/2014/main" id="{89999498-DE5E-4C5D-8C73-18C131AE7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3" name="Freeform 1382">
                <a:extLst>
                  <a:ext uri="{FF2B5EF4-FFF2-40B4-BE49-F238E27FC236}">
                    <a16:creationId xmlns:a16="http://schemas.microsoft.com/office/drawing/2014/main" id="{6779014F-3E38-4B70-8AA4-89847D6D1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84" name="Freeform 1383">
                <a:extLst>
                  <a:ext uri="{FF2B5EF4-FFF2-40B4-BE49-F238E27FC236}">
                    <a16:creationId xmlns:a16="http://schemas.microsoft.com/office/drawing/2014/main" id="{718EA305-6701-4E7F-B0FE-4AB99E994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85" name="Straight Connector 1384">
                <a:extLst>
                  <a:ext uri="{FF2B5EF4-FFF2-40B4-BE49-F238E27FC236}">
                    <a16:creationId xmlns:a16="http://schemas.microsoft.com/office/drawing/2014/main" id="{CD778D4F-113D-4662-995D-203F0F7A4CD8}"/>
                  </a:ext>
                </a:extLst>
              </p:cNvPr>
              <p:cNvCxnSpPr>
                <a:cxnSpLocks noChangeShapeType="1"/>
                <a:endCxn id="138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86" name="Straight Connector 1385">
                <a:extLst>
                  <a:ext uri="{FF2B5EF4-FFF2-40B4-BE49-F238E27FC236}">
                    <a16:creationId xmlns:a16="http://schemas.microsoft.com/office/drawing/2014/main" id="{480291B4-2B3F-46AC-8A4F-1EA38E1245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6" name="Group 347">
              <a:extLst>
                <a:ext uri="{FF2B5EF4-FFF2-40B4-BE49-F238E27FC236}">
                  <a16:creationId xmlns:a16="http://schemas.microsoft.com/office/drawing/2014/main" id="{CF406B4C-69A7-47CB-8E47-395E65CF41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194" name="Oval 1193">
                <a:extLst>
                  <a:ext uri="{FF2B5EF4-FFF2-40B4-BE49-F238E27FC236}">
                    <a16:creationId xmlns:a16="http://schemas.microsoft.com/office/drawing/2014/main" id="{1080F39B-89E8-4A05-92A2-1A1F865D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5" name="Rectangle 1194">
                <a:extLst>
                  <a:ext uri="{FF2B5EF4-FFF2-40B4-BE49-F238E27FC236}">
                    <a16:creationId xmlns:a16="http://schemas.microsoft.com/office/drawing/2014/main" id="{A6DE30F4-B2E4-4652-B6C4-E5404DDAF7D4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6" name="Oval 1195">
                <a:extLst>
                  <a:ext uri="{FF2B5EF4-FFF2-40B4-BE49-F238E27FC236}">
                    <a16:creationId xmlns:a16="http://schemas.microsoft.com/office/drawing/2014/main" id="{9E034DCC-56A4-4B34-8372-EB63D9CF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7" name="Freeform 1196">
                <a:extLst>
                  <a:ext uri="{FF2B5EF4-FFF2-40B4-BE49-F238E27FC236}">
                    <a16:creationId xmlns:a16="http://schemas.microsoft.com/office/drawing/2014/main" id="{80C5C097-3E6A-4839-A006-75182325107A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4" name="Freeform 1223">
                <a:extLst>
                  <a:ext uri="{FF2B5EF4-FFF2-40B4-BE49-F238E27FC236}">
                    <a16:creationId xmlns:a16="http://schemas.microsoft.com/office/drawing/2014/main" id="{1DE1BCEC-2FE0-45A6-9E41-A0C962724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5" name="Freeform 1224">
                <a:extLst>
                  <a:ext uri="{FF2B5EF4-FFF2-40B4-BE49-F238E27FC236}">
                    <a16:creationId xmlns:a16="http://schemas.microsoft.com/office/drawing/2014/main" id="{00F8F653-A20C-41C8-AA3A-0BFF2538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6" name="Freeform 1225">
                <a:extLst>
                  <a:ext uri="{FF2B5EF4-FFF2-40B4-BE49-F238E27FC236}">
                    <a16:creationId xmlns:a16="http://schemas.microsoft.com/office/drawing/2014/main" id="{8D219868-2C88-4EFE-9150-E9FF78069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27" name="Straight Connector 1226">
                <a:extLst>
                  <a:ext uri="{FF2B5EF4-FFF2-40B4-BE49-F238E27FC236}">
                    <a16:creationId xmlns:a16="http://schemas.microsoft.com/office/drawing/2014/main" id="{BC6B711A-8567-4609-BE90-BF4F55BBF44F}"/>
                  </a:ext>
                </a:extLst>
              </p:cNvPr>
              <p:cNvCxnSpPr>
                <a:cxnSpLocks noChangeShapeType="1"/>
                <a:endCxn id="119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28" name="Straight Connector 1227">
                <a:extLst>
                  <a:ext uri="{FF2B5EF4-FFF2-40B4-BE49-F238E27FC236}">
                    <a16:creationId xmlns:a16="http://schemas.microsoft.com/office/drawing/2014/main" id="{44B4251D-0757-4A75-A524-2424160B618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7" name="Group 347">
              <a:extLst>
                <a:ext uri="{FF2B5EF4-FFF2-40B4-BE49-F238E27FC236}">
                  <a16:creationId xmlns:a16="http://schemas.microsoft.com/office/drawing/2014/main" id="{6F5A004F-C359-4946-82A6-2587AEA6BC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185" name="Oval 1184">
                <a:extLst>
                  <a:ext uri="{FF2B5EF4-FFF2-40B4-BE49-F238E27FC236}">
                    <a16:creationId xmlns:a16="http://schemas.microsoft.com/office/drawing/2014/main" id="{AF1992C9-4662-4B8D-BAF6-C5DD80C6A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6" name="Rectangle 1185">
                <a:extLst>
                  <a:ext uri="{FF2B5EF4-FFF2-40B4-BE49-F238E27FC236}">
                    <a16:creationId xmlns:a16="http://schemas.microsoft.com/office/drawing/2014/main" id="{93C2E60D-4768-4321-A727-59B55B73CAB4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7" name="Oval 1186">
                <a:extLst>
                  <a:ext uri="{FF2B5EF4-FFF2-40B4-BE49-F238E27FC236}">
                    <a16:creationId xmlns:a16="http://schemas.microsoft.com/office/drawing/2014/main" id="{E81C8FF0-156A-4434-8C1A-668CB709A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8" name="Freeform 1187">
                <a:extLst>
                  <a:ext uri="{FF2B5EF4-FFF2-40B4-BE49-F238E27FC236}">
                    <a16:creationId xmlns:a16="http://schemas.microsoft.com/office/drawing/2014/main" id="{059A16BF-7F33-4690-82B7-DC6BDAE9D2E2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9" name="Freeform 1188">
                <a:extLst>
                  <a:ext uri="{FF2B5EF4-FFF2-40B4-BE49-F238E27FC236}">
                    <a16:creationId xmlns:a16="http://schemas.microsoft.com/office/drawing/2014/main" id="{207C7A5D-DA4D-471D-9B2D-C454AD6F6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0" name="Freeform 1189">
                <a:extLst>
                  <a:ext uri="{FF2B5EF4-FFF2-40B4-BE49-F238E27FC236}">
                    <a16:creationId xmlns:a16="http://schemas.microsoft.com/office/drawing/2014/main" id="{56D3443B-C355-4E1D-B7EF-949F6CCB1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1" name="Freeform 1190">
                <a:extLst>
                  <a:ext uri="{FF2B5EF4-FFF2-40B4-BE49-F238E27FC236}">
                    <a16:creationId xmlns:a16="http://schemas.microsoft.com/office/drawing/2014/main" id="{1579A16D-1B69-4EFA-8BA4-F3A95DF95F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2" name="Straight Connector 1191">
                <a:extLst>
                  <a:ext uri="{FF2B5EF4-FFF2-40B4-BE49-F238E27FC236}">
                    <a16:creationId xmlns:a16="http://schemas.microsoft.com/office/drawing/2014/main" id="{035EC631-84F3-4F77-A6A1-1B5C4EA6FE7C}"/>
                  </a:ext>
                </a:extLst>
              </p:cNvPr>
              <p:cNvCxnSpPr>
                <a:cxnSpLocks noChangeShapeType="1"/>
                <a:endCxn id="118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3" name="Straight Connector 1192">
                <a:extLst>
                  <a:ext uri="{FF2B5EF4-FFF2-40B4-BE49-F238E27FC236}">
                    <a16:creationId xmlns:a16="http://schemas.microsoft.com/office/drawing/2014/main" id="{366E2AF3-442E-4C89-855A-4EEF27C3AD1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8" name="Group 347">
              <a:extLst>
                <a:ext uri="{FF2B5EF4-FFF2-40B4-BE49-F238E27FC236}">
                  <a16:creationId xmlns:a16="http://schemas.microsoft.com/office/drawing/2014/main" id="{45997F06-A81F-4AFE-993E-262BB20032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122" name="Oval 1121">
                <a:extLst>
                  <a:ext uri="{FF2B5EF4-FFF2-40B4-BE49-F238E27FC236}">
                    <a16:creationId xmlns:a16="http://schemas.microsoft.com/office/drawing/2014/main" id="{2C6EAAC4-6C33-4088-A4C0-E40B57952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3" name="Rectangle 1122">
                <a:extLst>
                  <a:ext uri="{FF2B5EF4-FFF2-40B4-BE49-F238E27FC236}">
                    <a16:creationId xmlns:a16="http://schemas.microsoft.com/office/drawing/2014/main" id="{863675DE-F1E6-4F5A-A104-B257DACC8205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4" name="Oval 1123">
                <a:extLst>
                  <a:ext uri="{FF2B5EF4-FFF2-40B4-BE49-F238E27FC236}">
                    <a16:creationId xmlns:a16="http://schemas.microsoft.com/office/drawing/2014/main" id="{32D94CEB-6C27-4C12-BE10-10673E826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25" name="Freeform 1124">
                <a:extLst>
                  <a:ext uri="{FF2B5EF4-FFF2-40B4-BE49-F238E27FC236}">
                    <a16:creationId xmlns:a16="http://schemas.microsoft.com/office/drawing/2014/main" id="{0C850176-EB8E-4EC9-8766-3369032F6B89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0" name="Freeform 1179">
                <a:extLst>
                  <a:ext uri="{FF2B5EF4-FFF2-40B4-BE49-F238E27FC236}">
                    <a16:creationId xmlns:a16="http://schemas.microsoft.com/office/drawing/2014/main" id="{47BBDB91-73EC-45FB-876B-D36101218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1" name="Freeform 1180">
                <a:extLst>
                  <a:ext uri="{FF2B5EF4-FFF2-40B4-BE49-F238E27FC236}">
                    <a16:creationId xmlns:a16="http://schemas.microsoft.com/office/drawing/2014/main" id="{F7749CDB-58CF-4509-9C6C-799518B0D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2" name="Freeform 1181">
                <a:extLst>
                  <a:ext uri="{FF2B5EF4-FFF2-40B4-BE49-F238E27FC236}">
                    <a16:creationId xmlns:a16="http://schemas.microsoft.com/office/drawing/2014/main" id="{AA0D0F5A-D091-4624-ABC8-49E27C94CE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3" name="Straight Connector 1182">
                <a:extLst>
                  <a:ext uri="{FF2B5EF4-FFF2-40B4-BE49-F238E27FC236}">
                    <a16:creationId xmlns:a16="http://schemas.microsoft.com/office/drawing/2014/main" id="{967C8314-D575-4655-ACD9-242CA31811D6}"/>
                  </a:ext>
                </a:extLst>
              </p:cNvPr>
              <p:cNvCxnSpPr>
                <a:cxnSpLocks noChangeShapeType="1"/>
                <a:endCxn id="11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4" name="Straight Connector 1183">
                <a:extLst>
                  <a:ext uri="{FF2B5EF4-FFF2-40B4-BE49-F238E27FC236}">
                    <a16:creationId xmlns:a16="http://schemas.microsoft.com/office/drawing/2014/main" id="{3DD15FDB-9DFA-4F03-A472-4F21C649BFC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79" name="Group 752">
              <a:extLst>
                <a:ext uri="{FF2B5EF4-FFF2-40B4-BE49-F238E27FC236}">
                  <a16:creationId xmlns:a16="http://schemas.microsoft.com/office/drawing/2014/main" id="{7C4DA844-02E6-45F3-9CE2-C87A104778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057" name="Oval 1056">
                <a:extLst>
                  <a:ext uri="{FF2B5EF4-FFF2-40B4-BE49-F238E27FC236}">
                    <a16:creationId xmlns:a16="http://schemas.microsoft.com/office/drawing/2014/main" id="{708772AC-7549-422B-86F9-E7110362D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58" name="Rectangle 1057">
                <a:extLst>
                  <a:ext uri="{FF2B5EF4-FFF2-40B4-BE49-F238E27FC236}">
                    <a16:creationId xmlns:a16="http://schemas.microsoft.com/office/drawing/2014/main" id="{1FD6699F-8455-4096-8E56-A659D8E00044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59" name="Oval 1058">
                <a:extLst>
                  <a:ext uri="{FF2B5EF4-FFF2-40B4-BE49-F238E27FC236}">
                    <a16:creationId xmlns:a16="http://schemas.microsoft.com/office/drawing/2014/main" id="{2B984976-A863-4A8B-A479-8159BACE7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66" name="Freeform 1065">
                <a:extLst>
                  <a:ext uri="{FF2B5EF4-FFF2-40B4-BE49-F238E27FC236}">
                    <a16:creationId xmlns:a16="http://schemas.microsoft.com/office/drawing/2014/main" id="{306882F3-1DAD-4859-AC32-66F160EDAF79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17" name="Freeform 1116">
                <a:extLst>
                  <a:ext uri="{FF2B5EF4-FFF2-40B4-BE49-F238E27FC236}">
                    <a16:creationId xmlns:a16="http://schemas.microsoft.com/office/drawing/2014/main" id="{F628827C-84B5-4EBD-9F7A-6281DB3CE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8" name="Freeform 1117">
                <a:extLst>
                  <a:ext uri="{FF2B5EF4-FFF2-40B4-BE49-F238E27FC236}">
                    <a16:creationId xmlns:a16="http://schemas.microsoft.com/office/drawing/2014/main" id="{0684A24E-B848-481E-8680-5BD3E3A8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19" name="Freeform 1118">
                <a:extLst>
                  <a:ext uri="{FF2B5EF4-FFF2-40B4-BE49-F238E27FC236}">
                    <a16:creationId xmlns:a16="http://schemas.microsoft.com/office/drawing/2014/main" id="{F7F89C6F-8312-4436-9467-109FC1ACF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20" name="Straight Connector 1119">
                <a:extLst>
                  <a:ext uri="{FF2B5EF4-FFF2-40B4-BE49-F238E27FC236}">
                    <a16:creationId xmlns:a16="http://schemas.microsoft.com/office/drawing/2014/main" id="{4C31CE00-5DDA-43D1-85AD-5801090FAAC4}"/>
                  </a:ext>
                </a:extLst>
              </p:cNvPr>
              <p:cNvCxnSpPr>
                <a:cxnSpLocks noChangeShapeType="1"/>
                <a:endCxn id="10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21" name="Straight Connector 1120">
                <a:extLst>
                  <a:ext uri="{FF2B5EF4-FFF2-40B4-BE49-F238E27FC236}">
                    <a16:creationId xmlns:a16="http://schemas.microsoft.com/office/drawing/2014/main" id="{F0A87FB8-572B-41B7-A370-2BD116DEE6D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0" name="Group 753">
              <a:extLst>
                <a:ext uri="{FF2B5EF4-FFF2-40B4-BE49-F238E27FC236}">
                  <a16:creationId xmlns:a16="http://schemas.microsoft.com/office/drawing/2014/main" id="{FDD50811-46A7-4418-BD7F-27138F66B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991" name="Oval 990">
                <a:extLst>
                  <a:ext uri="{FF2B5EF4-FFF2-40B4-BE49-F238E27FC236}">
                    <a16:creationId xmlns:a16="http://schemas.microsoft.com/office/drawing/2014/main" id="{DD7C7840-B97C-4645-9F87-DA1E379B0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3" name="Rectangle 992">
                <a:extLst>
                  <a:ext uri="{FF2B5EF4-FFF2-40B4-BE49-F238E27FC236}">
                    <a16:creationId xmlns:a16="http://schemas.microsoft.com/office/drawing/2014/main" id="{D91C3BEF-DDC2-4E19-A138-0C297EE66A37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4" name="Oval 993">
                <a:extLst>
                  <a:ext uri="{FF2B5EF4-FFF2-40B4-BE49-F238E27FC236}">
                    <a16:creationId xmlns:a16="http://schemas.microsoft.com/office/drawing/2014/main" id="{508A262D-C3BF-44DF-8B87-03781384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6" name="Freeform 995">
                <a:extLst>
                  <a:ext uri="{FF2B5EF4-FFF2-40B4-BE49-F238E27FC236}">
                    <a16:creationId xmlns:a16="http://schemas.microsoft.com/office/drawing/2014/main" id="{BB587447-1D73-4613-A180-CC791B0975AB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98" name="Freeform 997">
                <a:extLst>
                  <a:ext uri="{FF2B5EF4-FFF2-40B4-BE49-F238E27FC236}">
                    <a16:creationId xmlns:a16="http://schemas.microsoft.com/office/drawing/2014/main" id="{974FB7C4-D2EC-4D82-A8AC-E1D7CE1F2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3E9DBF84-CBD4-4B1F-9A1D-22EF28CB4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D2EA39E0-6E65-4DDB-A597-676270C5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29" name="Straight Connector 1028">
                <a:extLst>
                  <a:ext uri="{FF2B5EF4-FFF2-40B4-BE49-F238E27FC236}">
                    <a16:creationId xmlns:a16="http://schemas.microsoft.com/office/drawing/2014/main" id="{BD820673-C669-44DB-8DE0-A7218E3E2D50}"/>
                  </a:ext>
                </a:extLst>
              </p:cNvPr>
              <p:cNvCxnSpPr>
                <a:cxnSpLocks noChangeShapeType="1"/>
                <a:endCxn id="99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48" name="Straight Connector 1047">
                <a:extLst>
                  <a:ext uri="{FF2B5EF4-FFF2-40B4-BE49-F238E27FC236}">
                    <a16:creationId xmlns:a16="http://schemas.microsoft.com/office/drawing/2014/main" id="{71281106-05A9-4168-ACF2-BEE4EF5876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1" name="Group 754">
              <a:extLst>
                <a:ext uri="{FF2B5EF4-FFF2-40B4-BE49-F238E27FC236}">
                  <a16:creationId xmlns:a16="http://schemas.microsoft.com/office/drawing/2014/main" id="{FF381C6A-9F75-488D-B2E0-60D26CAD2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933" name="Oval 932">
                <a:extLst>
                  <a:ext uri="{FF2B5EF4-FFF2-40B4-BE49-F238E27FC236}">
                    <a16:creationId xmlns:a16="http://schemas.microsoft.com/office/drawing/2014/main" id="{D8024587-3F5B-45A6-982C-861F221CD3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4" name="Rectangle 933">
                <a:extLst>
                  <a:ext uri="{FF2B5EF4-FFF2-40B4-BE49-F238E27FC236}">
                    <a16:creationId xmlns:a16="http://schemas.microsoft.com/office/drawing/2014/main" id="{C688A60E-3EF4-4518-A726-7197B2AD00D4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5" name="Oval 934">
                <a:extLst>
                  <a:ext uri="{FF2B5EF4-FFF2-40B4-BE49-F238E27FC236}">
                    <a16:creationId xmlns:a16="http://schemas.microsoft.com/office/drawing/2014/main" id="{17FF06D9-F9DC-4F53-AFDF-515D287B97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56E6B398-BC67-4646-8050-6D03C645BCD6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EFA4DB80-8C6D-430D-AEAF-42679999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ECDB575D-6ED6-4B72-BAAF-9DFE22212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56" name="Freeform 955">
                <a:extLst>
                  <a:ext uri="{FF2B5EF4-FFF2-40B4-BE49-F238E27FC236}">
                    <a16:creationId xmlns:a16="http://schemas.microsoft.com/office/drawing/2014/main" id="{580A1B5E-F03D-4D44-9B7F-FB7704DD8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7" name="Straight Connector 956">
                <a:extLst>
                  <a:ext uri="{FF2B5EF4-FFF2-40B4-BE49-F238E27FC236}">
                    <a16:creationId xmlns:a16="http://schemas.microsoft.com/office/drawing/2014/main" id="{DCFB5399-E849-41D7-8470-B687C437A032}"/>
                  </a:ext>
                </a:extLst>
              </p:cNvPr>
              <p:cNvCxnSpPr>
                <a:cxnSpLocks noChangeShapeType="1"/>
                <a:endCxn id="93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84" name="Straight Connector 983">
                <a:extLst>
                  <a:ext uri="{FF2B5EF4-FFF2-40B4-BE49-F238E27FC236}">
                    <a16:creationId xmlns:a16="http://schemas.microsoft.com/office/drawing/2014/main" id="{4DC2639D-32E7-4C90-BD2F-C25DC2B25B9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2" name="Group 755">
              <a:extLst>
                <a:ext uri="{FF2B5EF4-FFF2-40B4-BE49-F238E27FC236}">
                  <a16:creationId xmlns:a16="http://schemas.microsoft.com/office/drawing/2014/main" id="{6FE56282-1173-4AAF-8816-7A7227710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924" name="Oval 923">
                <a:extLst>
                  <a:ext uri="{FF2B5EF4-FFF2-40B4-BE49-F238E27FC236}">
                    <a16:creationId xmlns:a16="http://schemas.microsoft.com/office/drawing/2014/main" id="{60858FD8-BA29-4E24-9D37-2124CB1A8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5" name="Rectangle 924">
                <a:extLst>
                  <a:ext uri="{FF2B5EF4-FFF2-40B4-BE49-F238E27FC236}">
                    <a16:creationId xmlns:a16="http://schemas.microsoft.com/office/drawing/2014/main" id="{4F9039BB-54DF-4456-828C-B23A87075310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6" name="Oval 925">
                <a:extLst>
                  <a:ext uri="{FF2B5EF4-FFF2-40B4-BE49-F238E27FC236}">
                    <a16:creationId xmlns:a16="http://schemas.microsoft.com/office/drawing/2014/main" id="{FBA2D404-5DA5-46F0-BAB8-C6209F8C2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27" name="Freeform 926">
                <a:extLst>
                  <a:ext uri="{FF2B5EF4-FFF2-40B4-BE49-F238E27FC236}">
                    <a16:creationId xmlns:a16="http://schemas.microsoft.com/office/drawing/2014/main" id="{063D3662-73E8-4D69-A6C4-580E4E6BFDC3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8" name="Freeform 927">
                <a:extLst>
                  <a:ext uri="{FF2B5EF4-FFF2-40B4-BE49-F238E27FC236}">
                    <a16:creationId xmlns:a16="http://schemas.microsoft.com/office/drawing/2014/main" id="{5AFAC0C2-2002-4AD6-8D2B-E5BC55759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0DB64996-FD9B-4526-B326-BBADF6737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0AE78A56-BE31-44AF-9F31-B2BA2104A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31" name="Straight Connector 930">
                <a:extLst>
                  <a:ext uri="{FF2B5EF4-FFF2-40B4-BE49-F238E27FC236}">
                    <a16:creationId xmlns:a16="http://schemas.microsoft.com/office/drawing/2014/main" id="{EF7773F4-09A7-4C7E-AE70-A54FD8E5FBAF}"/>
                  </a:ext>
                </a:extLst>
              </p:cNvPr>
              <p:cNvCxnSpPr>
                <a:cxnSpLocks noChangeShapeType="1"/>
                <a:endCxn id="92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32" name="Straight Connector 931">
                <a:extLst>
                  <a:ext uri="{FF2B5EF4-FFF2-40B4-BE49-F238E27FC236}">
                    <a16:creationId xmlns:a16="http://schemas.microsoft.com/office/drawing/2014/main" id="{E930B829-E5F2-4A42-8FCF-921359C677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3" name="Group 756">
              <a:extLst>
                <a:ext uri="{FF2B5EF4-FFF2-40B4-BE49-F238E27FC236}">
                  <a16:creationId xmlns:a16="http://schemas.microsoft.com/office/drawing/2014/main" id="{6D0174F2-8481-4F48-9465-A754F41E22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915" name="Oval 914">
                <a:extLst>
                  <a:ext uri="{FF2B5EF4-FFF2-40B4-BE49-F238E27FC236}">
                    <a16:creationId xmlns:a16="http://schemas.microsoft.com/office/drawing/2014/main" id="{0936497D-FDB2-4950-97E9-A257FD2F1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6" name="Rectangle 915">
                <a:extLst>
                  <a:ext uri="{FF2B5EF4-FFF2-40B4-BE49-F238E27FC236}">
                    <a16:creationId xmlns:a16="http://schemas.microsoft.com/office/drawing/2014/main" id="{52A55149-2DAF-442E-BF1C-321E9D6D8256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7" name="Oval 916">
                <a:extLst>
                  <a:ext uri="{FF2B5EF4-FFF2-40B4-BE49-F238E27FC236}">
                    <a16:creationId xmlns:a16="http://schemas.microsoft.com/office/drawing/2014/main" id="{A58931C0-B07C-4913-AA23-9A4EFEB38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9E92ABD-8D6B-43A3-9606-18000DB2C449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9" name="Freeform 918">
                <a:extLst>
                  <a:ext uri="{FF2B5EF4-FFF2-40B4-BE49-F238E27FC236}">
                    <a16:creationId xmlns:a16="http://schemas.microsoft.com/office/drawing/2014/main" id="{F72795E0-D11A-413F-A778-895EFF672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0" name="Freeform 919">
                <a:extLst>
                  <a:ext uri="{FF2B5EF4-FFF2-40B4-BE49-F238E27FC236}">
                    <a16:creationId xmlns:a16="http://schemas.microsoft.com/office/drawing/2014/main" id="{BDE06F22-19BB-480C-82F0-CFE4CFC4A9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21" name="Freeform 920">
                <a:extLst>
                  <a:ext uri="{FF2B5EF4-FFF2-40B4-BE49-F238E27FC236}">
                    <a16:creationId xmlns:a16="http://schemas.microsoft.com/office/drawing/2014/main" id="{48ADF50C-E7FC-4E05-B6B1-A7B1E1819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22" name="Straight Connector 921">
                <a:extLst>
                  <a:ext uri="{FF2B5EF4-FFF2-40B4-BE49-F238E27FC236}">
                    <a16:creationId xmlns:a16="http://schemas.microsoft.com/office/drawing/2014/main" id="{BCC262F8-6900-4BE2-B76F-E4B2D460AD79}"/>
                  </a:ext>
                </a:extLst>
              </p:cNvPr>
              <p:cNvCxnSpPr>
                <a:cxnSpLocks noChangeShapeType="1"/>
                <a:endCxn id="91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23" name="Straight Connector 922">
                <a:extLst>
                  <a:ext uri="{FF2B5EF4-FFF2-40B4-BE49-F238E27FC236}">
                    <a16:creationId xmlns:a16="http://schemas.microsoft.com/office/drawing/2014/main" id="{F71F9FB0-CA33-47DB-8FD8-A8F367039AD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5984" name="Group 757">
              <a:extLst>
                <a:ext uri="{FF2B5EF4-FFF2-40B4-BE49-F238E27FC236}">
                  <a16:creationId xmlns:a16="http://schemas.microsoft.com/office/drawing/2014/main" id="{4DBADBC2-18B1-45EF-AEB9-B59BB8027E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906" name="Oval 905">
                <a:extLst>
                  <a:ext uri="{FF2B5EF4-FFF2-40B4-BE49-F238E27FC236}">
                    <a16:creationId xmlns:a16="http://schemas.microsoft.com/office/drawing/2014/main" id="{FCE37551-C6A2-4264-945E-8284C624D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7" name="Rectangle 906">
                <a:extLst>
                  <a:ext uri="{FF2B5EF4-FFF2-40B4-BE49-F238E27FC236}">
                    <a16:creationId xmlns:a16="http://schemas.microsoft.com/office/drawing/2014/main" id="{5E31D2AE-DE4D-4495-909A-7BA9A9BA4658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8" name="Oval 907">
                <a:extLst>
                  <a:ext uri="{FF2B5EF4-FFF2-40B4-BE49-F238E27FC236}">
                    <a16:creationId xmlns:a16="http://schemas.microsoft.com/office/drawing/2014/main" id="{8CBA3B20-B52D-419C-BCBD-4017DD76F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9D93F90E-FAC3-4DB2-9AB9-6AB7FF48F74B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B0EC5FBE-B991-410E-8674-B88ADC568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ADD9DD14-3D61-4F51-A908-38877C0F4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12" name="Freeform 911">
                <a:extLst>
                  <a:ext uri="{FF2B5EF4-FFF2-40B4-BE49-F238E27FC236}">
                    <a16:creationId xmlns:a16="http://schemas.microsoft.com/office/drawing/2014/main" id="{3A8070D6-EBDD-40B8-B23C-7079AC80C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13" name="Straight Connector 912">
                <a:extLst>
                  <a:ext uri="{FF2B5EF4-FFF2-40B4-BE49-F238E27FC236}">
                    <a16:creationId xmlns:a16="http://schemas.microsoft.com/office/drawing/2014/main" id="{52F9BE40-19DD-442E-AE25-76E11188740E}"/>
                  </a:ext>
                </a:extLst>
              </p:cNvPr>
              <p:cNvCxnSpPr>
                <a:cxnSpLocks noChangeShapeType="1"/>
                <a:endCxn id="90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14" name="Straight Connector 913">
                <a:extLst>
                  <a:ext uri="{FF2B5EF4-FFF2-40B4-BE49-F238E27FC236}">
                    <a16:creationId xmlns:a16="http://schemas.microsoft.com/office/drawing/2014/main" id="{B222AAF1-1CF1-4167-ABAF-60FB9FDDD07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35985" name="Line 421">
              <a:extLst>
                <a:ext uri="{FF2B5EF4-FFF2-40B4-BE49-F238E27FC236}">
                  <a16:creationId xmlns:a16="http://schemas.microsoft.com/office/drawing/2014/main" id="{2E76C854-1553-47ED-91DF-1768EBD3638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6" name="Line 422">
              <a:extLst>
                <a:ext uri="{FF2B5EF4-FFF2-40B4-BE49-F238E27FC236}">
                  <a16:creationId xmlns:a16="http://schemas.microsoft.com/office/drawing/2014/main" id="{DA3B64D0-A4EC-4B92-BC8B-D410644476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7" name="Line 423">
              <a:extLst>
                <a:ext uri="{FF2B5EF4-FFF2-40B4-BE49-F238E27FC236}">
                  <a16:creationId xmlns:a16="http://schemas.microsoft.com/office/drawing/2014/main" id="{626C36F0-E6CE-4425-99B9-0FE8EFD6C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8" name="Line 444">
              <a:extLst>
                <a:ext uri="{FF2B5EF4-FFF2-40B4-BE49-F238E27FC236}">
                  <a16:creationId xmlns:a16="http://schemas.microsoft.com/office/drawing/2014/main" id="{E748E569-BD99-4E54-B861-A9A9B04DCC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89" name="Line 445">
              <a:extLst>
                <a:ext uri="{FF2B5EF4-FFF2-40B4-BE49-F238E27FC236}">
                  <a16:creationId xmlns:a16="http://schemas.microsoft.com/office/drawing/2014/main" id="{201FB10D-03B2-4AE6-BFF6-98CEE3A71F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0" name="Line 446">
              <a:extLst>
                <a:ext uri="{FF2B5EF4-FFF2-40B4-BE49-F238E27FC236}">
                  <a16:creationId xmlns:a16="http://schemas.microsoft.com/office/drawing/2014/main" id="{3B41E838-313F-4566-85D5-9F492B9BF9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1" name="Line 447">
              <a:extLst>
                <a:ext uri="{FF2B5EF4-FFF2-40B4-BE49-F238E27FC236}">
                  <a16:creationId xmlns:a16="http://schemas.microsoft.com/office/drawing/2014/main" id="{E50022A2-6D7A-4E89-B715-E16933E8E1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2" name="Line 448">
              <a:extLst>
                <a:ext uri="{FF2B5EF4-FFF2-40B4-BE49-F238E27FC236}">
                  <a16:creationId xmlns:a16="http://schemas.microsoft.com/office/drawing/2014/main" id="{91DC63AC-E3AC-4D8E-8D2C-845098C20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3" name="Line 450">
              <a:extLst>
                <a:ext uri="{FF2B5EF4-FFF2-40B4-BE49-F238E27FC236}">
                  <a16:creationId xmlns:a16="http://schemas.microsoft.com/office/drawing/2014/main" id="{B7FDC4E4-ACF7-4D21-9CA6-11D88A4263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4" name="Line 451">
              <a:extLst>
                <a:ext uri="{FF2B5EF4-FFF2-40B4-BE49-F238E27FC236}">
                  <a16:creationId xmlns:a16="http://schemas.microsoft.com/office/drawing/2014/main" id="{A63271A4-5BFB-4860-9687-C04165B57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5" name="Line 452">
              <a:extLst>
                <a:ext uri="{FF2B5EF4-FFF2-40B4-BE49-F238E27FC236}">
                  <a16:creationId xmlns:a16="http://schemas.microsoft.com/office/drawing/2014/main" id="{058B59D7-614E-4EF4-BCBB-F3F059F8ED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996" name="Line 541">
              <a:extLst>
                <a:ext uri="{FF2B5EF4-FFF2-40B4-BE49-F238E27FC236}">
                  <a16:creationId xmlns:a16="http://schemas.microsoft.com/office/drawing/2014/main" id="{9A033504-E1CA-43F8-A98A-BDE7E39082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997" name="Group 665">
              <a:extLst>
                <a:ext uri="{FF2B5EF4-FFF2-40B4-BE49-F238E27FC236}">
                  <a16:creationId xmlns:a16="http://schemas.microsoft.com/office/drawing/2014/main" id="{D70AB9FD-CA2D-4864-AECD-98077264E4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36124" name="Oval 407">
                <a:extLst>
                  <a:ext uri="{FF2B5EF4-FFF2-40B4-BE49-F238E27FC236}">
                    <a16:creationId xmlns:a16="http://schemas.microsoft.com/office/drawing/2014/main" id="{472617FC-EAAD-4142-B186-1E12E3C53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5" name="Rectangle 410">
                <a:extLst>
                  <a:ext uri="{FF2B5EF4-FFF2-40B4-BE49-F238E27FC236}">
                    <a16:creationId xmlns:a16="http://schemas.microsoft.com/office/drawing/2014/main" id="{28145ADA-6BA5-48D9-B442-B5686DFAB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26" name="Oval 411">
                <a:extLst>
                  <a:ext uri="{FF2B5EF4-FFF2-40B4-BE49-F238E27FC236}">
                    <a16:creationId xmlns:a16="http://schemas.microsoft.com/office/drawing/2014/main" id="{9723F9A6-9744-4E69-857B-C0ECFDC1D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27" name="Group 659">
                <a:extLst>
                  <a:ext uri="{FF2B5EF4-FFF2-40B4-BE49-F238E27FC236}">
                    <a16:creationId xmlns:a16="http://schemas.microsoft.com/office/drawing/2014/main" id="{B0D70171-A0BD-486F-B8F2-76D217C7ED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30" name="Freeform 660">
                  <a:extLst>
                    <a:ext uri="{FF2B5EF4-FFF2-40B4-BE49-F238E27FC236}">
                      <a16:creationId xmlns:a16="http://schemas.microsoft.com/office/drawing/2014/main" id="{5D2C7D1A-CD23-46F1-BAA3-5C07F16F4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31" name="Freeform 661">
                  <a:extLst>
                    <a:ext uri="{FF2B5EF4-FFF2-40B4-BE49-F238E27FC236}">
                      <a16:creationId xmlns:a16="http://schemas.microsoft.com/office/drawing/2014/main" id="{F3AE86AB-EF78-4E5F-AA79-6B89B0A75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8" name="Line 662">
                <a:extLst>
                  <a:ext uri="{FF2B5EF4-FFF2-40B4-BE49-F238E27FC236}">
                    <a16:creationId xmlns:a16="http://schemas.microsoft.com/office/drawing/2014/main" id="{8C055C2D-0CB2-4B8D-A865-7AE94A22E5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9" name="Line 663">
                <a:extLst>
                  <a:ext uri="{FF2B5EF4-FFF2-40B4-BE49-F238E27FC236}">
                    <a16:creationId xmlns:a16="http://schemas.microsoft.com/office/drawing/2014/main" id="{8C1E3B42-D0E5-47C9-8671-91A75BC806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8" name="Group 675">
              <a:extLst>
                <a:ext uri="{FF2B5EF4-FFF2-40B4-BE49-F238E27FC236}">
                  <a16:creationId xmlns:a16="http://schemas.microsoft.com/office/drawing/2014/main" id="{6768B176-4D81-4824-9C58-90B05297A6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36116" name="Oval 407">
                <a:extLst>
                  <a:ext uri="{FF2B5EF4-FFF2-40B4-BE49-F238E27FC236}">
                    <a16:creationId xmlns:a16="http://schemas.microsoft.com/office/drawing/2014/main" id="{1C03FDBF-7312-4E38-9751-00C23AE56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7" name="Rectangle 410">
                <a:extLst>
                  <a:ext uri="{FF2B5EF4-FFF2-40B4-BE49-F238E27FC236}">
                    <a16:creationId xmlns:a16="http://schemas.microsoft.com/office/drawing/2014/main" id="{02F24591-A4DC-4927-B8B9-FF957355D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8" name="Oval 411">
                <a:extLst>
                  <a:ext uri="{FF2B5EF4-FFF2-40B4-BE49-F238E27FC236}">
                    <a16:creationId xmlns:a16="http://schemas.microsoft.com/office/drawing/2014/main" id="{C2B30534-287E-4533-885F-8F746ADB9B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9" name="Group 679">
                <a:extLst>
                  <a:ext uri="{FF2B5EF4-FFF2-40B4-BE49-F238E27FC236}">
                    <a16:creationId xmlns:a16="http://schemas.microsoft.com/office/drawing/2014/main" id="{C33544B6-5B1C-4D39-A637-2F488DF2FB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22" name="Freeform 680">
                  <a:extLst>
                    <a:ext uri="{FF2B5EF4-FFF2-40B4-BE49-F238E27FC236}">
                      <a16:creationId xmlns:a16="http://schemas.microsoft.com/office/drawing/2014/main" id="{2550A2A1-7502-4AD5-8B34-70D55F47B2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23" name="Freeform 681">
                  <a:extLst>
                    <a:ext uri="{FF2B5EF4-FFF2-40B4-BE49-F238E27FC236}">
                      <a16:creationId xmlns:a16="http://schemas.microsoft.com/office/drawing/2014/main" id="{95CA8AFF-59B0-425C-BA7B-096A65D930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20" name="Line 682">
                <a:extLst>
                  <a:ext uri="{FF2B5EF4-FFF2-40B4-BE49-F238E27FC236}">
                    <a16:creationId xmlns:a16="http://schemas.microsoft.com/office/drawing/2014/main" id="{A7979E31-A45E-4A1A-9A43-0C003FE4A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21" name="Line 683">
                <a:extLst>
                  <a:ext uri="{FF2B5EF4-FFF2-40B4-BE49-F238E27FC236}">
                    <a16:creationId xmlns:a16="http://schemas.microsoft.com/office/drawing/2014/main" id="{9F151D3E-F6AB-471D-92F3-B250479B06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999" name="Group 684">
              <a:extLst>
                <a:ext uri="{FF2B5EF4-FFF2-40B4-BE49-F238E27FC236}">
                  <a16:creationId xmlns:a16="http://schemas.microsoft.com/office/drawing/2014/main" id="{718F0BC8-3A27-4D44-82FA-72037D9E9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36108" name="Oval 407">
                <a:extLst>
                  <a:ext uri="{FF2B5EF4-FFF2-40B4-BE49-F238E27FC236}">
                    <a16:creationId xmlns:a16="http://schemas.microsoft.com/office/drawing/2014/main" id="{F0FD78E9-5E1F-43BE-BD55-CBEC39EE3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9" name="Rectangle 410">
                <a:extLst>
                  <a:ext uri="{FF2B5EF4-FFF2-40B4-BE49-F238E27FC236}">
                    <a16:creationId xmlns:a16="http://schemas.microsoft.com/office/drawing/2014/main" id="{705431D1-7A3C-4CE5-A3D6-C548E84CF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10" name="Oval 411">
                <a:extLst>
                  <a:ext uri="{FF2B5EF4-FFF2-40B4-BE49-F238E27FC236}">
                    <a16:creationId xmlns:a16="http://schemas.microsoft.com/office/drawing/2014/main" id="{AE696A46-E1DB-4E4B-9D94-B2DF38688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11" name="Group 688">
                <a:extLst>
                  <a:ext uri="{FF2B5EF4-FFF2-40B4-BE49-F238E27FC236}">
                    <a16:creationId xmlns:a16="http://schemas.microsoft.com/office/drawing/2014/main" id="{ABAB1257-E221-492C-BC91-40F15AAB1C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14" name="Freeform 689">
                  <a:extLst>
                    <a:ext uri="{FF2B5EF4-FFF2-40B4-BE49-F238E27FC236}">
                      <a16:creationId xmlns:a16="http://schemas.microsoft.com/office/drawing/2014/main" id="{A72C3793-6068-4A51-8849-30CA61D518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15" name="Freeform 690">
                  <a:extLst>
                    <a:ext uri="{FF2B5EF4-FFF2-40B4-BE49-F238E27FC236}">
                      <a16:creationId xmlns:a16="http://schemas.microsoft.com/office/drawing/2014/main" id="{92EFBCC8-486E-420D-A942-BE11AC83C3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12" name="Line 691">
                <a:extLst>
                  <a:ext uri="{FF2B5EF4-FFF2-40B4-BE49-F238E27FC236}">
                    <a16:creationId xmlns:a16="http://schemas.microsoft.com/office/drawing/2014/main" id="{C598B148-E80A-408D-80DB-236BF58B0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13" name="Line 692">
                <a:extLst>
                  <a:ext uri="{FF2B5EF4-FFF2-40B4-BE49-F238E27FC236}">
                    <a16:creationId xmlns:a16="http://schemas.microsoft.com/office/drawing/2014/main" id="{201C6F45-5D28-47A9-8DB7-FD445E68E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0" name="Line 693">
              <a:extLst>
                <a:ext uri="{FF2B5EF4-FFF2-40B4-BE49-F238E27FC236}">
                  <a16:creationId xmlns:a16="http://schemas.microsoft.com/office/drawing/2014/main" id="{6DF8D8D7-938B-4CC2-810C-0128A15EB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001" name="Group 694">
              <a:extLst>
                <a:ext uri="{FF2B5EF4-FFF2-40B4-BE49-F238E27FC236}">
                  <a16:creationId xmlns:a16="http://schemas.microsoft.com/office/drawing/2014/main" id="{4427DE52-6758-461D-B51F-94E347F796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36100" name="Oval 407">
                <a:extLst>
                  <a:ext uri="{FF2B5EF4-FFF2-40B4-BE49-F238E27FC236}">
                    <a16:creationId xmlns:a16="http://schemas.microsoft.com/office/drawing/2014/main" id="{81C7DB83-5189-4032-B312-DB7A87405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1" name="Rectangle 410">
                <a:extLst>
                  <a:ext uri="{FF2B5EF4-FFF2-40B4-BE49-F238E27FC236}">
                    <a16:creationId xmlns:a16="http://schemas.microsoft.com/office/drawing/2014/main" id="{9CC63F40-1E07-4715-815D-D24508F38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102" name="Oval 411">
                <a:extLst>
                  <a:ext uri="{FF2B5EF4-FFF2-40B4-BE49-F238E27FC236}">
                    <a16:creationId xmlns:a16="http://schemas.microsoft.com/office/drawing/2014/main" id="{C0C8CCF0-48CE-45A8-8467-C8C7483D9A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103" name="Group 698">
                <a:extLst>
                  <a:ext uri="{FF2B5EF4-FFF2-40B4-BE49-F238E27FC236}">
                    <a16:creationId xmlns:a16="http://schemas.microsoft.com/office/drawing/2014/main" id="{80879F6A-EF6A-495F-84E8-639ED12B18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106" name="Freeform 699">
                  <a:extLst>
                    <a:ext uri="{FF2B5EF4-FFF2-40B4-BE49-F238E27FC236}">
                      <a16:creationId xmlns:a16="http://schemas.microsoft.com/office/drawing/2014/main" id="{1716A09A-A409-4AA4-9015-6F673BEF50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107" name="Freeform 700">
                  <a:extLst>
                    <a:ext uri="{FF2B5EF4-FFF2-40B4-BE49-F238E27FC236}">
                      <a16:creationId xmlns:a16="http://schemas.microsoft.com/office/drawing/2014/main" id="{29907E03-4403-47BC-877F-F732410FEE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104" name="Line 701">
                <a:extLst>
                  <a:ext uri="{FF2B5EF4-FFF2-40B4-BE49-F238E27FC236}">
                    <a16:creationId xmlns:a16="http://schemas.microsoft.com/office/drawing/2014/main" id="{B5E0E490-5E13-4A2B-85EB-4C70DA4E31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105" name="Line 702">
                <a:extLst>
                  <a:ext uri="{FF2B5EF4-FFF2-40B4-BE49-F238E27FC236}">
                    <a16:creationId xmlns:a16="http://schemas.microsoft.com/office/drawing/2014/main" id="{126C47D2-ADF0-4D32-B058-D5E28A921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2" name="Group 712">
              <a:extLst>
                <a:ext uri="{FF2B5EF4-FFF2-40B4-BE49-F238E27FC236}">
                  <a16:creationId xmlns:a16="http://schemas.microsoft.com/office/drawing/2014/main" id="{FBB5214A-A28E-49D3-BB64-D432540136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36092" name="Oval 407">
                <a:extLst>
                  <a:ext uri="{FF2B5EF4-FFF2-40B4-BE49-F238E27FC236}">
                    <a16:creationId xmlns:a16="http://schemas.microsoft.com/office/drawing/2014/main" id="{4A66F9F6-3D31-4BB7-AD89-D7CE025AD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3" name="Rectangle 410">
                <a:extLst>
                  <a:ext uri="{FF2B5EF4-FFF2-40B4-BE49-F238E27FC236}">
                    <a16:creationId xmlns:a16="http://schemas.microsoft.com/office/drawing/2014/main" id="{FC2C6FA3-B00C-48AB-AEDE-A4BD2DBE6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94" name="Oval 411">
                <a:extLst>
                  <a:ext uri="{FF2B5EF4-FFF2-40B4-BE49-F238E27FC236}">
                    <a16:creationId xmlns:a16="http://schemas.microsoft.com/office/drawing/2014/main" id="{A1A8A574-FFCD-47BB-8D43-8AF00C38AB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95" name="Group 716">
                <a:extLst>
                  <a:ext uri="{FF2B5EF4-FFF2-40B4-BE49-F238E27FC236}">
                    <a16:creationId xmlns:a16="http://schemas.microsoft.com/office/drawing/2014/main" id="{20E74389-106C-4ED9-BF67-AA8C4BC3A6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8" name="Freeform 717">
                  <a:extLst>
                    <a:ext uri="{FF2B5EF4-FFF2-40B4-BE49-F238E27FC236}">
                      <a16:creationId xmlns:a16="http://schemas.microsoft.com/office/drawing/2014/main" id="{1FDF4EDB-A021-4DBF-8F9C-977AE7B631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9" name="Freeform 718">
                  <a:extLst>
                    <a:ext uri="{FF2B5EF4-FFF2-40B4-BE49-F238E27FC236}">
                      <a16:creationId xmlns:a16="http://schemas.microsoft.com/office/drawing/2014/main" id="{3E8316BA-7276-4C57-8C47-8E18AE97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96" name="Line 719">
                <a:extLst>
                  <a:ext uri="{FF2B5EF4-FFF2-40B4-BE49-F238E27FC236}">
                    <a16:creationId xmlns:a16="http://schemas.microsoft.com/office/drawing/2014/main" id="{59E71852-3DB3-416D-8D94-037DEE228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97" name="Line 720">
                <a:extLst>
                  <a:ext uri="{FF2B5EF4-FFF2-40B4-BE49-F238E27FC236}">
                    <a16:creationId xmlns:a16="http://schemas.microsoft.com/office/drawing/2014/main" id="{6C33C49B-7F4F-4A3F-8D89-BB39855C8C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003" name="Group 721">
              <a:extLst>
                <a:ext uri="{FF2B5EF4-FFF2-40B4-BE49-F238E27FC236}">
                  <a16:creationId xmlns:a16="http://schemas.microsoft.com/office/drawing/2014/main" id="{819BA9BA-D418-4AFA-A2A0-D036531B74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36084" name="Oval 407">
                <a:extLst>
                  <a:ext uri="{FF2B5EF4-FFF2-40B4-BE49-F238E27FC236}">
                    <a16:creationId xmlns:a16="http://schemas.microsoft.com/office/drawing/2014/main" id="{D5848EF9-D30C-4E85-9866-2A045631C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5" name="Rectangle 410">
                <a:extLst>
                  <a:ext uri="{FF2B5EF4-FFF2-40B4-BE49-F238E27FC236}">
                    <a16:creationId xmlns:a16="http://schemas.microsoft.com/office/drawing/2014/main" id="{2133D751-F5D9-4BDB-926D-F2308F5EC8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6086" name="Oval 411">
                <a:extLst>
                  <a:ext uri="{FF2B5EF4-FFF2-40B4-BE49-F238E27FC236}">
                    <a16:creationId xmlns:a16="http://schemas.microsoft.com/office/drawing/2014/main" id="{FD7A53B6-847D-423B-981B-AC73ADFE7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6087" name="Group 725">
                <a:extLst>
                  <a:ext uri="{FF2B5EF4-FFF2-40B4-BE49-F238E27FC236}">
                    <a16:creationId xmlns:a16="http://schemas.microsoft.com/office/drawing/2014/main" id="{C112C8FA-482A-4052-95C1-9BD6E44FF9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6090" name="Freeform 726">
                  <a:extLst>
                    <a:ext uri="{FF2B5EF4-FFF2-40B4-BE49-F238E27FC236}">
                      <a16:creationId xmlns:a16="http://schemas.microsoft.com/office/drawing/2014/main" id="{9D95BBA7-576F-4FA2-8645-428C71994F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6091" name="Freeform 727">
                  <a:extLst>
                    <a:ext uri="{FF2B5EF4-FFF2-40B4-BE49-F238E27FC236}">
                      <a16:creationId xmlns:a16="http://schemas.microsoft.com/office/drawing/2014/main" id="{06087DCA-F180-4279-893E-03D212C577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6088" name="Line 728">
                <a:extLst>
                  <a:ext uri="{FF2B5EF4-FFF2-40B4-BE49-F238E27FC236}">
                    <a16:creationId xmlns:a16="http://schemas.microsoft.com/office/drawing/2014/main" id="{BD3C59BE-D093-4EB9-B4A4-54F0F4FF2A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089" name="Line 729">
                <a:extLst>
                  <a:ext uri="{FF2B5EF4-FFF2-40B4-BE49-F238E27FC236}">
                    <a16:creationId xmlns:a16="http://schemas.microsoft.com/office/drawing/2014/main" id="{6F43BE99-6556-4EE8-B34C-B77390A23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6004" name="Text Box 580">
              <a:extLst>
                <a:ext uri="{FF2B5EF4-FFF2-40B4-BE49-F238E27FC236}">
                  <a16:creationId xmlns:a16="http://schemas.microsoft.com/office/drawing/2014/main" id="{40218DBB-91D5-41D7-A7B1-57273FAA9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36005" name="Text Box 580">
              <a:extLst>
                <a:ext uri="{FF2B5EF4-FFF2-40B4-BE49-F238E27FC236}">
                  <a16:creationId xmlns:a16="http://schemas.microsoft.com/office/drawing/2014/main" id="{4E7410D4-F1DA-49BE-93A2-474E07F4C0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36006" name="Text Box 580">
              <a:extLst>
                <a:ext uri="{FF2B5EF4-FFF2-40B4-BE49-F238E27FC236}">
                  <a16:creationId xmlns:a16="http://schemas.microsoft.com/office/drawing/2014/main" id="{E544E709-AFB6-4441-89F6-BDDC9FDC28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36007" name="Text Box 580">
              <a:extLst>
                <a:ext uri="{FF2B5EF4-FFF2-40B4-BE49-F238E27FC236}">
                  <a16:creationId xmlns:a16="http://schemas.microsoft.com/office/drawing/2014/main" id="{73E87BA4-687C-48AB-8558-90C387950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36008" name="Text Box 580">
              <a:extLst>
                <a:ext uri="{FF2B5EF4-FFF2-40B4-BE49-F238E27FC236}">
                  <a16:creationId xmlns:a16="http://schemas.microsoft.com/office/drawing/2014/main" id="{39DF2021-7883-4464-B848-495F2432A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36009" name="Picture 269" descr="cell_tower_radiation copy">
              <a:extLst>
                <a:ext uri="{FF2B5EF4-FFF2-40B4-BE49-F238E27FC236}">
                  <a16:creationId xmlns:a16="http://schemas.microsoft.com/office/drawing/2014/main" id="{2C03054D-4984-408A-ACAB-A19B8C3490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6010" name="Group 347">
              <a:extLst>
                <a:ext uri="{FF2B5EF4-FFF2-40B4-BE49-F238E27FC236}">
                  <a16:creationId xmlns:a16="http://schemas.microsoft.com/office/drawing/2014/main" id="{3009C606-63C0-4663-A7C3-CF87C9CFBD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849" name="Oval 848">
                <a:extLst>
                  <a:ext uri="{FF2B5EF4-FFF2-40B4-BE49-F238E27FC236}">
                    <a16:creationId xmlns:a16="http://schemas.microsoft.com/office/drawing/2014/main" id="{FDF13774-15D7-4E75-8A9D-9A0EC2FA8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0" name="Rectangle 849">
                <a:extLst>
                  <a:ext uri="{FF2B5EF4-FFF2-40B4-BE49-F238E27FC236}">
                    <a16:creationId xmlns:a16="http://schemas.microsoft.com/office/drawing/2014/main" id="{0667D356-FFDF-4753-9E20-04CF9C86EA9D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1" name="Oval 850">
                <a:extLst>
                  <a:ext uri="{FF2B5EF4-FFF2-40B4-BE49-F238E27FC236}">
                    <a16:creationId xmlns:a16="http://schemas.microsoft.com/office/drawing/2014/main" id="{00F848AA-127B-40A4-9CA4-541867BB8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52" name="Freeform 851">
                <a:extLst>
                  <a:ext uri="{FF2B5EF4-FFF2-40B4-BE49-F238E27FC236}">
                    <a16:creationId xmlns:a16="http://schemas.microsoft.com/office/drawing/2014/main" id="{54909811-10D0-44BD-9F76-D300BACDEC5E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53" name="Freeform 852">
                <a:extLst>
                  <a:ext uri="{FF2B5EF4-FFF2-40B4-BE49-F238E27FC236}">
                    <a16:creationId xmlns:a16="http://schemas.microsoft.com/office/drawing/2014/main" id="{13180261-0CB1-4839-B1DE-81279CD4CB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4" name="Freeform 853">
                <a:extLst>
                  <a:ext uri="{FF2B5EF4-FFF2-40B4-BE49-F238E27FC236}">
                    <a16:creationId xmlns:a16="http://schemas.microsoft.com/office/drawing/2014/main" id="{303AF7EB-7C2E-4079-A474-CF57446B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55" name="Freeform 854">
                <a:extLst>
                  <a:ext uri="{FF2B5EF4-FFF2-40B4-BE49-F238E27FC236}">
                    <a16:creationId xmlns:a16="http://schemas.microsoft.com/office/drawing/2014/main" id="{7E7DB61A-B1AB-467A-B6A2-53D3AC9BA3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56" name="Straight Connector 855">
                <a:extLst>
                  <a:ext uri="{FF2B5EF4-FFF2-40B4-BE49-F238E27FC236}">
                    <a16:creationId xmlns:a16="http://schemas.microsoft.com/office/drawing/2014/main" id="{F542E1AC-E75C-4E8D-A258-D6904718D11F}"/>
                  </a:ext>
                </a:extLst>
              </p:cNvPr>
              <p:cNvCxnSpPr>
                <a:cxnSpLocks noChangeShapeType="1"/>
                <a:endCxn id="85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57" name="Straight Connector 856">
                <a:extLst>
                  <a:ext uri="{FF2B5EF4-FFF2-40B4-BE49-F238E27FC236}">
                    <a16:creationId xmlns:a16="http://schemas.microsoft.com/office/drawing/2014/main" id="{8AA50C92-F914-46A2-BFD6-1A849416182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1" name="Group 347">
              <a:extLst>
                <a:ext uri="{FF2B5EF4-FFF2-40B4-BE49-F238E27FC236}">
                  <a16:creationId xmlns:a16="http://schemas.microsoft.com/office/drawing/2014/main" id="{8C3B5ED2-CA02-4007-AEA4-377EC143C2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840" name="Oval 839">
                <a:extLst>
                  <a:ext uri="{FF2B5EF4-FFF2-40B4-BE49-F238E27FC236}">
                    <a16:creationId xmlns:a16="http://schemas.microsoft.com/office/drawing/2014/main" id="{55024831-3BB4-4B25-B175-6C1C7D996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1" name="Rectangle 840">
                <a:extLst>
                  <a:ext uri="{FF2B5EF4-FFF2-40B4-BE49-F238E27FC236}">
                    <a16:creationId xmlns:a16="http://schemas.microsoft.com/office/drawing/2014/main" id="{B3593174-DBE5-4460-AF69-7B5226C240CD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2" name="Oval 841">
                <a:extLst>
                  <a:ext uri="{FF2B5EF4-FFF2-40B4-BE49-F238E27FC236}">
                    <a16:creationId xmlns:a16="http://schemas.microsoft.com/office/drawing/2014/main" id="{A40D3256-EB31-47B1-A709-046B8C24C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43" name="Freeform 842">
                <a:extLst>
                  <a:ext uri="{FF2B5EF4-FFF2-40B4-BE49-F238E27FC236}">
                    <a16:creationId xmlns:a16="http://schemas.microsoft.com/office/drawing/2014/main" id="{629436B5-F5A8-4AD2-8701-D9DA24148C1D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44" name="Freeform 843">
                <a:extLst>
                  <a:ext uri="{FF2B5EF4-FFF2-40B4-BE49-F238E27FC236}">
                    <a16:creationId xmlns:a16="http://schemas.microsoft.com/office/drawing/2014/main" id="{DB8543ED-0909-4240-BAC4-EEFC43E39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5" name="Freeform 844">
                <a:extLst>
                  <a:ext uri="{FF2B5EF4-FFF2-40B4-BE49-F238E27FC236}">
                    <a16:creationId xmlns:a16="http://schemas.microsoft.com/office/drawing/2014/main" id="{BE0E0389-CCB9-40CF-BCFA-E30158EAC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46" name="Freeform 845">
                <a:extLst>
                  <a:ext uri="{FF2B5EF4-FFF2-40B4-BE49-F238E27FC236}">
                    <a16:creationId xmlns:a16="http://schemas.microsoft.com/office/drawing/2014/main" id="{CD11480B-3C3D-428B-B556-53B13D16E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47" name="Straight Connector 846">
                <a:extLst>
                  <a:ext uri="{FF2B5EF4-FFF2-40B4-BE49-F238E27FC236}">
                    <a16:creationId xmlns:a16="http://schemas.microsoft.com/office/drawing/2014/main" id="{26854B2F-5CFD-4CAC-B9EB-EB9950DD63A1}"/>
                  </a:ext>
                </a:extLst>
              </p:cNvPr>
              <p:cNvCxnSpPr>
                <a:cxnSpLocks noChangeShapeType="1"/>
                <a:endCxn id="84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48" name="Straight Connector 847">
                <a:extLst>
                  <a:ext uri="{FF2B5EF4-FFF2-40B4-BE49-F238E27FC236}">
                    <a16:creationId xmlns:a16="http://schemas.microsoft.com/office/drawing/2014/main" id="{C7C4983B-631A-472C-9878-D46BCB8DE0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2" name="Group 347">
              <a:extLst>
                <a:ext uri="{FF2B5EF4-FFF2-40B4-BE49-F238E27FC236}">
                  <a16:creationId xmlns:a16="http://schemas.microsoft.com/office/drawing/2014/main" id="{205C0920-E7A9-4E91-A663-307B3D39C4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5DAF80E2-ADAA-40A5-9E38-48788372E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Rectangle 831">
                <a:extLst>
                  <a:ext uri="{FF2B5EF4-FFF2-40B4-BE49-F238E27FC236}">
                    <a16:creationId xmlns:a16="http://schemas.microsoft.com/office/drawing/2014/main" id="{FE0C4A44-C212-4193-9148-EF9961BF9530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Oval 832">
                <a:extLst>
                  <a:ext uri="{FF2B5EF4-FFF2-40B4-BE49-F238E27FC236}">
                    <a16:creationId xmlns:a16="http://schemas.microsoft.com/office/drawing/2014/main" id="{4B4623FD-11C8-4517-A5A5-115965ECD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00DAC76E-2A70-4FE0-BBE5-28A8AC74C765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DF4EE521-D4FB-479E-822A-57A3040AE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6" name="Freeform 835">
                <a:extLst>
                  <a:ext uri="{FF2B5EF4-FFF2-40B4-BE49-F238E27FC236}">
                    <a16:creationId xmlns:a16="http://schemas.microsoft.com/office/drawing/2014/main" id="{4773B5F5-68C9-4F23-82B5-9AF9C5A0F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7" name="Freeform 836">
                <a:extLst>
                  <a:ext uri="{FF2B5EF4-FFF2-40B4-BE49-F238E27FC236}">
                    <a16:creationId xmlns:a16="http://schemas.microsoft.com/office/drawing/2014/main" id="{2441D112-08FC-48F6-8680-499CCDC5D5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8" name="Straight Connector 837">
                <a:extLst>
                  <a:ext uri="{FF2B5EF4-FFF2-40B4-BE49-F238E27FC236}">
                    <a16:creationId xmlns:a16="http://schemas.microsoft.com/office/drawing/2014/main" id="{644A55D8-DDF7-421B-8E6A-7A1EAFAA4A75}"/>
                  </a:ext>
                </a:extLst>
              </p:cNvPr>
              <p:cNvCxnSpPr>
                <a:cxnSpLocks noChangeShapeType="1"/>
                <a:endCxn id="83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9" name="Straight Connector 838">
                <a:extLst>
                  <a:ext uri="{FF2B5EF4-FFF2-40B4-BE49-F238E27FC236}">
                    <a16:creationId xmlns:a16="http://schemas.microsoft.com/office/drawing/2014/main" id="{606FD439-EDD2-4FE0-8328-30AC02C96EE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3" name="Group 347">
              <a:extLst>
                <a:ext uri="{FF2B5EF4-FFF2-40B4-BE49-F238E27FC236}">
                  <a16:creationId xmlns:a16="http://schemas.microsoft.com/office/drawing/2014/main" id="{5D476A8F-A366-46E3-A141-8175407A55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693891A5-3824-4D69-86D3-C0280480B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Rectangle 822">
                <a:extLst>
                  <a:ext uri="{FF2B5EF4-FFF2-40B4-BE49-F238E27FC236}">
                    <a16:creationId xmlns:a16="http://schemas.microsoft.com/office/drawing/2014/main" id="{C0946FFD-ECD6-4D63-8C0C-D0848AF1311D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Oval 823">
                <a:extLst>
                  <a:ext uri="{FF2B5EF4-FFF2-40B4-BE49-F238E27FC236}">
                    <a16:creationId xmlns:a16="http://schemas.microsoft.com/office/drawing/2014/main" id="{58A869B9-CCE5-4B68-80E4-5F6938124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EBAC931E-44EC-4861-8D72-C93D4982A35D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C3DAFD0E-ED96-470F-8F8D-D3CAEB458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7" name="Freeform 826">
                <a:extLst>
                  <a:ext uri="{FF2B5EF4-FFF2-40B4-BE49-F238E27FC236}">
                    <a16:creationId xmlns:a16="http://schemas.microsoft.com/office/drawing/2014/main" id="{4A39777B-A33A-4871-A40F-66C96E82B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8" name="Freeform 827">
                <a:extLst>
                  <a:ext uri="{FF2B5EF4-FFF2-40B4-BE49-F238E27FC236}">
                    <a16:creationId xmlns:a16="http://schemas.microsoft.com/office/drawing/2014/main" id="{15A7E351-5EC6-4D69-AFF6-E5FD704D7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9" name="Straight Connector 828">
                <a:extLst>
                  <a:ext uri="{FF2B5EF4-FFF2-40B4-BE49-F238E27FC236}">
                    <a16:creationId xmlns:a16="http://schemas.microsoft.com/office/drawing/2014/main" id="{12066AD7-1E0F-43BD-9022-1F43E4486B72}"/>
                  </a:ext>
                </a:extLst>
              </p:cNvPr>
              <p:cNvCxnSpPr>
                <a:cxnSpLocks noChangeShapeType="1"/>
                <a:endCxn id="82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0" name="Straight Connector 829">
                <a:extLst>
                  <a:ext uri="{FF2B5EF4-FFF2-40B4-BE49-F238E27FC236}">
                    <a16:creationId xmlns:a16="http://schemas.microsoft.com/office/drawing/2014/main" id="{BFECABB6-3DBD-4BB6-BF51-2F34F6963E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4" name="Group 347">
              <a:extLst>
                <a:ext uri="{FF2B5EF4-FFF2-40B4-BE49-F238E27FC236}">
                  <a16:creationId xmlns:a16="http://schemas.microsoft.com/office/drawing/2014/main" id="{098B2556-D9AD-4DA9-82D4-FC767C31A1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87711C98-6150-4BC5-AA78-34BA15DEF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Rectangle 813">
                <a:extLst>
                  <a:ext uri="{FF2B5EF4-FFF2-40B4-BE49-F238E27FC236}">
                    <a16:creationId xmlns:a16="http://schemas.microsoft.com/office/drawing/2014/main" id="{0098E714-47A4-4606-BA8A-8A960D9E857E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Oval 814">
                <a:extLst>
                  <a:ext uri="{FF2B5EF4-FFF2-40B4-BE49-F238E27FC236}">
                    <a16:creationId xmlns:a16="http://schemas.microsoft.com/office/drawing/2014/main" id="{ADE80D7A-A06C-4D2C-81FA-633E126B9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4147F75D-9D24-4CA6-9221-FCC470800DC0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D86ECAB0-15E8-4169-8FE4-80897A2E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8" name="Freeform 817">
                <a:extLst>
                  <a:ext uri="{FF2B5EF4-FFF2-40B4-BE49-F238E27FC236}">
                    <a16:creationId xmlns:a16="http://schemas.microsoft.com/office/drawing/2014/main" id="{51F7CD19-AD69-4315-A835-C5A0AB38F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9" name="Freeform 818">
                <a:extLst>
                  <a:ext uri="{FF2B5EF4-FFF2-40B4-BE49-F238E27FC236}">
                    <a16:creationId xmlns:a16="http://schemas.microsoft.com/office/drawing/2014/main" id="{9FEB08B3-1D0E-42AD-A043-D1AA57A12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0" name="Straight Connector 819">
                <a:extLst>
                  <a:ext uri="{FF2B5EF4-FFF2-40B4-BE49-F238E27FC236}">
                    <a16:creationId xmlns:a16="http://schemas.microsoft.com/office/drawing/2014/main" id="{3F5E22B7-DBBF-4009-8306-B89F55B0DB46}"/>
                  </a:ext>
                </a:extLst>
              </p:cNvPr>
              <p:cNvCxnSpPr>
                <a:cxnSpLocks noChangeShapeType="1"/>
                <a:endCxn id="8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1" name="Straight Connector 820">
                <a:extLst>
                  <a:ext uri="{FF2B5EF4-FFF2-40B4-BE49-F238E27FC236}">
                    <a16:creationId xmlns:a16="http://schemas.microsoft.com/office/drawing/2014/main" id="{1922F2E6-5CFC-4A49-80E4-356051AB4A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5" name="Group 347">
              <a:extLst>
                <a:ext uri="{FF2B5EF4-FFF2-40B4-BE49-F238E27FC236}">
                  <a16:creationId xmlns:a16="http://schemas.microsoft.com/office/drawing/2014/main" id="{386C26C8-01DF-46E3-A40D-7A5EEA2C45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02AB8BF1-305D-452D-A83F-937AA268B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Rectangle 804">
                <a:extLst>
                  <a:ext uri="{FF2B5EF4-FFF2-40B4-BE49-F238E27FC236}">
                    <a16:creationId xmlns:a16="http://schemas.microsoft.com/office/drawing/2014/main" id="{3E8D8671-E993-4829-9C56-79D1B0C3B322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Oval 805">
                <a:extLst>
                  <a:ext uri="{FF2B5EF4-FFF2-40B4-BE49-F238E27FC236}">
                    <a16:creationId xmlns:a16="http://schemas.microsoft.com/office/drawing/2014/main" id="{7151DED0-8735-4E61-B707-08B0609C9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E26B85E2-A15F-4D94-B95D-B69988CA0FF8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91DC42A2-4540-4FCF-8588-1DC5E1B8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9" name="Freeform 808">
                <a:extLst>
                  <a:ext uri="{FF2B5EF4-FFF2-40B4-BE49-F238E27FC236}">
                    <a16:creationId xmlns:a16="http://schemas.microsoft.com/office/drawing/2014/main" id="{B21CEFBA-25F4-4606-8568-870DE3893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0" name="Freeform 809">
                <a:extLst>
                  <a:ext uri="{FF2B5EF4-FFF2-40B4-BE49-F238E27FC236}">
                    <a16:creationId xmlns:a16="http://schemas.microsoft.com/office/drawing/2014/main" id="{D97E420B-5162-49EC-B78B-32FF3AB77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1" name="Straight Connector 810">
                <a:extLst>
                  <a:ext uri="{FF2B5EF4-FFF2-40B4-BE49-F238E27FC236}">
                    <a16:creationId xmlns:a16="http://schemas.microsoft.com/office/drawing/2014/main" id="{478373BD-6143-448B-938B-FD5C67B6870E}"/>
                  </a:ext>
                </a:extLst>
              </p:cNvPr>
              <p:cNvCxnSpPr>
                <a:cxnSpLocks noChangeShapeType="1"/>
                <a:endCxn id="80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2" name="Straight Connector 811">
                <a:extLst>
                  <a:ext uri="{FF2B5EF4-FFF2-40B4-BE49-F238E27FC236}">
                    <a16:creationId xmlns:a16="http://schemas.microsoft.com/office/drawing/2014/main" id="{98FE66A6-ED7B-4776-BCEA-B0A94B8577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6016" name="Group 347">
              <a:extLst>
                <a:ext uri="{FF2B5EF4-FFF2-40B4-BE49-F238E27FC236}">
                  <a16:creationId xmlns:a16="http://schemas.microsoft.com/office/drawing/2014/main" id="{FA0EE195-C800-41B9-BF7A-1DBFB81CF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8E1FCC2A-5035-4CF6-AE4E-0F757965F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Rectangle 795">
                <a:extLst>
                  <a:ext uri="{FF2B5EF4-FFF2-40B4-BE49-F238E27FC236}">
                    <a16:creationId xmlns:a16="http://schemas.microsoft.com/office/drawing/2014/main" id="{8B5F6829-B398-49E0-9266-988C961D9FCB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Oval 796">
                <a:extLst>
                  <a:ext uri="{FF2B5EF4-FFF2-40B4-BE49-F238E27FC236}">
                    <a16:creationId xmlns:a16="http://schemas.microsoft.com/office/drawing/2014/main" id="{4941F7E9-F326-49A1-AB0D-BAC3D8F1A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39EC5CCE-1FD4-429B-A22E-7E29EE2839EC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5896055E-D63E-4C1D-99E8-46A867C7F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0" name="Freeform 799">
                <a:extLst>
                  <a:ext uri="{FF2B5EF4-FFF2-40B4-BE49-F238E27FC236}">
                    <a16:creationId xmlns:a16="http://schemas.microsoft.com/office/drawing/2014/main" id="{3865A12B-6576-4544-9D21-3C7E9B84E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1" name="Freeform 800">
                <a:extLst>
                  <a:ext uri="{FF2B5EF4-FFF2-40B4-BE49-F238E27FC236}">
                    <a16:creationId xmlns:a16="http://schemas.microsoft.com/office/drawing/2014/main" id="{9B616289-3608-463E-B326-80FF14917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2" name="Straight Connector 801">
                <a:extLst>
                  <a:ext uri="{FF2B5EF4-FFF2-40B4-BE49-F238E27FC236}">
                    <a16:creationId xmlns:a16="http://schemas.microsoft.com/office/drawing/2014/main" id="{D78107F3-4A5F-4EC9-9FEA-C4739CF3F6D6}"/>
                  </a:ext>
                </a:extLst>
              </p:cNvPr>
              <p:cNvCxnSpPr>
                <a:cxnSpLocks noChangeShapeType="1"/>
                <a:endCxn id="79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3" name="Straight Connector 802">
                <a:extLst>
                  <a:ext uri="{FF2B5EF4-FFF2-40B4-BE49-F238E27FC236}">
                    <a16:creationId xmlns:a16="http://schemas.microsoft.com/office/drawing/2014/main" id="{00D397DD-1C80-4EF8-87AC-98D48027DC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36017" name="Picture 1005" descr="antenna_stylized">
              <a:extLst>
                <a:ext uri="{FF2B5EF4-FFF2-40B4-BE49-F238E27FC236}">
                  <a16:creationId xmlns:a16="http://schemas.microsoft.com/office/drawing/2014/main" id="{30B4038D-C310-4523-95EE-38F46FF27F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8" name="Picture 1005" descr="antenna_stylized">
              <a:extLst>
                <a:ext uri="{FF2B5EF4-FFF2-40B4-BE49-F238E27FC236}">
                  <a16:creationId xmlns:a16="http://schemas.microsoft.com/office/drawing/2014/main" id="{A6E5B310-0812-4AC3-BC18-5E3E9E1655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19" name="Picture 1005" descr="antenna_stylized">
              <a:extLst>
                <a:ext uri="{FF2B5EF4-FFF2-40B4-BE49-F238E27FC236}">
                  <a16:creationId xmlns:a16="http://schemas.microsoft.com/office/drawing/2014/main" id="{EB5CBC98-F1CB-45A9-A01D-2164E8D748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6020" name="Picture 934" descr="antenna_radiation_stylized">
              <a:extLst>
                <a:ext uri="{FF2B5EF4-FFF2-40B4-BE49-F238E27FC236}">
                  <a16:creationId xmlns:a16="http://schemas.microsoft.com/office/drawing/2014/main" id="{59B3D6C1-007A-4989-A8CB-EE42212721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2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2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92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00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00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00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0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Footer Placeholder 2">
            <a:extLst>
              <a:ext uri="{FF2B5EF4-FFF2-40B4-BE49-F238E27FC236}">
                <a16:creationId xmlns:a16="http://schemas.microsoft.com/office/drawing/2014/main" id="{365A5D49-3FD7-44CB-BE71-98AA5BF62B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7890" name="Rectangle 2">
            <a:extLst>
              <a:ext uri="{FF2B5EF4-FFF2-40B4-BE49-F238E27FC236}">
                <a16:creationId xmlns:a16="http://schemas.microsoft.com/office/drawing/2014/main" id="{6CC37125-2CFD-4513-8364-F0A01AD9724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8138" y="196850"/>
            <a:ext cx="8382000" cy="835025"/>
          </a:xfrm>
        </p:spPr>
        <p:txBody>
          <a:bodyPr/>
          <a:lstStyle/>
          <a:p>
            <a:pPr eaLnBrk="1" hangingPunct="1"/>
            <a:r>
              <a:rPr lang="en-US" altLang="en-US" sz="3600"/>
              <a:t>Access networks and physical media</a:t>
            </a:r>
            <a:endParaRPr lang="en-US" altLang="en-US"/>
          </a:p>
        </p:txBody>
      </p:sp>
      <p:sp>
        <p:nvSpPr>
          <p:cNvPr id="51203" name="Rectangle 3">
            <a:extLst>
              <a:ext uri="{FF2B5EF4-FFF2-40B4-BE49-F238E27FC236}">
                <a16:creationId xmlns:a16="http://schemas.microsoft.com/office/drawing/2014/main" id="{591A5A4F-A747-47EF-AFD1-CF5C41F0109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00075" y="1371600"/>
            <a:ext cx="4010025" cy="50101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Q: How to connect end systems to edge router?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residential access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institutional access networks (school, company)</a:t>
            </a:r>
          </a:p>
          <a:p>
            <a:pPr marL="287338" indent="-287338" eaLnBrk="1" hangingPunct="1">
              <a:spcAft>
                <a:spcPct val="30000"/>
              </a:spcAft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mobile access networks</a:t>
            </a:r>
            <a:endParaRPr lang="en-US" sz="2400" dirty="0">
              <a:solidFill>
                <a:srgbClr val="FF0000"/>
              </a:solidFill>
              <a:ea typeface="ＭＳ Ｐゴシック" charset="0"/>
            </a:endParaRPr>
          </a:p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keep in mind: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bandwidth (bits per second) of access network?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shared or dedicated?</a:t>
            </a:r>
          </a:p>
        </p:txBody>
      </p:sp>
      <p:pic>
        <p:nvPicPr>
          <p:cNvPr id="37892" name="Picture 916" descr="underline_base">
            <a:extLst>
              <a:ext uri="{FF2B5EF4-FFF2-40B4-BE49-F238E27FC236}">
                <a16:creationId xmlns:a16="http://schemas.microsoft.com/office/drawing/2014/main" id="{A0594834-8522-49FE-9FFA-0B6D6022497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938" y="830263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3" name="Slide Number Placeholder 3">
            <a:extLst>
              <a:ext uri="{FF2B5EF4-FFF2-40B4-BE49-F238E27FC236}">
                <a16:creationId xmlns:a16="http://schemas.microsoft.com/office/drawing/2014/main" id="{45C02B0B-0F61-4EE0-B650-B9B46FAA99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8168AC4-4DCD-4231-A273-835B926731DD}" type="slidenum">
              <a:rPr lang="en-US" altLang="en-US" sz="1200">
                <a:latin typeface="Tahoma" panose="020B0604030504040204" pitchFamily="34" charset="0"/>
              </a:rPr>
              <a:pPr/>
              <a:t>12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7894" name="Group 2">
            <a:extLst>
              <a:ext uri="{FF2B5EF4-FFF2-40B4-BE49-F238E27FC236}">
                <a16:creationId xmlns:a16="http://schemas.microsoft.com/office/drawing/2014/main" id="{512F6FCA-013F-4D00-A1E5-7CBEE6D8C52C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546225"/>
            <a:ext cx="3551237" cy="4449763"/>
            <a:chOff x="5202238" y="1546225"/>
            <a:chExt cx="3551237" cy="4450443"/>
          </a:xfrm>
        </p:grpSpPr>
        <p:sp>
          <p:nvSpPr>
            <p:cNvPr id="37895" name="Freeform 665">
              <a:extLst>
                <a:ext uri="{FF2B5EF4-FFF2-40B4-BE49-F238E27FC236}">
                  <a16:creationId xmlns:a16="http://schemas.microsoft.com/office/drawing/2014/main" id="{4EB9583E-38D4-466C-9828-9E33F450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896" name="Group 666">
              <a:extLst>
                <a:ext uri="{FF2B5EF4-FFF2-40B4-BE49-F238E27FC236}">
                  <a16:creationId xmlns:a16="http://schemas.microsoft.com/office/drawing/2014/main" id="{7AA432F1-A12E-4C05-A238-0E257A5D8C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38461" name="Rectangle 667">
                <a:extLst>
                  <a:ext uri="{FF2B5EF4-FFF2-40B4-BE49-F238E27FC236}">
                    <a16:creationId xmlns:a16="http://schemas.microsoft.com/office/drawing/2014/main" id="{CDDFAA7D-0AAB-46C6-8F8E-4D2A8F70D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462" name="AutoShape 668">
                <a:extLst>
                  <a:ext uri="{FF2B5EF4-FFF2-40B4-BE49-F238E27FC236}">
                    <a16:creationId xmlns:a16="http://schemas.microsoft.com/office/drawing/2014/main" id="{9B47645D-0E53-4BC4-8BAB-F5E3F9626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37897" name="Freeform 669">
              <a:extLst>
                <a:ext uri="{FF2B5EF4-FFF2-40B4-BE49-F238E27FC236}">
                  <a16:creationId xmlns:a16="http://schemas.microsoft.com/office/drawing/2014/main" id="{E463DD67-8405-4E22-921E-04A7FC6F4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Line 670">
              <a:extLst>
                <a:ext uri="{FF2B5EF4-FFF2-40B4-BE49-F238E27FC236}">
                  <a16:creationId xmlns:a16="http://schemas.microsoft.com/office/drawing/2014/main" id="{DA99DB94-ADAD-41B7-A2BD-567A9EED07B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899" name="Line 671">
              <a:extLst>
                <a:ext uri="{FF2B5EF4-FFF2-40B4-BE49-F238E27FC236}">
                  <a16:creationId xmlns:a16="http://schemas.microsoft.com/office/drawing/2014/main" id="{BBB11C6B-B040-456E-95AF-2B5E277BBF6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0" name="Line 672">
              <a:extLst>
                <a:ext uri="{FF2B5EF4-FFF2-40B4-BE49-F238E27FC236}">
                  <a16:creationId xmlns:a16="http://schemas.microsoft.com/office/drawing/2014/main" id="{C5994401-B063-4541-95E0-C6376F01D54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01" name="Line 674">
              <a:extLst>
                <a:ext uri="{FF2B5EF4-FFF2-40B4-BE49-F238E27FC236}">
                  <a16:creationId xmlns:a16="http://schemas.microsoft.com/office/drawing/2014/main" id="{9707B0E1-A60F-4FB5-8465-EADDDE8E54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Line 675">
              <a:extLst>
                <a:ext uri="{FF2B5EF4-FFF2-40B4-BE49-F238E27FC236}">
                  <a16:creationId xmlns:a16="http://schemas.microsoft.com/office/drawing/2014/main" id="{EB8332DC-58DD-4C54-8D0E-4A5A8BBF7D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Line 678">
              <a:extLst>
                <a:ext uri="{FF2B5EF4-FFF2-40B4-BE49-F238E27FC236}">
                  <a16:creationId xmlns:a16="http://schemas.microsoft.com/office/drawing/2014/main" id="{A3F15DF1-AC5C-424A-8237-D4DDCD593E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Line 679">
              <a:extLst>
                <a:ext uri="{FF2B5EF4-FFF2-40B4-BE49-F238E27FC236}">
                  <a16:creationId xmlns:a16="http://schemas.microsoft.com/office/drawing/2014/main" id="{3713C647-CCDC-46AD-BBCD-5274117F593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Line 680">
              <a:extLst>
                <a:ext uri="{FF2B5EF4-FFF2-40B4-BE49-F238E27FC236}">
                  <a16:creationId xmlns:a16="http://schemas.microsoft.com/office/drawing/2014/main" id="{D5F3356D-448A-4FF5-B33B-7E5AA413FAF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6" name="Line 682">
              <a:extLst>
                <a:ext uri="{FF2B5EF4-FFF2-40B4-BE49-F238E27FC236}">
                  <a16:creationId xmlns:a16="http://schemas.microsoft.com/office/drawing/2014/main" id="{FEAE7A03-499A-4848-998A-ACFE6E69C9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683">
              <a:extLst>
                <a:ext uri="{FF2B5EF4-FFF2-40B4-BE49-F238E27FC236}">
                  <a16:creationId xmlns:a16="http://schemas.microsoft.com/office/drawing/2014/main" id="{F7A4185F-AE9A-4547-AC6F-A970D89926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08" name="Picture 684" descr="access_point_stylized_small">
              <a:extLst>
                <a:ext uri="{FF2B5EF4-FFF2-40B4-BE49-F238E27FC236}">
                  <a16:creationId xmlns:a16="http://schemas.microsoft.com/office/drawing/2014/main" id="{901181D2-D864-43C9-B645-DD63DCA2BF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09" name="Line 685">
              <a:extLst>
                <a:ext uri="{FF2B5EF4-FFF2-40B4-BE49-F238E27FC236}">
                  <a16:creationId xmlns:a16="http://schemas.microsoft.com/office/drawing/2014/main" id="{251ADED7-16E6-4706-997A-A45C6D0AC6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7910" name="Line 686">
              <a:extLst>
                <a:ext uri="{FF2B5EF4-FFF2-40B4-BE49-F238E27FC236}">
                  <a16:creationId xmlns:a16="http://schemas.microsoft.com/office/drawing/2014/main" id="{DE3F8614-3FE2-431E-83D8-81E31B3A94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37911" name="Picture 708" descr="access_point_stylized_small">
              <a:extLst>
                <a:ext uri="{FF2B5EF4-FFF2-40B4-BE49-F238E27FC236}">
                  <a16:creationId xmlns:a16="http://schemas.microsoft.com/office/drawing/2014/main" id="{A230562F-304A-4F6F-9509-804F09DAAF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12" name="Freeform 709">
              <a:extLst>
                <a:ext uri="{FF2B5EF4-FFF2-40B4-BE49-F238E27FC236}">
                  <a16:creationId xmlns:a16="http://schemas.microsoft.com/office/drawing/2014/main" id="{8F77654D-0F4E-47D8-869A-691252090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5163" y="3530600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10">
              <a:extLst>
                <a:ext uri="{FF2B5EF4-FFF2-40B4-BE49-F238E27FC236}">
                  <a16:creationId xmlns:a16="http://schemas.microsoft.com/office/drawing/2014/main" id="{220449BA-512D-4441-97E3-AB2DC68DF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5013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folHlink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Line 711">
              <a:extLst>
                <a:ext uri="{FF2B5EF4-FFF2-40B4-BE49-F238E27FC236}">
                  <a16:creationId xmlns:a16="http://schemas.microsoft.com/office/drawing/2014/main" id="{D2B9B798-9CD2-413D-BEEF-BC0F86EE8B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Line 712">
              <a:extLst>
                <a:ext uri="{FF2B5EF4-FFF2-40B4-BE49-F238E27FC236}">
                  <a16:creationId xmlns:a16="http://schemas.microsoft.com/office/drawing/2014/main" id="{78A05751-D6EF-4A51-9454-ACEB3C6A1F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Line 713">
              <a:extLst>
                <a:ext uri="{FF2B5EF4-FFF2-40B4-BE49-F238E27FC236}">
                  <a16:creationId xmlns:a16="http://schemas.microsoft.com/office/drawing/2014/main" id="{63E86C69-1901-4EBB-8146-A7D054E0A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Line 714">
              <a:extLst>
                <a:ext uri="{FF2B5EF4-FFF2-40B4-BE49-F238E27FC236}">
                  <a16:creationId xmlns:a16="http://schemas.microsoft.com/office/drawing/2014/main" id="{AD27321E-42F2-4AD6-A978-C4950AC685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Line 715">
              <a:extLst>
                <a:ext uri="{FF2B5EF4-FFF2-40B4-BE49-F238E27FC236}">
                  <a16:creationId xmlns:a16="http://schemas.microsoft.com/office/drawing/2014/main" id="{99988A6A-DCF9-4D98-9163-BA633FF416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9" name="Line 716">
              <a:extLst>
                <a:ext uri="{FF2B5EF4-FFF2-40B4-BE49-F238E27FC236}">
                  <a16:creationId xmlns:a16="http://schemas.microsoft.com/office/drawing/2014/main" id="{9D6A0514-9575-4F83-8E4F-4D1061C04F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Line 717">
              <a:extLst>
                <a:ext uri="{FF2B5EF4-FFF2-40B4-BE49-F238E27FC236}">
                  <a16:creationId xmlns:a16="http://schemas.microsoft.com/office/drawing/2014/main" id="{BE30E26C-F0E6-4BD0-8F1A-FAF440CE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1" name="Line 718">
              <a:extLst>
                <a:ext uri="{FF2B5EF4-FFF2-40B4-BE49-F238E27FC236}">
                  <a16:creationId xmlns:a16="http://schemas.microsoft.com/office/drawing/2014/main" id="{42D5614E-1CE8-481B-BB6B-59568A19EA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2" name="Line 719">
              <a:extLst>
                <a:ext uri="{FF2B5EF4-FFF2-40B4-BE49-F238E27FC236}">
                  <a16:creationId xmlns:a16="http://schemas.microsoft.com/office/drawing/2014/main" id="{97D666EB-EB18-4666-B53F-91BA68DAF2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3" name="Line 720">
              <a:extLst>
                <a:ext uri="{FF2B5EF4-FFF2-40B4-BE49-F238E27FC236}">
                  <a16:creationId xmlns:a16="http://schemas.microsoft.com/office/drawing/2014/main" id="{8062AE02-C1D7-4ADD-AE68-3E7D955D43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4" name="Line 721">
              <a:extLst>
                <a:ext uri="{FF2B5EF4-FFF2-40B4-BE49-F238E27FC236}">
                  <a16:creationId xmlns:a16="http://schemas.microsoft.com/office/drawing/2014/main" id="{D4A2416C-0B54-4169-9162-49CB290C65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5" name="Line 722">
              <a:extLst>
                <a:ext uri="{FF2B5EF4-FFF2-40B4-BE49-F238E27FC236}">
                  <a16:creationId xmlns:a16="http://schemas.microsoft.com/office/drawing/2014/main" id="{BA22A5BF-152C-4231-B2BF-AD9306EAAB5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6" name="Line 723">
              <a:extLst>
                <a:ext uri="{FF2B5EF4-FFF2-40B4-BE49-F238E27FC236}">
                  <a16:creationId xmlns:a16="http://schemas.microsoft.com/office/drawing/2014/main" id="{5B379511-41D7-45E3-96F6-021B557B97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7" name="Line 724">
              <a:extLst>
                <a:ext uri="{FF2B5EF4-FFF2-40B4-BE49-F238E27FC236}">
                  <a16:creationId xmlns:a16="http://schemas.microsoft.com/office/drawing/2014/main" id="{8B519262-0778-4E6F-AF2F-A8CFDE8AA00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8" name="Line 725">
              <a:extLst>
                <a:ext uri="{FF2B5EF4-FFF2-40B4-BE49-F238E27FC236}">
                  <a16:creationId xmlns:a16="http://schemas.microsoft.com/office/drawing/2014/main" id="{A090D25A-2414-42BF-9435-EC59D3EF96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9" name="Line 726">
              <a:extLst>
                <a:ext uri="{FF2B5EF4-FFF2-40B4-BE49-F238E27FC236}">
                  <a16:creationId xmlns:a16="http://schemas.microsoft.com/office/drawing/2014/main" id="{71D61948-28F9-4501-AAFA-E3D9ABE57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0" name="Line 727">
              <a:extLst>
                <a:ext uri="{FF2B5EF4-FFF2-40B4-BE49-F238E27FC236}">
                  <a16:creationId xmlns:a16="http://schemas.microsoft.com/office/drawing/2014/main" id="{C6144B65-E003-430E-94E2-381792D0221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1" name="Line 728">
              <a:extLst>
                <a:ext uri="{FF2B5EF4-FFF2-40B4-BE49-F238E27FC236}">
                  <a16:creationId xmlns:a16="http://schemas.microsoft.com/office/drawing/2014/main" id="{C3500C7A-7106-48BF-90C6-C67292C9D4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2" name="Oval 407">
              <a:extLst>
                <a:ext uri="{FF2B5EF4-FFF2-40B4-BE49-F238E27FC236}">
                  <a16:creationId xmlns:a16="http://schemas.microsoft.com/office/drawing/2014/main" id="{AF01916F-7119-4B9B-9739-6C493412A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3" name="Rectangle 410">
              <a:extLst>
                <a:ext uri="{FF2B5EF4-FFF2-40B4-BE49-F238E27FC236}">
                  <a16:creationId xmlns:a16="http://schemas.microsoft.com/office/drawing/2014/main" id="{A3E92110-F853-41D7-9BA9-5F13A07AC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7934" name="Oval 411">
              <a:extLst>
                <a:ext uri="{FF2B5EF4-FFF2-40B4-BE49-F238E27FC236}">
                  <a16:creationId xmlns:a16="http://schemas.microsoft.com/office/drawing/2014/main" id="{D0DB3511-2B36-4286-AA58-B4240CCC0D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37935" name="Group 732">
              <a:extLst>
                <a:ext uri="{FF2B5EF4-FFF2-40B4-BE49-F238E27FC236}">
                  <a16:creationId xmlns:a16="http://schemas.microsoft.com/office/drawing/2014/main" id="{E967D3F2-9A6A-4EBA-BB4E-67508601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38459" name="Freeform 733">
                <a:extLst>
                  <a:ext uri="{FF2B5EF4-FFF2-40B4-BE49-F238E27FC236}">
                    <a16:creationId xmlns:a16="http://schemas.microsoft.com/office/drawing/2014/main" id="{D7A589CF-19F2-4D4E-B7CF-5A7AFDC43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60" name="Freeform 734">
                <a:extLst>
                  <a:ext uri="{FF2B5EF4-FFF2-40B4-BE49-F238E27FC236}">
                    <a16:creationId xmlns:a16="http://schemas.microsoft.com/office/drawing/2014/main" id="{38BD652B-E7C1-442E-9DA9-1E614CE9E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36" name="Line 735">
              <a:extLst>
                <a:ext uri="{FF2B5EF4-FFF2-40B4-BE49-F238E27FC236}">
                  <a16:creationId xmlns:a16="http://schemas.microsoft.com/office/drawing/2014/main" id="{EDAC8985-968E-4D83-A4C4-43DA2666D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37" name="Line 736">
              <a:extLst>
                <a:ext uri="{FF2B5EF4-FFF2-40B4-BE49-F238E27FC236}">
                  <a16:creationId xmlns:a16="http://schemas.microsoft.com/office/drawing/2014/main" id="{687707BA-8277-4EC5-8D8F-54AA3A2FFA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38" name="Group 737">
              <a:extLst>
                <a:ext uri="{FF2B5EF4-FFF2-40B4-BE49-F238E27FC236}">
                  <a16:creationId xmlns:a16="http://schemas.microsoft.com/office/drawing/2014/main" id="{AD57DF97-58EA-4C1B-BFC5-1E59CFBE4F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38451" name="Oval 407">
                <a:extLst>
                  <a:ext uri="{FF2B5EF4-FFF2-40B4-BE49-F238E27FC236}">
                    <a16:creationId xmlns:a16="http://schemas.microsoft.com/office/drawing/2014/main" id="{F8868398-F45A-4996-B974-7FE69637F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2" name="Rectangle 410">
                <a:extLst>
                  <a:ext uri="{FF2B5EF4-FFF2-40B4-BE49-F238E27FC236}">
                    <a16:creationId xmlns:a16="http://schemas.microsoft.com/office/drawing/2014/main" id="{892E3D65-6544-44BF-B7AB-C1C2F4802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53" name="Oval 411">
                <a:extLst>
                  <a:ext uri="{FF2B5EF4-FFF2-40B4-BE49-F238E27FC236}">
                    <a16:creationId xmlns:a16="http://schemas.microsoft.com/office/drawing/2014/main" id="{2A75E42F-AD86-489D-BFFE-90F5211B2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54" name="Group 741">
                <a:extLst>
                  <a:ext uri="{FF2B5EF4-FFF2-40B4-BE49-F238E27FC236}">
                    <a16:creationId xmlns:a16="http://schemas.microsoft.com/office/drawing/2014/main" id="{2CA12748-A6C6-4363-9DD1-7FB382D7F1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57" name="Freeform 742">
                  <a:extLst>
                    <a:ext uri="{FF2B5EF4-FFF2-40B4-BE49-F238E27FC236}">
                      <a16:creationId xmlns:a16="http://schemas.microsoft.com/office/drawing/2014/main" id="{B1D6F060-5047-4528-82F1-37AC5618EC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8" name="Freeform 743">
                  <a:extLst>
                    <a:ext uri="{FF2B5EF4-FFF2-40B4-BE49-F238E27FC236}">
                      <a16:creationId xmlns:a16="http://schemas.microsoft.com/office/drawing/2014/main" id="{4BE8410D-D360-4398-9FF6-9054615D8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55" name="Line 744">
                <a:extLst>
                  <a:ext uri="{FF2B5EF4-FFF2-40B4-BE49-F238E27FC236}">
                    <a16:creationId xmlns:a16="http://schemas.microsoft.com/office/drawing/2014/main" id="{FE4AA0E4-6A3E-492F-8543-23596DA469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56" name="Line 745">
                <a:extLst>
                  <a:ext uri="{FF2B5EF4-FFF2-40B4-BE49-F238E27FC236}">
                    <a16:creationId xmlns:a16="http://schemas.microsoft.com/office/drawing/2014/main" id="{C2A203F7-4122-409E-A6D5-F2B78AA81B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39" name="Group 746">
              <a:extLst>
                <a:ext uri="{FF2B5EF4-FFF2-40B4-BE49-F238E27FC236}">
                  <a16:creationId xmlns:a16="http://schemas.microsoft.com/office/drawing/2014/main" id="{1DDCA411-5840-46A3-A95F-70173F1588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38443" name="Oval 407">
                <a:extLst>
                  <a:ext uri="{FF2B5EF4-FFF2-40B4-BE49-F238E27FC236}">
                    <a16:creationId xmlns:a16="http://schemas.microsoft.com/office/drawing/2014/main" id="{887FE0E1-9D61-43A7-ACC4-640603F69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4" name="Rectangle 410">
                <a:extLst>
                  <a:ext uri="{FF2B5EF4-FFF2-40B4-BE49-F238E27FC236}">
                    <a16:creationId xmlns:a16="http://schemas.microsoft.com/office/drawing/2014/main" id="{9E1EA493-DF93-48F4-9C1C-B5AA9B1D1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45" name="Oval 411">
                <a:extLst>
                  <a:ext uri="{FF2B5EF4-FFF2-40B4-BE49-F238E27FC236}">
                    <a16:creationId xmlns:a16="http://schemas.microsoft.com/office/drawing/2014/main" id="{C99BFF7D-1C73-4BE5-AAF9-3F6710E55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46" name="Group 750">
                <a:extLst>
                  <a:ext uri="{FF2B5EF4-FFF2-40B4-BE49-F238E27FC236}">
                    <a16:creationId xmlns:a16="http://schemas.microsoft.com/office/drawing/2014/main" id="{1B613BF6-7B45-4CFE-A6BC-FBFBD0F1DF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9" name="Freeform 751">
                  <a:extLst>
                    <a:ext uri="{FF2B5EF4-FFF2-40B4-BE49-F238E27FC236}">
                      <a16:creationId xmlns:a16="http://schemas.microsoft.com/office/drawing/2014/main" id="{4E9CC7BA-533F-4F29-9289-DAF57845EE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50" name="Freeform 752">
                  <a:extLst>
                    <a:ext uri="{FF2B5EF4-FFF2-40B4-BE49-F238E27FC236}">
                      <a16:creationId xmlns:a16="http://schemas.microsoft.com/office/drawing/2014/main" id="{06B6A5F8-08D8-4425-98E4-230DB3DC3D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47" name="Line 753">
                <a:extLst>
                  <a:ext uri="{FF2B5EF4-FFF2-40B4-BE49-F238E27FC236}">
                    <a16:creationId xmlns:a16="http://schemas.microsoft.com/office/drawing/2014/main" id="{CFE9AE3E-7826-4374-8535-D2B8E056C3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8" name="Line 754">
                <a:extLst>
                  <a:ext uri="{FF2B5EF4-FFF2-40B4-BE49-F238E27FC236}">
                    <a16:creationId xmlns:a16="http://schemas.microsoft.com/office/drawing/2014/main" id="{55A887F0-5983-4F49-890C-9DF3B9913C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0" name="Group 755">
              <a:extLst>
                <a:ext uri="{FF2B5EF4-FFF2-40B4-BE49-F238E27FC236}">
                  <a16:creationId xmlns:a16="http://schemas.microsoft.com/office/drawing/2014/main" id="{1FC5D8C4-13A1-44FD-8EEC-DF2D83479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62875" y="2759075"/>
              <a:ext cx="390525" cy="174625"/>
              <a:chOff x="4334" y="1470"/>
              <a:chExt cx="246" cy="107"/>
            </a:xfrm>
          </p:grpSpPr>
          <p:sp>
            <p:nvSpPr>
              <p:cNvPr id="38435" name="Oval 407">
                <a:extLst>
                  <a:ext uri="{FF2B5EF4-FFF2-40B4-BE49-F238E27FC236}">
                    <a16:creationId xmlns:a16="http://schemas.microsoft.com/office/drawing/2014/main" id="{D8A2F15A-F6AC-4AD3-899E-9476D6698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6" name="Rectangle 410">
                <a:extLst>
                  <a:ext uri="{FF2B5EF4-FFF2-40B4-BE49-F238E27FC236}">
                    <a16:creationId xmlns:a16="http://schemas.microsoft.com/office/drawing/2014/main" id="{0086A0DB-C877-40AB-930A-52FEA0A24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37" name="Oval 411">
                <a:extLst>
                  <a:ext uri="{FF2B5EF4-FFF2-40B4-BE49-F238E27FC236}">
                    <a16:creationId xmlns:a16="http://schemas.microsoft.com/office/drawing/2014/main" id="{E39C8AA0-3C23-441E-913F-E9412676E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8" name="Group 759">
                <a:extLst>
                  <a:ext uri="{FF2B5EF4-FFF2-40B4-BE49-F238E27FC236}">
                    <a16:creationId xmlns:a16="http://schemas.microsoft.com/office/drawing/2014/main" id="{A0187A2E-C9B0-4A62-A593-FDE20ACA10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41" name="Freeform 760">
                  <a:extLst>
                    <a:ext uri="{FF2B5EF4-FFF2-40B4-BE49-F238E27FC236}">
                      <a16:creationId xmlns:a16="http://schemas.microsoft.com/office/drawing/2014/main" id="{2550C828-E27A-4912-BDD5-668615096E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42" name="Freeform 761">
                  <a:extLst>
                    <a:ext uri="{FF2B5EF4-FFF2-40B4-BE49-F238E27FC236}">
                      <a16:creationId xmlns:a16="http://schemas.microsoft.com/office/drawing/2014/main" id="{B634D7E5-8629-4417-9B51-21CA546544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9" name="Line 762">
                <a:extLst>
                  <a:ext uri="{FF2B5EF4-FFF2-40B4-BE49-F238E27FC236}">
                    <a16:creationId xmlns:a16="http://schemas.microsoft.com/office/drawing/2014/main" id="{DD534723-DE2A-4FBA-A38F-909CA27BA91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40" name="Line 763">
                <a:extLst>
                  <a:ext uri="{FF2B5EF4-FFF2-40B4-BE49-F238E27FC236}">
                    <a16:creationId xmlns:a16="http://schemas.microsoft.com/office/drawing/2014/main" id="{09ACEEDA-5681-4F85-A46F-A116094733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1" name="Group 764">
              <a:extLst>
                <a:ext uri="{FF2B5EF4-FFF2-40B4-BE49-F238E27FC236}">
                  <a16:creationId xmlns:a16="http://schemas.microsoft.com/office/drawing/2014/main" id="{EA218E02-DBB8-4D17-A730-BC7C9B0C66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38427" name="Oval 407">
                <a:extLst>
                  <a:ext uri="{FF2B5EF4-FFF2-40B4-BE49-F238E27FC236}">
                    <a16:creationId xmlns:a16="http://schemas.microsoft.com/office/drawing/2014/main" id="{7FEF1CA1-F3B2-430A-9A4B-EE4785922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8" name="Rectangle 410">
                <a:extLst>
                  <a:ext uri="{FF2B5EF4-FFF2-40B4-BE49-F238E27FC236}">
                    <a16:creationId xmlns:a16="http://schemas.microsoft.com/office/drawing/2014/main" id="{D6D77C6A-222F-4BB3-AC34-4EC672556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9" name="Oval 411">
                <a:extLst>
                  <a:ext uri="{FF2B5EF4-FFF2-40B4-BE49-F238E27FC236}">
                    <a16:creationId xmlns:a16="http://schemas.microsoft.com/office/drawing/2014/main" id="{1825CA29-31CF-4ED5-9D25-1566BE647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30" name="Group 768">
                <a:extLst>
                  <a:ext uri="{FF2B5EF4-FFF2-40B4-BE49-F238E27FC236}">
                    <a16:creationId xmlns:a16="http://schemas.microsoft.com/office/drawing/2014/main" id="{29E8D5B6-5625-45B2-A911-8CA110D8404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33" name="Freeform 769">
                  <a:extLst>
                    <a:ext uri="{FF2B5EF4-FFF2-40B4-BE49-F238E27FC236}">
                      <a16:creationId xmlns:a16="http://schemas.microsoft.com/office/drawing/2014/main" id="{40710424-0D96-449A-9F45-03AC96E77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34" name="Freeform 770">
                  <a:extLst>
                    <a:ext uri="{FF2B5EF4-FFF2-40B4-BE49-F238E27FC236}">
                      <a16:creationId xmlns:a16="http://schemas.microsoft.com/office/drawing/2014/main" id="{1D702F60-A1A2-4859-863A-BE0C3D30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31" name="Line 771">
                <a:extLst>
                  <a:ext uri="{FF2B5EF4-FFF2-40B4-BE49-F238E27FC236}">
                    <a16:creationId xmlns:a16="http://schemas.microsoft.com/office/drawing/2014/main" id="{0DA11E8F-38B8-4916-83DD-3716158707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32" name="Line 772">
                <a:extLst>
                  <a:ext uri="{FF2B5EF4-FFF2-40B4-BE49-F238E27FC236}">
                    <a16:creationId xmlns:a16="http://schemas.microsoft.com/office/drawing/2014/main" id="{9B0D6AAA-59B4-4669-BAA1-727225401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42" name="Line 782">
              <a:extLst>
                <a:ext uri="{FF2B5EF4-FFF2-40B4-BE49-F238E27FC236}">
                  <a16:creationId xmlns:a16="http://schemas.microsoft.com/office/drawing/2014/main" id="{BE8BA298-D319-4EF7-863E-4E3DA03816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43" name="Group 801">
              <a:extLst>
                <a:ext uri="{FF2B5EF4-FFF2-40B4-BE49-F238E27FC236}">
                  <a16:creationId xmlns:a16="http://schemas.microsoft.com/office/drawing/2014/main" id="{6126797B-5166-4337-85B4-957AABFB3B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38419" name="Oval 407">
                <a:extLst>
                  <a:ext uri="{FF2B5EF4-FFF2-40B4-BE49-F238E27FC236}">
                    <a16:creationId xmlns:a16="http://schemas.microsoft.com/office/drawing/2014/main" id="{82287CDB-4887-4A16-A2FD-AC40D3D97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0" name="Rectangle 410">
                <a:extLst>
                  <a:ext uri="{FF2B5EF4-FFF2-40B4-BE49-F238E27FC236}">
                    <a16:creationId xmlns:a16="http://schemas.microsoft.com/office/drawing/2014/main" id="{6A6CA8F6-16E8-4F40-9D8D-380A6EE43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21" name="Oval 411">
                <a:extLst>
                  <a:ext uri="{FF2B5EF4-FFF2-40B4-BE49-F238E27FC236}">
                    <a16:creationId xmlns:a16="http://schemas.microsoft.com/office/drawing/2014/main" id="{D9BE7D00-13CB-43D8-B60D-253C0E948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22" name="Group 805">
                <a:extLst>
                  <a:ext uri="{FF2B5EF4-FFF2-40B4-BE49-F238E27FC236}">
                    <a16:creationId xmlns:a16="http://schemas.microsoft.com/office/drawing/2014/main" id="{6C6126C0-F09D-434B-9084-A64E056B38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25" name="Freeform 806">
                  <a:extLst>
                    <a:ext uri="{FF2B5EF4-FFF2-40B4-BE49-F238E27FC236}">
                      <a16:creationId xmlns:a16="http://schemas.microsoft.com/office/drawing/2014/main" id="{EED5A7D3-D6D2-404F-8663-569B4E1533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26" name="Freeform 807">
                  <a:extLst>
                    <a:ext uri="{FF2B5EF4-FFF2-40B4-BE49-F238E27FC236}">
                      <a16:creationId xmlns:a16="http://schemas.microsoft.com/office/drawing/2014/main" id="{9700F0F7-99C7-4964-8135-5B32DACF2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23" name="Line 808">
                <a:extLst>
                  <a:ext uri="{FF2B5EF4-FFF2-40B4-BE49-F238E27FC236}">
                    <a16:creationId xmlns:a16="http://schemas.microsoft.com/office/drawing/2014/main" id="{F4770E87-17A0-463A-BC07-05425C7F6A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24" name="Line 809">
                <a:extLst>
                  <a:ext uri="{FF2B5EF4-FFF2-40B4-BE49-F238E27FC236}">
                    <a16:creationId xmlns:a16="http://schemas.microsoft.com/office/drawing/2014/main" id="{4AFEE85E-C3C5-41A3-95BE-7664BBA9BD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4" name="Group 810">
              <a:extLst>
                <a:ext uri="{FF2B5EF4-FFF2-40B4-BE49-F238E27FC236}">
                  <a16:creationId xmlns:a16="http://schemas.microsoft.com/office/drawing/2014/main" id="{E9D13890-B8EB-4F68-A74B-F3DD6227E2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38411" name="Oval 407">
                <a:extLst>
                  <a:ext uri="{FF2B5EF4-FFF2-40B4-BE49-F238E27FC236}">
                    <a16:creationId xmlns:a16="http://schemas.microsoft.com/office/drawing/2014/main" id="{C443D21E-1BC4-472E-BDCF-2F9FA6B45E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2" name="Rectangle 410">
                <a:extLst>
                  <a:ext uri="{FF2B5EF4-FFF2-40B4-BE49-F238E27FC236}">
                    <a16:creationId xmlns:a16="http://schemas.microsoft.com/office/drawing/2014/main" id="{908034E5-C417-461D-89DD-E603F9C77E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13" name="Oval 411">
                <a:extLst>
                  <a:ext uri="{FF2B5EF4-FFF2-40B4-BE49-F238E27FC236}">
                    <a16:creationId xmlns:a16="http://schemas.microsoft.com/office/drawing/2014/main" id="{1756E2E6-87D7-41D5-856B-D715F400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14" name="Group 814">
                <a:extLst>
                  <a:ext uri="{FF2B5EF4-FFF2-40B4-BE49-F238E27FC236}">
                    <a16:creationId xmlns:a16="http://schemas.microsoft.com/office/drawing/2014/main" id="{662020A0-EFBF-4478-9F2C-B57D704BC6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17" name="Freeform 815">
                  <a:extLst>
                    <a:ext uri="{FF2B5EF4-FFF2-40B4-BE49-F238E27FC236}">
                      <a16:creationId xmlns:a16="http://schemas.microsoft.com/office/drawing/2014/main" id="{A06E0A33-AFC1-4354-B8D7-E0ECDFEFF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8" name="Freeform 816">
                  <a:extLst>
                    <a:ext uri="{FF2B5EF4-FFF2-40B4-BE49-F238E27FC236}">
                      <a16:creationId xmlns:a16="http://schemas.microsoft.com/office/drawing/2014/main" id="{5CAAD66A-B97A-436E-B434-B84B29283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15" name="Line 817">
                <a:extLst>
                  <a:ext uri="{FF2B5EF4-FFF2-40B4-BE49-F238E27FC236}">
                    <a16:creationId xmlns:a16="http://schemas.microsoft.com/office/drawing/2014/main" id="{C1941A39-A9A1-457E-9D3F-C2D161B444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16" name="Line 818">
                <a:extLst>
                  <a:ext uri="{FF2B5EF4-FFF2-40B4-BE49-F238E27FC236}">
                    <a16:creationId xmlns:a16="http://schemas.microsoft.com/office/drawing/2014/main" id="{198995F3-61C5-4C52-965C-26C5B46CA7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5" name="Group 819">
              <a:extLst>
                <a:ext uri="{FF2B5EF4-FFF2-40B4-BE49-F238E27FC236}">
                  <a16:creationId xmlns:a16="http://schemas.microsoft.com/office/drawing/2014/main" id="{4FD2EA96-9498-411D-A7C9-86086DD9C8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38403" name="Oval 407">
                <a:extLst>
                  <a:ext uri="{FF2B5EF4-FFF2-40B4-BE49-F238E27FC236}">
                    <a16:creationId xmlns:a16="http://schemas.microsoft.com/office/drawing/2014/main" id="{26FECF04-395F-497B-8661-9051939E1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4" name="Rectangle 410">
                <a:extLst>
                  <a:ext uri="{FF2B5EF4-FFF2-40B4-BE49-F238E27FC236}">
                    <a16:creationId xmlns:a16="http://schemas.microsoft.com/office/drawing/2014/main" id="{5B996D45-C494-486E-99E5-4552942AA6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405" name="Oval 411">
                <a:extLst>
                  <a:ext uri="{FF2B5EF4-FFF2-40B4-BE49-F238E27FC236}">
                    <a16:creationId xmlns:a16="http://schemas.microsoft.com/office/drawing/2014/main" id="{2055377A-EF95-41B9-BA07-8B749B706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406" name="Group 823">
                <a:extLst>
                  <a:ext uri="{FF2B5EF4-FFF2-40B4-BE49-F238E27FC236}">
                    <a16:creationId xmlns:a16="http://schemas.microsoft.com/office/drawing/2014/main" id="{67F6CA59-DDEC-41B5-B969-D220EAB766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9" name="Freeform 824">
                  <a:extLst>
                    <a:ext uri="{FF2B5EF4-FFF2-40B4-BE49-F238E27FC236}">
                      <a16:creationId xmlns:a16="http://schemas.microsoft.com/office/drawing/2014/main" id="{C892DCCF-0473-4453-84E8-034FA78A1C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10" name="Freeform 825">
                  <a:extLst>
                    <a:ext uri="{FF2B5EF4-FFF2-40B4-BE49-F238E27FC236}">
                      <a16:creationId xmlns:a16="http://schemas.microsoft.com/office/drawing/2014/main" id="{CCD0E0AE-EC25-4DDD-AD46-F209A923A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407" name="Line 826">
                <a:extLst>
                  <a:ext uri="{FF2B5EF4-FFF2-40B4-BE49-F238E27FC236}">
                    <a16:creationId xmlns:a16="http://schemas.microsoft.com/office/drawing/2014/main" id="{0E2392C8-86F1-46C8-84CA-95BAF88B2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8" name="Line 827">
                <a:extLst>
                  <a:ext uri="{FF2B5EF4-FFF2-40B4-BE49-F238E27FC236}">
                    <a16:creationId xmlns:a16="http://schemas.microsoft.com/office/drawing/2014/main" id="{7B053B24-F7E7-4BDE-881E-2EE64F4CDA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6" name="Group 828">
              <a:extLst>
                <a:ext uri="{FF2B5EF4-FFF2-40B4-BE49-F238E27FC236}">
                  <a16:creationId xmlns:a16="http://schemas.microsoft.com/office/drawing/2014/main" id="{452E30EF-8C60-44C6-B8AA-E724950A9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38395" name="Oval 407">
                <a:extLst>
                  <a:ext uri="{FF2B5EF4-FFF2-40B4-BE49-F238E27FC236}">
                    <a16:creationId xmlns:a16="http://schemas.microsoft.com/office/drawing/2014/main" id="{C4103536-BFF1-4078-91DF-072DF021F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6" name="Rectangle 410">
                <a:extLst>
                  <a:ext uri="{FF2B5EF4-FFF2-40B4-BE49-F238E27FC236}">
                    <a16:creationId xmlns:a16="http://schemas.microsoft.com/office/drawing/2014/main" id="{0BA1B50D-310B-404F-9214-4380A7BED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397" name="Oval 411">
                <a:extLst>
                  <a:ext uri="{FF2B5EF4-FFF2-40B4-BE49-F238E27FC236}">
                    <a16:creationId xmlns:a16="http://schemas.microsoft.com/office/drawing/2014/main" id="{0193A972-316B-4578-9664-18EE44DECB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398" name="Group 832">
                <a:extLst>
                  <a:ext uri="{FF2B5EF4-FFF2-40B4-BE49-F238E27FC236}">
                    <a16:creationId xmlns:a16="http://schemas.microsoft.com/office/drawing/2014/main" id="{1E5E7D0E-570F-42DF-9A57-C7562A7E97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38401" name="Freeform 833">
                  <a:extLst>
                    <a:ext uri="{FF2B5EF4-FFF2-40B4-BE49-F238E27FC236}">
                      <a16:creationId xmlns:a16="http://schemas.microsoft.com/office/drawing/2014/main" id="{C7D3E67E-6690-47D7-8C77-BB3E17E92B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402" name="Freeform 834">
                  <a:extLst>
                    <a:ext uri="{FF2B5EF4-FFF2-40B4-BE49-F238E27FC236}">
                      <a16:creationId xmlns:a16="http://schemas.microsoft.com/office/drawing/2014/main" id="{DD83F784-4FC5-44EE-8319-A9EB7DC4EF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99" name="Line 835">
                <a:extLst>
                  <a:ext uri="{FF2B5EF4-FFF2-40B4-BE49-F238E27FC236}">
                    <a16:creationId xmlns:a16="http://schemas.microsoft.com/office/drawing/2014/main" id="{032A3F05-DC43-45E4-AEA7-E6EBAAA5EF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400" name="Line 836">
                <a:extLst>
                  <a:ext uri="{FF2B5EF4-FFF2-40B4-BE49-F238E27FC236}">
                    <a16:creationId xmlns:a16="http://schemas.microsoft.com/office/drawing/2014/main" id="{205EE231-D92B-4386-BB23-0F8CCAAEEF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7" name="Group 837">
              <a:extLst>
                <a:ext uri="{FF2B5EF4-FFF2-40B4-BE49-F238E27FC236}">
                  <a16:creationId xmlns:a16="http://schemas.microsoft.com/office/drawing/2014/main" id="{1F19EC71-C2E7-4931-9932-06D37D850D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4563" y="1744663"/>
              <a:ext cx="517525" cy="508000"/>
              <a:chOff x="2922" y="1424"/>
              <a:chExt cx="326" cy="320"/>
            </a:xfrm>
          </p:grpSpPr>
          <p:sp>
            <p:nvSpPr>
              <p:cNvPr id="38387" name="Oval 838">
                <a:extLst>
                  <a:ext uri="{FF2B5EF4-FFF2-40B4-BE49-F238E27FC236}">
                    <a16:creationId xmlns:a16="http://schemas.microsoft.com/office/drawing/2014/main" id="{D9D86E6E-3950-4847-B6A3-78F37BD25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2" y="1445"/>
                <a:ext cx="326" cy="289"/>
              </a:xfrm>
              <a:prstGeom prst="ellips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88" name="Group 839">
                <a:extLst>
                  <a:ext uri="{FF2B5EF4-FFF2-40B4-BE49-F238E27FC236}">
                    <a16:creationId xmlns:a16="http://schemas.microsoft.com/office/drawing/2014/main" id="{1138E3A3-A40A-4C23-91C7-B7D82057DE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49" y="1424"/>
                <a:ext cx="265" cy="280"/>
                <a:chOff x="2949" y="1424"/>
                <a:chExt cx="265" cy="280"/>
              </a:xfrm>
            </p:grpSpPr>
            <p:sp>
              <p:nvSpPr>
                <p:cNvPr id="38390" name="Oval 840">
                  <a:extLst>
                    <a:ext uri="{FF2B5EF4-FFF2-40B4-BE49-F238E27FC236}">
                      <a16:creationId xmlns:a16="http://schemas.microsoft.com/office/drawing/2014/main" id="{0EB55B5D-6E7F-4BC3-9E7F-52D349A132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0" y="1545"/>
                  <a:ext cx="107" cy="92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1" name="Oval 841">
                  <a:extLst>
                    <a:ext uri="{FF2B5EF4-FFF2-40B4-BE49-F238E27FC236}">
                      <a16:creationId xmlns:a16="http://schemas.microsoft.com/office/drawing/2014/main" id="{7B1C517C-5722-447B-A558-7DE5BBAFED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06" y="1525"/>
                  <a:ext cx="154" cy="131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2" name="Oval 842">
                  <a:extLst>
                    <a:ext uri="{FF2B5EF4-FFF2-40B4-BE49-F238E27FC236}">
                      <a16:creationId xmlns:a16="http://schemas.microsoft.com/office/drawing/2014/main" id="{54F7A4CF-3E15-4A72-B4B5-91A7AD9042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83" y="1501"/>
                  <a:ext cx="203" cy="179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3" name="Oval 843">
                  <a:extLst>
                    <a:ext uri="{FF2B5EF4-FFF2-40B4-BE49-F238E27FC236}">
                      <a16:creationId xmlns:a16="http://schemas.microsoft.com/office/drawing/2014/main" id="{B5C13564-608E-4607-A8E0-32CFC385F6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949" y="1476"/>
                  <a:ext cx="265" cy="228"/>
                </a:xfrm>
                <a:prstGeom prst="ellips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94" name="Freeform 844">
                  <a:extLst>
                    <a:ext uri="{FF2B5EF4-FFF2-40B4-BE49-F238E27FC236}">
                      <a16:creationId xmlns:a16="http://schemas.microsoft.com/office/drawing/2014/main" id="{3BC6BB58-3CAD-413E-B9CF-53E2F24B40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987" y="1424"/>
                  <a:ext cx="205" cy="143"/>
                </a:xfrm>
                <a:custGeom>
                  <a:avLst/>
                  <a:gdLst>
                    <a:gd name="T0" fmla="*/ 0 w 1180"/>
                    <a:gd name="T1" fmla="*/ 0 h 956"/>
                    <a:gd name="T2" fmla="*/ 0 w 1180"/>
                    <a:gd name="T3" fmla="*/ 0 h 956"/>
                    <a:gd name="T4" fmla="*/ 0 w 1180"/>
                    <a:gd name="T5" fmla="*/ 0 h 956"/>
                    <a:gd name="T6" fmla="*/ 0 w 1180"/>
                    <a:gd name="T7" fmla="*/ 0 h 956"/>
                    <a:gd name="T8" fmla="*/ 0 w 1180"/>
                    <a:gd name="T9" fmla="*/ 0 h 956"/>
                    <a:gd name="T10" fmla="*/ 0 w 1180"/>
                    <a:gd name="T11" fmla="*/ 0 h 956"/>
                    <a:gd name="T12" fmla="*/ 0 w 1180"/>
                    <a:gd name="T13" fmla="*/ 0 h 956"/>
                    <a:gd name="T14" fmla="*/ 0 w 1180"/>
                    <a:gd name="T15" fmla="*/ 0 h 956"/>
                    <a:gd name="T16" fmla="*/ 0 w 1180"/>
                    <a:gd name="T17" fmla="*/ 0 h 956"/>
                    <a:gd name="T18" fmla="*/ 0 w 1180"/>
                    <a:gd name="T19" fmla="*/ 0 h 95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1180"/>
                    <a:gd name="T31" fmla="*/ 0 h 956"/>
                    <a:gd name="T32" fmla="*/ 1180 w 1180"/>
                    <a:gd name="T33" fmla="*/ 956 h 956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1180" h="956">
                      <a:moveTo>
                        <a:pt x="499" y="7"/>
                      </a:moveTo>
                      <a:lnTo>
                        <a:pt x="0" y="780"/>
                      </a:lnTo>
                      <a:lnTo>
                        <a:pt x="134" y="885"/>
                      </a:lnTo>
                      <a:lnTo>
                        <a:pt x="366" y="920"/>
                      </a:lnTo>
                      <a:lnTo>
                        <a:pt x="534" y="956"/>
                      </a:lnTo>
                      <a:lnTo>
                        <a:pt x="829" y="949"/>
                      </a:lnTo>
                      <a:lnTo>
                        <a:pt x="1096" y="850"/>
                      </a:lnTo>
                      <a:lnTo>
                        <a:pt x="1180" y="801"/>
                      </a:lnTo>
                      <a:lnTo>
                        <a:pt x="668" y="0"/>
                      </a:lnTo>
                      <a:lnTo>
                        <a:pt x="499" y="7"/>
                      </a:lnTo>
                      <a:close/>
                    </a:path>
                  </a:pathLst>
                </a:custGeom>
                <a:solidFill>
                  <a:srgbClr val="33CC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9050" cmpd="sng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389" name="Freeform 845">
                <a:extLst>
                  <a:ext uri="{FF2B5EF4-FFF2-40B4-BE49-F238E27FC236}">
                    <a16:creationId xmlns:a16="http://schemas.microsoft.com/office/drawing/2014/main" id="{542213EE-446D-4F6A-8985-0269D123A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95" y="1615"/>
                <a:ext cx="178" cy="129"/>
              </a:xfrm>
              <a:custGeom>
                <a:avLst/>
                <a:gdLst>
                  <a:gd name="T0" fmla="*/ 0 w 1180"/>
                  <a:gd name="T1" fmla="*/ 0 h 956"/>
                  <a:gd name="T2" fmla="*/ 0 w 1180"/>
                  <a:gd name="T3" fmla="*/ 0 h 956"/>
                  <a:gd name="T4" fmla="*/ 0 w 1180"/>
                  <a:gd name="T5" fmla="*/ 0 h 956"/>
                  <a:gd name="T6" fmla="*/ 0 w 1180"/>
                  <a:gd name="T7" fmla="*/ 0 h 956"/>
                  <a:gd name="T8" fmla="*/ 0 w 1180"/>
                  <a:gd name="T9" fmla="*/ 0 h 956"/>
                  <a:gd name="T10" fmla="*/ 0 w 1180"/>
                  <a:gd name="T11" fmla="*/ 0 h 956"/>
                  <a:gd name="T12" fmla="*/ 0 w 1180"/>
                  <a:gd name="T13" fmla="*/ 0 h 956"/>
                  <a:gd name="T14" fmla="*/ 0 w 1180"/>
                  <a:gd name="T15" fmla="*/ 0 h 956"/>
                  <a:gd name="T16" fmla="*/ 0 w 1180"/>
                  <a:gd name="T17" fmla="*/ 0 h 956"/>
                  <a:gd name="T18" fmla="*/ 0 w 1180"/>
                  <a:gd name="T19" fmla="*/ 0 h 95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80"/>
                  <a:gd name="T31" fmla="*/ 0 h 956"/>
                  <a:gd name="T32" fmla="*/ 1180 w 1180"/>
                  <a:gd name="T33" fmla="*/ 956 h 95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80" h="956">
                    <a:moveTo>
                      <a:pt x="499" y="7"/>
                    </a:moveTo>
                    <a:lnTo>
                      <a:pt x="0" y="780"/>
                    </a:lnTo>
                    <a:lnTo>
                      <a:pt x="134" y="885"/>
                    </a:lnTo>
                    <a:lnTo>
                      <a:pt x="366" y="920"/>
                    </a:lnTo>
                    <a:lnTo>
                      <a:pt x="534" y="956"/>
                    </a:lnTo>
                    <a:lnTo>
                      <a:pt x="829" y="949"/>
                    </a:lnTo>
                    <a:lnTo>
                      <a:pt x="1096" y="850"/>
                    </a:lnTo>
                    <a:lnTo>
                      <a:pt x="1180" y="801"/>
                    </a:lnTo>
                    <a:lnTo>
                      <a:pt x="668" y="0"/>
                    </a:lnTo>
                    <a:lnTo>
                      <a:pt x="499" y="7"/>
                    </a:lnTo>
                    <a:close/>
                  </a:path>
                </a:pathLst>
              </a:cu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9050" cmpd="sng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48" name="Group 846">
              <a:extLst>
                <a:ext uri="{FF2B5EF4-FFF2-40B4-BE49-F238E27FC236}">
                  <a16:creationId xmlns:a16="http://schemas.microsoft.com/office/drawing/2014/main" id="{F0DD19B0-CE2E-474F-B4C9-33450BE336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38371" name="Line 270">
                <a:extLst>
                  <a:ext uri="{FF2B5EF4-FFF2-40B4-BE49-F238E27FC236}">
                    <a16:creationId xmlns:a16="http://schemas.microsoft.com/office/drawing/2014/main" id="{CD9E6D40-FAF6-46C6-94B0-D38E3DD7A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2" name="Line 271">
                <a:extLst>
                  <a:ext uri="{FF2B5EF4-FFF2-40B4-BE49-F238E27FC236}">
                    <a16:creationId xmlns:a16="http://schemas.microsoft.com/office/drawing/2014/main" id="{6CE925D4-DFD8-4879-94EF-6C26D9924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3" name="Line 272">
                <a:extLst>
                  <a:ext uri="{FF2B5EF4-FFF2-40B4-BE49-F238E27FC236}">
                    <a16:creationId xmlns:a16="http://schemas.microsoft.com/office/drawing/2014/main" id="{636065B4-53F9-43A1-A250-1A831FBB22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4" name="Line 273">
                <a:extLst>
                  <a:ext uri="{FF2B5EF4-FFF2-40B4-BE49-F238E27FC236}">
                    <a16:creationId xmlns:a16="http://schemas.microsoft.com/office/drawing/2014/main" id="{08D07545-F175-4E2B-B92F-5E1588A866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5" name="Line 274">
                <a:extLst>
                  <a:ext uri="{FF2B5EF4-FFF2-40B4-BE49-F238E27FC236}">
                    <a16:creationId xmlns:a16="http://schemas.microsoft.com/office/drawing/2014/main" id="{14412FDE-7599-4CC6-A714-B88DE5E823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6" name="Line 275">
                <a:extLst>
                  <a:ext uri="{FF2B5EF4-FFF2-40B4-BE49-F238E27FC236}">
                    <a16:creationId xmlns:a16="http://schemas.microsoft.com/office/drawing/2014/main" id="{64D9838D-18CC-4F2D-84BE-CDB77FDD44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7" name="Line 276">
                <a:extLst>
                  <a:ext uri="{FF2B5EF4-FFF2-40B4-BE49-F238E27FC236}">
                    <a16:creationId xmlns:a16="http://schemas.microsoft.com/office/drawing/2014/main" id="{C1689178-5C6A-45B0-9946-CA2CE2BDB3B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8" name="Line 277">
                <a:extLst>
                  <a:ext uri="{FF2B5EF4-FFF2-40B4-BE49-F238E27FC236}">
                    <a16:creationId xmlns:a16="http://schemas.microsoft.com/office/drawing/2014/main" id="{67E7F42B-71F7-41DA-8F31-0FCA8D7141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79" name="Line 278">
                <a:extLst>
                  <a:ext uri="{FF2B5EF4-FFF2-40B4-BE49-F238E27FC236}">
                    <a16:creationId xmlns:a16="http://schemas.microsoft.com/office/drawing/2014/main" id="{922157FE-4517-4F19-9A67-7E7C570988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0" name="Line 279">
                <a:extLst>
                  <a:ext uri="{FF2B5EF4-FFF2-40B4-BE49-F238E27FC236}">
                    <a16:creationId xmlns:a16="http://schemas.microsoft.com/office/drawing/2014/main" id="{80380B80-7BAF-41E7-8F85-67BCE75FA6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1" name="Line 280">
                <a:extLst>
                  <a:ext uri="{FF2B5EF4-FFF2-40B4-BE49-F238E27FC236}">
                    <a16:creationId xmlns:a16="http://schemas.microsoft.com/office/drawing/2014/main" id="{94097B29-EAB3-48D6-A2A7-E0CAB535E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2" name="Line 281">
                <a:extLst>
                  <a:ext uri="{FF2B5EF4-FFF2-40B4-BE49-F238E27FC236}">
                    <a16:creationId xmlns:a16="http://schemas.microsoft.com/office/drawing/2014/main" id="{0444ACAC-EF8B-4705-AF5B-B43D63F9E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3" name="Line 282">
                <a:extLst>
                  <a:ext uri="{FF2B5EF4-FFF2-40B4-BE49-F238E27FC236}">
                    <a16:creationId xmlns:a16="http://schemas.microsoft.com/office/drawing/2014/main" id="{ADB39DD2-942A-41E0-BECE-421E87F072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4" name="Line 283">
                <a:extLst>
                  <a:ext uri="{FF2B5EF4-FFF2-40B4-BE49-F238E27FC236}">
                    <a16:creationId xmlns:a16="http://schemas.microsoft.com/office/drawing/2014/main" id="{B8D8D798-F15F-4836-8D66-7AA3CA6E4D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5" name="Line 284">
                <a:extLst>
                  <a:ext uri="{FF2B5EF4-FFF2-40B4-BE49-F238E27FC236}">
                    <a16:creationId xmlns:a16="http://schemas.microsoft.com/office/drawing/2014/main" id="{EFC39E1B-20F2-4547-B227-D991F787CB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38386" name="Oval 862">
                <a:extLst>
                  <a:ext uri="{FF2B5EF4-FFF2-40B4-BE49-F238E27FC236}">
                    <a16:creationId xmlns:a16="http://schemas.microsoft.com/office/drawing/2014/main" id="{F7F2C4CE-2A02-43E0-AD7E-2F2E59ADC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49" name="Group 863">
              <a:extLst>
                <a:ext uri="{FF2B5EF4-FFF2-40B4-BE49-F238E27FC236}">
                  <a16:creationId xmlns:a16="http://schemas.microsoft.com/office/drawing/2014/main" id="{CC56EE6C-CB87-4EC8-AE63-B531415AE0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8125" y="1997075"/>
              <a:ext cx="519113" cy="128588"/>
              <a:chOff x="2199" y="955"/>
              <a:chExt cx="2547" cy="506"/>
            </a:xfrm>
          </p:grpSpPr>
          <p:sp>
            <p:nvSpPr>
              <p:cNvPr id="38365" name="Freeform 864">
                <a:extLst>
                  <a:ext uri="{FF2B5EF4-FFF2-40B4-BE49-F238E27FC236}">
                    <a16:creationId xmlns:a16="http://schemas.microsoft.com/office/drawing/2014/main" id="{DD074F79-C353-457B-95D1-C92C56D6F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6" name="Freeform 865">
                <a:extLst>
                  <a:ext uri="{FF2B5EF4-FFF2-40B4-BE49-F238E27FC236}">
                    <a16:creationId xmlns:a16="http://schemas.microsoft.com/office/drawing/2014/main" id="{DEB15966-4E70-4F29-8860-353FEC56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7" name="Freeform 866">
                <a:extLst>
                  <a:ext uri="{FF2B5EF4-FFF2-40B4-BE49-F238E27FC236}">
                    <a16:creationId xmlns:a16="http://schemas.microsoft.com/office/drawing/2014/main" id="{9E70D1BC-3233-40FE-BB61-0011660F7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8" name="Freeform 867">
                <a:extLst>
                  <a:ext uri="{FF2B5EF4-FFF2-40B4-BE49-F238E27FC236}">
                    <a16:creationId xmlns:a16="http://schemas.microsoft.com/office/drawing/2014/main" id="{0C092C9F-7F31-4D5D-9747-F8F2EA4783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9" name="Freeform 868">
                <a:extLst>
                  <a:ext uri="{FF2B5EF4-FFF2-40B4-BE49-F238E27FC236}">
                    <a16:creationId xmlns:a16="http://schemas.microsoft.com/office/drawing/2014/main" id="{79EE51E7-CC5D-411A-8BE5-2541A5EF1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70" name="Freeform 869">
                <a:extLst>
                  <a:ext uri="{FF2B5EF4-FFF2-40B4-BE49-F238E27FC236}">
                    <a16:creationId xmlns:a16="http://schemas.microsoft.com/office/drawing/2014/main" id="{F52D79BB-5164-4624-8C56-E533BB75B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0" name="Group 870">
              <a:extLst>
                <a:ext uri="{FF2B5EF4-FFF2-40B4-BE49-F238E27FC236}">
                  <a16:creationId xmlns:a16="http://schemas.microsoft.com/office/drawing/2014/main" id="{17FFCF32-88B5-483F-9B3C-007A44A9F2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4788" y="1662113"/>
              <a:ext cx="477837" cy="107950"/>
              <a:chOff x="2199" y="955"/>
              <a:chExt cx="2547" cy="506"/>
            </a:xfrm>
          </p:grpSpPr>
          <p:sp>
            <p:nvSpPr>
              <p:cNvPr id="38359" name="Freeform 871">
                <a:extLst>
                  <a:ext uri="{FF2B5EF4-FFF2-40B4-BE49-F238E27FC236}">
                    <a16:creationId xmlns:a16="http://schemas.microsoft.com/office/drawing/2014/main" id="{483972DC-B725-4D28-AE26-331559450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0" name="Freeform 872">
                <a:extLst>
                  <a:ext uri="{FF2B5EF4-FFF2-40B4-BE49-F238E27FC236}">
                    <a16:creationId xmlns:a16="http://schemas.microsoft.com/office/drawing/2014/main" id="{C5AD17E6-3180-46A6-83FA-64B9D4E2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1" name="Freeform 873">
                <a:extLst>
                  <a:ext uri="{FF2B5EF4-FFF2-40B4-BE49-F238E27FC236}">
                    <a16:creationId xmlns:a16="http://schemas.microsoft.com/office/drawing/2014/main" id="{2A553A1F-D929-408A-9666-EE2D9914F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2" name="Freeform 874">
                <a:extLst>
                  <a:ext uri="{FF2B5EF4-FFF2-40B4-BE49-F238E27FC236}">
                    <a16:creationId xmlns:a16="http://schemas.microsoft.com/office/drawing/2014/main" id="{8F088D22-BF42-4DD9-8E72-3E2B91E5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3" name="Freeform 875">
                <a:extLst>
                  <a:ext uri="{FF2B5EF4-FFF2-40B4-BE49-F238E27FC236}">
                    <a16:creationId xmlns:a16="http://schemas.microsoft.com/office/drawing/2014/main" id="{7FB52A12-93B6-4647-A6DB-829E609B0C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64" name="Freeform 876">
                <a:extLst>
                  <a:ext uri="{FF2B5EF4-FFF2-40B4-BE49-F238E27FC236}">
                    <a16:creationId xmlns:a16="http://schemas.microsoft.com/office/drawing/2014/main" id="{C1C2A221-B17E-40FC-9F0E-F79210E42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1" name="Line 877">
              <a:extLst>
                <a:ext uri="{FF2B5EF4-FFF2-40B4-BE49-F238E27FC236}">
                  <a16:creationId xmlns:a16="http://schemas.microsoft.com/office/drawing/2014/main" id="{5192990E-8685-46AE-80FE-E418ADE12EB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626100" y="2027238"/>
              <a:ext cx="39688" cy="635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2" name="Group 885">
              <a:extLst>
                <a:ext uri="{FF2B5EF4-FFF2-40B4-BE49-F238E27FC236}">
                  <a16:creationId xmlns:a16="http://schemas.microsoft.com/office/drawing/2014/main" id="{49CF3DA4-6903-4DE4-99FE-93C9C9328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92738" y="3527425"/>
              <a:ext cx="519112" cy="128588"/>
              <a:chOff x="2199" y="955"/>
              <a:chExt cx="2547" cy="506"/>
            </a:xfrm>
          </p:grpSpPr>
          <p:sp>
            <p:nvSpPr>
              <p:cNvPr id="38353" name="Freeform 886">
                <a:extLst>
                  <a:ext uri="{FF2B5EF4-FFF2-40B4-BE49-F238E27FC236}">
                    <a16:creationId xmlns:a16="http://schemas.microsoft.com/office/drawing/2014/main" id="{7904B71C-657E-47E5-8F34-BED5D6CA2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4" name="Freeform 887">
                <a:extLst>
                  <a:ext uri="{FF2B5EF4-FFF2-40B4-BE49-F238E27FC236}">
                    <a16:creationId xmlns:a16="http://schemas.microsoft.com/office/drawing/2014/main" id="{4A5599DD-101B-4FEC-A3EF-48B392902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5" name="Freeform 888">
                <a:extLst>
                  <a:ext uri="{FF2B5EF4-FFF2-40B4-BE49-F238E27FC236}">
                    <a16:creationId xmlns:a16="http://schemas.microsoft.com/office/drawing/2014/main" id="{5A66E091-5040-44BE-BD77-7E170D242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6" name="Freeform 889">
                <a:extLst>
                  <a:ext uri="{FF2B5EF4-FFF2-40B4-BE49-F238E27FC236}">
                    <a16:creationId xmlns:a16="http://schemas.microsoft.com/office/drawing/2014/main" id="{3F0C7648-F85B-4F14-B26F-49EF1A335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7" name="Freeform 890">
                <a:extLst>
                  <a:ext uri="{FF2B5EF4-FFF2-40B4-BE49-F238E27FC236}">
                    <a16:creationId xmlns:a16="http://schemas.microsoft.com/office/drawing/2014/main" id="{DAB87145-641B-4568-8D37-B47F9B52F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8" name="Freeform 891">
                <a:extLst>
                  <a:ext uri="{FF2B5EF4-FFF2-40B4-BE49-F238E27FC236}">
                    <a16:creationId xmlns:a16="http://schemas.microsoft.com/office/drawing/2014/main" id="{214295B5-49A2-44D4-B889-4F2B2368E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53" name="Line 892">
              <a:extLst>
                <a:ext uri="{FF2B5EF4-FFF2-40B4-BE49-F238E27FC236}">
                  <a16:creationId xmlns:a16="http://schemas.microsoft.com/office/drawing/2014/main" id="{56910F3C-8D4B-44EC-9096-929C8196A2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726113" y="3127375"/>
              <a:ext cx="20637" cy="555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54" name="Group 893">
              <a:extLst>
                <a:ext uri="{FF2B5EF4-FFF2-40B4-BE49-F238E27FC236}">
                  <a16:creationId xmlns:a16="http://schemas.microsoft.com/office/drawing/2014/main" id="{A4B394BF-0B1D-42CB-8DFA-F9B5E5C6F6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07225" y="5005388"/>
              <a:ext cx="519113" cy="128587"/>
              <a:chOff x="2199" y="955"/>
              <a:chExt cx="2547" cy="506"/>
            </a:xfrm>
          </p:grpSpPr>
          <p:sp>
            <p:nvSpPr>
              <p:cNvPr id="38347" name="Freeform 894">
                <a:extLst>
                  <a:ext uri="{FF2B5EF4-FFF2-40B4-BE49-F238E27FC236}">
                    <a16:creationId xmlns:a16="http://schemas.microsoft.com/office/drawing/2014/main" id="{524BDFF5-204D-4165-9B5B-D885148CE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8" name="Freeform 895">
                <a:extLst>
                  <a:ext uri="{FF2B5EF4-FFF2-40B4-BE49-F238E27FC236}">
                    <a16:creationId xmlns:a16="http://schemas.microsoft.com/office/drawing/2014/main" id="{2A17844E-4616-4DE3-980F-1E5991AB2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9" name="Freeform 896">
                <a:extLst>
                  <a:ext uri="{FF2B5EF4-FFF2-40B4-BE49-F238E27FC236}">
                    <a16:creationId xmlns:a16="http://schemas.microsoft.com/office/drawing/2014/main" id="{D50E144C-63EC-41F3-BC43-69E6EFA13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0" name="Freeform 897">
                <a:extLst>
                  <a:ext uri="{FF2B5EF4-FFF2-40B4-BE49-F238E27FC236}">
                    <a16:creationId xmlns:a16="http://schemas.microsoft.com/office/drawing/2014/main" id="{B72C8AEA-86E1-4521-B441-439FC5F4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1" name="Freeform 898">
                <a:extLst>
                  <a:ext uri="{FF2B5EF4-FFF2-40B4-BE49-F238E27FC236}">
                    <a16:creationId xmlns:a16="http://schemas.microsoft.com/office/drawing/2014/main" id="{E75B9BCB-939A-41EF-A157-8B43E271A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52" name="Freeform 899">
                <a:extLst>
                  <a:ext uri="{FF2B5EF4-FFF2-40B4-BE49-F238E27FC236}">
                    <a16:creationId xmlns:a16="http://schemas.microsoft.com/office/drawing/2014/main" id="{65676DDD-0266-44AB-9DB8-0663D8EFA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5" name="Group 900">
              <a:extLst>
                <a:ext uri="{FF2B5EF4-FFF2-40B4-BE49-F238E27FC236}">
                  <a16:creationId xmlns:a16="http://schemas.microsoft.com/office/drawing/2014/main" id="{D16E6A91-E60A-478A-9A1D-0A4A42A7EA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45350" y="5429250"/>
              <a:ext cx="519113" cy="128588"/>
              <a:chOff x="2199" y="955"/>
              <a:chExt cx="2547" cy="506"/>
            </a:xfrm>
          </p:grpSpPr>
          <p:sp>
            <p:nvSpPr>
              <p:cNvPr id="38341" name="Freeform 901">
                <a:extLst>
                  <a:ext uri="{FF2B5EF4-FFF2-40B4-BE49-F238E27FC236}">
                    <a16:creationId xmlns:a16="http://schemas.microsoft.com/office/drawing/2014/main" id="{FB62FE71-A65E-4F19-A926-B9C6518E0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2" name="Freeform 902">
                <a:extLst>
                  <a:ext uri="{FF2B5EF4-FFF2-40B4-BE49-F238E27FC236}">
                    <a16:creationId xmlns:a16="http://schemas.microsoft.com/office/drawing/2014/main" id="{6B384962-ED41-4E24-B287-175FBE10DD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3" name="Freeform 903">
                <a:extLst>
                  <a:ext uri="{FF2B5EF4-FFF2-40B4-BE49-F238E27FC236}">
                    <a16:creationId xmlns:a16="http://schemas.microsoft.com/office/drawing/2014/main" id="{30A75380-D21D-4C87-81A3-BBB35BE16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4" name="Freeform 904">
                <a:extLst>
                  <a:ext uri="{FF2B5EF4-FFF2-40B4-BE49-F238E27FC236}">
                    <a16:creationId xmlns:a16="http://schemas.microsoft.com/office/drawing/2014/main" id="{D8056910-C257-416F-93C7-18115EF43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5" name="Freeform 905">
                <a:extLst>
                  <a:ext uri="{FF2B5EF4-FFF2-40B4-BE49-F238E27FC236}">
                    <a16:creationId xmlns:a16="http://schemas.microsoft.com/office/drawing/2014/main" id="{8F8CDB60-D91D-4A04-A823-33867FB04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6" name="Freeform 906">
                <a:extLst>
                  <a:ext uri="{FF2B5EF4-FFF2-40B4-BE49-F238E27FC236}">
                    <a16:creationId xmlns:a16="http://schemas.microsoft.com/office/drawing/2014/main" id="{91FF1CF6-5743-4744-AB49-942F5E2BA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56" name="Group 907">
              <a:extLst>
                <a:ext uri="{FF2B5EF4-FFF2-40B4-BE49-F238E27FC236}">
                  <a16:creationId xmlns:a16="http://schemas.microsoft.com/office/drawing/2014/main" id="{D503A444-BE9B-4E8A-859F-295A534AF3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1488" y="5408613"/>
              <a:ext cx="519112" cy="128587"/>
              <a:chOff x="2199" y="955"/>
              <a:chExt cx="2547" cy="506"/>
            </a:xfrm>
          </p:grpSpPr>
          <p:sp>
            <p:nvSpPr>
              <p:cNvPr id="38335" name="Freeform 908">
                <a:extLst>
                  <a:ext uri="{FF2B5EF4-FFF2-40B4-BE49-F238E27FC236}">
                    <a16:creationId xmlns:a16="http://schemas.microsoft.com/office/drawing/2014/main" id="{8F022E81-E02D-4B99-8864-B68F3CEC6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6" name="Freeform 909">
                <a:extLst>
                  <a:ext uri="{FF2B5EF4-FFF2-40B4-BE49-F238E27FC236}">
                    <a16:creationId xmlns:a16="http://schemas.microsoft.com/office/drawing/2014/main" id="{B0BD18DB-0664-4B5A-93F3-B9822D472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7" name="Freeform 910">
                <a:extLst>
                  <a:ext uri="{FF2B5EF4-FFF2-40B4-BE49-F238E27FC236}">
                    <a16:creationId xmlns:a16="http://schemas.microsoft.com/office/drawing/2014/main" id="{F2C0BB0F-BD9D-4E97-A363-E9E3246D21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8" name="Freeform 911">
                <a:extLst>
                  <a:ext uri="{FF2B5EF4-FFF2-40B4-BE49-F238E27FC236}">
                    <a16:creationId xmlns:a16="http://schemas.microsoft.com/office/drawing/2014/main" id="{FF738A60-4C28-4B70-BE58-F61A3BF2F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39" name="Freeform 912">
                <a:extLst>
                  <a:ext uri="{FF2B5EF4-FFF2-40B4-BE49-F238E27FC236}">
                    <a16:creationId xmlns:a16="http://schemas.microsoft.com/office/drawing/2014/main" id="{4BB1C3C8-DA26-4454-BCFC-546A91574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40" name="Freeform 913">
                <a:extLst>
                  <a:ext uri="{FF2B5EF4-FFF2-40B4-BE49-F238E27FC236}">
                    <a16:creationId xmlns:a16="http://schemas.microsoft.com/office/drawing/2014/main" id="{871048D5-36FF-4B7D-8657-7AA551667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57" name="Picture 915" descr="access_point_stylized_small">
              <a:extLst>
                <a:ext uri="{FF2B5EF4-FFF2-40B4-BE49-F238E27FC236}">
                  <a16:creationId xmlns:a16="http://schemas.microsoft.com/office/drawing/2014/main" id="{D5D38497-38A7-4F37-82DE-EF6F461305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58" name="Line 918">
              <a:extLst>
                <a:ext uri="{FF2B5EF4-FFF2-40B4-BE49-F238E27FC236}">
                  <a16:creationId xmlns:a16="http://schemas.microsoft.com/office/drawing/2014/main" id="{2D9CD4C4-8546-466A-9194-3AA2999E81E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37959" name="Group 919">
              <a:extLst>
                <a:ext uri="{FF2B5EF4-FFF2-40B4-BE49-F238E27FC236}">
                  <a16:creationId xmlns:a16="http://schemas.microsoft.com/office/drawing/2014/main" id="{6B9A7B81-F68A-4E8D-A5F6-C50565D9A1F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38333" name="Picture 920" descr="desktop_computer_stylized_medium">
                <a:extLst>
                  <a:ext uri="{FF2B5EF4-FFF2-40B4-BE49-F238E27FC236}">
                    <a16:creationId xmlns:a16="http://schemas.microsoft.com/office/drawing/2014/main" id="{BCFD0198-C12B-4EE9-AFC7-B2289EDA20D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4" name="Freeform 921">
                <a:extLst>
                  <a:ext uri="{FF2B5EF4-FFF2-40B4-BE49-F238E27FC236}">
                    <a16:creationId xmlns:a16="http://schemas.microsoft.com/office/drawing/2014/main" id="{C87CF443-496A-4DC8-A40C-71AB2F89E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0" name="Group 922">
              <a:extLst>
                <a:ext uri="{FF2B5EF4-FFF2-40B4-BE49-F238E27FC236}">
                  <a16:creationId xmlns:a16="http://schemas.microsoft.com/office/drawing/2014/main" id="{A31051D1-E7C9-40E2-8C50-557C1E14A69B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38331" name="Picture 923" descr="desktop_computer_stylized_medium">
                <a:extLst>
                  <a:ext uri="{FF2B5EF4-FFF2-40B4-BE49-F238E27FC236}">
                    <a16:creationId xmlns:a16="http://schemas.microsoft.com/office/drawing/2014/main" id="{F2A829D3-8567-47A4-A2A3-B0DF8F11ED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2" name="Freeform 924">
                <a:extLst>
                  <a:ext uri="{FF2B5EF4-FFF2-40B4-BE49-F238E27FC236}">
                    <a16:creationId xmlns:a16="http://schemas.microsoft.com/office/drawing/2014/main" id="{BE692B8C-E028-4A8C-A0C1-CC5B31D4D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1" name="Group 925">
              <a:extLst>
                <a:ext uri="{FF2B5EF4-FFF2-40B4-BE49-F238E27FC236}">
                  <a16:creationId xmlns:a16="http://schemas.microsoft.com/office/drawing/2014/main" id="{C4A8E2B7-ED34-4485-955A-6B63023025F0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38329" name="Picture 926" descr="desktop_computer_stylized_medium">
                <a:extLst>
                  <a:ext uri="{FF2B5EF4-FFF2-40B4-BE49-F238E27FC236}">
                    <a16:creationId xmlns:a16="http://schemas.microsoft.com/office/drawing/2014/main" id="{D278D7C9-7455-476E-B2F5-9A625C6DA3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30" name="Freeform 927">
                <a:extLst>
                  <a:ext uri="{FF2B5EF4-FFF2-40B4-BE49-F238E27FC236}">
                    <a16:creationId xmlns:a16="http://schemas.microsoft.com/office/drawing/2014/main" id="{8C065B5D-7E55-48D8-B034-B83CF3DE2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2" name="Group 928">
              <a:extLst>
                <a:ext uri="{FF2B5EF4-FFF2-40B4-BE49-F238E27FC236}">
                  <a16:creationId xmlns:a16="http://schemas.microsoft.com/office/drawing/2014/main" id="{8D5ABF26-A584-4099-AA5D-0D29FF99E1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38327" name="Picture 929" descr="desktop_computer_stylized_medium">
                <a:extLst>
                  <a:ext uri="{FF2B5EF4-FFF2-40B4-BE49-F238E27FC236}">
                    <a16:creationId xmlns:a16="http://schemas.microsoft.com/office/drawing/2014/main" id="{E764982F-C0EC-4534-92D0-5EB9DDFE597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328" name="Freeform 930">
                <a:extLst>
                  <a:ext uri="{FF2B5EF4-FFF2-40B4-BE49-F238E27FC236}">
                    <a16:creationId xmlns:a16="http://schemas.microsoft.com/office/drawing/2014/main" id="{5D9E7EE7-A910-430F-9BAD-8EFA7DCB4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37963" name="Group 932">
              <a:extLst>
                <a:ext uri="{FF2B5EF4-FFF2-40B4-BE49-F238E27FC236}">
                  <a16:creationId xmlns:a16="http://schemas.microsoft.com/office/drawing/2014/main" id="{0B34E08A-5E6C-49D8-8BE7-BB317A2152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163" y="1558925"/>
              <a:ext cx="415925" cy="373063"/>
              <a:chOff x="2756" y="1866"/>
              <a:chExt cx="462" cy="463"/>
            </a:xfrm>
          </p:grpSpPr>
          <p:pic>
            <p:nvPicPr>
              <p:cNvPr id="38325" name="Picture 933" descr="iphone_stylized_small">
                <a:extLst>
                  <a:ext uri="{FF2B5EF4-FFF2-40B4-BE49-F238E27FC236}">
                    <a16:creationId xmlns:a16="http://schemas.microsoft.com/office/drawing/2014/main" id="{266B8330-5540-4BA7-81A8-F2C4749E32A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326" name="Picture 934" descr="antenna_radiation_stylized">
                <a:extLst>
                  <a:ext uri="{FF2B5EF4-FFF2-40B4-BE49-F238E27FC236}">
                    <a16:creationId xmlns:a16="http://schemas.microsoft.com/office/drawing/2014/main" id="{24A93B1A-30C3-458E-8278-1EFFBA4B3F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6" y="1866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7964" name="Picture 936" descr="access_point_stylized_small">
              <a:extLst>
                <a:ext uri="{FF2B5EF4-FFF2-40B4-BE49-F238E27FC236}">
                  <a16:creationId xmlns:a16="http://schemas.microsoft.com/office/drawing/2014/main" id="{D77B3CE8-2858-4E08-ADA6-EA049DD666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7965" name="Group 938">
              <a:extLst>
                <a:ext uri="{FF2B5EF4-FFF2-40B4-BE49-F238E27FC236}">
                  <a16:creationId xmlns:a16="http://schemas.microsoft.com/office/drawing/2014/main" id="{5BEEAD38-8175-48A0-8B99-7F3E2AD28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38293" name="Freeform 939">
                <a:extLst>
                  <a:ext uri="{FF2B5EF4-FFF2-40B4-BE49-F238E27FC236}">
                    <a16:creationId xmlns:a16="http://schemas.microsoft.com/office/drawing/2014/main" id="{42033099-9BF8-4E7A-97FC-26723260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4" name="Rectangle 940">
                <a:extLst>
                  <a:ext uri="{FF2B5EF4-FFF2-40B4-BE49-F238E27FC236}">
                    <a16:creationId xmlns:a16="http://schemas.microsoft.com/office/drawing/2014/main" id="{6FD28219-A917-4EEF-AE63-0108FF937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95" name="Freeform 941">
                <a:extLst>
                  <a:ext uri="{FF2B5EF4-FFF2-40B4-BE49-F238E27FC236}">
                    <a16:creationId xmlns:a16="http://schemas.microsoft.com/office/drawing/2014/main" id="{DA67677D-9A01-47D4-940C-73C94F370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6" name="Freeform 942">
                <a:extLst>
                  <a:ext uri="{FF2B5EF4-FFF2-40B4-BE49-F238E27FC236}">
                    <a16:creationId xmlns:a16="http://schemas.microsoft.com/office/drawing/2014/main" id="{025FA596-8411-4FF6-A84E-E17490E17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97" name="Rectangle 943">
                <a:extLst>
                  <a:ext uri="{FF2B5EF4-FFF2-40B4-BE49-F238E27FC236}">
                    <a16:creationId xmlns:a16="http://schemas.microsoft.com/office/drawing/2014/main" id="{63540B0E-90DE-429F-A379-2A13B1801C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98" name="Group 944">
                <a:extLst>
                  <a:ext uri="{FF2B5EF4-FFF2-40B4-BE49-F238E27FC236}">
                    <a16:creationId xmlns:a16="http://schemas.microsoft.com/office/drawing/2014/main" id="{CB88D54B-91F0-4631-A7FF-B75F169FE0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323" name="AutoShape 945">
                  <a:extLst>
                    <a:ext uri="{FF2B5EF4-FFF2-40B4-BE49-F238E27FC236}">
                      <a16:creationId xmlns:a16="http://schemas.microsoft.com/office/drawing/2014/main" id="{E62DD503-F63A-4F71-9F60-5FF12157C2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4" name="AutoShape 946">
                  <a:extLst>
                    <a:ext uri="{FF2B5EF4-FFF2-40B4-BE49-F238E27FC236}">
                      <a16:creationId xmlns:a16="http://schemas.microsoft.com/office/drawing/2014/main" id="{3A3F1579-F4D7-42CF-A1D3-7D89CA7DED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99" name="Rectangle 947">
                <a:extLst>
                  <a:ext uri="{FF2B5EF4-FFF2-40B4-BE49-F238E27FC236}">
                    <a16:creationId xmlns:a16="http://schemas.microsoft.com/office/drawing/2014/main" id="{E255D16D-7718-4930-BCB3-72F4E3920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0" name="Group 948">
                <a:extLst>
                  <a:ext uri="{FF2B5EF4-FFF2-40B4-BE49-F238E27FC236}">
                    <a16:creationId xmlns:a16="http://schemas.microsoft.com/office/drawing/2014/main" id="{BF3BE66C-192B-471C-8E25-76ECB7AC410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321" name="AutoShape 949">
                  <a:extLst>
                    <a:ext uri="{FF2B5EF4-FFF2-40B4-BE49-F238E27FC236}">
                      <a16:creationId xmlns:a16="http://schemas.microsoft.com/office/drawing/2014/main" id="{F107BAE7-5C4C-4D64-8C48-A0E95DC830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2" name="AutoShape 950">
                  <a:extLst>
                    <a:ext uri="{FF2B5EF4-FFF2-40B4-BE49-F238E27FC236}">
                      <a16:creationId xmlns:a16="http://schemas.microsoft.com/office/drawing/2014/main" id="{AA4CBDC3-2CB2-4C5F-A2C8-7BADA78F4B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1" name="Rectangle 951">
                <a:extLst>
                  <a:ext uri="{FF2B5EF4-FFF2-40B4-BE49-F238E27FC236}">
                    <a16:creationId xmlns:a16="http://schemas.microsoft.com/office/drawing/2014/main" id="{B8CE8C47-8F76-4F4F-969A-07390915B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2" name="Rectangle 952">
                <a:extLst>
                  <a:ext uri="{FF2B5EF4-FFF2-40B4-BE49-F238E27FC236}">
                    <a16:creationId xmlns:a16="http://schemas.microsoft.com/office/drawing/2014/main" id="{3AFCDEF3-B84D-4597-ABD7-E336A25F7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303" name="Group 953">
                <a:extLst>
                  <a:ext uri="{FF2B5EF4-FFF2-40B4-BE49-F238E27FC236}">
                    <a16:creationId xmlns:a16="http://schemas.microsoft.com/office/drawing/2014/main" id="{D7A22DC2-5770-4EEB-8F7B-389CAF2297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319" name="AutoShape 954">
                  <a:extLst>
                    <a:ext uri="{FF2B5EF4-FFF2-40B4-BE49-F238E27FC236}">
                      <a16:creationId xmlns:a16="http://schemas.microsoft.com/office/drawing/2014/main" id="{4627F148-B386-4C47-ABF5-94EF20BE06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20" name="AutoShape 955">
                  <a:extLst>
                    <a:ext uri="{FF2B5EF4-FFF2-40B4-BE49-F238E27FC236}">
                      <a16:creationId xmlns:a16="http://schemas.microsoft.com/office/drawing/2014/main" id="{D8E58D7D-C8CF-4081-8BD4-C82AA682E5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4" name="Freeform 956">
                <a:extLst>
                  <a:ext uri="{FF2B5EF4-FFF2-40B4-BE49-F238E27FC236}">
                    <a16:creationId xmlns:a16="http://schemas.microsoft.com/office/drawing/2014/main" id="{7E3E6A36-F3EA-4C4E-96B3-19D98EA4D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305" name="Group 957">
                <a:extLst>
                  <a:ext uri="{FF2B5EF4-FFF2-40B4-BE49-F238E27FC236}">
                    <a16:creationId xmlns:a16="http://schemas.microsoft.com/office/drawing/2014/main" id="{28EAB62E-F513-4EE3-B7AC-4236E6D27E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317" name="AutoShape 958">
                  <a:extLst>
                    <a:ext uri="{FF2B5EF4-FFF2-40B4-BE49-F238E27FC236}">
                      <a16:creationId xmlns:a16="http://schemas.microsoft.com/office/drawing/2014/main" id="{8465FD1C-5025-4A08-96BC-C815402349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318" name="AutoShape 959">
                  <a:extLst>
                    <a:ext uri="{FF2B5EF4-FFF2-40B4-BE49-F238E27FC236}">
                      <a16:creationId xmlns:a16="http://schemas.microsoft.com/office/drawing/2014/main" id="{CF4DEB10-B5F3-42AF-A589-8DE0A3F416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306" name="Rectangle 960">
                <a:extLst>
                  <a:ext uri="{FF2B5EF4-FFF2-40B4-BE49-F238E27FC236}">
                    <a16:creationId xmlns:a16="http://schemas.microsoft.com/office/drawing/2014/main" id="{536D35F6-8FF7-41E3-945F-DC410CB5E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07" name="Freeform 961">
                <a:extLst>
                  <a:ext uri="{FF2B5EF4-FFF2-40B4-BE49-F238E27FC236}">
                    <a16:creationId xmlns:a16="http://schemas.microsoft.com/office/drawing/2014/main" id="{86038876-B223-4E29-96BD-BF74244F1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8" name="Freeform 962">
                <a:extLst>
                  <a:ext uri="{FF2B5EF4-FFF2-40B4-BE49-F238E27FC236}">
                    <a16:creationId xmlns:a16="http://schemas.microsoft.com/office/drawing/2014/main" id="{2D21BE55-E678-4596-A470-078AC7CD2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09" name="Oval 963">
                <a:extLst>
                  <a:ext uri="{FF2B5EF4-FFF2-40B4-BE49-F238E27FC236}">
                    <a16:creationId xmlns:a16="http://schemas.microsoft.com/office/drawing/2014/main" id="{83E89F21-5A23-4F77-9341-220151E19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0" name="Freeform 964">
                <a:extLst>
                  <a:ext uri="{FF2B5EF4-FFF2-40B4-BE49-F238E27FC236}">
                    <a16:creationId xmlns:a16="http://schemas.microsoft.com/office/drawing/2014/main" id="{FCB0B3BF-8E3F-4323-98CA-E2D5C1ACA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311" name="AutoShape 965">
                <a:extLst>
                  <a:ext uri="{FF2B5EF4-FFF2-40B4-BE49-F238E27FC236}">
                    <a16:creationId xmlns:a16="http://schemas.microsoft.com/office/drawing/2014/main" id="{EB912E89-AA8F-4E74-815D-45484672B1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2" name="AutoShape 966">
                <a:extLst>
                  <a:ext uri="{FF2B5EF4-FFF2-40B4-BE49-F238E27FC236}">
                    <a16:creationId xmlns:a16="http://schemas.microsoft.com/office/drawing/2014/main" id="{1A29F9F8-5899-4F87-BAC2-560FB97D2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3" name="Oval 967">
                <a:extLst>
                  <a:ext uri="{FF2B5EF4-FFF2-40B4-BE49-F238E27FC236}">
                    <a16:creationId xmlns:a16="http://schemas.microsoft.com/office/drawing/2014/main" id="{DABCD1C3-C456-4119-BA57-2740D88E6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4" name="Oval 968">
                <a:extLst>
                  <a:ext uri="{FF2B5EF4-FFF2-40B4-BE49-F238E27FC236}">
                    <a16:creationId xmlns:a16="http://schemas.microsoft.com/office/drawing/2014/main" id="{02831619-1B4D-4B12-8F85-BC7458D10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315" name="Oval 969">
                <a:extLst>
                  <a:ext uri="{FF2B5EF4-FFF2-40B4-BE49-F238E27FC236}">
                    <a16:creationId xmlns:a16="http://schemas.microsoft.com/office/drawing/2014/main" id="{3F8AFD8A-3A7F-423F-A94C-504E3DD1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316" name="Rectangle 970">
                <a:extLst>
                  <a:ext uri="{FF2B5EF4-FFF2-40B4-BE49-F238E27FC236}">
                    <a16:creationId xmlns:a16="http://schemas.microsoft.com/office/drawing/2014/main" id="{F964C1FD-AEF5-43CB-988A-3835D2DFE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6" name="Group 971">
              <a:extLst>
                <a:ext uri="{FF2B5EF4-FFF2-40B4-BE49-F238E27FC236}">
                  <a16:creationId xmlns:a16="http://schemas.microsoft.com/office/drawing/2014/main" id="{1396E886-1A50-46F2-A5BE-32BC74C85F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38261" name="Freeform 972">
                <a:extLst>
                  <a:ext uri="{FF2B5EF4-FFF2-40B4-BE49-F238E27FC236}">
                    <a16:creationId xmlns:a16="http://schemas.microsoft.com/office/drawing/2014/main" id="{E69A8EF3-3A9D-40EA-8D42-B8CC889D3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2" name="Rectangle 973">
                <a:extLst>
                  <a:ext uri="{FF2B5EF4-FFF2-40B4-BE49-F238E27FC236}">
                    <a16:creationId xmlns:a16="http://schemas.microsoft.com/office/drawing/2014/main" id="{FF835FA0-E1E0-4EBF-9CA2-B8DE95DE7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63" name="Freeform 974">
                <a:extLst>
                  <a:ext uri="{FF2B5EF4-FFF2-40B4-BE49-F238E27FC236}">
                    <a16:creationId xmlns:a16="http://schemas.microsoft.com/office/drawing/2014/main" id="{661E43D4-5528-49DF-8985-0FA2E4D83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4" name="Freeform 975">
                <a:extLst>
                  <a:ext uri="{FF2B5EF4-FFF2-40B4-BE49-F238E27FC236}">
                    <a16:creationId xmlns:a16="http://schemas.microsoft.com/office/drawing/2014/main" id="{201F8EC5-E87D-4E31-9228-BCD19A0E5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65" name="Rectangle 976">
                <a:extLst>
                  <a:ext uri="{FF2B5EF4-FFF2-40B4-BE49-F238E27FC236}">
                    <a16:creationId xmlns:a16="http://schemas.microsoft.com/office/drawing/2014/main" id="{9EE32243-6579-4753-A1CB-53407021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6" name="Group 977">
                <a:extLst>
                  <a:ext uri="{FF2B5EF4-FFF2-40B4-BE49-F238E27FC236}">
                    <a16:creationId xmlns:a16="http://schemas.microsoft.com/office/drawing/2014/main" id="{F62CE35C-156D-4703-8E55-A76A017686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8291" name="AutoShape 978">
                  <a:extLst>
                    <a:ext uri="{FF2B5EF4-FFF2-40B4-BE49-F238E27FC236}">
                      <a16:creationId xmlns:a16="http://schemas.microsoft.com/office/drawing/2014/main" id="{DB1C71E4-48C2-4D95-AB5A-A4A381A2CB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2" name="AutoShape 979">
                  <a:extLst>
                    <a:ext uri="{FF2B5EF4-FFF2-40B4-BE49-F238E27FC236}">
                      <a16:creationId xmlns:a16="http://schemas.microsoft.com/office/drawing/2014/main" id="{76233274-3901-44C8-B1E6-7F331A4922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7" name="Rectangle 980">
                <a:extLst>
                  <a:ext uri="{FF2B5EF4-FFF2-40B4-BE49-F238E27FC236}">
                    <a16:creationId xmlns:a16="http://schemas.microsoft.com/office/drawing/2014/main" id="{71805B8E-04A2-4624-AC52-A076C1A563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68" name="Group 981">
                <a:extLst>
                  <a:ext uri="{FF2B5EF4-FFF2-40B4-BE49-F238E27FC236}">
                    <a16:creationId xmlns:a16="http://schemas.microsoft.com/office/drawing/2014/main" id="{6E2BD389-2077-4B25-9E76-AD990BB6DE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38289" name="AutoShape 982">
                  <a:extLst>
                    <a:ext uri="{FF2B5EF4-FFF2-40B4-BE49-F238E27FC236}">
                      <a16:creationId xmlns:a16="http://schemas.microsoft.com/office/drawing/2014/main" id="{0C40D8C6-C021-492E-AC30-4077C0A4BF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90" name="AutoShape 983">
                  <a:extLst>
                    <a:ext uri="{FF2B5EF4-FFF2-40B4-BE49-F238E27FC236}">
                      <a16:creationId xmlns:a16="http://schemas.microsoft.com/office/drawing/2014/main" id="{477DD919-F28D-4824-969F-5FB8937EA9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69" name="Rectangle 984">
                <a:extLst>
                  <a:ext uri="{FF2B5EF4-FFF2-40B4-BE49-F238E27FC236}">
                    <a16:creationId xmlns:a16="http://schemas.microsoft.com/office/drawing/2014/main" id="{897736F1-10AA-4649-B74E-509BE5C7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0" name="Rectangle 985">
                <a:extLst>
                  <a:ext uri="{FF2B5EF4-FFF2-40B4-BE49-F238E27FC236}">
                    <a16:creationId xmlns:a16="http://schemas.microsoft.com/office/drawing/2014/main" id="{E3BE7C96-7348-4C75-937E-91CDE33A4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38271" name="Group 986">
                <a:extLst>
                  <a:ext uri="{FF2B5EF4-FFF2-40B4-BE49-F238E27FC236}">
                    <a16:creationId xmlns:a16="http://schemas.microsoft.com/office/drawing/2014/main" id="{51C5B0BF-839A-421E-9AF6-E33AD53845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8287" name="AutoShape 987">
                  <a:extLst>
                    <a:ext uri="{FF2B5EF4-FFF2-40B4-BE49-F238E27FC236}">
                      <a16:creationId xmlns:a16="http://schemas.microsoft.com/office/drawing/2014/main" id="{81FA5DDF-8DA3-4BAB-B7DC-C9C0F257C1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8" name="AutoShape 988">
                  <a:extLst>
                    <a:ext uri="{FF2B5EF4-FFF2-40B4-BE49-F238E27FC236}">
                      <a16:creationId xmlns:a16="http://schemas.microsoft.com/office/drawing/2014/main" id="{57D46F61-5EC6-4377-8E8E-5CD2F430A4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2" name="Freeform 989">
                <a:extLst>
                  <a:ext uri="{FF2B5EF4-FFF2-40B4-BE49-F238E27FC236}">
                    <a16:creationId xmlns:a16="http://schemas.microsoft.com/office/drawing/2014/main" id="{59AF469D-C4FF-4796-B24A-1E1C62B8F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73" name="Group 990">
                <a:extLst>
                  <a:ext uri="{FF2B5EF4-FFF2-40B4-BE49-F238E27FC236}">
                    <a16:creationId xmlns:a16="http://schemas.microsoft.com/office/drawing/2014/main" id="{47C41E74-B162-43B5-89FC-8454885D1E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8285" name="AutoShape 991">
                  <a:extLst>
                    <a:ext uri="{FF2B5EF4-FFF2-40B4-BE49-F238E27FC236}">
                      <a16:creationId xmlns:a16="http://schemas.microsoft.com/office/drawing/2014/main" id="{47860743-B8DB-4685-BF2D-C853FF655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38286" name="AutoShape 992">
                  <a:extLst>
                    <a:ext uri="{FF2B5EF4-FFF2-40B4-BE49-F238E27FC236}">
                      <a16:creationId xmlns:a16="http://schemas.microsoft.com/office/drawing/2014/main" id="{24A998FE-6CD3-48D3-BA1A-8CD7930EF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38274" name="Rectangle 993">
                <a:extLst>
                  <a:ext uri="{FF2B5EF4-FFF2-40B4-BE49-F238E27FC236}">
                    <a16:creationId xmlns:a16="http://schemas.microsoft.com/office/drawing/2014/main" id="{519A765E-5949-49B8-A160-3E9A8342A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5" name="Freeform 994">
                <a:extLst>
                  <a:ext uri="{FF2B5EF4-FFF2-40B4-BE49-F238E27FC236}">
                    <a16:creationId xmlns:a16="http://schemas.microsoft.com/office/drawing/2014/main" id="{F1F97E7F-34EA-462C-B930-C7C102478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6" name="Freeform 995">
                <a:extLst>
                  <a:ext uri="{FF2B5EF4-FFF2-40B4-BE49-F238E27FC236}">
                    <a16:creationId xmlns:a16="http://schemas.microsoft.com/office/drawing/2014/main" id="{EBC1C023-3BBA-49DF-9934-496F0FDE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7" name="Oval 996">
                <a:extLst>
                  <a:ext uri="{FF2B5EF4-FFF2-40B4-BE49-F238E27FC236}">
                    <a16:creationId xmlns:a16="http://schemas.microsoft.com/office/drawing/2014/main" id="{23CE1371-9447-4AA4-B611-37A5EA5FF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78" name="Freeform 997">
                <a:extLst>
                  <a:ext uri="{FF2B5EF4-FFF2-40B4-BE49-F238E27FC236}">
                    <a16:creationId xmlns:a16="http://schemas.microsoft.com/office/drawing/2014/main" id="{4AD60339-6065-4C02-AF6B-975F92AE9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79" name="AutoShape 998">
                <a:extLst>
                  <a:ext uri="{FF2B5EF4-FFF2-40B4-BE49-F238E27FC236}">
                    <a16:creationId xmlns:a16="http://schemas.microsoft.com/office/drawing/2014/main" id="{47637E63-E404-41DD-A666-79A2DD974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0" name="AutoShape 999">
                <a:extLst>
                  <a:ext uri="{FF2B5EF4-FFF2-40B4-BE49-F238E27FC236}">
                    <a16:creationId xmlns:a16="http://schemas.microsoft.com/office/drawing/2014/main" id="{D564DCB4-A543-4247-BABF-EF4A26764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1" name="Oval 1000">
                <a:extLst>
                  <a:ext uri="{FF2B5EF4-FFF2-40B4-BE49-F238E27FC236}">
                    <a16:creationId xmlns:a16="http://schemas.microsoft.com/office/drawing/2014/main" id="{F6DF3A0B-B87C-4425-B9D8-EB06F5F88B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2" name="Oval 1001">
                <a:extLst>
                  <a:ext uri="{FF2B5EF4-FFF2-40B4-BE49-F238E27FC236}">
                    <a16:creationId xmlns:a16="http://schemas.microsoft.com/office/drawing/2014/main" id="{7F1AAB3C-91E9-49C5-B215-C0DA1CD07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38283" name="Oval 1002">
                <a:extLst>
                  <a:ext uri="{FF2B5EF4-FFF2-40B4-BE49-F238E27FC236}">
                    <a16:creationId xmlns:a16="http://schemas.microsoft.com/office/drawing/2014/main" id="{4F9DD9E6-E8F6-49E1-BB8D-6B69C3BDF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8284" name="Rectangle 1003">
                <a:extLst>
                  <a:ext uri="{FF2B5EF4-FFF2-40B4-BE49-F238E27FC236}">
                    <a16:creationId xmlns:a16="http://schemas.microsoft.com/office/drawing/2014/main" id="{0CE17961-BBF0-4ECC-8967-B878C6EC2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37967" name="Group 1004">
              <a:extLst>
                <a:ext uri="{FF2B5EF4-FFF2-40B4-BE49-F238E27FC236}">
                  <a16:creationId xmlns:a16="http://schemas.microsoft.com/office/drawing/2014/main" id="{245DD3B6-4BA0-4318-87A7-C13C5A7C1D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02250" y="2043113"/>
              <a:ext cx="534988" cy="407987"/>
              <a:chOff x="877" y="1008"/>
              <a:chExt cx="2747" cy="2591"/>
            </a:xfrm>
          </p:grpSpPr>
          <p:pic>
            <p:nvPicPr>
              <p:cNvPr id="38238" name="Picture 1005" descr="antenna_stylized">
                <a:extLst>
                  <a:ext uri="{FF2B5EF4-FFF2-40B4-BE49-F238E27FC236}">
                    <a16:creationId xmlns:a16="http://schemas.microsoft.com/office/drawing/2014/main" id="{2D437695-C25B-4F9F-9956-9C82D781529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239" name="Picture 1006" descr="laptop_keyboard">
                <a:extLst>
                  <a:ext uri="{FF2B5EF4-FFF2-40B4-BE49-F238E27FC236}">
                    <a16:creationId xmlns:a16="http://schemas.microsoft.com/office/drawing/2014/main" id="{9F2134CC-0301-48C7-B2C8-E3B4F4DDF0D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0" name="Freeform 1007">
                <a:extLst>
                  <a:ext uri="{FF2B5EF4-FFF2-40B4-BE49-F238E27FC236}">
                    <a16:creationId xmlns:a16="http://schemas.microsoft.com/office/drawing/2014/main" id="{9E761DF0-7D33-4B68-952A-7B7DC0795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41" name="Picture 1008" descr="screen">
                <a:extLst>
                  <a:ext uri="{FF2B5EF4-FFF2-40B4-BE49-F238E27FC236}">
                    <a16:creationId xmlns:a16="http://schemas.microsoft.com/office/drawing/2014/main" id="{F04351BB-A338-4F0B-935C-417745F81F6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42" name="Freeform 1009">
                <a:extLst>
                  <a:ext uri="{FF2B5EF4-FFF2-40B4-BE49-F238E27FC236}">
                    <a16:creationId xmlns:a16="http://schemas.microsoft.com/office/drawing/2014/main" id="{5603A0F7-C58D-46B5-B33C-3ED761AA6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3" name="Freeform 1010">
                <a:extLst>
                  <a:ext uri="{FF2B5EF4-FFF2-40B4-BE49-F238E27FC236}">
                    <a16:creationId xmlns:a16="http://schemas.microsoft.com/office/drawing/2014/main" id="{D094915D-5DC9-45DD-9FC9-0DBB82EAD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4" name="Freeform 1011">
                <a:extLst>
                  <a:ext uri="{FF2B5EF4-FFF2-40B4-BE49-F238E27FC236}">
                    <a16:creationId xmlns:a16="http://schemas.microsoft.com/office/drawing/2014/main" id="{8C0696EA-3FCC-48D7-856B-771674DC0A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5" name="Freeform 1012">
                <a:extLst>
                  <a:ext uri="{FF2B5EF4-FFF2-40B4-BE49-F238E27FC236}">
                    <a16:creationId xmlns:a16="http://schemas.microsoft.com/office/drawing/2014/main" id="{3E926060-07D2-47F4-AB45-2BD35650F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6" name="Freeform 1013">
                <a:extLst>
                  <a:ext uri="{FF2B5EF4-FFF2-40B4-BE49-F238E27FC236}">
                    <a16:creationId xmlns:a16="http://schemas.microsoft.com/office/drawing/2014/main" id="{8B2A2F63-B92F-4EDD-9C6C-BF13CDB7A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47" name="Freeform 1014">
                <a:extLst>
                  <a:ext uri="{FF2B5EF4-FFF2-40B4-BE49-F238E27FC236}">
                    <a16:creationId xmlns:a16="http://schemas.microsoft.com/office/drawing/2014/main" id="{9A295F6A-A543-4BF8-B09C-CAE605E42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48" name="Group 1015">
                <a:extLst>
                  <a:ext uri="{FF2B5EF4-FFF2-40B4-BE49-F238E27FC236}">
                    <a16:creationId xmlns:a16="http://schemas.microsoft.com/office/drawing/2014/main" id="{82147451-C0DC-4F75-9509-70900CAD0B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38255" name="Freeform 1016">
                  <a:extLst>
                    <a:ext uri="{FF2B5EF4-FFF2-40B4-BE49-F238E27FC236}">
                      <a16:creationId xmlns:a16="http://schemas.microsoft.com/office/drawing/2014/main" id="{8D687F60-DC9F-4255-8FBE-6621D1135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6" name="Freeform 1017">
                  <a:extLst>
                    <a:ext uri="{FF2B5EF4-FFF2-40B4-BE49-F238E27FC236}">
                      <a16:creationId xmlns:a16="http://schemas.microsoft.com/office/drawing/2014/main" id="{24F8D9D2-214A-4456-8138-2857BF7960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7" name="Freeform 1018">
                  <a:extLst>
                    <a:ext uri="{FF2B5EF4-FFF2-40B4-BE49-F238E27FC236}">
                      <a16:creationId xmlns:a16="http://schemas.microsoft.com/office/drawing/2014/main" id="{C78E4BEB-5C5E-4B40-8C1C-156BDAA501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8" name="Freeform 1019">
                  <a:extLst>
                    <a:ext uri="{FF2B5EF4-FFF2-40B4-BE49-F238E27FC236}">
                      <a16:creationId xmlns:a16="http://schemas.microsoft.com/office/drawing/2014/main" id="{26282384-FCE5-469D-ACA2-886629EE3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59" name="Freeform 1020">
                  <a:extLst>
                    <a:ext uri="{FF2B5EF4-FFF2-40B4-BE49-F238E27FC236}">
                      <a16:creationId xmlns:a16="http://schemas.microsoft.com/office/drawing/2014/main" id="{9CF68555-028D-4CDF-AC8C-E602C7D92D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60" name="Freeform 1021">
                  <a:extLst>
                    <a:ext uri="{FF2B5EF4-FFF2-40B4-BE49-F238E27FC236}">
                      <a16:creationId xmlns:a16="http://schemas.microsoft.com/office/drawing/2014/main" id="{3B5534EA-CE44-4178-9B79-9481358923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49" name="Freeform 1022">
                <a:extLst>
                  <a:ext uri="{FF2B5EF4-FFF2-40B4-BE49-F238E27FC236}">
                    <a16:creationId xmlns:a16="http://schemas.microsoft.com/office/drawing/2014/main" id="{BE34C362-DE84-49D7-9125-4B66482D7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0" name="Freeform 1023">
                <a:extLst>
                  <a:ext uri="{FF2B5EF4-FFF2-40B4-BE49-F238E27FC236}">
                    <a16:creationId xmlns:a16="http://schemas.microsoft.com/office/drawing/2014/main" id="{1A91FB6B-127B-4EDA-8D29-7A55250CA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1" name="Freeform 1024">
                <a:extLst>
                  <a:ext uri="{FF2B5EF4-FFF2-40B4-BE49-F238E27FC236}">
                    <a16:creationId xmlns:a16="http://schemas.microsoft.com/office/drawing/2014/main" id="{90CAD960-872C-484C-A5F3-8A55BE2E1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2" name="Freeform 1025">
                <a:extLst>
                  <a:ext uri="{FF2B5EF4-FFF2-40B4-BE49-F238E27FC236}">
                    <a16:creationId xmlns:a16="http://schemas.microsoft.com/office/drawing/2014/main" id="{C09829ED-CA23-4605-A14B-74B16875B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3" name="Freeform 1026">
                <a:extLst>
                  <a:ext uri="{FF2B5EF4-FFF2-40B4-BE49-F238E27FC236}">
                    <a16:creationId xmlns:a16="http://schemas.microsoft.com/office/drawing/2014/main" id="{A24FE26F-EF12-484E-AEFA-18842FF0E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54" name="Freeform 1027">
                <a:extLst>
                  <a:ext uri="{FF2B5EF4-FFF2-40B4-BE49-F238E27FC236}">
                    <a16:creationId xmlns:a16="http://schemas.microsoft.com/office/drawing/2014/main" id="{668C529A-84CF-4D9C-A8E6-A0081EBCA20A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37968" name="Picture 1030" descr="laptop_keyboard">
              <a:extLst>
                <a:ext uri="{FF2B5EF4-FFF2-40B4-BE49-F238E27FC236}">
                  <a16:creationId xmlns:a16="http://schemas.microsoft.com/office/drawing/2014/main" id="{046858BF-C24C-4B42-B9DA-5998915F08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69" name="Freeform 1031">
              <a:extLst>
                <a:ext uri="{FF2B5EF4-FFF2-40B4-BE49-F238E27FC236}">
                  <a16:creationId xmlns:a16="http://schemas.microsoft.com/office/drawing/2014/main" id="{3F9833CF-E073-4CE1-AA9F-2893E5810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70" name="Picture 1032" descr="screen">
              <a:extLst>
                <a:ext uri="{FF2B5EF4-FFF2-40B4-BE49-F238E27FC236}">
                  <a16:creationId xmlns:a16="http://schemas.microsoft.com/office/drawing/2014/main" id="{2257263F-A0E3-40C8-A2D0-80B3FCE52B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71" name="Freeform 1033">
              <a:extLst>
                <a:ext uri="{FF2B5EF4-FFF2-40B4-BE49-F238E27FC236}">
                  <a16:creationId xmlns:a16="http://schemas.microsoft.com/office/drawing/2014/main" id="{A48D40A0-A059-49CF-A8A1-580667CE3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2" name="Freeform 1034">
              <a:extLst>
                <a:ext uri="{FF2B5EF4-FFF2-40B4-BE49-F238E27FC236}">
                  <a16:creationId xmlns:a16="http://schemas.microsoft.com/office/drawing/2014/main" id="{678CCB62-5556-425A-8F31-A0D5CA5A9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3" name="Freeform 1035">
              <a:extLst>
                <a:ext uri="{FF2B5EF4-FFF2-40B4-BE49-F238E27FC236}">
                  <a16:creationId xmlns:a16="http://schemas.microsoft.com/office/drawing/2014/main" id="{BB5DCF1B-CE32-49C1-AA2A-E613A0806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4" name="Freeform 1036">
              <a:extLst>
                <a:ext uri="{FF2B5EF4-FFF2-40B4-BE49-F238E27FC236}">
                  <a16:creationId xmlns:a16="http://schemas.microsoft.com/office/drawing/2014/main" id="{2F1D30BA-1054-405A-A342-1A3469D5C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5" name="Freeform 1037">
              <a:extLst>
                <a:ext uri="{FF2B5EF4-FFF2-40B4-BE49-F238E27FC236}">
                  <a16:creationId xmlns:a16="http://schemas.microsoft.com/office/drawing/2014/main" id="{9601FC62-478C-4E69-AB20-43C79C443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6" name="Freeform 1038">
              <a:extLst>
                <a:ext uri="{FF2B5EF4-FFF2-40B4-BE49-F238E27FC236}">
                  <a16:creationId xmlns:a16="http://schemas.microsoft.com/office/drawing/2014/main" id="{F4E12AC1-72A7-4852-85BF-03EB19DD0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77" name="Group 1039">
              <a:extLst>
                <a:ext uri="{FF2B5EF4-FFF2-40B4-BE49-F238E27FC236}">
                  <a16:creationId xmlns:a16="http://schemas.microsoft.com/office/drawing/2014/main" id="{5CE58FA6-4E44-41C6-81B0-A51A62E71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38232" name="Freeform 1040">
                <a:extLst>
                  <a:ext uri="{FF2B5EF4-FFF2-40B4-BE49-F238E27FC236}">
                    <a16:creationId xmlns:a16="http://schemas.microsoft.com/office/drawing/2014/main" id="{273DB36D-7586-4B1A-8E89-FA454063B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3" name="Freeform 1041">
                <a:extLst>
                  <a:ext uri="{FF2B5EF4-FFF2-40B4-BE49-F238E27FC236}">
                    <a16:creationId xmlns:a16="http://schemas.microsoft.com/office/drawing/2014/main" id="{1B819198-3821-4C51-A0DE-19B0E8879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4" name="Freeform 1042">
                <a:extLst>
                  <a:ext uri="{FF2B5EF4-FFF2-40B4-BE49-F238E27FC236}">
                    <a16:creationId xmlns:a16="http://schemas.microsoft.com/office/drawing/2014/main" id="{4C446EC5-6000-47E0-A4D7-BFC8BB7864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5" name="Freeform 1043">
                <a:extLst>
                  <a:ext uri="{FF2B5EF4-FFF2-40B4-BE49-F238E27FC236}">
                    <a16:creationId xmlns:a16="http://schemas.microsoft.com/office/drawing/2014/main" id="{C0F69A80-ADA3-486A-8A61-4186C309B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6" name="Freeform 1044">
                <a:extLst>
                  <a:ext uri="{FF2B5EF4-FFF2-40B4-BE49-F238E27FC236}">
                    <a16:creationId xmlns:a16="http://schemas.microsoft.com/office/drawing/2014/main" id="{2C603F92-2739-44E3-A25E-E8C25A87A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37" name="Freeform 1045">
                <a:extLst>
                  <a:ext uri="{FF2B5EF4-FFF2-40B4-BE49-F238E27FC236}">
                    <a16:creationId xmlns:a16="http://schemas.microsoft.com/office/drawing/2014/main" id="{DB24C724-D28B-4AF9-97FB-CA651B1F6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78" name="Freeform 1046">
              <a:extLst>
                <a:ext uri="{FF2B5EF4-FFF2-40B4-BE49-F238E27FC236}">
                  <a16:creationId xmlns:a16="http://schemas.microsoft.com/office/drawing/2014/main" id="{4F1FA1EA-1AED-4792-BE45-ABC6ADF2F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79" name="Freeform 1047">
              <a:extLst>
                <a:ext uri="{FF2B5EF4-FFF2-40B4-BE49-F238E27FC236}">
                  <a16:creationId xmlns:a16="http://schemas.microsoft.com/office/drawing/2014/main" id="{C5FE9ED4-F46A-45B0-A2CE-055F5B607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0" name="Freeform 1048">
              <a:extLst>
                <a:ext uri="{FF2B5EF4-FFF2-40B4-BE49-F238E27FC236}">
                  <a16:creationId xmlns:a16="http://schemas.microsoft.com/office/drawing/2014/main" id="{D046F841-BBB2-4743-9F18-FC0AD8AD6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1" name="Freeform 1049">
              <a:extLst>
                <a:ext uri="{FF2B5EF4-FFF2-40B4-BE49-F238E27FC236}">
                  <a16:creationId xmlns:a16="http://schemas.microsoft.com/office/drawing/2014/main" id="{25576423-4147-43A0-A8A8-4C8043292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2" name="Freeform 1050">
              <a:extLst>
                <a:ext uri="{FF2B5EF4-FFF2-40B4-BE49-F238E27FC236}">
                  <a16:creationId xmlns:a16="http://schemas.microsoft.com/office/drawing/2014/main" id="{49995649-DA85-4083-8A04-E87410CF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83" name="Freeform 1051">
              <a:extLst>
                <a:ext uri="{FF2B5EF4-FFF2-40B4-BE49-F238E27FC236}">
                  <a16:creationId xmlns:a16="http://schemas.microsoft.com/office/drawing/2014/main" id="{3D175232-98C1-4FDB-A166-9DF0D4C528F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84" name="Group 2">
              <a:extLst>
                <a:ext uri="{FF2B5EF4-FFF2-40B4-BE49-F238E27FC236}">
                  <a16:creationId xmlns:a16="http://schemas.microsoft.com/office/drawing/2014/main" id="{290D4657-E2BC-450B-881F-1B9758A2F9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38210" name="Picture 1054" descr="laptop_keyboard">
                <a:extLst>
                  <a:ext uri="{FF2B5EF4-FFF2-40B4-BE49-F238E27FC236}">
                    <a16:creationId xmlns:a16="http://schemas.microsoft.com/office/drawing/2014/main" id="{41ACBE87-3E98-4159-A079-739E111D646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1" name="Freeform 1055">
                <a:extLst>
                  <a:ext uri="{FF2B5EF4-FFF2-40B4-BE49-F238E27FC236}">
                    <a16:creationId xmlns:a16="http://schemas.microsoft.com/office/drawing/2014/main" id="{C90BA840-3D7E-4EC5-8254-49F406B24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38212" name="Picture 1056" descr="screen">
                <a:extLst>
                  <a:ext uri="{FF2B5EF4-FFF2-40B4-BE49-F238E27FC236}">
                    <a16:creationId xmlns:a16="http://schemas.microsoft.com/office/drawing/2014/main" id="{96C9B351-42A3-461C-8738-9D54BC880C9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13" name="Freeform 1057">
                <a:extLst>
                  <a:ext uri="{FF2B5EF4-FFF2-40B4-BE49-F238E27FC236}">
                    <a16:creationId xmlns:a16="http://schemas.microsoft.com/office/drawing/2014/main" id="{DAB0586A-AFD1-4BAD-A67C-931872F04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4" name="Freeform 1058">
                <a:extLst>
                  <a:ext uri="{FF2B5EF4-FFF2-40B4-BE49-F238E27FC236}">
                    <a16:creationId xmlns:a16="http://schemas.microsoft.com/office/drawing/2014/main" id="{BF9EB46D-B3C9-41A9-9597-4120A19CB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5" name="Freeform 1059">
                <a:extLst>
                  <a:ext uri="{FF2B5EF4-FFF2-40B4-BE49-F238E27FC236}">
                    <a16:creationId xmlns:a16="http://schemas.microsoft.com/office/drawing/2014/main" id="{713F9059-F047-444E-8AB2-A98C51BC3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6" name="Freeform 1060">
                <a:extLst>
                  <a:ext uri="{FF2B5EF4-FFF2-40B4-BE49-F238E27FC236}">
                    <a16:creationId xmlns:a16="http://schemas.microsoft.com/office/drawing/2014/main" id="{E105759F-78C7-4238-91E6-46EAFE04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7" name="Freeform 1061">
                <a:extLst>
                  <a:ext uri="{FF2B5EF4-FFF2-40B4-BE49-F238E27FC236}">
                    <a16:creationId xmlns:a16="http://schemas.microsoft.com/office/drawing/2014/main" id="{A426ADCD-EC62-4F99-89FE-57EEFBE4C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18" name="Freeform 1062">
                <a:extLst>
                  <a:ext uri="{FF2B5EF4-FFF2-40B4-BE49-F238E27FC236}">
                    <a16:creationId xmlns:a16="http://schemas.microsoft.com/office/drawing/2014/main" id="{EBEB6509-F556-43A0-AAEC-0EE345AFA1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8219" name="Group 1063">
                <a:extLst>
                  <a:ext uri="{FF2B5EF4-FFF2-40B4-BE49-F238E27FC236}">
                    <a16:creationId xmlns:a16="http://schemas.microsoft.com/office/drawing/2014/main" id="{8E6E86A6-781B-4CA7-B4D0-2BECD93BE9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38226" name="Freeform 1064">
                  <a:extLst>
                    <a:ext uri="{FF2B5EF4-FFF2-40B4-BE49-F238E27FC236}">
                      <a16:creationId xmlns:a16="http://schemas.microsoft.com/office/drawing/2014/main" id="{837CCF57-B0FC-41D4-99AA-E13176AAB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7" name="Freeform 1065">
                  <a:extLst>
                    <a:ext uri="{FF2B5EF4-FFF2-40B4-BE49-F238E27FC236}">
                      <a16:creationId xmlns:a16="http://schemas.microsoft.com/office/drawing/2014/main" id="{C9B13A70-D2D0-4E51-A81A-E2B94C3607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8" name="Freeform 1066">
                  <a:extLst>
                    <a:ext uri="{FF2B5EF4-FFF2-40B4-BE49-F238E27FC236}">
                      <a16:creationId xmlns:a16="http://schemas.microsoft.com/office/drawing/2014/main" id="{ABBDABE1-1294-4A12-A01F-751D54492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29" name="Freeform 1067">
                  <a:extLst>
                    <a:ext uri="{FF2B5EF4-FFF2-40B4-BE49-F238E27FC236}">
                      <a16:creationId xmlns:a16="http://schemas.microsoft.com/office/drawing/2014/main" id="{DA845AFB-506C-4419-AA6F-6CC7FCCBAC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0" name="Freeform 1068">
                  <a:extLst>
                    <a:ext uri="{FF2B5EF4-FFF2-40B4-BE49-F238E27FC236}">
                      <a16:creationId xmlns:a16="http://schemas.microsoft.com/office/drawing/2014/main" id="{96A7E2A5-FD80-43EA-9662-C65E75117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31" name="Freeform 1069">
                  <a:extLst>
                    <a:ext uri="{FF2B5EF4-FFF2-40B4-BE49-F238E27FC236}">
                      <a16:creationId xmlns:a16="http://schemas.microsoft.com/office/drawing/2014/main" id="{0EA5A3A4-365F-4056-9A1B-683A70924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220" name="Freeform 1070">
                <a:extLst>
                  <a:ext uri="{FF2B5EF4-FFF2-40B4-BE49-F238E27FC236}">
                    <a16:creationId xmlns:a16="http://schemas.microsoft.com/office/drawing/2014/main" id="{DED2EF8A-C233-4977-9997-6FA8BCA36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1" name="Freeform 1071">
                <a:extLst>
                  <a:ext uri="{FF2B5EF4-FFF2-40B4-BE49-F238E27FC236}">
                    <a16:creationId xmlns:a16="http://schemas.microsoft.com/office/drawing/2014/main" id="{5FF94C74-411B-40A7-B7F1-1D68321F9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2" name="Freeform 1072">
                <a:extLst>
                  <a:ext uri="{FF2B5EF4-FFF2-40B4-BE49-F238E27FC236}">
                    <a16:creationId xmlns:a16="http://schemas.microsoft.com/office/drawing/2014/main" id="{14E3E82C-3A44-405A-B063-68DC4727E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3" name="Freeform 1073">
                <a:extLst>
                  <a:ext uri="{FF2B5EF4-FFF2-40B4-BE49-F238E27FC236}">
                    <a16:creationId xmlns:a16="http://schemas.microsoft.com/office/drawing/2014/main" id="{81122C0D-37E3-4AA5-A265-232727C4C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4" name="Freeform 1074">
                <a:extLst>
                  <a:ext uri="{FF2B5EF4-FFF2-40B4-BE49-F238E27FC236}">
                    <a16:creationId xmlns:a16="http://schemas.microsoft.com/office/drawing/2014/main" id="{13201E11-4447-4B01-A4A3-45A2DEBBA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25" name="Freeform 1075">
                <a:extLst>
                  <a:ext uri="{FF2B5EF4-FFF2-40B4-BE49-F238E27FC236}">
                    <a16:creationId xmlns:a16="http://schemas.microsoft.com/office/drawing/2014/main" id="{CFA6F4E6-6F09-45A7-809D-FFF09BA4135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85" name="Group 1076">
              <a:extLst>
                <a:ext uri="{FF2B5EF4-FFF2-40B4-BE49-F238E27FC236}">
                  <a16:creationId xmlns:a16="http://schemas.microsoft.com/office/drawing/2014/main" id="{CFF96D68-A9D2-44F2-80B5-ADDB0AB1BE8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6156325" y="3300413"/>
              <a:ext cx="342900" cy="334962"/>
              <a:chOff x="2839" y="3501"/>
              <a:chExt cx="755" cy="803"/>
            </a:xfrm>
          </p:grpSpPr>
          <p:pic>
            <p:nvPicPr>
              <p:cNvPr id="38208" name="Picture 1077" descr="desktop_computer_stylized_medium">
                <a:extLst>
                  <a:ext uri="{FF2B5EF4-FFF2-40B4-BE49-F238E27FC236}">
                    <a16:creationId xmlns:a16="http://schemas.microsoft.com/office/drawing/2014/main" id="{E2D72E18-D796-4461-AA4B-5EE62A49FCA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209" name="Freeform 1078">
                <a:extLst>
                  <a:ext uri="{FF2B5EF4-FFF2-40B4-BE49-F238E27FC236}">
                    <a16:creationId xmlns:a16="http://schemas.microsoft.com/office/drawing/2014/main" id="{AA9C999F-894B-40CE-AEF1-49125D6C41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37986" name="Picture 1081" descr="laptop_keyboard">
              <a:extLst>
                <a:ext uri="{FF2B5EF4-FFF2-40B4-BE49-F238E27FC236}">
                  <a16:creationId xmlns:a16="http://schemas.microsoft.com/office/drawing/2014/main" id="{F61FBEE8-3D2B-4BF5-AF41-7D9062477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7" name="Freeform 1082">
              <a:extLst>
                <a:ext uri="{FF2B5EF4-FFF2-40B4-BE49-F238E27FC236}">
                  <a16:creationId xmlns:a16="http://schemas.microsoft.com/office/drawing/2014/main" id="{2FF834E6-D838-46E4-A2B2-91CEB242F5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37988" name="Picture 1083" descr="screen">
              <a:extLst>
                <a:ext uri="{FF2B5EF4-FFF2-40B4-BE49-F238E27FC236}">
                  <a16:creationId xmlns:a16="http://schemas.microsoft.com/office/drawing/2014/main" id="{C89C6B0D-102B-4073-AC5B-2E6E25CCB60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989" name="Freeform 1084">
              <a:extLst>
                <a:ext uri="{FF2B5EF4-FFF2-40B4-BE49-F238E27FC236}">
                  <a16:creationId xmlns:a16="http://schemas.microsoft.com/office/drawing/2014/main" id="{1E42A598-BEA9-4218-8EBA-986D889922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0" name="Freeform 1085">
              <a:extLst>
                <a:ext uri="{FF2B5EF4-FFF2-40B4-BE49-F238E27FC236}">
                  <a16:creationId xmlns:a16="http://schemas.microsoft.com/office/drawing/2014/main" id="{4E4B2BD4-23B4-4BAB-8F38-F19000B03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1" name="Freeform 1086">
              <a:extLst>
                <a:ext uri="{FF2B5EF4-FFF2-40B4-BE49-F238E27FC236}">
                  <a16:creationId xmlns:a16="http://schemas.microsoft.com/office/drawing/2014/main" id="{3B0E4D32-5D2A-496D-86F3-CC4EB901A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2" name="Freeform 1087">
              <a:extLst>
                <a:ext uri="{FF2B5EF4-FFF2-40B4-BE49-F238E27FC236}">
                  <a16:creationId xmlns:a16="http://schemas.microsoft.com/office/drawing/2014/main" id="{FC29446A-615B-4C86-A20B-99CCF4A0D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3" name="Freeform 1088">
              <a:extLst>
                <a:ext uri="{FF2B5EF4-FFF2-40B4-BE49-F238E27FC236}">
                  <a16:creationId xmlns:a16="http://schemas.microsoft.com/office/drawing/2014/main" id="{A6EE7DE0-3108-4D01-B8F7-9B352C9A62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4" name="Freeform 1089">
              <a:extLst>
                <a:ext uri="{FF2B5EF4-FFF2-40B4-BE49-F238E27FC236}">
                  <a16:creationId xmlns:a16="http://schemas.microsoft.com/office/drawing/2014/main" id="{D5077266-E67B-4D7C-870A-66E77C4305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95" name="Group 1090">
              <a:extLst>
                <a:ext uri="{FF2B5EF4-FFF2-40B4-BE49-F238E27FC236}">
                  <a16:creationId xmlns:a16="http://schemas.microsoft.com/office/drawing/2014/main" id="{B3F652A7-F193-4E7D-AD49-D953B59298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38202" name="Freeform 1091">
                <a:extLst>
                  <a:ext uri="{FF2B5EF4-FFF2-40B4-BE49-F238E27FC236}">
                    <a16:creationId xmlns:a16="http://schemas.microsoft.com/office/drawing/2014/main" id="{5EACA801-B29E-4C68-B0BA-9C9405986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3" name="Freeform 1092">
                <a:extLst>
                  <a:ext uri="{FF2B5EF4-FFF2-40B4-BE49-F238E27FC236}">
                    <a16:creationId xmlns:a16="http://schemas.microsoft.com/office/drawing/2014/main" id="{F5BD963B-11A1-4F75-8CD3-9E9E51898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4" name="Freeform 1093">
                <a:extLst>
                  <a:ext uri="{FF2B5EF4-FFF2-40B4-BE49-F238E27FC236}">
                    <a16:creationId xmlns:a16="http://schemas.microsoft.com/office/drawing/2014/main" id="{ECB712EF-773B-46CF-BFF8-F8BEBFC4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5" name="Freeform 1094">
                <a:extLst>
                  <a:ext uri="{FF2B5EF4-FFF2-40B4-BE49-F238E27FC236}">
                    <a16:creationId xmlns:a16="http://schemas.microsoft.com/office/drawing/2014/main" id="{DF36C86A-5AFC-42C1-866A-8C36BDCDD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6" name="Freeform 1095">
                <a:extLst>
                  <a:ext uri="{FF2B5EF4-FFF2-40B4-BE49-F238E27FC236}">
                    <a16:creationId xmlns:a16="http://schemas.microsoft.com/office/drawing/2014/main" id="{0A6D96F5-C8FE-4CB6-A49D-79CC97342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207" name="Freeform 1096">
                <a:extLst>
                  <a:ext uri="{FF2B5EF4-FFF2-40B4-BE49-F238E27FC236}">
                    <a16:creationId xmlns:a16="http://schemas.microsoft.com/office/drawing/2014/main" id="{5787F381-2E3C-4806-834B-409BA81E11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7996" name="Freeform 1097">
              <a:extLst>
                <a:ext uri="{FF2B5EF4-FFF2-40B4-BE49-F238E27FC236}">
                  <a16:creationId xmlns:a16="http://schemas.microsoft.com/office/drawing/2014/main" id="{231D5DEB-25A9-448D-B85F-6CC2BA34A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7" name="Freeform 1098">
              <a:extLst>
                <a:ext uri="{FF2B5EF4-FFF2-40B4-BE49-F238E27FC236}">
                  <a16:creationId xmlns:a16="http://schemas.microsoft.com/office/drawing/2014/main" id="{7E00F13B-A829-4CFC-A883-FD776B1B5EA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8" name="Freeform 1099">
              <a:extLst>
                <a:ext uri="{FF2B5EF4-FFF2-40B4-BE49-F238E27FC236}">
                  <a16:creationId xmlns:a16="http://schemas.microsoft.com/office/drawing/2014/main" id="{E93A0D10-8CA7-476E-964A-566D522F1C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99" name="Freeform 1100">
              <a:extLst>
                <a:ext uri="{FF2B5EF4-FFF2-40B4-BE49-F238E27FC236}">
                  <a16:creationId xmlns:a16="http://schemas.microsoft.com/office/drawing/2014/main" id="{9C415935-6E43-4830-AD5E-AC7FC22391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0" name="Freeform 1101">
              <a:extLst>
                <a:ext uri="{FF2B5EF4-FFF2-40B4-BE49-F238E27FC236}">
                  <a16:creationId xmlns:a16="http://schemas.microsoft.com/office/drawing/2014/main" id="{683D934C-7709-4418-8788-917A8A6D4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8001" name="Freeform 1102">
              <a:extLst>
                <a:ext uri="{FF2B5EF4-FFF2-40B4-BE49-F238E27FC236}">
                  <a16:creationId xmlns:a16="http://schemas.microsoft.com/office/drawing/2014/main" id="{1784703F-5AA2-470D-91E7-D0A918888A0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8002" name="Group 1103">
              <a:extLst>
                <a:ext uri="{FF2B5EF4-FFF2-40B4-BE49-F238E27FC236}">
                  <a16:creationId xmlns:a16="http://schemas.microsoft.com/office/drawing/2014/main" id="{CFD80328-0E80-4ADC-A3EF-EC36AD967C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38194" name="Oval 407">
                <a:extLst>
                  <a:ext uri="{FF2B5EF4-FFF2-40B4-BE49-F238E27FC236}">
                    <a16:creationId xmlns:a16="http://schemas.microsoft.com/office/drawing/2014/main" id="{8F035C63-2B18-48CC-981F-32CF37851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5" name="Rectangle 410">
                <a:extLst>
                  <a:ext uri="{FF2B5EF4-FFF2-40B4-BE49-F238E27FC236}">
                    <a16:creationId xmlns:a16="http://schemas.microsoft.com/office/drawing/2014/main" id="{1BD27CDC-8E0C-4023-9A23-2E72E8635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96" name="Oval 411">
                <a:extLst>
                  <a:ext uri="{FF2B5EF4-FFF2-40B4-BE49-F238E27FC236}">
                    <a16:creationId xmlns:a16="http://schemas.microsoft.com/office/drawing/2014/main" id="{47CABF97-39A3-4ED7-8680-BEC0E5874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97" name="Group 1107">
                <a:extLst>
                  <a:ext uri="{FF2B5EF4-FFF2-40B4-BE49-F238E27FC236}">
                    <a16:creationId xmlns:a16="http://schemas.microsoft.com/office/drawing/2014/main" id="{A4B4ED06-4829-4F9B-A7AC-16BACB2004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200" name="Freeform 1108">
                  <a:extLst>
                    <a:ext uri="{FF2B5EF4-FFF2-40B4-BE49-F238E27FC236}">
                      <a16:creationId xmlns:a16="http://schemas.microsoft.com/office/drawing/2014/main" id="{AD659B75-0CFA-46AC-AD53-278CDF807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201" name="Freeform 1109">
                  <a:extLst>
                    <a:ext uri="{FF2B5EF4-FFF2-40B4-BE49-F238E27FC236}">
                      <a16:creationId xmlns:a16="http://schemas.microsoft.com/office/drawing/2014/main" id="{649E586F-1E55-4FA5-87E5-9103C2C727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8" name="Line 1110">
                <a:extLst>
                  <a:ext uri="{FF2B5EF4-FFF2-40B4-BE49-F238E27FC236}">
                    <a16:creationId xmlns:a16="http://schemas.microsoft.com/office/drawing/2014/main" id="{700D6247-45D5-412A-9591-F99BE43A2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9" name="Line 1111">
                <a:extLst>
                  <a:ext uri="{FF2B5EF4-FFF2-40B4-BE49-F238E27FC236}">
                    <a16:creationId xmlns:a16="http://schemas.microsoft.com/office/drawing/2014/main" id="{76DCDD2F-F8B5-424A-9E86-943F94320E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3" name="Group 1112">
              <a:extLst>
                <a:ext uri="{FF2B5EF4-FFF2-40B4-BE49-F238E27FC236}">
                  <a16:creationId xmlns:a16="http://schemas.microsoft.com/office/drawing/2014/main" id="{32A6C646-F149-4CC1-84C9-34247AB614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38186" name="Oval 407">
                <a:extLst>
                  <a:ext uri="{FF2B5EF4-FFF2-40B4-BE49-F238E27FC236}">
                    <a16:creationId xmlns:a16="http://schemas.microsoft.com/office/drawing/2014/main" id="{E2A0AA88-803E-4E85-B046-BE30F5F6E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7" name="Rectangle 410">
                <a:extLst>
                  <a:ext uri="{FF2B5EF4-FFF2-40B4-BE49-F238E27FC236}">
                    <a16:creationId xmlns:a16="http://schemas.microsoft.com/office/drawing/2014/main" id="{71ADFF4B-2CCF-4CD4-B036-D66C45DA5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88" name="Oval 411">
                <a:extLst>
                  <a:ext uri="{FF2B5EF4-FFF2-40B4-BE49-F238E27FC236}">
                    <a16:creationId xmlns:a16="http://schemas.microsoft.com/office/drawing/2014/main" id="{1D4BDBC9-C0C2-42FA-8C27-4765CA2DE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89" name="Group 1116">
                <a:extLst>
                  <a:ext uri="{FF2B5EF4-FFF2-40B4-BE49-F238E27FC236}">
                    <a16:creationId xmlns:a16="http://schemas.microsoft.com/office/drawing/2014/main" id="{B0F2857E-8836-4518-ABE9-71BD52C060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38192" name="Freeform 1117">
                  <a:extLst>
                    <a:ext uri="{FF2B5EF4-FFF2-40B4-BE49-F238E27FC236}">
                      <a16:creationId xmlns:a16="http://schemas.microsoft.com/office/drawing/2014/main" id="{5D8EE78D-1FA5-488F-BD03-169593216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93" name="Freeform 1118">
                  <a:extLst>
                    <a:ext uri="{FF2B5EF4-FFF2-40B4-BE49-F238E27FC236}">
                      <a16:creationId xmlns:a16="http://schemas.microsoft.com/office/drawing/2014/main" id="{4533A4C8-0BB3-4282-8DE7-FB4770A643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90" name="Line 1119">
                <a:extLst>
                  <a:ext uri="{FF2B5EF4-FFF2-40B4-BE49-F238E27FC236}">
                    <a16:creationId xmlns:a16="http://schemas.microsoft.com/office/drawing/2014/main" id="{74B32AE7-DAA7-45C5-B542-D0ECBDAE79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91" name="Line 1120">
                <a:extLst>
                  <a:ext uri="{FF2B5EF4-FFF2-40B4-BE49-F238E27FC236}">
                    <a16:creationId xmlns:a16="http://schemas.microsoft.com/office/drawing/2014/main" id="{9EDC9A95-C8CB-460E-84FA-B04C0805C0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4" name="Group 878">
              <a:extLst>
                <a:ext uri="{FF2B5EF4-FFF2-40B4-BE49-F238E27FC236}">
                  <a16:creationId xmlns:a16="http://schemas.microsoft.com/office/drawing/2014/main" id="{1A520735-B6D0-4D7F-A7BF-A0BF0D8A39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21325" y="3067050"/>
              <a:ext cx="374650" cy="82550"/>
              <a:chOff x="2199" y="955"/>
              <a:chExt cx="2547" cy="506"/>
            </a:xfrm>
          </p:grpSpPr>
          <p:sp>
            <p:nvSpPr>
              <p:cNvPr id="38180" name="Freeform 879">
                <a:extLst>
                  <a:ext uri="{FF2B5EF4-FFF2-40B4-BE49-F238E27FC236}">
                    <a16:creationId xmlns:a16="http://schemas.microsoft.com/office/drawing/2014/main" id="{2BA2DC7B-26C5-4EE5-A776-59A731851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1" name="Freeform 880">
                <a:extLst>
                  <a:ext uri="{FF2B5EF4-FFF2-40B4-BE49-F238E27FC236}">
                    <a16:creationId xmlns:a16="http://schemas.microsoft.com/office/drawing/2014/main" id="{6BEE5D3B-9EF8-41DE-8BD3-40E11011F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2" name="Freeform 881">
                <a:extLst>
                  <a:ext uri="{FF2B5EF4-FFF2-40B4-BE49-F238E27FC236}">
                    <a16:creationId xmlns:a16="http://schemas.microsoft.com/office/drawing/2014/main" id="{0F00E610-2DAE-4160-AF89-A3DADFAAE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3" name="Freeform 882">
                <a:extLst>
                  <a:ext uri="{FF2B5EF4-FFF2-40B4-BE49-F238E27FC236}">
                    <a16:creationId xmlns:a16="http://schemas.microsoft.com/office/drawing/2014/main" id="{D689C3BB-98A8-44DA-86DD-4B7D6BEFB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4" name="Freeform 883">
                <a:extLst>
                  <a:ext uri="{FF2B5EF4-FFF2-40B4-BE49-F238E27FC236}">
                    <a16:creationId xmlns:a16="http://schemas.microsoft.com/office/drawing/2014/main" id="{FFBB1FB1-C572-4775-A1AD-19C618ADC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85" name="Freeform 884">
                <a:extLst>
                  <a:ext uri="{FF2B5EF4-FFF2-40B4-BE49-F238E27FC236}">
                    <a16:creationId xmlns:a16="http://schemas.microsoft.com/office/drawing/2014/main" id="{1EE44E93-D19A-46D3-B8C0-88346B2F6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5" name="Group 1121">
              <a:extLst>
                <a:ext uri="{FF2B5EF4-FFF2-40B4-BE49-F238E27FC236}">
                  <a16:creationId xmlns:a16="http://schemas.microsoft.com/office/drawing/2014/main" id="{66CCCEFC-2C0F-48FC-9039-4132076B2A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38172" name="Oval 407">
                <a:extLst>
                  <a:ext uri="{FF2B5EF4-FFF2-40B4-BE49-F238E27FC236}">
                    <a16:creationId xmlns:a16="http://schemas.microsoft.com/office/drawing/2014/main" id="{9B631B84-2B98-4526-8D95-ED7476E6E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3" name="Rectangle 410">
                <a:extLst>
                  <a:ext uri="{FF2B5EF4-FFF2-40B4-BE49-F238E27FC236}">
                    <a16:creationId xmlns:a16="http://schemas.microsoft.com/office/drawing/2014/main" id="{5833EE48-54A4-45C1-A8AF-4B6D20C94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74" name="Oval 411">
                <a:extLst>
                  <a:ext uri="{FF2B5EF4-FFF2-40B4-BE49-F238E27FC236}">
                    <a16:creationId xmlns:a16="http://schemas.microsoft.com/office/drawing/2014/main" id="{6B935B9C-6CDC-44A7-B651-5B1C73286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75" name="Group 1125">
                <a:extLst>
                  <a:ext uri="{FF2B5EF4-FFF2-40B4-BE49-F238E27FC236}">
                    <a16:creationId xmlns:a16="http://schemas.microsoft.com/office/drawing/2014/main" id="{F402818B-7F45-45A3-A439-3CDF4B513DC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8" name="Freeform 1126">
                  <a:extLst>
                    <a:ext uri="{FF2B5EF4-FFF2-40B4-BE49-F238E27FC236}">
                      <a16:creationId xmlns:a16="http://schemas.microsoft.com/office/drawing/2014/main" id="{3C03D481-B405-413C-8B12-95D7CBE47E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9" name="Freeform 1127">
                  <a:extLst>
                    <a:ext uri="{FF2B5EF4-FFF2-40B4-BE49-F238E27FC236}">
                      <a16:creationId xmlns:a16="http://schemas.microsoft.com/office/drawing/2014/main" id="{874A3F1C-EE29-4082-9C7D-BE2E6B454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76" name="Line 1128">
                <a:extLst>
                  <a:ext uri="{FF2B5EF4-FFF2-40B4-BE49-F238E27FC236}">
                    <a16:creationId xmlns:a16="http://schemas.microsoft.com/office/drawing/2014/main" id="{CCCF2774-0F6A-486D-B234-3EDA6FF337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77" name="Line 1129">
                <a:extLst>
                  <a:ext uri="{FF2B5EF4-FFF2-40B4-BE49-F238E27FC236}">
                    <a16:creationId xmlns:a16="http://schemas.microsoft.com/office/drawing/2014/main" id="{22B742EF-8064-4FD2-9CED-1DD2969F9F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6" name="Group 1130">
              <a:extLst>
                <a:ext uri="{FF2B5EF4-FFF2-40B4-BE49-F238E27FC236}">
                  <a16:creationId xmlns:a16="http://schemas.microsoft.com/office/drawing/2014/main" id="{FD2947F8-0356-465C-986D-29766D0464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38164" name="Oval 407">
                <a:extLst>
                  <a:ext uri="{FF2B5EF4-FFF2-40B4-BE49-F238E27FC236}">
                    <a16:creationId xmlns:a16="http://schemas.microsoft.com/office/drawing/2014/main" id="{911977E0-2ED4-446C-ABFD-F848F58CA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5" name="Rectangle 410">
                <a:extLst>
                  <a:ext uri="{FF2B5EF4-FFF2-40B4-BE49-F238E27FC236}">
                    <a16:creationId xmlns:a16="http://schemas.microsoft.com/office/drawing/2014/main" id="{29566636-097B-4561-B65C-E81EEFD01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66" name="Oval 411">
                <a:extLst>
                  <a:ext uri="{FF2B5EF4-FFF2-40B4-BE49-F238E27FC236}">
                    <a16:creationId xmlns:a16="http://schemas.microsoft.com/office/drawing/2014/main" id="{45DC8496-EE82-4E93-8290-3BEDFD8C8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67" name="Group 1134">
                <a:extLst>
                  <a:ext uri="{FF2B5EF4-FFF2-40B4-BE49-F238E27FC236}">
                    <a16:creationId xmlns:a16="http://schemas.microsoft.com/office/drawing/2014/main" id="{E02C2140-1AAA-4583-9673-0889AFE8AF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70" name="Freeform 1135">
                  <a:extLst>
                    <a:ext uri="{FF2B5EF4-FFF2-40B4-BE49-F238E27FC236}">
                      <a16:creationId xmlns:a16="http://schemas.microsoft.com/office/drawing/2014/main" id="{62AE58EE-9183-4F38-A35F-9A347637CD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71" name="Freeform 1136">
                  <a:extLst>
                    <a:ext uri="{FF2B5EF4-FFF2-40B4-BE49-F238E27FC236}">
                      <a16:creationId xmlns:a16="http://schemas.microsoft.com/office/drawing/2014/main" id="{85E4DEB1-DE61-447F-BBDA-2EE7D2B8D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8" name="Line 1137">
                <a:extLst>
                  <a:ext uri="{FF2B5EF4-FFF2-40B4-BE49-F238E27FC236}">
                    <a16:creationId xmlns:a16="http://schemas.microsoft.com/office/drawing/2014/main" id="{B56E8D8E-B327-49CB-8338-0B550B763E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9" name="Line 1138">
                <a:extLst>
                  <a:ext uri="{FF2B5EF4-FFF2-40B4-BE49-F238E27FC236}">
                    <a16:creationId xmlns:a16="http://schemas.microsoft.com/office/drawing/2014/main" id="{5532EB12-AAB3-4EF0-858A-32DC9A32EC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7" name="Group 1139">
              <a:extLst>
                <a:ext uri="{FF2B5EF4-FFF2-40B4-BE49-F238E27FC236}">
                  <a16:creationId xmlns:a16="http://schemas.microsoft.com/office/drawing/2014/main" id="{9ABEAF14-C469-4F38-B22A-573C0C72DC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38156" name="Oval 407">
                <a:extLst>
                  <a:ext uri="{FF2B5EF4-FFF2-40B4-BE49-F238E27FC236}">
                    <a16:creationId xmlns:a16="http://schemas.microsoft.com/office/drawing/2014/main" id="{77EDCA62-8158-47BF-8724-778BDB5E5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7" name="Rectangle 410">
                <a:extLst>
                  <a:ext uri="{FF2B5EF4-FFF2-40B4-BE49-F238E27FC236}">
                    <a16:creationId xmlns:a16="http://schemas.microsoft.com/office/drawing/2014/main" id="{C0C88DDE-FADC-4886-89CA-E8EC49DF7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38158" name="Oval 411">
                <a:extLst>
                  <a:ext uri="{FF2B5EF4-FFF2-40B4-BE49-F238E27FC236}">
                    <a16:creationId xmlns:a16="http://schemas.microsoft.com/office/drawing/2014/main" id="{B6C9749F-0138-4AD2-A655-2E61C63F6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38159" name="Group 1143">
                <a:extLst>
                  <a:ext uri="{FF2B5EF4-FFF2-40B4-BE49-F238E27FC236}">
                    <a16:creationId xmlns:a16="http://schemas.microsoft.com/office/drawing/2014/main" id="{6B0B706E-3527-429B-A620-70E907D6B0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38162" name="Freeform 1144">
                  <a:extLst>
                    <a:ext uri="{FF2B5EF4-FFF2-40B4-BE49-F238E27FC236}">
                      <a16:creationId xmlns:a16="http://schemas.microsoft.com/office/drawing/2014/main" id="{1EF69386-2E1A-4FA9-B8E7-3093F5D05F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8163" name="Freeform 1145">
                  <a:extLst>
                    <a:ext uri="{FF2B5EF4-FFF2-40B4-BE49-F238E27FC236}">
                      <a16:creationId xmlns:a16="http://schemas.microsoft.com/office/drawing/2014/main" id="{EF727206-0C82-4E54-8B95-E408CCCC7D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8160" name="Line 1146">
                <a:extLst>
                  <a:ext uri="{FF2B5EF4-FFF2-40B4-BE49-F238E27FC236}">
                    <a16:creationId xmlns:a16="http://schemas.microsoft.com/office/drawing/2014/main" id="{3CC98215-802B-4235-8570-7C4C792360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61" name="Line 1147">
                <a:extLst>
                  <a:ext uri="{FF2B5EF4-FFF2-40B4-BE49-F238E27FC236}">
                    <a16:creationId xmlns:a16="http://schemas.microsoft.com/office/drawing/2014/main" id="{A5AB36C2-6D2E-433A-8BA1-EC5F45E628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08" name="Group 3">
              <a:extLst>
                <a:ext uri="{FF2B5EF4-FFF2-40B4-BE49-F238E27FC236}">
                  <a16:creationId xmlns:a16="http://schemas.microsoft.com/office/drawing/2014/main" id="{8C2AB8DF-25F5-4754-AA1A-2170AD834F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38154" name="Picture 555">
                <a:extLst>
                  <a:ext uri="{FF2B5EF4-FFF2-40B4-BE49-F238E27FC236}">
                    <a16:creationId xmlns:a16="http://schemas.microsoft.com/office/drawing/2014/main" id="{94321B4D-5461-48F7-BF94-CCD63B614B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155" name="Picture 1115" descr="antenna_stylized">
                <a:extLst>
                  <a:ext uri="{FF2B5EF4-FFF2-40B4-BE49-F238E27FC236}">
                    <a16:creationId xmlns:a16="http://schemas.microsoft.com/office/drawing/2014/main" id="{93FA2410-DCB2-4AEA-9795-0510C316985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38009" name="Picture 603" descr="car_icon_small">
              <a:extLst>
                <a:ext uri="{FF2B5EF4-FFF2-40B4-BE49-F238E27FC236}">
                  <a16:creationId xmlns:a16="http://schemas.microsoft.com/office/drawing/2014/main" id="{B933E5EC-39C3-4F73-8090-C7B1B7209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0" name="Picture 814">
              <a:extLst>
                <a:ext uri="{FF2B5EF4-FFF2-40B4-BE49-F238E27FC236}">
                  <a16:creationId xmlns:a16="http://schemas.microsoft.com/office/drawing/2014/main" id="{886A635A-3B09-4A8E-8FB9-FCA46ADC6943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1" name="Picture 1017" descr="antenna_stylized">
              <a:extLst>
                <a:ext uri="{FF2B5EF4-FFF2-40B4-BE49-F238E27FC236}">
                  <a16:creationId xmlns:a16="http://schemas.microsoft.com/office/drawing/2014/main" id="{AF9D4584-9932-4487-80E9-82DC38972E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8012" name="Picture 1017" descr="antenna_stylized">
              <a:extLst>
                <a:ext uri="{FF2B5EF4-FFF2-40B4-BE49-F238E27FC236}">
                  <a16:creationId xmlns:a16="http://schemas.microsoft.com/office/drawing/2014/main" id="{E5A31E8E-F751-4E53-A93D-EC43C9CF28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38013" name="Group 870">
              <a:extLst>
                <a:ext uri="{FF2B5EF4-FFF2-40B4-BE49-F238E27FC236}">
                  <a16:creationId xmlns:a16="http://schemas.microsoft.com/office/drawing/2014/main" id="{D40E2FC5-E917-459C-94E8-30C9C1C15B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88000" y="1546225"/>
              <a:ext cx="477838" cy="107950"/>
              <a:chOff x="2199" y="955"/>
              <a:chExt cx="2547" cy="506"/>
            </a:xfrm>
          </p:grpSpPr>
          <p:sp>
            <p:nvSpPr>
              <p:cNvPr id="38148" name="Freeform 871">
                <a:extLst>
                  <a:ext uri="{FF2B5EF4-FFF2-40B4-BE49-F238E27FC236}">
                    <a16:creationId xmlns:a16="http://schemas.microsoft.com/office/drawing/2014/main" id="{F078A8CA-8773-4DB5-9B67-1A5E33AB9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9" name="Freeform 872">
                <a:extLst>
                  <a:ext uri="{FF2B5EF4-FFF2-40B4-BE49-F238E27FC236}">
                    <a16:creationId xmlns:a16="http://schemas.microsoft.com/office/drawing/2014/main" id="{336521CA-2AB4-4034-9C64-943450818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0" name="Freeform 873">
                <a:extLst>
                  <a:ext uri="{FF2B5EF4-FFF2-40B4-BE49-F238E27FC236}">
                    <a16:creationId xmlns:a16="http://schemas.microsoft.com/office/drawing/2014/main" id="{659A7DF6-CC58-46E0-A0AF-B4A8E0F9D2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1" name="Freeform 874">
                <a:extLst>
                  <a:ext uri="{FF2B5EF4-FFF2-40B4-BE49-F238E27FC236}">
                    <a16:creationId xmlns:a16="http://schemas.microsoft.com/office/drawing/2014/main" id="{8462508D-1CAE-4D6C-8C64-9F7175034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2" name="Freeform 875">
                <a:extLst>
                  <a:ext uri="{FF2B5EF4-FFF2-40B4-BE49-F238E27FC236}">
                    <a16:creationId xmlns:a16="http://schemas.microsoft.com/office/drawing/2014/main" id="{355D148E-D0C3-4E69-9C6D-0632AF8D9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53" name="Freeform 876">
                <a:extLst>
                  <a:ext uri="{FF2B5EF4-FFF2-40B4-BE49-F238E27FC236}">
                    <a16:creationId xmlns:a16="http://schemas.microsoft.com/office/drawing/2014/main" id="{A8242F61-1EBB-4507-8218-96185EB85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4" name="Group 870">
              <a:extLst>
                <a:ext uri="{FF2B5EF4-FFF2-40B4-BE49-F238E27FC236}">
                  <a16:creationId xmlns:a16="http://schemas.microsoft.com/office/drawing/2014/main" id="{4766BDC1-ABA1-4051-80AB-45DF4FC094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81763" y="1935163"/>
              <a:ext cx="479425" cy="107950"/>
              <a:chOff x="2199" y="955"/>
              <a:chExt cx="2547" cy="506"/>
            </a:xfrm>
          </p:grpSpPr>
          <p:sp>
            <p:nvSpPr>
              <p:cNvPr id="38142" name="Freeform 871">
                <a:extLst>
                  <a:ext uri="{FF2B5EF4-FFF2-40B4-BE49-F238E27FC236}">
                    <a16:creationId xmlns:a16="http://schemas.microsoft.com/office/drawing/2014/main" id="{016EB3E5-1832-4A0C-8C4D-3D7EFC705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3" name="Freeform 872">
                <a:extLst>
                  <a:ext uri="{FF2B5EF4-FFF2-40B4-BE49-F238E27FC236}">
                    <a16:creationId xmlns:a16="http://schemas.microsoft.com/office/drawing/2014/main" id="{61BA185D-B7C1-4333-A736-4984044E5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4" name="Freeform 873">
                <a:extLst>
                  <a:ext uri="{FF2B5EF4-FFF2-40B4-BE49-F238E27FC236}">
                    <a16:creationId xmlns:a16="http://schemas.microsoft.com/office/drawing/2014/main" id="{37B139F9-40F3-4DC8-A26A-5FC42F8A4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5" name="Freeform 874">
                <a:extLst>
                  <a:ext uri="{FF2B5EF4-FFF2-40B4-BE49-F238E27FC236}">
                    <a16:creationId xmlns:a16="http://schemas.microsoft.com/office/drawing/2014/main" id="{39ABBB3C-7AA4-46B4-B78A-E309D4404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6" name="Freeform 875">
                <a:extLst>
                  <a:ext uri="{FF2B5EF4-FFF2-40B4-BE49-F238E27FC236}">
                    <a16:creationId xmlns:a16="http://schemas.microsoft.com/office/drawing/2014/main" id="{44794999-97FD-4A45-BFF1-959EAD256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7" name="Freeform 876">
                <a:extLst>
                  <a:ext uri="{FF2B5EF4-FFF2-40B4-BE49-F238E27FC236}">
                    <a16:creationId xmlns:a16="http://schemas.microsoft.com/office/drawing/2014/main" id="{53823811-7D9C-456B-AFB1-DF29E7046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5" name="Group 878">
              <a:extLst>
                <a:ext uri="{FF2B5EF4-FFF2-40B4-BE49-F238E27FC236}">
                  <a16:creationId xmlns:a16="http://schemas.microsoft.com/office/drawing/2014/main" id="{82E1F144-6ADB-4397-B7A3-91061A6072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5663" y="3106738"/>
              <a:ext cx="373062" cy="82550"/>
              <a:chOff x="2199" y="955"/>
              <a:chExt cx="2547" cy="506"/>
            </a:xfrm>
          </p:grpSpPr>
          <p:sp>
            <p:nvSpPr>
              <p:cNvPr id="38136" name="Freeform 879">
                <a:extLst>
                  <a:ext uri="{FF2B5EF4-FFF2-40B4-BE49-F238E27FC236}">
                    <a16:creationId xmlns:a16="http://schemas.microsoft.com/office/drawing/2014/main" id="{49FBD1CF-0AE4-4212-9DE9-6F0C879A6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99" y="1166"/>
                <a:ext cx="260" cy="281"/>
              </a:xfrm>
              <a:custGeom>
                <a:avLst/>
                <a:gdLst>
                  <a:gd name="T0" fmla="*/ 260 w 260"/>
                  <a:gd name="T1" fmla="*/ 0 h 281"/>
                  <a:gd name="T2" fmla="*/ 42 w 260"/>
                  <a:gd name="T3" fmla="*/ 112 h 281"/>
                  <a:gd name="T4" fmla="*/ 35 w 260"/>
                  <a:gd name="T5" fmla="*/ 211 h 281"/>
                  <a:gd name="T6" fmla="*/ 253 w 260"/>
                  <a:gd name="T7" fmla="*/ 281 h 28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60"/>
                  <a:gd name="T13" fmla="*/ 0 h 281"/>
                  <a:gd name="T14" fmla="*/ 260 w 260"/>
                  <a:gd name="T15" fmla="*/ 281 h 28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60" h="281">
                    <a:moveTo>
                      <a:pt x="260" y="0"/>
                    </a:moveTo>
                    <a:cubicBezTo>
                      <a:pt x="224" y="19"/>
                      <a:pt x="79" y="77"/>
                      <a:pt x="42" y="112"/>
                    </a:cubicBezTo>
                    <a:cubicBezTo>
                      <a:pt x="5" y="143"/>
                      <a:pt x="0" y="183"/>
                      <a:pt x="35" y="211"/>
                    </a:cubicBezTo>
                    <a:cubicBezTo>
                      <a:pt x="70" y="239"/>
                      <a:pt x="208" y="266"/>
                      <a:pt x="253" y="281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7" name="Freeform 880">
                <a:extLst>
                  <a:ext uri="{FF2B5EF4-FFF2-40B4-BE49-F238E27FC236}">
                    <a16:creationId xmlns:a16="http://schemas.microsoft.com/office/drawing/2014/main" id="{E15ABED0-4221-49CE-B065-3A8CEDBF7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040"/>
                <a:ext cx="900" cy="421"/>
              </a:xfrm>
              <a:custGeom>
                <a:avLst/>
                <a:gdLst>
                  <a:gd name="T0" fmla="*/ 531 w 900"/>
                  <a:gd name="T1" fmla="*/ 0 h 421"/>
                  <a:gd name="T2" fmla="*/ 279 w 900"/>
                  <a:gd name="T3" fmla="*/ 77 h 421"/>
                  <a:gd name="T4" fmla="*/ 68 w 900"/>
                  <a:gd name="T5" fmla="*/ 182 h 421"/>
                  <a:gd name="T6" fmla="*/ 33 w 900"/>
                  <a:gd name="T7" fmla="*/ 323 h 421"/>
                  <a:gd name="T8" fmla="*/ 328 w 900"/>
                  <a:gd name="T9" fmla="*/ 400 h 421"/>
                  <a:gd name="T10" fmla="*/ 812 w 900"/>
                  <a:gd name="T11" fmla="*/ 421 h 421"/>
                  <a:gd name="T12" fmla="*/ 855 w 900"/>
                  <a:gd name="T13" fmla="*/ 400 h 4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900"/>
                  <a:gd name="T22" fmla="*/ 0 h 421"/>
                  <a:gd name="T23" fmla="*/ 900 w 900"/>
                  <a:gd name="T24" fmla="*/ 421 h 42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900" h="421">
                    <a:moveTo>
                      <a:pt x="531" y="0"/>
                    </a:moveTo>
                    <a:cubicBezTo>
                      <a:pt x="489" y="13"/>
                      <a:pt x="356" y="47"/>
                      <a:pt x="279" y="77"/>
                    </a:cubicBezTo>
                    <a:cubicBezTo>
                      <a:pt x="202" y="107"/>
                      <a:pt x="109" y="141"/>
                      <a:pt x="68" y="182"/>
                    </a:cubicBezTo>
                    <a:cubicBezTo>
                      <a:pt x="31" y="213"/>
                      <a:pt x="0" y="292"/>
                      <a:pt x="33" y="323"/>
                    </a:cubicBezTo>
                    <a:cubicBezTo>
                      <a:pt x="76" y="359"/>
                      <a:pt x="198" y="384"/>
                      <a:pt x="328" y="400"/>
                    </a:cubicBezTo>
                    <a:cubicBezTo>
                      <a:pt x="458" y="416"/>
                      <a:pt x="724" y="421"/>
                      <a:pt x="812" y="421"/>
                    </a:cubicBezTo>
                    <a:cubicBezTo>
                      <a:pt x="900" y="421"/>
                      <a:pt x="846" y="404"/>
                      <a:pt x="855" y="40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8" name="Freeform 881">
                <a:extLst>
                  <a:ext uri="{FF2B5EF4-FFF2-40B4-BE49-F238E27FC236}">
                    <a16:creationId xmlns:a16="http://schemas.microsoft.com/office/drawing/2014/main" id="{B3CF7281-1B79-4869-9134-00B82B7FB4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82" y="1068"/>
                <a:ext cx="428" cy="269"/>
              </a:xfrm>
              <a:custGeom>
                <a:avLst/>
                <a:gdLst>
                  <a:gd name="T0" fmla="*/ 428 w 428"/>
                  <a:gd name="T1" fmla="*/ 0 h 269"/>
                  <a:gd name="T2" fmla="*/ 217 w 428"/>
                  <a:gd name="T3" fmla="*/ 35 h 269"/>
                  <a:gd name="T4" fmla="*/ 21 w 428"/>
                  <a:gd name="T5" fmla="*/ 140 h 269"/>
                  <a:gd name="T6" fmla="*/ 91 w 428"/>
                  <a:gd name="T7" fmla="*/ 246 h 269"/>
                  <a:gd name="T8" fmla="*/ 231 w 428"/>
                  <a:gd name="T9" fmla="*/ 267 h 269"/>
                  <a:gd name="T10" fmla="*/ 414 w 428"/>
                  <a:gd name="T11" fmla="*/ 260 h 26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28"/>
                  <a:gd name="T19" fmla="*/ 0 h 269"/>
                  <a:gd name="T20" fmla="*/ 428 w 428"/>
                  <a:gd name="T21" fmla="*/ 269 h 26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28" h="269">
                    <a:moveTo>
                      <a:pt x="428" y="0"/>
                    </a:moveTo>
                    <a:cubicBezTo>
                      <a:pt x="428" y="0"/>
                      <a:pt x="217" y="35"/>
                      <a:pt x="217" y="35"/>
                    </a:cubicBezTo>
                    <a:cubicBezTo>
                      <a:pt x="217" y="35"/>
                      <a:pt x="42" y="105"/>
                      <a:pt x="21" y="140"/>
                    </a:cubicBezTo>
                    <a:cubicBezTo>
                      <a:pt x="0" y="175"/>
                      <a:pt x="14" y="217"/>
                      <a:pt x="91" y="246"/>
                    </a:cubicBezTo>
                    <a:cubicBezTo>
                      <a:pt x="126" y="267"/>
                      <a:pt x="177" y="265"/>
                      <a:pt x="231" y="267"/>
                    </a:cubicBezTo>
                    <a:cubicBezTo>
                      <a:pt x="285" y="269"/>
                      <a:pt x="376" y="262"/>
                      <a:pt x="414" y="26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39" name="Freeform 882">
                <a:extLst>
                  <a:ext uri="{FF2B5EF4-FFF2-40B4-BE49-F238E27FC236}">
                    <a16:creationId xmlns:a16="http://schemas.microsoft.com/office/drawing/2014/main" id="{FBCF95E8-D25A-4AEE-9115-26BB827AD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4" y="1075"/>
                <a:ext cx="377" cy="239"/>
              </a:xfrm>
              <a:custGeom>
                <a:avLst/>
                <a:gdLst>
                  <a:gd name="T0" fmla="*/ 42 w 377"/>
                  <a:gd name="T1" fmla="*/ 239 h 239"/>
                  <a:gd name="T2" fmla="*/ 335 w 377"/>
                  <a:gd name="T3" fmla="*/ 146 h 239"/>
                  <a:gd name="T4" fmla="*/ 342 w 377"/>
                  <a:gd name="T5" fmla="*/ 47 h 239"/>
                  <a:gd name="T6" fmla="*/ 0 w 377"/>
                  <a:gd name="T7" fmla="*/ 0 h 23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77"/>
                  <a:gd name="T13" fmla="*/ 0 h 239"/>
                  <a:gd name="T14" fmla="*/ 377 w 377"/>
                  <a:gd name="T15" fmla="*/ 239 h 23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77" h="239">
                    <a:moveTo>
                      <a:pt x="42" y="239"/>
                    </a:moveTo>
                    <a:cubicBezTo>
                      <a:pt x="89" y="224"/>
                      <a:pt x="285" y="178"/>
                      <a:pt x="335" y="146"/>
                    </a:cubicBezTo>
                    <a:cubicBezTo>
                      <a:pt x="372" y="115"/>
                      <a:pt x="377" y="75"/>
                      <a:pt x="342" y="47"/>
                    </a:cubicBezTo>
                    <a:cubicBezTo>
                      <a:pt x="286" y="23"/>
                      <a:pt x="71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0" name="Freeform 883">
                <a:extLst>
                  <a:ext uri="{FF2B5EF4-FFF2-40B4-BE49-F238E27FC236}">
                    <a16:creationId xmlns:a16="http://schemas.microsoft.com/office/drawing/2014/main" id="{445E9638-4361-4048-BC10-D039DAB97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" y="997"/>
                <a:ext cx="660" cy="336"/>
              </a:xfrm>
              <a:custGeom>
                <a:avLst/>
                <a:gdLst>
                  <a:gd name="T0" fmla="*/ 463 w 646"/>
                  <a:gd name="T1" fmla="*/ 1466 h 300"/>
                  <a:gd name="T2" fmla="*/ 659 w 646"/>
                  <a:gd name="T3" fmla="*/ 1238 h 300"/>
                  <a:gd name="T4" fmla="*/ 819 w 646"/>
                  <a:gd name="T5" fmla="*/ 934 h 300"/>
                  <a:gd name="T6" fmla="*/ 846 w 646"/>
                  <a:gd name="T7" fmla="*/ 523 h 300"/>
                  <a:gd name="T8" fmla="*/ 620 w 646"/>
                  <a:gd name="T9" fmla="*/ 293 h 300"/>
                  <a:gd name="T10" fmla="*/ 0 w 646"/>
                  <a:gd name="T11" fmla="*/ 0 h 30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46"/>
                  <a:gd name="T19" fmla="*/ 0 h 300"/>
                  <a:gd name="T20" fmla="*/ 646 w 646"/>
                  <a:gd name="T21" fmla="*/ 300 h 30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46" h="300">
                    <a:moveTo>
                      <a:pt x="343" y="300"/>
                    </a:moveTo>
                    <a:cubicBezTo>
                      <a:pt x="367" y="292"/>
                      <a:pt x="443" y="272"/>
                      <a:pt x="487" y="254"/>
                    </a:cubicBezTo>
                    <a:cubicBezTo>
                      <a:pt x="531" y="236"/>
                      <a:pt x="584" y="216"/>
                      <a:pt x="607" y="191"/>
                    </a:cubicBezTo>
                    <a:cubicBezTo>
                      <a:pt x="628" y="173"/>
                      <a:pt x="646" y="125"/>
                      <a:pt x="627" y="107"/>
                    </a:cubicBezTo>
                    <a:cubicBezTo>
                      <a:pt x="603" y="85"/>
                      <a:pt x="563" y="79"/>
                      <a:pt x="459" y="61"/>
                    </a:cubicBezTo>
                    <a:cubicBezTo>
                      <a:pt x="355" y="43"/>
                      <a:pt x="76" y="10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141" name="Freeform 884">
                <a:extLst>
                  <a:ext uri="{FF2B5EF4-FFF2-40B4-BE49-F238E27FC236}">
                    <a16:creationId xmlns:a16="http://schemas.microsoft.com/office/drawing/2014/main" id="{7B9DCD5C-74FE-4D82-A58C-5CF2E3A6E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6" y="955"/>
                <a:ext cx="630" cy="397"/>
              </a:xfrm>
              <a:custGeom>
                <a:avLst/>
                <a:gdLst>
                  <a:gd name="T0" fmla="*/ 320 w 630"/>
                  <a:gd name="T1" fmla="*/ 397 h 397"/>
                  <a:gd name="T2" fmla="*/ 468 w 630"/>
                  <a:gd name="T3" fmla="*/ 345 h 397"/>
                  <a:gd name="T4" fmla="*/ 590 w 630"/>
                  <a:gd name="T5" fmla="*/ 275 h 397"/>
                  <a:gd name="T6" fmla="*/ 611 w 630"/>
                  <a:gd name="T7" fmla="*/ 181 h 397"/>
                  <a:gd name="T8" fmla="*/ 439 w 630"/>
                  <a:gd name="T9" fmla="*/ 129 h 397"/>
                  <a:gd name="T10" fmla="*/ 0 w 630"/>
                  <a:gd name="T11" fmla="*/ 0 h 39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30"/>
                  <a:gd name="T19" fmla="*/ 0 h 397"/>
                  <a:gd name="T20" fmla="*/ 630 w 630"/>
                  <a:gd name="T21" fmla="*/ 397 h 39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30" h="397">
                    <a:moveTo>
                      <a:pt x="320" y="397"/>
                    </a:moveTo>
                    <a:cubicBezTo>
                      <a:pt x="345" y="388"/>
                      <a:pt x="423" y="366"/>
                      <a:pt x="468" y="345"/>
                    </a:cubicBezTo>
                    <a:cubicBezTo>
                      <a:pt x="513" y="325"/>
                      <a:pt x="567" y="303"/>
                      <a:pt x="590" y="275"/>
                    </a:cubicBezTo>
                    <a:cubicBezTo>
                      <a:pt x="612" y="255"/>
                      <a:pt x="630" y="201"/>
                      <a:pt x="611" y="181"/>
                    </a:cubicBezTo>
                    <a:cubicBezTo>
                      <a:pt x="586" y="156"/>
                      <a:pt x="541" y="159"/>
                      <a:pt x="439" y="129"/>
                    </a:cubicBezTo>
                    <a:cubicBezTo>
                      <a:pt x="337" y="99"/>
                      <a:pt x="91" y="27"/>
                      <a:pt x="0" y="0"/>
                    </a:cubicBezTo>
                  </a:path>
                </a:pathLst>
              </a:custGeom>
              <a:noFill/>
              <a:ln w="1905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016" name="Group 347">
              <a:extLst>
                <a:ext uri="{FF2B5EF4-FFF2-40B4-BE49-F238E27FC236}">
                  <a16:creationId xmlns:a16="http://schemas.microsoft.com/office/drawing/2014/main" id="{5E4ACCF1-9E42-4E59-9144-E7160CAEC9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488" name="Oval 487">
                <a:extLst>
                  <a:ext uri="{FF2B5EF4-FFF2-40B4-BE49-F238E27FC236}">
                    <a16:creationId xmlns:a16="http://schemas.microsoft.com/office/drawing/2014/main" id="{91CE961E-E008-4846-B951-C15AC9306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89" name="Rectangle 488">
                <a:extLst>
                  <a:ext uri="{FF2B5EF4-FFF2-40B4-BE49-F238E27FC236}">
                    <a16:creationId xmlns:a16="http://schemas.microsoft.com/office/drawing/2014/main" id="{3EFFF50D-3D0D-4402-82C6-7846FA652FF5}"/>
                  </a:ext>
                </a:extLst>
              </p:cNvPr>
              <p:cNvSpPr/>
              <p:nvPr/>
            </p:nvSpPr>
            <p:spPr bwMode="auto">
              <a:xfrm>
                <a:off x="1872116" y="1739848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0" name="Oval 489">
                <a:extLst>
                  <a:ext uri="{FF2B5EF4-FFF2-40B4-BE49-F238E27FC236}">
                    <a16:creationId xmlns:a16="http://schemas.microsoft.com/office/drawing/2014/main" id="{CB8C1CA4-40DC-443B-9A7A-C0724DA1FE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94ABC768-D960-4C36-BCA1-B8A357148643}"/>
                  </a:ext>
                </a:extLst>
              </p:cNvPr>
              <p:cNvSpPr/>
              <p:nvPr/>
            </p:nvSpPr>
            <p:spPr bwMode="auto">
              <a:xfrm>
                <a:off x="2159736" y="1672794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1D763AEA-8339-41B1-A4F3-93EE43EBF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BBA8147C-F06F-4AFA-934C-31ADFB3CD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494" name="Freeform 493">
                <a:extLst>
                  <a:ext uri="{FF2B5EF4-FFF2-40B4-BE49-F238E27FC236}">
                    <a16:creationId xmlns:a16="http://schemas.microsoft.com/office/drawing/2014/main" id="{4DE19918-538D-40AF-AC95-5FE98CB91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495" name="Straight Connector 494">
                <a:extLst>
                  <a:ext uri="{FF2B5EF4-FFF2-40B4-BE49-F238E27FC236}">
                    <a16:creationId xmlns:a16="http://schemas.microsoft.com/office/drawing/2014/main" id="{F9BE9123-2378-4781-8635-5996D922256D}"/>
                  </a:ext>
                </a:extLst>
              </p:cNvPr>
              <p:cNvCxnSpPr>
                <a:cxnSpLocks noChangeShapeType="1"/>
                <a:endCxn id="4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496" name="Straight Connector 495">
                <a:extLst>
                  <a:ext uri="{FF2B5EF4-FFF2-40B4-BE49-F238E27FC236}">
                    <a16:creationId xmlns:a16="http://schemas.microsoft.com/office/drawing/2014/main" id="{BE43DDCD-A08C-4369-B3FE-8E51B23DAD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7" name="Group 347">
              <a:extLst>
                <a:ext uri="{FF2B5EF4-FFF2-40B4-BE49-F238E27FC236}">
                  <a16:creationId xmlns:a16="http://schemas.microsoft.com/office/drawing/2014/main" id="{4858D32E-5199-4749-B9D1-95FF558076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570" name="Oval 569">
                <a:extLst>
                  <a:ext uri="{FF2B5EF4-FFF2-40B4-BE49-F238E27FC236}">
                    <a16:creationId xmlns:a16="http://schemas.microsoft.com/office/drawing/2014/main" id="{600BA7D3-D54F-4BF1-96BA-2069F0F8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1" name="Rectangle 570">
                <a:extLst>
                  <a:ext uri="{FF2B5EF4-FFF2-40B4-BE49-F238E27FC236}">
                    <a16:creationId xmlns:a16="http://schemas.microsoft.com/office/drawing/2014/main" id="{BD106EA2-25B2-4721-AE13-6069B9314515}"/>
                  </a:ext>
                </a:extLst>
              </p:cNvPr>
              <p:cNvSpPr/>
              <p:nvPr/>
            </p:nvSpPr>
            <p:spPr bwMode="auto">
              <a:xfrm>
                <a:off x="1872532" y="1737736"/>
                <a:ext cx="1126060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2" name="Oval 571">
                <a:extLst>
                  <a:ext uri="{FF2B5EF4-FFF2-40B4-BE49-F238E27FC236}">
                    <a16:creationId xmlns:a16="http://schemas.microsoft.com/office/drawing/2014/main" id="{9B7DB1D0-83D1-4DD8-8574-9EA27855C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73" name="Freeform 572">
                <a:extLst>
                  <a:ext uri="{FF2B5EF4-FFF2-40B4-BE49-F238E27FC236}">
                    <a16:creationId xmlns:a16="http://schemas.microsoft.com/office/drawing/2014/main" id="{04FD697E-F313-4D0C-91BB-C403A09D0D73}"/>
                  </a:ext>
                </a:extLst>
              </p:cNvPr>
              <p:cNvSpPr/>
              <p:nvPr/>
            </p:nvSpPr>
            <p:spPr bwMode="auto">
              <a:xfrm>
                <a:off x="2160152" y="1673261"/>
                <a:ext cx="548106" cy="15989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74" name="Freeform 573">
                <a:extLst>
                  <a:ext uri="{FF2B5EF4-FFF2-40B4-BE49-F238E27FC236}">
                    <a16:creationId xmlns:a16="http://schemas.microsoft.com/office/drawing/2014/main" id="{0C0350FA-39A8-4791-8D0B-ECDEABDCE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5" name="Freeform 574">
                <a:extLst>
                  <a:ext uri="{FF2B5EF4-FFF2-40B4-BE49-F238E27FC236}">
                    <a16:creationId xmlns:a16="http://schemas.microsoft.com/office/drawing/2014/main" id="{43DA576D-FFE9-4E65-866F-4B5311FE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76" name="Freeform 575">
                <a:extLst>
                  <a:ext uri="{FF2B5EF4-FFF2-40B4-BE49-F238E27FC236}">
                    <a16:creationId xmlns:a16="http://schemas.microsoft.com/office/drawing/2014/main" id="{178E5FAB-4E03-4B8E-875E-7A7E48492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77" name="Straight Connector 576">
                <a:extLst>
                  <a:ext uri="{FF2B5EF4-FFF2-40B4-BE49-F238E27FC236}">
                    <a16:creationId xmlns:a16="http://schemas.microsoft.com/office/drawing/2014/main" id="{E0D97550-ADE1-4A53-997B-3997A375E3C6}"/>
                  </a:ext>
                </a:extLst>
              </p:cNvPr>
              <p:cNvCxnSpPr>
                <a:cxnSpLocks noChangeShapeType="1"/>
                <a:endCxn id="57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78" name="Straight Connector 577">
                <a:extLst>
                  <a:ext uri="{FF2B5EF4-FFF2-40B4-BE49-F238E27FC236}">
                    <a16:creationId xmlns:a16="http://schemas.microsoft.com/office/drawing/2014/main" id="{420E2199-CDE6-4CF0-8B1E-C0B8C800883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8" name="Group 347">
              <a:extLst>
                <a:ext uri="{FF2B5EF4-FFF2-40B4-BE49-F238E27FC236}">
                  <a16:creationId xmlns:a16="http://schemas.microsoft.com/office/drawing/2014/main" id="{7EAFB407-E674-4AF4-8220-E345A8683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580" name="Oval 579">
                <a:extLst>
                  <a:ext uri="{FF2B5EF4-FFF2-40B4-BE49-F238E27FC236}">
                    <a16:creationId xmlns:a16="http://schemas.microsoft.com/office/drawing/2014/main" id="{ECB96DB0-65FB-4413-9726-5679C49A1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1" name="Rectangle 580">
                <a:extLst>
                  <a:ext uri="{FF2B5EF4-FFF2-40B4-BE49-F238E27FC236}">
                    <a16:creationId xmlns:a16="http://schemas.microsoft.com/office/drawing/2014/main" id="{9EBA9B3E-BE9A-448E-8766-890D1C7A0D3C}"/>
                  </a:ext>
                </a:extLst>
              </p:cNvPr>
              <p:cNvSpPr/>
              <p:nvPr/>
            </p:nvSpPr>
            <p:spPr bwMode="auto">
              <a:xfrm>
                <a:off x="1872162" y="1739739"/>
                <a:ext cx="1128773" cy="11605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2" name="Oval 581">
                <a:extLst>
                  <a:ext uri="{FF2B5EF4-FFF2-40B4-BE49-F238E27FC236}">
                    <a16:creationId xmlns:a16="http://schemas.microsoft.com/office/drawing/2014/main" id="{561CD870-3E27-46FA-930A-840D61B2A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E1D78CE1-AE24-49BE-ADDF-61088B813BB6}"/>
                  </a:ext>
                </a:extLst>
              </p:cNvPr>
              <p:cNvSpPr/>
              <p:nvPr/>
            </p:nvSpPr>
            <p:spPr bwMode="auto">
              <a:xfrm>
                <a:off x="2159782" y="1672685"/>
                <a:ext cx="548106" cy="16247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0F57B49C-FD96-45E8-B8E8-AE57BE035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5" name="Freeform 584">
                <a:extLst>
                  <a:ext uri="{FF2B5EF4-FFF2-40B4-BE49-F238E27FC236}">
                    <a16:creationId xmlns:a16="http://schemas.microsoft.com/office/drawing/2014/main" id="{5FCC87D3-C775-42C1-B513-36F51D3DD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A0CB5736-05B7-4518-B999-3617FA4B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87" name="Straight Connector 586">
                <a:extLst>
                  <a:ext uri="{FF2B5EF4-FFF2-40B4-BE49-F238E27FC236}">
                    <a16:creationId xmlns:a16="http://schemas.microsoft.com/office/drawing/2014/main" id="{72CCBA6F-23E0-4F60-BD07-E38ADC04CE64}"/>
                  </a:ext>
                </a:extLst>
              </p:cNvPr>
              <p:cNvCxnSpPr>
                <a:cxnSpLocks noChangeShapeType="1"/>
                <a:endCxn id="5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88" name="Straight Connector 587">
                <a:extLst>
                  <a:ext uri="{FF2B5EF4-FFF2-40B4-BE49-F238E27FC236}">
                    <a16:creationId xmlns:a16="http://schemas.microsoft.com/office/drawing/2014/main" id="{CCB9B1B8-74C8-4EC7-A4F0-BCAA2C1D0E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19" name="Group 347">
              <a:extLst>
                <a:ext uri="{FF2B5EF4-FFF2-40B4-BE49-F238E27FC236}">
                  <a16:creationId xmlns:a16="http://schemas.microsoft.com/office/drawing/2014/main" id="{458EB532-342E-4AD7-B13E-DA1F14F13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590" name="Oval 589">
                <a:extLst>
                  <a:ext uri="{FF2B5EF4-FFF2-40B4-BE49-F238E27FC236}">
                    <a16:creationId xmlns:a16="http://schemas.microsoft.com/office/drawing/2014/main" id="{C1883756-FF27-4E60-A265-37E84B3B9A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1" name="Rectangle 590">
                <a:extLst>
                  <a:ext uri="{FF2B5EF4-FFF2-40B4-BE49-F238E27FC236}">
                    <a16:creationId xmlns:a16="http://schemas.microsoft.com/office/drawing/2014/main" id="{DF997E28-5083-4908-9942-8F19E12D0507}"/>
                  </a:ext>
                </a:extLst>
              </p:cNvPr>
              <p:cNvSpPr/>
              <p:nvPr/>
            </p:nvSpPr>
            <p:spPr bwMode="auto">
              <a:xfrm>
                <a:off x="1870189" y="1740037"/>
                <a:ext cx="1129316" cy="115707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2" name="Oval 591">
                <a:extLst>
                  <a:ext uri="{FF2B5EF4-FFF2-40B4-BE49-F238E27FC236}">
                    <a16:creationId xmlns:a16="http://schemas.microsoft.com/office/drawing/2014/main" id="{311BB9CD-3802-4FFC-BB6E-8D5FD233EB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593" name="Freeform 592">
                <a:extLst>
                  <a:ext uri="{FF2B5EF4-FFF2-40B4-BE49-F238E27FC236}">
                    <a16:creationId xmlns:a16="http://schemas.microsoft.com/office/drawing/2014/main" id="{EB9FC230-CDB6-4840-9493-1929EA46DB96}"/>
                  </a:ext>
                </a:extLst>
              </p:cNvPr>
              <p:cNvSpPr/>
              <p:nvPr/>
            </p:nvSpPr>
            <p:spPr bwMode="auto">
              <a:xfrm>
                <a:off x="2160944" y="1673049"/>
                <a:ext cx="547803" cy="16138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CD2682BB-4094-44D8-8435-5DE451242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5" name="Freeform 594">
                <a:extLst>
                  <a:ext uri="{FF2B5EF4-FFF2-40B4-BE49-F238E27FC236}">
                    <a16:creationId xmlns:a16="http://schemas.microsoft.com/office/drawing/2014/main" id="{52607BEF-8C0B-4E64-919F-13E6CE0B1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596" name="Freeform 595">
                <a:extLst>
                  <a:ext uri="{FF2B5EF4-FFF2-40B4-BE49-F238E27FC236}">
                    <a16:creationId xmlns:a16="http://schemas.microsoft.com/office/drawing/2014/main" id="{134DD5E6-28B8-408A-9E2B-3844D3E5B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597" name="Straight Connector 596">
                <a:extLst>
                  <a:ext uri="{FF2B5EF4-FFF2-40B4-BE49-F238E27FC236}">
                    <a16:creationId xmlns:a16="http://schemas.microsoft.com/office/drawing/2014/main" id="{D6E69E34-45C4-4B09-B54A-5EF10D00BBD4}"/>
                  </a:ext>
                </a:extLst>
              </p:cNvPr>
              <p:cNvCxnSpPr>
                <a:cxnSpLocks noChangeShapeType="1"/>
                <a:endCxn id="59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8" name="Straight Connector 597">
                <a:extLst>
                  <a:ext uri="{FF2B5EF4-FFF2-40B4-BE49-F238E27FC236}">
                    <a16:creationId xmlns:a16="http://schemas.microsoft.com/office/drawing/2014/main" id="{E6175439-4FED-4423-8182-B395462C6B8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0" name="Group 347">
              <a:extLst>
                <a:ext uri="{FF2B5EF4-FFF2-40B4-BE49-F238E27FC236}">
                  <a16:creationId xmlns:a16="http://schemas.microsoft.com/office/drawing/2014/main" id="{F73AED12-9E0D-4342-86F0-EE334E97A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600" name="Oval 599">
                <a:extLst>
                  <a:ext uri="{FF2B5EF4-FFF2-40B4-BE49-F238E27FC236}">
                    <a16:creationId xmlns:a16="http://schemas.microsoft.com/office/drawing/2014/main" id="{73D261C9-3258-4ABB-81C9-4DC91C102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1" name="Rectangle 600">
                <a:extLst>
                  <a:ext uri="{FF2B5EF4-FFF2-40B4-BE49-F238E27FC236}">
                    <a16:creationId xmlns:a16="http://schemas.microsoft.com/office/drawing/2014/main" id="{74B48693-7A3E-43F0-8A5C-953A6BACD735}"/>
                  </a:ext>
                </a:extLst>
              </p:cNvPr>
              <p:cNvSpPr/>
              <p:nvPr/>
            </p:nvSpPr>
            <p:spPr bwMode="auto">
              <a:xfrm>
                <a:off x="1873449" y="1739634"/>
                <a:ext cx="1124357" cy="116550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2" name="Oval 601">
                <a:extLst>
                  <a:ext uri="{FF2B5EF4-FFF2-40B4-BE49-F238E27FC236}">
                    <a16:creationId xmlns:a16="http://schemas.microsoft.com/office/drawing/2014/main" id="{3AE08D2A-F4B0-4048-A203-CD84D6907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03" name="Freeform 602">
                <a:extLst>
                  <a:ext uri="{FF2B5EF4-FFF2-40B4-BE49-F238E27FC236}">
                    <a16:creationId xmlns:a16="http://schemas.microsoft.com/office/drawing/2014/main" id="{4B649E0C-C59D-4814-A1F1-49D80B46524E}"/>
                  </a:ext>
                </a:extLst>
              </p:cNvPr>
              <p:cNvSpPr/>
              <p:nvPr/>
            </p:nvSpPr>
            <p:spPr bwMode="auto">
              <a:xfrm>
                <a:off x="2162315" y="1671075"/>
                <a:ext cx="546626" cy="161112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04" name="Freeform 603">
                <a:extLst>
                  <a:ext uri="{FF2B5EF4-FFF2-40B4-BE49-F238E27FC236}">
                    <a16:creationId xmlns:a16="http://schemas.microsoft.com/office/drawing/2014/main" id="{34F02A80-C122-4A62-8325-EF7A2B48B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9310F2D3-A39D-476B-84B3-8D4029EAF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D495AB95-2B44-47A7-A888-3A4306762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07" name="Straight Connector 606">
                <a:extLst>
                  <a:ext uri="{FF2B5EF4-FFF2-40B4-BE49-F238E27FC236}">
                    <a16:creationId xmlns:a16="http://schemas.microsoft.com/office/drawing/2014/main" id="{1064F95A-F3D3-4D90-8B66-4A382C3AFF68}"/>
                  </a:ext>
                </a:extLst>
              </p:cNvPr>
              <p:cNvCxnSpPr>
                <a:cxnSpLocks noChangeShapeType="1"/>
                <a:endCxn id="6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08" name="Straight Connector 607">
                <a:extLst>
                  <a:ext uri="{FF2B5EF4-FFF2-40B4-BE49-F238E27FC236}">
                    <a16:creationId xmlns:a16="http://schemas.microsoft.com/office/drawing/2014/main" id="{7BAAF9C5-CD6F-44B5-943A-0ACBF28A95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1" name="Group 1">
              <a:extLst>
                <a:ext uri="{FF2B5EF4-FFF2-40B4-BE49-F238E27FC236}">
                  <a16:creationId xmlns:a16="http://schemas.microsoft.com/office/drawing/2014/main" id="{2B54381F-770A-4706-AAD7-4010A6E34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989C2C1D-46BA-4F3A-B9A7-490EAA979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1" name="Rectangle 610">
                <a:extLst>
                  <a:ext uri="{FF2B5EF4-FFF2-40B4-BE49-F238E27FC236}">
                    <a16:creationId xmlns:a16="http://schemas.microsoft.com/office/drawing/2014/main" id="{4FF671D7-6977-44C5-82CA-D359AFC37790}"/>
                  </a:ext>
                </a:extLst>
              </p:cNvPr>
              <p:cNvSpPr/>
              <p:nvPr/>
            </p:nvSpPr>
            <p:spPr bwMode="auto">
              <a:xfrm>
                <a:off x="7913888" y="1623052"/>
                <a:ext cx="624093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AF520F18-10BE-4775-9DBF-4D65243B5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13" name="Freeform 612">
                <a:extLst>
                  <a:ext uri="{FF2B5EF4-FFF2-40B4-BE49-F238E27FC236}">
                    <a16:creationId xmlns:a16="http://schemas.microsoft.com/office/drawing/2014/main" id="{E908CEA5-C8BE-4B7B-80C0-79CFC69568AB}"/>
                  </a:ext>
                </a:extLst>
              </p:cNvPr>
              <p:cNvSpPr/>
              <p:nvPr/>
            </p:nvSpPr>
            <p:spPr bwMode="auto">
              <a:xfrm>
                <a:off x="8072877" y="1581397"/>
                <a:ext cx="303742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14" name="Freeform 613">
                <a:extLst>
                  <a:ext uri="{FF2B5EF4-FFF2-40B4-BE49-F238E27FC236}">
                    <a16:creationId xmlns:a16="http://schemas.microsoft.com/office/drawing/2014/main" id="{45403961-1F8A-4B9B-888A-8DDDA1340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5" name="Freeform 614">
                <a:extLst>
                  <a:ext uri="{FF2B5EF4-FFF2-40B4-BE49-F238E27FC236}">
                    <a16:creationId xmlns:a16="http://schemas.microsoft.com/office/drawing/2014/main" id="{FA17BFDC-DE5C-42F3-B760-1D2271248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B2D9BE88-E886-48A4-BB1F-FEFD10BCC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17" name="Straight Connector 616">
                <a:extLst>
                  <a:ext uri="{FF2B5EF4-FFF2-40B4-BE49-F238E27FC236}">
                    <a16:creationId xmlns:a16="http://schemas.microsoft.com/office/drawing/2014/main" id="{39141365-389F-493F-AEA2-5B0F1DDAFB64}"/>
                  </a:ext>
                </a:extLst>
              </p:cNvPr>
              <p:cNvCxnSpPr>
                <a:cxnSpLocks noChangeShapeType="1"/>
                <a:endCxn id="61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18" name="Straight Connector 617">
                <a:extLst>
                  <a:ext uri="{FF2B5EF4-FFF2-40B4-BE49-F238E27FC236}">
                    <a16:creationId xmlns:a16="http://schemas.microsoft.com/office/drawing/2014/main" id="{D235F331-19EC-4F76-BE33-B0977F6DFB6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2" name="Group 619">
              <a:extLst>
                <a:ext uri="{FF2B5EF4-FFF2-40B4-BE49-F238E27FC236}">
                  <a16:creationId xmlns:a16="http://schemas.microsoft.com/office/drawing/2014/main" id="{FBBA4B0F-2237-4219-B8FE-470936CB3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570" y="2752811"/>
              <a:ext cx="418211" cy="189727"/>
              <a:chOff x="7913987" y="1515773"/>
              <a:chExt cx="625138" cy="276534"/>
            </a:xfrm>
          </p:grpSpPr>
          <p:sp>
            <p:nvSpPr>
              <p:cNvPr id="621" name="Oval 620">
                <a:extLst>
                  <a:ext uri="{FF2B5EF4-FFF2-40B4-BE49-F238E27FC236}">
                    <a16:creationId xmlns:a16="http://schemas.microsoft.com/office/drawing/2014/main" id="{822EDD58-E255-4699-88F3-220B96BA6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2" name="Rectangle 621">
                <a:extLst>
                  <a:ext uri="{FF2B5EF4-FFF2-40B4-BE49-F238E27FC236}">
                    <a16:creationId xmlns:a16="http://schemas.microsoft.com/office/drawing/2014/main" id="{1937F62F-E73E-4870-92C3-B65DB99FA0E8}"/>
                  </a:ext>
                </a:extLst>
              </p:cNvPr>
              <p:cNvSpPr/>
              <p:nvPr/>
            </p:nvSpPr>
            <p:spPr bwMode="auto">
              <a:xfrm>
                <a:off x="7913397" y="1622369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3" name="Oval 622">
                <a:extLst>
                  <a:ext uri="{FF2B5EF4-FFF2-40B4-BE49-F238E27FC236}">
                    <a16:creationId xmlns:a16="http://schemas.microsoft.com/office/drawing/2014/main" id="{817D307A-6AE3-48A7-BE28-429F49083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30ABA47B-24CA-4EAA-9EF6-E0F52A074F04}"/>
                  </a:ext>
                </a:extLst>
              </p:cNvPr>
              <p:cNvSpPr/>
              <p:nvPr/>
            </p:nvSpPr>
            <p:spPr bwMode="auto">
              <a:xfrm>
                <a:off x="8072387" y="1580713"/>
                <a:ext cx="306114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25" name="Freeform 624">
                <a:extLst>
                  <a:ext uri="{FF2B5EF4-FFF2-40B4-BE49-F238E27FC236}">
                    <a16:creationId xmlns:a16="http://schemas.microsoft.com/office/drawing/2014/main" id="{30A790F3-FC23-492D-B255-E2D9832EA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6" name="Freeform 625">
                <a:extLst>
                  <a:ext uri="{FF2B5EF4-FFF2-40B4-BE49-F238E27FC236}">
                    <a16:creationId xmlns:a16="http://schemas.microsoft.com/office/drawing/2014/main" id="{EF69FAA3-0B42-49E4-A620-F087CA1C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939F2A37-FA3C-4B43-ABC5-11A0F3FD9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28" name="Straight Connector 627">
                <a:extLst>
                  <a:ext uri="{FF2B5EF4-FFF2-40B4-BE49-F238E27FC236}">
                    <a16:creationId xmlns:a16="http://schemas.microsoft.com/office/drawing/2014/main" id="{64C94E93-B5CD-4E21-AFE5-AF8BD37C8278}"/>
                  </a:ext>
                </a:extLst>
              </p:cNvPr>
              <p:cNvCxnSpPr>
                <a:cxnSpLocks noChangeShapeType="1"/>
                <a:endCxn id="62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29" name="Straight Connector 628">
                <a:extLst>
                  <a:ext uri="{FF2B5EF4-FFF2-40B4-BE49-F238E27FC236}">
                    <a16:creationId xmlns:a16="http://schemas.microsoft.com/office/drawing/2014/main" id="{8DF39F65-FB1C-4DDD-AEE9-DFC37C4C4E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3" name="Group 629">
              <a:extLst>
                <a:ext uri="{FF2B5EF4-FFF2-40B4-BE49-F238E27FC236}">
                  <a16:creationId xmlns:a16="http://schemas.microsoft.com/office/drawing/2014/main" id="{57326ECB-2EC3-49E4-AC52-7246A2BB87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631" name="Oval 630">
                <a:extLst>
                  <a:ext uri="{FF2B5EF4-FFF2-40B4-BE49-F238E27FC236}">
                    <a16:creationId xmlns:a16="http://schemas.microsoft.com/office/drawing/2014/main" id="{327B6957-FA61-4236-94B2-8397468AB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2" name="Rectangle 631">
                <a:extLst>
                  <a:ext uri="{FF2B5EF4-FFF2-40B4-BE49-F238E27FC236}">
                    <a16:creationId xmlns:a16="http://schemas.microsoft.com/office/drawing/2014/main" id="{C418F5A6-29C3-4A5C-8916-E4C25B579D73}"/>
                  </a:ext>
                </a:extLst>
              </p:cNvPr>
              <p:cNvSpPr/>
              <p:nvPr/>
            </p:nvSpPr>
            <p:spPr bwMode="auto">
              <a:xfrm>
                <a:off x="7912896" y="1621254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DF3BC8E0-9EB4-41FF-98C5-7D7ED0348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08729864-3CA8-4971-9564-A340B43D90CD}"/>
                  </a:ext>
                </a:extLst>
              </p:cNvPr>
              <p:cNvSpPr/>
              <p:nvPr/>
            </p:nvSpPr>
            <p:spPr bwMode="auto">
              <a:xfrm>
                <a:off x="8071885" y="1579598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5" name="Freeform 634">
                <a:extLst>
                  <a:ext uri="{FF2B5EF4-FFF2-40B4-BE49-F238E27FC236}">
                    <a16:creationId xmlns:a16="http://schemas.microsoft.com/office/drawing/2014/main" id="{8E4F9BB2-91E2-4A2D-A263-DB61C08C9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6" name="Freeform 635">
                <a:extLst>
                  <a:ext uri="{FF2B5EF4-FFF2-40B4-BE49-F238E27FC236}">
                    <a16:creationId xmlns:a16="http://schemas.microsoft.com/office/drawing/2014/main" id="{DB62A4E8-E39F-44B5-90EB-5D0DC8600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7" name="Freeform 636">
                <a:extLst>
                  <a:ext uri="{FF2B5EF4-FFF2-40B4-BE49-F238E27FC236}">
                    <a16:creationId xmlns:a16="http://schemas.microsoft.com/office/drawing/2014/main" id="{54BDC6C2-DE9A-4A02-8D81-A4C7BB850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8" name="Straight Connector 637">
                <a:extLst>
                  <a:ext uri="{FF2B5EF4-FFF2-40B4-BE49-F238E27FC236}">
                    <a16:creationId xmlns:a16="http://schemas.microsoft.com/office/drawing/2014/main" id="{E3C24B7D-955B-4417-B8D5-7015B1C79A64}"/>
                  </a:ext>
                </a:extLst>
              </p:cNvPr>
              <p:cNvCxnSpPr>
                <a:cxnSpLocks noChangeShapeType="1"/>
                <a:endCxn id="63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9" name="Straight Connector 638">
                <a:extLst>
                  <a:ext uri="{FF2B5EF4-FFF2-40B4-BE49-F238E27FC236}">
                    <a16:creationId xmlns:a16="http://schemas.microsoft.com/office/drawing/2014/main" id="{D0278FB7-F66D-42AD-98EF-575F390331B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4" name="Group 639">
              <a:extLst>
                <a:ext uri="{FF2B5EF4-FFF2-40B4-BE49-F238E27FC236}">
                  <a16:creationId xmlns:a16="http://schemas.microsoft.com/office/drawing/2014/main" id="{234C0EF9-0E6B-4465-807C-5CD3C894E9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641" name="Oval 640">
                <a:extLst>
                  <a:ext uri="{FF2B5EF4-FFF2-40B4-BE49-F238E27FC236}">
                    <a16:creationId xmlns:a16="http://schemas.microsoft.com/office/drawing/2014/main" id="{23D6BBFD-9BD9-4AC7-9488-B9EBD95A0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2" name="Rectangle 641">
                <a:extLst>
                  <a:ext uri="{FF2B5EF4-FFF2-40B4-BE49-F238E27FC236}">
                    <a16:creationId xmlns:a16="http://schemas.microsoft.com/office/drawing/2014/main" id="{A9B9897B-6746-42AD-922F-74D0D5FE687D}"/>
                  </a:ext>
                </a:extLst>
              </p:cNvPr>
              <p:cNvSpPr/>
              <p:nvPr/>
            </p:nvSpPr>
            <p:spPr bwMode="auto">
              <a:xfrm>
                <a:off x="7912903" y="1621415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3" name="Oval 642">
                <a:extLst>
                  <a:ext uri="{FF2B5EF4-FFF2-40B4-BE49-F238E27FC236}">
                    <a16:creationId xmlns:a16="http://schemas.microsoft.com/office/drawing/2014/main" id="{2A360A45-07AA-4773-A732-5854EA9D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4" name="Freeform 643">
                <a:extLst>
                  <a:ext uri="{FF2B5EF4-FFF2-40B4-BE49-F238E27FC236}">
                    <a16:creationId xmlns:a16="http://schemas.microsoft.com/office/drawing/2014/main" id="{3EA06088-C854-4DC0-906B-7DD2EDF23053}"/>
                  </a:ext>
                </a:extLst>
              </p:cNvPr>
              <p:cNvSpPr/>
              <p:nvPr/>
            </p:nvSpPr>
            <p:spPr bwMode="auto">
              <a:xfrm>
                <a:off x="8071894" y="1579760"/>
                <a:ext cx="306114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5" name="Freeform 644">
                <a:extLst>
                  <a:ext uri="{FF2B5EF4-FFF2-40B4-BE49-F238E27FC236}">
                    <a16:creationId xmlns:a16="http://schemas.microsoft.com/office/drawing/2014/main" id="{5595533D-038E-4CCA-83FA-58DF0600A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6" name="Freeform 645">
                <a:extLst>
                  <a:ext uri="{FF2B5EF4-FFF2-40B4-BE49-F238E27FC236}">
                    <a16:creationId xmlns:a16="http://schemas.microsoft.com/office/drawing/2014/main" id="{05017165-DE4B-46D4-9C99-4EA9F4608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7" name="Freeform 646">
                <a:extLst>
                  <a:ext uri="{FF2B5EF4-FFF2-40B4-BE49-F238E27FC236}">
                    <a16:creationId xmlns:a16="http://schemas.microsoft.com/office/drawing/2014/main" id="{C769CC98-4121-4C8A-87DC-AFAB52A7A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8" name="Straight Connector 647">
                <a:extLst>
                  <a:ext uri="{FF2B5EF4-FFF2-40B4-BE49-F238E27FC236}">
                    <a16:creationId xmlns:a16="http://schemas.microsoft.com/office/drawing/2014/main" id="{666ED2A1-DF73-432F-9DFA-4FA33849E74C}"/>
                  </a:ext>
                </a:extLst>
              </p:cNvPr>
              <p:cNvCxnSpPr>
                <a:cxnSpLocks noChangeShapeType="1"/>
                <a:endCxn id="64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9" name="Straight Connector 648">
                <a:extLst>
                  <a:ext uri="{FF2B5EF4-FFF2-40B4-BE49-F238E27FC236}">
                    <a16:creationId xmlns:a16="http://schemas.microsoft.com/office/drawing/2014/main" id="{B2C6A7AE-E498-4139-81F9-4CD5C67684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5" name="Group 649">
              <a:extLst>
                <a:ext uri="{FF2B5EF4-FFF2-40B4-BE49-F238E27FC236}">
                  <a16:creationId xmlns:a16="http://schemas.microsoft.com/office/drawing/2014/main" id="{3537D6AE-28F4-491F-8421-A4A6A9B3D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651" name="Oval 650">
                <a:extLst>
                  <a:ext uri="{FF2B5EF4-FFF2-40B4-BE49-F238E27FC236}">
                    <a16:creationId xmlns:a16="http://schemas.microsoft.com/office/drawing/2014/main" id="{3F45FAF1-9ABC-46B2-A52E-7D088C942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2" name="Rectangle 651">
                <a:extLst>
                  <a:ext uri="{FF2B5EF4-FFF2-40B4-BE49-F238E27FC236}">
                    <a16:creationId xmlns:a16="http://schemas.microsoft.com/office/drawing/2014/main" id="{FA1B55A1-B1AE-44DB-8ECF-436423433EF6}"/>
                  </a:ext>
                </a:extLst>
              </p:cNvPr>
              <p:cNvSpPr/>
              <p:nvPr/>
            </p:nvSpPr>
            <p:spPr bwMode="auto">
              <a:xfrm>
                <a:off x="7912811" y="1623353"/>
                <a:ext cx="626467" cy="71739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3" name="Oval 652">
                <a:extLst>
                  <a:ext uri="{FF2B5EF4-FFF2-40B4-BE49-F238E27FC236}">
                    <a16:creationId xmlns:a16="http://schemas.microsoft.com/office/drawing/2014/main" id="{BB0605A4-B5A3-4043-B166-A8C384C9D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4" name="Freeform 653">
                <a:extLst>
                  <a:ext uri="{FF2B5EF4-FFF2-40B4-BE49-F238E27FC236}">
                    <a16:creationId xmlns:a16="http://schemas.microsoft.com/office/drawing/2014/main" id="{896A720E-DF15-4087-B7D7-C335B653AC9F}"/>
                  </a:ext>
                </a:extLst>
              </p:cNvPr>
              <p:cNvSpPr/>
              <p:nvPr/>
            </p:nvSpPr>
            <p:spPr bwMode="auto">
              <a:xfrm>
                <a:off x="8071800" y="1581697"/>
                <a:ext cx="306115" cy="9951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5" name="Freeform 654">
                <a:extLst>
                  <a:ext uri="{FF2B5EF4-FFF2-40B4-BE49-F238E27FC236}">
                    <a16:creationId xmlns:a16="http://schemas.microsoft.com/office/drawing/2014/main" id="{01487AA6-9DBB-4169-AC2B-BEE830302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6" name="Freeform 655">
                <a:extLst>
                  <a:ext uri="{FF2B5EF4-FFF2-40B4-BE49-F238E27FC236}">
                    <a16:creationId xmlns:a16="http://schemas.microsoft.com/office/drawing/2014/main" id="{3D1C1974-F6C6-45FB-8F63-2243EB312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7" name="Freeform 656">
                <a:extLst>
                  <a:ext uri="{FF2B5EF4-FFF2-40B4-BE49-F238E27FC236}">
                    <a16:creationId xmlns:a16="http://schemas.microsoft.com/office/drawing/2014/main" id="{9136F2E9-263E-4468-AF47-3AF42FED3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8" name="Straight Connector 657">
                <a:extLst>
                  <a:ext uri="{FF2B5EF4-FFF2-40B4-BE49-F238E27FC236}">
                    <a16:creationId xmlns:a16="http://schemas.microsoft.com/office/drawing/2014/main" id="{66C6E5C8-94DD-4CE4-9595-24743F1A1E33}"/>
                  </a:ext>
                </a:extLst>
              </p:cNvPr>
              <p:cNvCxnSpPr>
                <a:cxnSpLocks noChangeShapeType="1"/>
                <a:endCxn id="65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9" name="Straight Connector 658">
                <a:extLst>
                  <a:ext uri="{FF2B5EF4-FFF2-40B4-BE49-F238E27FC236}">
                    <a16:creationId xmlns:a16="http://schemas.microsoft.com/office/drawing/2014/main" id="{0670261C-1C64-4A28-B2A8-A06DBDDF8F6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6" name="Group 659">
              <a:extLst>
                <a:ext uri="{FF2B5EF4-FFF2-40B4-BE49-F238E27FC236}">
                  <a16:creationId xmlns:a16="http://schemas.microsoft.com/office/drawing/2014/main" id="{F6F2C2DC-97DC-434C-8620-E8E6506A6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661" name="Oval 660">
                <a:extLst>
                  <a:ext uri="{FF2B5EF4-FFF2-40B4-BE49-F238E27FC236}">
                    <a16:creationId xmlns:a16="http://schemas.microsoft.com/office/drawing/2014/main" id="{160C3022-0E6D-4087-AFFC-7DF0C8106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2" name="Rectangle 661">
                <a:extLst>
                  <a:ext uri="{FF2B5EF4-FFF2-40B4-BE49-F238E27FC236}">
                    <a16:creationId xmlns:a16="http://schemas.microsoft.com/office/drawing/2014/main" id="{4F98DD1F-57A9-44BF-8EB8-9916D7298D74}"/>
                  </a:ext>
                </a:extLst>
              </p:cNvPr>
              <p:cNvSpPr/>
              <p:nvPr/>
            </p:nvSpPr>
            <p:spPr bwMode="auto">
              <a:xfrm>
                <a:off x="7913821" y="1623361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3" name="Oval 662">
                <a:extLst>
                  <a:ext uri="{FF2B5EF4-FFF2-40B4-BE49-F238E27FC236}">
                    <a16:creationId xmlns:a16="http://schemas.microsoft.com/office/drawing/2014/main" id="{B6A9F5AB-6CEA-41BB-8E77-A274F966A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DC34930-ABA1-44F6-AB8A-74BA9D9A10A9}"/>
                  </a:ext>
                </a:extLst>
              </p:cNvPr>
              <p:cNvSpPr/>
              <p:nvPr/>
            </p:nvSpPr>
            <p:spPr bwMode="auto">
              <a:xfrm>
                <a:off x="8072810" y="1581706"/>
                <a:ext cx="306115" cy="9951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5" name="Freeform 664">
                <a:extLst>
                  <a:ext uri="{FF2B5EF4-FFF2-40B4-BE49-F238E27FC236}">
                    <a16:creationId xmlns:a16="http://schemas.microsoft.com/office/drawing/2014/main" id="{C63A4406-A0E2-4807-814F-AA8713195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70DD81AB-31F4-44C2-9244-570DC1B8F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57E4122-5A40-4BFD-A38E-587FB22E9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8" name="Straight Connector 667">
                <a:extLst>
                  <a:ext uri="{FF2B5EF4-FFF2-40B4-BE49-F238E27FC236}">
                    <a16:creationId xmlns:a16="http://schemas.microsoft.com/office/drawing/2014/main" id="{14752AD3-EAA7-4680-A2FD-344451DC6556}"/>
                  </a:ext>
                </a:extLst>
              </p:cNvPr>
              <p:cNvCxnSpPr>
                <a:cxnSpLocks noChangeShapeType="1"/>
                <a:endCxn id="66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9" name="Straight Connector 668">
                <a:extLst>
                  <a:ext uri="{FF2B5EF4-FFF2-40B4-BE49-F238E27FC236}">
                    <a16:creationId xmlns:a16="http://schemas.microsoft.com/office/drawing/2014/main" id="{AA39A6AE-68A1-4E49-9CCE-1C7ECB034F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8027" name="Group 669">
              <a:extLst>
                <a:ext uri="{FF2B5EF4-FFF2-40B4-BE49-F238E27FC236}">
                  <a16:creationId xmlns:a16="http://schemas.microsoft.com/office/drawing/2014/main" id="{B43F07D6-C531-403C-8EC7-F2F72C1B58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671" name="Oval 670">
                <a:extLst>
                  <a:ext uri="{FF2B5EF4-FFF2-40B4-BE49-F238E27FC236}">
                    <a16:creationId xmlns:a16="http://schemas.microsoft.com/office/drawing/2014/main" id="{CAB718FC-C4DE-4203-A88B-90939EA5D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2" name="Rectangle 671">
                <a:extLst>
                  <a:ext uri="{FF2B5EF4-FFF2-40B4-BE49-F238E27FC236}">
                    <a16:creationId xmlns:a16="http://schemas.microsoft.com/office/drawing/2014/main" id="{03B3F744-8F48-4C85-895B-9A1F79514770}"/>
                  </a:ext>
                </a:extLst>
              </p:cNvPr>
              <p:cNvSpPr/>
              <p:nvPr/>
            </p:nvSpPr>
            <p:spPr bwMode="auto">
              <a:xfrm>
                <a:off x="7913688" y="1622182"/>
                <a:ext cx="626467" cy="71741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5AE3B9E4-6C4F-43C2-9267-800A38A36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Freeform 673">
                <a:extLst>
                  <a:ext uri="{FF2B5EF4-FFF2-40B4-BE49-F238E27FC236}">
                    <a16:creationId xmlns:a16="http://schemas.microsoft.com/office/drawing/2014/main" id="{373B0E19-3568-41CF-8441-52BB9421A8EA}"/>
                  </a:ext>
                </a:extLst>
              </p:cNvPr>
              <p:cNvSpPr/>
              <p:nvPr/>
            </p:nvSpPr>
            <p:spPr bwMode="auto">
              <a:xfrm>
                <a:off x="8072677" y="1580527"/>
                <a:ext cx="306115" cy="10182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6B48070B-65EB-4F31-A731-2A8021944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F2D37B91-A4CF-41EF-A6A4-0929A3B94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75A9CE15-75E3-420C-AEED-234690202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8" name="Straight Connector 677">
                <a:extLst>
                  <a:ext uri="{FF2B5EF4-FFF2-40B4-BE49-F238E27FC236}">
                    <a16:creationId xmlns:a16="http://schemas.microsoft.com/office/drawing/2014/main" id="{B12664D9-B522-4CF6-A3DA-D87E88D57FF5}"/>
                  </a:ext>
                </a:extLst>
              </p:cNvPr>
              <p:cNvCxnSpPr>
                <a:cxnSpLocks noChangeShapeType="1"/>
                <a:endCxn id="67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678">
                <a:extLst>
                  <a:ext uri="{FF2B5EF4-FFF2-40B4-BE49-F238E27FC236}">
                    <a16:creationId xmlns:a16="http://schemas.microsoft.com/office/drawing/2014/main" id="{7B639E95-5E55-4FB5-A291-FE29A03213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937" name="Group 101">
            <a:extLst>
              <a:ext uri="{FF2B5EF4-FFF2-40B4-BE49-F238E27FC236}">
                <a16:creationId xmlns:a16="http://schemas.microsoft.com/office/drawing/2014/main" id="{7D87381E-4205-414D-9041-9FF6E6059463}"/>
              </a:ext>
            </a:extLst>
          </p:cNvPr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39992" name="Group 128">
              <a:extLst>
                <a:ext uri="{FF2B5EF4-FFF2-40B4-BE49-F238E27FC236}">
                  <a16:creationId xmlns:a16="http://schemas.microsoft.com/office/drawing/2014/main" id="{6AFCB207-D3B6-4504-916C-D9A0EE834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0033" name="Freeform 129">
                <a:extLst>
                  <a:ext uri="{FF2B5EF4-FFF2-40B4-BE49-F238E27FC236}">
                    <a16:creationId xmlns:a16="http://schemas.microsoft.com/office/drawing/2014/main" id="{39385A5A-3A52-43A4-88BD-8CD952B38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4" name="Line 130">
                <a:extLst>
                  <a:ext uri="{FF2B5EF4-FFF2-40B4-BE49-F238E27FC236}">
                    <a16:creationId xmlns:a16="http://schemas.microsoft.com/office/drawing/2014/main" id="{9BEE1A5B-19D0-4364-A220-386202C22B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5" name="Line 131">
                <a:extLst>
                  <a:ext uri="{FF2B5EF4-FFF2-40B4-BE49-F238E27FC236}">
                    <a16:creationId xmlns:a16="http://schemas.microsoft.com/office/drawing/2014/main" id="{41F4D017-A7B3-462C-80DD-D2342CBCED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6" name="Line 132">
                <a:extLst>
                  <a:ext uri="{FF2B5EF4-FFF2-40B4-BE49-F238E27FC236}">
                    <a16:creationId xmlns:a16="http://schemas.microsoft.com/office/drawing/2014/main" id="{DD947680-33EA-4931-9070-E18BECF586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7" name="Line 133">
                <a:extLst>
                  <a:ext uri="{FF2B5EF4-FFF2-40B4-BE49-F238E27FC236}">
                    <a16:creationId xmlns:a16="http://schemas.microsoft.com/office/drawing/2014/main" id="{FB920E63-4B6D-46F8-8BCF-C2B56A84CA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8" name="Line 134">
                <a:extLst>
                  <a:ext uri="{FF2B5EF4-FFF2-40B4-BE49-F238E27FC236}">
                    <a16:creationId xmlns:a16="http://schemas.microsoft.com/office/drawing/2014/main" id="{F28B64CE-8674-40B0-9B45-82BA9AC7F3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39" name="Line 135">
                <a:extLst>
                  <a:ext uri="{FF2B5EF4-FFF2-40B4-BE49-F238E27FC236}">
                    <a16:creationId xmlns:a16="http://schemas.microsoft.com/office/drawing/2014/main" id="{32F24CC7-1AD4-4CC8-9013-3B2B03FBE6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0040" name="Group 136">
                <a:extLst>
                  <a:ext uri="{FF2B5EF4-FFF2-40B4-BE49-F238E27FC236}">
                    <a16:creationId xmlns:a16="http://schemas.microsoft.com/office/drawing/2014/main" id="{F960ED3A-1011-4AC4-9B5D-6D3E3E8010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0070" name="Oval 407">
                  <a:extLst>
                    <a:ext uri="{FF2B5EF4-FFF2-40B4-BE49-F238E27FC236}">
                      <a16:creationId xmlns:a16="http://schemas.microsoft.com/office/drawing/2014/main" id="{B7D4BF9A-0CE6-4ADA-8973-72BFC6948E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1" name="Rectangle 410">
                  <a:extLst>
                    <a:ext uri="{FF2B5EF4-FFF2-40B4-BE49-F238E27FC236}">
                      <a16:creationId xmlns:a16="http://schemas.microsoft.com/office/drawing/2014/main" id="{CD85490C-9E41-416C-9E7E-C98BE24F6F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72" name="Oval 411">
                  <a:extLst>
                    <a:ext uri="{FF2B5EF4-FFF2-40B4-BE49-F238E27FC236}">
                      <a16:creationId xmlns:a16="http://schemas.microsoft.com/office/drawing/2014/main" id="{B19533E7-1E69-4C52-B23C-919C115199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73" name="Group 140">
                  <a:extLst>
                    <a:ext uri="{FF2B5EF4-FFF2-40B4-BE49-F238E27FC236}">
                      <a16:creationId xmlns:a16="http://schemas.microsoft.com/office/drawing/2014/main" id="{8D34D02E-CCE7-4A82-B84F-83264F8AF1D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76" name="Freeform 141">
                    <a:extLst>
                      <a:ext uri="{FF2B5EF4-FFF2-40B4-BE49-F238E27FC236}">
                        <a16:creationId xmlns:a16="http://schemas.microsoft.com/office/drawing/2014/main" id="{58AE0D38-505B-42CF-91DE-0BE279F2D3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77" name="Freeform 142">
                    <a:extLst>
                      <a:ext uri="{FF2B5EF4-FFF2-40B4-BE49-F238E27FC236}">
                        <a16:creationId xmlns:a16="http://schemas.microsoft.com/office/drawing/2014/main" id="{23C8F6EF-85A2-4B42-855D-A7443FE9A0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74" name="Line 143">
                  <a:extLst>
                    <a:ext uri="{FF2B5EF4-FFF2-40B4-BE49-F238E27FC236}">
                      <a16:creationId xmlns:a16="http://schemas.microsoft.com/office/drawing/2014/main" id="{81C8FC2D-80C7-4850-BE7F-D42890CC6F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75" name="Line 144">
                  <a:extLst>
                    <a:ext uri="{FF2B5EF4-FFF2-40B4-BE49-F238E27FC236}">
                      <a16:creationId xmlns:a16="http://schemas.microsoft.com/office/drawing/2014/main" id="{B273600D-6500-4AE7-8AFE-3045D7D4F0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1" name="Group 145">
                <a:extLst>
                  <a:ext uri="{FF2B5EF4-FFF2-40B4-BE49-F238E27FC236}">
                    <a16:creationId xmlns:a16="http://schemas.microsoft.com/office/drawing/2014/main" id="{180EAC31-26D9-4F6C-BC2D-F7B3E4048C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0062" name="Oval 407">
                  <a:extLst>
                    <a:ext uri="{FF2B5EF4-FFF2-40B4-BE49-F238E27FC236}">
                      <a16:creationId xmlns:a16="http://schemas.microsoft.com/office/drawing/2014/main" id="{90387A17-FDB8-41BC-940D-3E6147593F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3" name="Rectangle 410">
                  <a:extLst>
                    <a:ext uri="{FF2B5EF4-FFF2-40B4-BE49-F238E27FC236}">
                      <a16:creationId xmlns:a16="http://schemas.microsoft.com/office/drawing/2014/main" id="{B2D4111E-520E-44E3-9C62-9D849947E5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64" name="Oval 411">
                  <a:extLst>
                    <a:ext uri="{FF2B5EF4-FFF2-40B4-BE49-F238E27FC236}">
                      <a16:creationId xmlns:a16="http://schemas.microsoft.com/office/drawing/2014/main" id="{4F5D9AC9-FBE3-44BE-A7A2-32D52D5348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65" name="Group 149">
                  <a:extLst>
                    <a:ext uri="{FF2B5EF4-FFF2-40B4-BE49-F238E27FC236}">
                      <a16:creationId xmlns:a16="http://schemas.microsoft.com/office/drawing/2014/main" id="{1ED75224-CC3C-463D-AC06-30EEAAE99DF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8" name="Freeform 150">
                    <a:extLst>
                      <a:ext uri="{FF2B5EF4-FFF2-40B4-BE49-F238E27FC236}">
                        <a16:creationId xmlns:a16="http://schemas.microsoft.com/office/drawing/2014/main" id="{833D0C56-25AF-4250-819B-71DC336B8D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9" name="Freeform 151">
                    <a:extLst>
                      <a:ext uri="{FF2B5EF4-FFF2-40B4-BE49-F238E27FC236}">
                        <a16:creationId xmlns:a16="http://schemas.microsoft.com/office/drawing/2014/main" id="{F2BE9561-ACE2-40C8-B0EE-CB914E9FD7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66" name="Line 152">
                  <a:extLst>
                    <a:ext uri="{FF2B5EF4-FFF2-40B4-BE49-F238E27FC236}">
                      <a16:creationId xmlns:a16="http://schemas.microsoft.com/office/drawing/2014/main" id="{D069BA5D-85E7-4553-9DEA-329D4EF350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67" name="Line 153">
                  <a:extLst>
                    <a:ext uri="{FF2B5EF4-FFF2-40B4-BE49-F238E27FC236}">
                      <a16:creationId xmlns:a16="http://schemas.microsoft.com/office/drawing/2014/main" id="{E5C05653-2567-4982-BC39-A36995ED9D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2" name="Group 154">
                <a:extLst>
                  <a:ext uri="{FF2B5EF4-FFF2-40B4-BE49-F238E27FC236}">
                    <a16:creationId xmlns:a16="http://schemas.microsoft.com/office/drawing/2014/main" id="{E8637516-D02E-43D7-BB52-54DCA87828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0054" name="Oval 407">
                  <a:extLst>
                    <a:ext uri="{FF2B5EF4-FFF2-40B4-BE49-F238E27FC236}">
                      <a16:creationId xmlns:a16="http://schemas.microsoft.com/office/drawing/2014/main" id="{DB7E3E5C-B2E6-4584-B247-90260659D2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5" name="Rectangle 410">
                  <a:extLst>
                    <a:ext uri="{FF2B5EF4-FFF2-40B4-BE49-F238E27FC236}">
                      <a16:creationId xmlns:a16="http://schemas.microsoft.com/office/drawing/2014/main" id="{9B4A416E-86E0-4F39-A4F2-3860EF338D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56" name="Oval 411">
                  <a:extLst>
                    <a:ext uri="{FF2B5EF4-FFF2-40B4-BE49-F238E27FC236}">
                      <a16:creationId xmlns:a16="http://schemas.microsoft.com/office/drawing/2014/main" id="{A86D268C-81E5-487A-86FF-80CAD7B474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57" name="Group 158">
                  <a:extLst>
                    <a:ext uri="{FF2B5EF4-FFF2-40B4-BE49-F238E27FC236}">
                      <a16:creationId xmlns:a16="http://schemas.microsoft.com/office/drawing/2014/main" id="{9EFF3682-63AC-4049-B0A5-30DC7DC855D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60" name="Freeform 159">
                    <a:extLst>
                      <a:ext uri="{FF2B5EF4-FFF2-40B4-BE49-F238E27FC236}">
                        <a16:creationId xmlns:a16="http://schemas.microsoft.com/office/drawing/2014/main" id="{39997C6F-B6A4-4B23-9775-7B8FF034EE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61" name="Freeform 160">
                    <a:extLst>
                      <a:ext uri="{FF2B5EF4-FFF2-40B4-BE49-F238E27FC236}">
                        <a16:creationId xmlns:a16="http://schemas.microsoft.com/office/drawing/2014/main" id="{C908EBF0-14A8-440D-87FB-12A69627FE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8" name="Line 161">
                  <a:extLst>
                    <a:ext uri="{FF2B5EF4-FFF2-40B4-BE49-F238E27FC236}">
                      <a16:creationId xmlns:a16="http://schemas.microsoft.com/office/drawing/2014/main" id="{F704FB09-FE8B-479D-AD82-2D49DCFD07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9" name="Line 162">
                  <a:extLst>
                    <a:ext uri="{FF2B5EF4-FFF2-40B4-BE49-F238E27FC236}">
                      <a16:creationId xmlns:a16="http://schemas.microsoft.com/office/drawing/2014/main" id="{998C2882-A96F-4975-BA96-4F28082E40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0043" name="Group 163">
                <a:extLst>
                  <a:ext uri="{FF2B5EF4-FFF2-40B4-BE49-F238E27FC236}">
                    <a16:creationId xmlns:a16="http://schemas.microsoft.com/office/drawing/2014/main" id="{626A709C-2356-40AC-B71F-223D01C728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0046" name="Oval 407">
                  <a:extLst>
                    <a:ext uri="{FF2B5EF4-FFF2-40B4-BE49-F238E27FC236}">
                      <a16:creationId xmlns:a16="http://schemas.microsoft.com/office/drawing/2014/main" id="{507F41DF-10AF-4ABC-A524-FC218BC71F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7" name="Rectangle 410">
                  <a:extLst>
                    <a:ext uri="{FF2B5EF4-FFF2-40B4-BE49-F238E27FC236}">
                      <a16:creationId xmlns:a16="http://schemas.microsoft.com/office/drawing/2014/main" id="{68B8D4FA-5AE6-438B-85B6-1F8A9B92B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0048" name="Oval 411">
                  <a:extLst>
                    <a:ext uri="{FF2B5EF4-FFF2-40B4-BE49-F238E27FC236}">
                      <a16:creationId xmlns:a16="http://schemas.microsoft.com/office/drawing/2014/main" id="{8079FA3B-0682-456D-871C-2D1D83E403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0049" name="Group 167">
                  <a:extLst>
                    <a:ext uri="{FF2B5EF4-FFF2-40B4-BE49-F238E27FC236}">
                      <a16:creationId xmlns:a16="http://schemas.microsoft.com/office/drawing/2014/main" id="{A4DA91B0-FE48-4AFF-BEBA-72229F02F50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0052" name="Freeform 168">
                    <a:extLst>
                      <a:ext uri="{FF2B5EF4-FFF2-40B4-BE49-F238E27FC236}">
                        <a16:creationId xmlns:a16="http://schemas.microsoft.com/office/drawing/2014/main" id="{C78AEEAD-E06D-4E88-8C20-F809806019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0053" name="Freeform 169">
                    <a:extLst>
                      <a:ext uri="{FF2B5EF4-FFF2-40B4-BE49-F238E27FC236}">
                        <a16:creationId xmlns:a16="http://schemas.microsoft.com/office/drawing/2014/main" id="{600E760E-25D9-4B50-B5C3-2AC180C1AD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0050" name="Line 170">
                  <a:extLst>
                    <a:ext uri="{FF2B5EF4-FFF2-40B4-BE49-F238E27FC236}">
                      <a16:creationId xmlns:a16="http://schemas.microsoft.com/office/drawing/2014/main" id="{B499C384-9B0B-49B5-A7C1-6D24422919C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0051" name="Line 171">
                  <a:extLst>
                    <a:ext uri="{FF2B5EF4-FFF2-40B4-BE49-F238E27FC236}">
                      <a16:creationId xmlns:a16="http://schemas.microsoft.com/office/drawing/2014/main" id="{57AF0EF2-3784-4519-9560-02C73D635C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0044" name="Line 172">
                <a:extLst>
                  <a:ext uri="{FF2B5EF4-FFF2-40B4-BE49-F238E27FC236}">
                    <a16:creationId xmlns:a16="http://schemas.microsoft.com/office/drawing/2014/main" id="{9D8EC11A-D253-4B09-944B-42B863DB69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045" name="Text Box 580">
                <a:extLst>
                  <a:ext uri="{FF2B5EF4-FFF2-40B4-BE49-F238E27FC236}">
                    <a16:creationId xmlns:a16="http://schemas.microsoft.com/office/drawing/2014/main" id="{13101C5B-4148-48C5-B803-11BDF94FB3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39993" name="Group 347">
              <a:extLst>
                <a:ext uri="{FF2B5EF4-FFF2-40B4-BE49-F238E27FC236}">
                  <a16:creationId xmlns:a16="http://schemas.microsoft.com/office/drawing/2014/main" id="{39EEB699-9E33-4DA7-8A45-52DED1210E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35" name="Oval 134">
                <a:extLst>
                  <a:ext uri="{FF2B5EF4-FFF2-40B4-BE49-F238E27FC236}">
                    <a16:creationId xmlns:a16="http://schemas.microsoft.com/office/drawing/2014/main" id="{AB0D3196-944D-47D8-9942-382FB3ACF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6" name="Rectangle 135">
                <a:extLst>
                  <a:ext uri="{FF2B5EF4-FFF2-40B4-BE49-F238E27FC236}">
                    <a16:creationId xmlns:a16="http://schemas.microsoft.com/office/drawing/2014/main" id="{C9B0772F-2313-4555-BAC2-06FDFB3595D3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7" name="Oval 136">
                <a:extLst>
                  <a:ext uri="{FF2B5EF4-FFF2-40B4-BE49-F238E27FC236}">
                    <a16:creationId xmlns:a16="http://schemas.microsoft.com/office/drawing/2014/main" id="{0E6FFC2D-13B0-47F4-9591-94C90FAC8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8" name="Freeform 137">
                <a:extLst>
                  <a:ext uri="{FF2B5EF4-FFF2-40B4-BE49-F238E27FC236}">
                    <a16:creationId xmlns:a16="http://schemas.microsoft.com/office/drawing/2014/main" id="{D71CAC19-9DE3-49D6-9F66-D00BC22C9CE7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296CBFC8-7CF2-4CBB-B209-920AEAF35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745996E2-06CA-400B-95C9-157562E54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EF7B3027-616A-44BA-9EF3-5F0751DB3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42" name="Straight Connector 141">
                <a:extLst>
                  <a:ext uri="{FF2B5EF4-FFF2-40B4-BE49-F238E27FC236}">
                    <a16:creationId xmlns:a16="http://schemas.microsoft.com/office/drawing/2014/main" id="{6108ACB2-EC16-4FE1-9D54-60092A7EEFF8}"/>
                  </a:ext>
                </a:extLst>
              </p:cNvPr>
              <p:cNvCxnSpPr>
                <a:cxnSpLocks noChangeShapeType="1"/>
                <a:endCxn id="13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74B81514-F791-4866-BB09-F38351CF8B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4" name="Group 347">
              <a:extLst>
                <a:ext uri="{FF2B5EF4-FFF2-40B4-BE49-F238E27FC236}">
                  <a16:creationId xmlns:a16="http://schemas.microsoft.com/office/drawing/2014/main" id="{118DD4B8-F3F5-4DBA-8873-A9A2E3ABD8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26" name="Oval 125">
                <a:extLst>
                  <a:ext uri="{FF2B5EF4-FFF2-40B4-BE49-F238E27FC236}">
                    <a16:creationId xmlns:a16="http://schemas.microsoft.com/office/drawing/2014/main" id="{488EF161-39F3-4BFD-AED0-8AE9A1EF9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" name="Rectangle 126">
                <a:extLst>
                  <a:ext uri="{FF2B5EF4-FFF2-40B4-BE49-F238E27FC236}">
                    <a16:creationId xmlns:a16="http://schemas.microsoft.com/office/drawing/2014/main" id="{30B2B72D-BF8A-4A3B-B9F8-EE13A6BFCBF3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63458919-EBAB-4F1F-A5D3-28C0EEBE4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Freeform 128">
                <a:extLst>
                  <a:ext uri="{FF2B5EF4-FFF2-40B4-BE49-F238E27FC236}">
                    <a16:creationId xmlns:a16="http://schemas.microsoft.com/office/drawing/2014/main" id="{31E43969-2A83-4FFB-BFD5-7E522711A2AE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Freeform 129">
                <a:extLst>
                  <a:ext uri="{FF2B5EF4-FFF2-40B4-BE49-F238E27FC236}">
                    <a16:creationId xmlns:a16="http://schemas.microsoft.com/office/drawing/2014/main" id="{87FC62C0-772E-47FB-9B4F-5CA5BE040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64E5D76-EEE7-4467-856C-AF76E9763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5E42E6B0-9A04-4DC3-9F5A-15A8726DD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DDD8FB85-6CE1-436B-9D0F-F16946D25A38}"/>
                  </a:ext>
                </a:extLst>
              </p:cNvPr>
              <p:cNvCxnSpPr>
                <a:cxnSpLocks noChangeShapeType="1"/>
                <a:endCxn id="12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" name="Straight Connector 133">
                <a:extLst>
                  <a:ext uri="{FF2B5EF4-FFF2-40B4-BE49-F238E27FC236}">
                    <a16:creationId xmlns:a16="http://schemas.microsoft.com/office/drawing/2014/main" id="{B995A599-34DE-4C38-A015-7B2A5B369D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5" name="Group 347">
              <a:extLst>
                <a:ext uri="{FF2B5EF4-FFF2-40B4-BE49-F238E27FC236}">
                  <a16:creationId xmlns:a16="http://schemas.microsoft.com/office/drawing/2014/main" id="{7316FDAF-2F9A-4A73-AAEE-7DFA5C8AB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1A5304A6-E143-472C-9A9D-124718EB2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" name="Rectangle 117">
                <a:extLst>
                  <a:ext uri="{FF2B5EF4-FFF2-40B4-BE49-F238E27FC236}">
                    <a16:creationId xmlns:a16="http://schemas.microsoft.com/office/drawing/2014/main" id="{83C8B78E-79C3-4AFE-84ED-6E84575A7B13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" name="Oval 118">
                <a:extLst>
                  <a:ext uri="{FF2B5EF4-FFF2-40B4-BE49-F238E27FC236}">
                    <a16:creationId xmlns:a16="http://schemas.microsoft.com/office/drawing/2014/main" id="{FEB74230-067A-4E10-9D55-6FF2410D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" name="Freeform 119">
                <a:extLst>
                  <a:ext uri="{FF2B5EF4-FFF2-40B4-BE49-F238E27FC236}">
                    <a16:creationId xmlns:a16="http://schemas.microsoft.com/office/drawing/2014/main" id="{6816838B-101C-458C-BC0A-A1D2F5FC6B87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9C8434B5-8FAD-4914-A01B-7271B4DCC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CE3FD50C-3A38-45CC-B59C-29CC163CB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1BC08E4A-115D-473B-83F4-2B571BBCB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4" name="Straight Connector 123">
                <a:extLst>
                  <a:ext uri="{FF2B5EF4-FFF2-40B4-BE49-F238E27FC236}">
                    <a16:creationId xmlns:a16="http://schemas.microsoft.com/office/drawing/2014/main" id="{012656D3-F02C-4302-B86D-03B9418AEA5F}"/>
                  </a:ext>
                </a:extLst>
              </p:cNvPr>
              <p:cNvCxnSpPr>
                <a:cxnSpLocks noChangeShapeType="1"/>
                <a:endCxn id="11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B6EE8FBC-D457-4580-B02B-68A124B6A09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39996" name="Group 347">
              <a:extLst>
                <a:ext uri="{FF2B5EF4-FFF2-40B4-BE49-F238E27FC236}">
                  <a16:creationId xmlns:a16="http://schemas.microsoft.com/office/drawing/2014/main" id="{F1F16383-466D-485D-954F-633C81C6F3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7C8E7DFA-0C2E-4C49-868B-1D186608D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FEB38492-941F-41A0-B3EB-DC9F6B887DB9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66819075-3643-45FB-800A-980C8B1DB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FEF041B7-F7D8-438B-93D4-1C107D8D828D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F2D1CEBD-DC58-4442-8562-C3B97D94F4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8E150283-6B42-47C5-BF7B-B8490F741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4C550FF8-3741-4A81-B961-0B6033596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D05EF17B-68C7-437E-A228-44CBC4D2CD46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369155CC-149B-4894-A6B0-F12D5C6DBAB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39938" name="Footer Placeholder 2">
            <a:extLst>
              <a:ext uri="{FF2B5EF4-FFF2-40B4-BE49-F238E27FC236}">
                <a16:creationId xmlns:a16="http://schemas.microsoft.com/office/drawing/2014/main" id="{1CC3A487-5FFE-4602-A173-16D110FD07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39939" name="Picture 4" descr="underline_base">
            <a:extLst>
              <a:ext uri="{FF2B5EF4-FFF2-40B4-BE49-F238E27FC236}">
                <a16:creationId xmlns:a16="http://schemas.microsoft.com/office/drawing/2014/main" id="{96FF6AB6-0E44-4D59-84C0-62AAA05B33E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860425"/>
            <a:ext cx="8348662" cy="19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0" name="Title 41">
            <a:extLst>
              <a:ext uri="{FF2B5EF4-FFF2-40B4-BE49-F238E27FC236}">
                <a16:creationId xmlns:a16="http://schemas.microsoft.com/office/drawing/2014/main" id="{4DF88356-F1F9-4486-9D53-7930253C51C6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403225" y="228600"/>
            <a:ext cx="8567738" cy="835025"/>
          </a:xfrm>
        </p:spPr>
        <p:txBody>
          <a:bodyPr/>
          <a:lstStyle/>
          <a:p>
            <a:pPr eaLnBrk="1" hangingPunct="1"/>
            <a:r>
              <a:rPr lang="en-US" altLang="en-US" sz="3600"/>
              <a:t>Access network: digital subscriber line </a:t>
            </a:r>
            <a:r>
              <a:rPr lang="en-US" altLang="en-US" sz="2800"/>
              <a:t>(DSL)</a:t>
            </a:r>
          </a:p>
        </p:txBody>
      </p:sp>
      <p:sp>
        <p:nvSpPr>
          <p:cNvPr id="39941" name="Freeform 3">
            <a:extLst>
              <a:ext uri="{FF2B5EF4-FFF2-40B4-BE49-F238E27FC236}">
                <a16:creationId xmlns:a16="http://schemas.microsoft.com/office/drawing/2014/main" id="{DF3B45AE-8206-4C4A-AFA8-87A482222AAC}"/>
              </a:ext>
            </a:extLst>
          </p:cNvPr>
          <p:cNvSpPr>
            <a:spLocks/>
          </p:cNvSpPr>
          <p:nvPr/>
        </p:nvSpPr>
        <p:spPr bwMode="auto">
          <a:xfrm>
            <a:off x="4305300" y="150177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42" name="Oval 9">
            <a:extLst>
              <a:ext uri="{FF2B5EF4-FFF2-40B4-BE49-F238E27FC236}">
                <a16:creationId xmlns:a16="http://schemas.microsoft.com/office/drawing/2014/main" id="{604C781F-5719-4189-91BC-20B32BAC5D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05425" y="220821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3" name="Oval 12">
            <a:extLst>
              <a:ext uri="{FF2B5EF4-FFF2-40B4-BE49-F238E27FC236}">
                <a16:creationId xmlns:a16="http://schemas.microsoft.com/office/drawing/2014/main" id="{B33B39FF-1C3F-4AF8-A250-710DA395F2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86425" y="183673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4" name="Line 15">
            <a:extLst>
              <a:ext uri="{FF2B5EF4-FFF2-40B4-BE49-F238E27FC236}">
                <a16:creationId xmlns:a16="http://schemas.microsoft.com/office/drawing/2014/main" id="{37C7C0DB-7F39-4378-A88A-6851EF17E08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392738" y="197802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5" name="Line 16">
            <a:extLst>
              <a:ext uri="{FF2B5EF4-FFF2-40B4-BE49-F238E27FC236}">
                <a16:creationId xmlns:a16="http://schemas.microsoft.com/office/drawing/2014/main" id="{3066D633-E538-4F10-BABA-61017D9DDE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86438" y="195421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6" name="Rectangle 44">
            <a:extLst>
              <a:ext uri="{FF2B5EF4-FFF2-40B4-BE49-F238E27FC236}">
                <a16:creationId xmlns:a16="http://schemas.microsoft.com/office/drawing/2014/main" id="{06135144-8A04-43BC-A036-FBC3DEDE26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4700" y="195738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39947" name="Text Box 45">
            <a:extLst>
              <a:ext uri="{FF2B5EF4-FFF2-40B4-BE49-F238E27FC236}">
                <a16:creationId xmlns:a16="http://schemas.microsoft.com/office/drawing/2014/main" id="{EF154354-2FEA-4D11-B2AE-0F37485226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40188" y="147637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central office</a:t>
            </a:r>
          </a:p>
        </p:txBody>
      </p:sp>
      <p:sp>
        <p:nvSpPr>
          <p:cNvPr id="39948" name="Line 14">
            <a:extLst>
              <a:ext uri="{FF2B5EF4-FFF2-40B4-BE49-F238E27FC236}">
                <a16:creationId xmlns:a16="http://schemas.microsoft.com/office/drawing/2014/main" id="{1C8EA59C-58B8-4B9A-AF9D-0D336CA1DD9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90813" y="236378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49" name="Text Box 17">
            <a:extLst>
              <a:ext uri="{FF2B5EF4-FFF2-40B4-BE49-F238E27FC236}">
                <a16:creationId xmlns:a16="http://schemas.microsoft.com/office/drawing/2014/main" id="{3133F75B-C5FD-4251-BFBA-B3C84F6BB2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013" y="153035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sz="1600"/>
              <a:t>telephone</a:t>
            </a:r>
          </a:p>
          <a:p>
            <a:pPr>
              <a:lnSpc>
                <a:spcPct val="85000"/>
              </a:lnSpc>
            </a:pPr>
            <a:r>
              <a:rPr lang="en-US" altLang="en-US" sz="1600"/>
              <a:t>network</a:t>
            </a:r>
          </a:p>
        </p:txBody>
      </p:sp>
      <p:grpSp>
        <p:nvGrpSpPr>
          <p:cNvPr id="39950" name="Group 108">
            <a:extLst>
              <a:ext uri="{FF2B5EF4-FFF2-40B4-BE49-F238E27FC236}">
                <a16:creationId xmlns:a16="http://schemas.microsoft.com/office/drawing/2014/main" id="{A4BF2489-56D9-418B-A45F-31527B472038}"/>
              </a:ext>
            </a:extLst>
          </p:cNvPr>
          <p:cNvGrpSpPr>
            <a:grpSpLocks/>
          </p:cNvGrpSpPr>
          <p:nvPr/>
        </p:nvGrpSpPr>
        <p:grpSpPr bwMode="auto">
          <a:xfrm>
            <a:off x="4641850" y="2074863"/>
            <a:ext cx="368300" cy="519112"/>
            <a:chOff x="1852" y="2562"/>
            <a:chExt cx="355" cy="471"/>
          </a:xfrm>
        </p:grpSpPr>
        <p:sp>
          <p:nvSpPr>
            <p:cNvPr id="39986" name="Freeform 109">
              <a:extLst>
                <a:ext uri="{FF2B5EF4-FFF2-40B4-BE49-F238E27FC236}">
                  <a16:creationId xmlns:a16="http://schemas.microsoft.com/office/drawing/2014/main" id="{7F6F31A3-04F0-4B72-BDAF-664744651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7" name="Freeform 110">
              <a:extLst>
                <a:ext uri="{FF2B5EF4-FFF2-40B4-BE49-F238E27FC236}">
                  <a16:creationId xmlns:a16="http://schemas.microsoft.com/office/drawing/2014/main" id="{A6DC5FCA-4991-4B79-909C-06893C7380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88" name="Line 111">
              <a:extLst>
                <a:ext uri="{FF2B5EF4-FFF2-40B4-BE49-F238E27FC236}">
                  <a16:creationId xmlns:a16="http://schemas.microsoft.com/office/drawing/2014/main" id="{78185E28-A9EB-485A-941B-6EEC52CA2D7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89" name="Line 112">
              <a:extLst>
                <a:ext uri="{FF2B5EF4-FFF2-40B4-BE49-F238E27FC236}">
                  <a16:creationId xmlns:a16="http://schemas.microsoft.com/office/drawing/2014/main" id="{0D6A56ED-5563-4D41-915C-44F20A814E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0" name="Freeform 113">
              <a:extLst>
                <a:ext uri="{FF2B5EF4-FFF2-40B4-BE49-F238E27FC236}">
                  <a16:creationId xmlns:a16="http://schemas.microsoft.com/office/drawing/2014/main" id="{9320D02E-2B7D-4FFA-BEA1-66080077A8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91" name="Freeform 114">
              <a:extLst>
                <a:ext uri="{FF2B5EF4-FFF2-40B4-BE49-F238E27FC236}">
                  <a16:creationId xmlns:a16="http://schemas.microsoft.com/office/drawing/2014/main" id="{70600512-2937-4936-B7F0-CF292DFE704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51" name="Text Box 115">
            <a:extLst>
              <a:ext uri="{FF2B5EF4-FFF2-40B4-BE49-F238E27FC236}">
                <a16:creationId xmlns:a16="http://schemas.microsoft.com/office/drawing/2014/main" id="{BC1F885E-D4EF-464B-99EB-187260F34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21175" y="261937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/>
              <a:t>DSLAM</a:t>
            </a:r>
          </a:p>
        </p:txBody>
      </p:sp>
      <p:grpSp>
        <p:nvGrpSpPr>
          <p:cNvPr id="39952" name="Group 118">
            <a:extLst>
              <a:ext uri="{FF2B5EF4-FFF2-40B4-BE49-F238E27FC236}">
                <a16:creationId xmlns:a16="http://schemas.microsoft.com/office/drawing/2014/main" id="{2D9C80C4-7C43-40A2-8631-CCDB9AB5C431}"/>
              </a:ext>
            </a:extLst>
          </p:cNvPr>
          <p:cNvGrpSpPr>
            <a:grpSpLocks/>
          </p:cNvGrpSpPr>
          <p:nvPr/>
        </p:nvGrpSpPr>
        <p:grpSpPr bwMode="auto">
          <a:xfrm>
            <a:off x="3382963" y="1362075"/>
            <a:ext cx="796925" cy="658813"/>
            <a:chOff x="1671" y="1861"/>
            <a:chExt cx="502" cy="415"/>
          </a:xfrm>
        </p:grpSpPr>
        <p:sp>
          <p:nvSpPr>
            <p:cNvPr id="39984" name="Rectangle 116">
              <a:extLst>
                <a:ext uri="{FF2B5EF4-FFF2-40B4-BE49-F238E27FC236}">
                  <a16:creationId xmlns:a16="http://schemas.microsoft.com/office/drawing/2014/main" id="{7EBD51B5-0CBB-4F60-86AB-E4506A24B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5" name="AutoShape 117">
              <a:extLst>
                <a:ext uri="{FF2B5EF4-FFF2-40B4-BE49-F238E27FC236}">
                  <a16:creationId xmlns:a16="http://schemas.microsoft.com/office/drawing/2014/main" id="{B27B1F3B-C0F1-463B-8DD0-932CF13BCE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39953" name="Freeform 119">
            <a:extLst>
              <a:ext uri="{FF2B5EF4-FFF2-40B4-BE49-F238E27FC236}">
                <a16:creationId xmlns:a16="http://schemas.microsoft.com/office/drawing/2014/main" id="{27611D56-3B0A-4E67-850C-E2DEE04763B2}"/>
              </a:ext>
            </a:extLst>
          </p:cNvPr>
          <p:cNvSpPr>
            <a:spLocks/>
          </p:cNvSpPr>
          <p:nvPr/>
        </p:nvSpPr>
        <p:spPr bwMode="auto">
          <a:xfrm>
            <a:off x="3986213" y="195103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4" name="Line 120">
            <a:extLst>
              <a:ext uri="{FF2B5EF4-FFF2-40B4-BE49-F238E27FC236}">
                <a16:creationId xmlns:a16="http://schemas.microsoft.com/office/drawing/2014/main" id="{0BAD7D01-4378-4213-9530-F3F3801846BD}"/>
              </a:ext>
            </a:extLst>
          </p:cNvPr>
          <p:cNvSpPr>
            <a:spLocks noChangeShapeType="1"/>
          </p:cNvSpPr>
          <p:nvPr/>
        </p:nvSpPr>
        <p:spPr bwMode="auto">
          <a:xfrm>
            <a:off x="5014913" y="231616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55" name="Freeform 123">
            <a:extLst>
              <a:ext uri="{FF2B5EF4-FFF2-40B4-BE49-F238E27FC236}">
                <a16:creationId xmlns:a16="http://schemas.microsoft.com/office/drawing/2014/main" id="{9D86DE7C-D0F7-41F4-8AFC-5AF33163987F}"/>
              </a:ext>
            </a:extLst>
          </p:cNvPr>
          <p:cNvSpPr>
            <a:spLocks/>
          </p:cNvSpPr>
          <p:nvPr/>
        </p:nvSpPr>
        <p:spPr bwMode="auto">
          <a:xfrm>
            <a:off x="5014913" y="238442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" name="Group 135">
            <a:extLst>
              <a:ext uri="{FF2B5EF4-FFF2-40B4-BE49-F238E27FC236}">
                <a16:creationId xmlns:a16="http://schemas.microsoft.com/office/drawing/2014/main" id="{5F0102E0-A673-408B-B822-860F3E347058}"/>
              </a:ext>
            </a:extLst>
          </p:cNvPr>
          <p:cNvGrpSpPr>
            <a:grpSpLocks/>
          </p:cNvGrpSpPr>
          <p:nvPr/>
        </p:nvGrpSpPr>
        <p:grpSpPr bwMode="auto">
          <a:xfrm>
            <a:off x="777875" y="2441575"/>
            <a:ext cx="3117850" cy="1611313"/>
            <a:chOff x="490" y="1538"/>
            <a:chExt cx="1964" cy="1015"/>
          </a:xfrm>
        </p:grpSpPr>
        <p:sp>
          <p:nvSpPr>
            <p:cNvPr id="39982" name="Text Box 124">
              <a:extLst>
                <a:ext uri="{FF2B5EF4-FFF2-40B4-BE49-F238E27FC236}">
                  <a16:creationId xmlns:a16="http://schemas.microsoft.com/office/drawing/2014/main" id="{6F091861-1E3B-4EC9-90DD-B5FC7401E1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voice, data transmitted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at different frequencies over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>
                  <a:solidFill>
                    <a:srgbClr val="CC0000"/>
                  </a:solidFill>
                </a:rPr>
                <a:t>dedicated </a:t>
              </a:r>
              <a:r>
                <a:rPr lang="en-US" altLang="en-US" sz="1600" i="1"/>
                <a:t>line to central office</a:t>
              </a:r>
            </a:p>
          </p:txBody>
        </p:sp>
        <p:sp>
          <p:nvSpPr>
            <p:cNvPr id="39983" name="Line 125">
              <a:extLst>
                <a:ext uri="{FF2B5EF4-FFF2-40B4-BE49-F238E27FC236}">
                  <a16:creationId xmlns:a16="http://schemas.microsoft.com/office/drawing/2014/main" id="{14F3713C-12A5-4CC0-BEBA-2191031B2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4384" name="Rectangle 52">
            <a:extLst>
              <a:ext uri="{FF2B5EF4-FFF2-40B4-BE49-F238E27FC236}">
                <a16:creationId xmlns:a16="http://schemas.microsoft.com/office/drawing/2014/main" id="{B7A0E06B-AF85-4229-8740-3978184734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3995738"/>
            <a:ext cx="91186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</a:pPr>
            <a:endParaRPr lang="en-US" altLang="en-US">
              <a:solidFill>
                <a:srgbClr val="FF0000"/>
              </a:solidFill>
              <a:latin typeface="Comic Sans MS" panose="030F0702030302020204" pitchFamily="66" charset="0"/>
            </a:endParaRP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use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existing</a:t>
            </a:r>
            <a:r>
              <a:rPr lang="en-US" altLang="en-US">
                <a:latin typeface="Gill Sans MT" panose="020B0502020104020203" pitchFamily="34" charset="0"/>
              </a:rPr>
              <a:t> telephone line to central office DSLAM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data over DSL phone line goes to Internet</a:t>
            </a:r>
          </a:p>
          <a:p>
            <a:pPr lvl="2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voice over DSL phone line goes to telephone net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&lt; 2.5 Mbps upstream transmission rate (typically &lt; 1 Mbps)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&lt; 24 Mbps downstream transmission rate (typically &lt; 10 Mbps)</a:t>
            </a:r>
          </a:p>
        </p:txBody>
      </p:sp>
      <p:sp>
        <p:nvSpPr>
          <p:cNvPr id="39958" name="Rectangle 90">
            <a:extLst>
              <a:ext uri="{FF2B5EF4-FFF2-40B4-BE49-F238E27FC236}">
                <a16:creationId xmlns:a16="http://schemas.microsoft.com/office/drawing/2014/main" id="{7A65FB08-DC71-4883-9CDF-C0D7E9F5B2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8250" y="181451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59" name="Line 7">
            <a:extLst>
              <a:ext uri="{FF2B5EF4-FFF2-40B4-BE49-F238E27FC236}">
                <a16:creationId xmlns:a16="http://schemas.microsoft.com/office/drawing/2014/main" id="{6767812F-F795-4EBC-8762-31392FE015A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24025" y="236537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39960" name="Text Box 39">
            <a:extLst>
              <a:ext uri="{FF2B5EF4-FFF2-40B4-BE49-F238E27FC236}">
                <a16:creationId xmlns:a16="http://schemas.microsoft.com/office/drawing/2014/main" id="{672D3111-AB35-499E-8740-7A1C3CBCAD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5963" y="247173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DSL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39961" name="Text Box 41">
            <a:extLst>
              <a:ext uri="{FF2B5EF4-FFF2-40B4-BE49-F238E27FC236}">
                <a16:creationId xmlns:a16="http://schemas.microsoft.com/office/drawing/2014/main" id="{DD1E90AE-5108-4BCB-9951-82BA7C3A3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249555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39962" name="Group 94">
            <a:extLst>
              <a:ext uri="{FF2B5EF4-FFF2-40B4-BE49-F238E27FC236}">
                <a16:creationId xmlns:a16="http://schemas.microsoft.com/office/drawing/2014/main" id="{88F1A885-A807-4A24-B6A1-CD6736D19D64}"/>
              </a:ext>
            </a:extLst>
          </p:cNvPr>
          <p:cNvGrpSpPr>
            <a:grpSpLocks/>
          </p:cNvGrpSpPr>
          <p:nvPr/>
        </p:nvGrpSpPr>
        <p:grpSpPr bwMode="auto">
          <a:xfrm>
            <a:off x="2079625" y="2252663"/>
            <a:ext cx="614363" cy="220662"/>
            <a:chOff x="322" y="890"/>
            <a:chExt cx="872" cy="339"/>
          </a:xfrm>
        </p:grpSpPr>
        <p:sp>
          <p:nvSpPr>
            <p:cNvPr id="39976" name="Rectangle 95">
              <a:extLst>
                <a:ext uri="{FF2B5EF4-FFF2-40B4-BE49-F238E27FC236}">
                  <a16:creationId xmlns:a16="http://schemas.microsoft.com/office/drawing/2014/main" id="{4E6B349D-B29D-48E2-B106-F22B486D0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7" name="Rectangle 96">
              <a:extLst>
                <a:ext uri="{FF2B5EF4-FFF2-40B4-BE49-F238E27FC236}">
                  <a16:creationId xmlns:a16="http://schemas.microsoft.com/office/drawing/2014/main" id="{70158C9D-7A71-4A16-9AC9-57E7F7B0D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8" name="Rectangle 97">
              <a:extLst>
                <a:ext uri="{FF2B5EF4-FFF2-40B4-BE49-F238E27FC236}">
                  <a16:creationId xmlns:a16="http://schemas.microsoft.com/office/drawing/2014/main" id="{60DAF2DA-53D8-420F-8C1E-0D89B0D86F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79" name="Rectangle 98">
              <a:extLst>
                <a:ext uri="{FF2B5EF4-FFF2-40B4-BE49-F238E27FC236}">
                  <a16:creationId xmlns:a16="http://schemas.microsoft.com/office/drawing/2014/main" id="{867754FB-134C-421C-A5AA-DC67DE48C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0" name="Rectangle 99">
              <a:extLst>
                <a:ext uri="{FF2B5EF4-FFF2-40B4-BE49-F238E27FC236}">
                  <a16:creationId xmlns:a16="http://schemas.microsoft.com/office/drawing/2014/main" id="{B610C50E-E31D-4ADB-92B4-D6CF80690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9981" name="AutoShape 100">
              <a:extLst>
                <a:ext uri="{FF2B5EF4-FFF2-40B4-BE49-F238E27FC236}">
                  <a16:creationId xmlns:a16="http://schemas.microsoft.com/office/drawing/2014/main" id="{E0F021F1-785E-4E7E-82D0-0497473F55E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63" name="AutoShape 102">
            <a:extLst>
              <a:ext uri="{FF2B5EF4-FFF2-40B4-BE49-F238E27FC236}">
                <a16:creationId xmlns:a16="http://schemas.microsoft.com/office/drawing/2014/main" id="{98E42F90-0756-46DB-8F10-C4CFA14B61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5675" y="140335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4" name="Rectangle 103">
            <a:extLst>
              <a:ext uri="{FF2B5EF4-FFF2-40B4-BE49-F238E27FC236}">
                <a16:creationId xmlns:a16="http://schemas.microsoft.com/office/drawing/2014/main" id="{10C9C7FA-0F33-49DC-B958-83274D5D77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3700" y="230346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9965" name="Freeform 104">
            <a:extLst>
              <a:ext uri="{FF2B5EF4-FFF2-40B4-BE49-F238E27FC236}">
                <a16:creationId xmlns:a16="http://schemas.microsoft.com/office/drawing/2014/main" id="{630D53A1-1E46-4F95-84BD-D02DBB031499}"/>
              </a:ext>
            </a:extLst>
          </p:cNvPr>
          <p:cNvSpPr>
            <a:spLocks/>
          </p:cNvSpPr>
          <p:nvPr/>
        </p:nvSpPr>
        <p:spPr bwMode="auto">
          <a:xfrm>
            <a:off x="2409825" y="185896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aphicFrame>
        <p:nvGraphicFramePr>
          <p:cNvPr id="39966" name="Object 3">
            <a:extLst>
              <a:ext uri="{FF2B5EF4-FFF2-40B4-BE49-F238E27FC236}">
                <a16:creationId xmlns:a16="http://schemas.microsoft.com/office/drawing/2014/main" id="{80B68AAF-EA6E-4395-9E5C-194B508CB173}"/>
              </a:ext>
            </a:extLst>
          </p:cNvPr>
          <p:cNvGraphicFramePr>
            <a:graphicFrameLocks noChangeAspect="1"/>
          </p:cNvGraphicFramePr>
          <p:nvPr/>
        </p:nvGraphicFramePr>
        <p:xfrm>
          <a:off x="2070100" y="165576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078" name="Clip" r:id="rId4" imgW="681706" imgH="480401" progId="MS_ClipArt_Gallery.2">
                  <p:embed/>
                </p:oleObj>
              </mc:Choice>
              <mc:Fallback>
                <p:oleObj name="Clip" r:id="rId4" imgW="681706" imgH="480401" progId="MS_ClipArt_Gallery.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070100" y="165576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39967" name="Line 130">
            <a:extLst>
              <a:ext uri="{FF2B5EF4-FFF2-40B4-BE49-F238E27FC236}">
                <a16:creationId xmlns:a16="http://schemas.microsoft.com/office/drawing/2014/main" id="{20518113-D725-403A-BD81-A6F99EFD10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697163" y="236537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9968" name="AutoShape 131">
            <a:extLst>
              <a:ext uri="{FF2B5EF4-FFF2-40B4-BE49-F238E27FC236}">
                <a16:creationId xmlns:a16="http://schemas.microsoft.com/office/drawing/2014/main" id="{151F4168-1C54-4748-ACBC-AD9C28E71D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45000" y="170338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136">
            <a:extLst>
              <a:ext uri="{FF2B5EF4-FFF2-40B4-BE49-F238E27FC236}">
                <a16:creationId xmlns:a16="http://schemas.microsoft.com/office/drawing/2014/main" id="{299A9376-F287-4B8E-852B-A645978057F8}"/>
              </a:ext>
            </a:extLst>
          </p:cNvPr>
          <p:cNvGrpSpPr>
            <a:grpSpLocks/>
          </p:cNvGrpSpPr>
          <p:nvPr/>
        </p:nvGrpSpPr>
        <p:grpSpPr bwMode="auto">
          <a:xfrm>
            <a:off x="3678238" y="2867025"/>
            <a:ext cx="1323975" cy="1174750"/>
            <a:chOff x="2317" y="1806"/>
            <a:chExt cx="834" cy="740"/>
          </a:xfrm>
        </p:grpSpPr>
        <p:sp>
          <p:nvSpPr>
            <p:cNvPr id="39974" name="Line 132">
              <a:extLst>
                <a:ext uri="{FF2B5EF4-FFF2-40B4-BE49-F238E27FC236}">
                  <a16:creationId xmlns:a16="http://schemas.microsoft.com/office/drawing/2014/main" id="{D9C25E17-16A9-4297-806B-2C2F117F508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Text Box 133">
              <a:extLst>
                <a:ext uri="{FF2B5EF4-FFF2-40B4-BE49-F238E27FC236}">
                  <a16:creationId xmlns:a16="http://schemas.microsoft.com/office/drawing/2014/main" id="{97D968FB-FC32-4DC9-BACD-3F89B5804C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DSL access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multiplexer</a:t>
              </a:r>
            </a:p>
          </p:txBody>
        </p:sp>
      </p:grpSp>
      <p:grpSp>
        <p:nvGrpSpPr>
          <p:cNvPr id="39970" name="Group 141">
            <a:extLst>
              <a:ext uri="{FF2B5EF4-FFF2-40B4-BE49-F238E27FC236}">
                <a16:creationId xmlns:a16="http://schemas.microsoft.com/office/drawing/2014/main" id="{F79A177E-83F0-4968-B9DC-35839459C2C1}"/>
              </a:ext>
            </a:extLst>
          </p:cNvPr>
          <p:cNvGrpSpPr>
            <a:grpSpLocks/>
          </p:cNvGrpSpPr>
          <p:nvPr/>
        </p:nvGrpSpPr>
        <p:grpSpPr bwMode="auto">
          <a:xfrm>
            <a:off x="1143000" y="2043113"/>
            <a:ext cx="642938" cy="644525"/>
            <a:chOff x="-44" y="1473"/>
            <a:chExt cx="981" cy="1105"/>
          </a:xfrm>
        </p:grpSpPr>
        <p:pic>
          <p:nvPicPr>
            <p:cNvPr id="39972" name="Picture 142" descr="desktop_computer_stylized_medium">
              <a:extLst>
                <a:ext uri="{FF2B5EF4-FFF2-40B4-BE49-F238E27FC236}">
                  <a16:creationId xmlns:a16="http://schemas.microsoft.com/office/drawing/2014/main" id="{8393CA89-60C8-4BBB-97E0-18B4EC3720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9973" name="Freeform 143">
              <a:extLst>
                <a:ext uri="{FF2B5EF4-FFF2-40B4-BE49-F238E27FC236}">
                  <a16:creationId xmlns:a16="http://schemas.microsoft.com/office/drawing/2014/main" id="{64C26D6B-D8BF-4272-A71A-6F2C72A064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9971" name="Slide Number Placeholder 3">
            <a:extLst>
              <a:ext uri="{FF2B5EF4-FFF2-40B4-BE49-F238E27FC236}">
                <a16:creationId xmlns:a16="http://schemas.microsoft.com/office/drawing/2014/main" id="{FFF07053-521F-4392-A8DE-41852537A8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498786A-501E-4078-ADAE-BCA690029368}" type="slidenum">
              <a:rPr lang="en-US" altLang="en-US" sz="1200">
                <a:latin typeface="Tahoma" panose="020B0604030504040204" pitchFamily="34" charset="0"/>
              </a:rPr>
              <a:pPr/>
              <a:t>13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243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4384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Footer Placeholder 2">
            <a:extLst>
              <a:ext uri="{FF2B5EF4-FFF2-40B4-BE49-F238E27FC236}">
                <a16:creationId xmlns:a16="http://schemas.microsoft.com/office/drawing/2014/main" id="{DBDE5E89-18FF-4C61-A133-B108EC5767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0962" name="Title 41">
            <a:extLst>
              <a:ext uri="{FF2B5EF4-FFF2-40B4-BE49-F238E27FC236}">
                <a16:creationId xmlns:a16="http://schemas.microsoft.com/office/drawing/2014/main" id="{4AB98686-2EC7-4D58-9351-B7A1E794677F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70469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Access network: cable network</a:t>
            </a:r>
          </a:p>
        </p:txBody>
      </p:sp>
      <p:sp>
        <p:nvSpPr>
          <p:cNvPr id="40963" name="Rectangle 60">
            <a:extLst>
              <a:ext uri="{FF2B5EF4-FFF2-40B4-BE49-F238E27FC236}">
                <a16:creationId xmlns:a16="http://schemas.microsoft.com/office/drawing/2014/main" id="{50643D67-EC3E-446F-B758-FAF26961B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4" name="Line 7">
            <a:extLst>
              <a:ext uri="{FF2B5EF4-FFF2-40B4-BE49-F238E27FC236}">
                <a16:creationId xmlns:a16="http://schemas.microsoft.com/office/drawing/2014/main" id="{136369F7-5D3D-4ACF-969D-2BC91B20807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0965" name="Text Box 39">
            <a:extLst>
              <a:ext uri="{FF2B5EF4-FFF2-40B4-BE49-F238E27FC236}">
                <a16:creationId xmlns:a16="http://schemas.microsoft.com/office/drawing/2014/main" id="{C905670B-DB55-4CCF-B37E-29509887B6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0966" name="Text Box 41">
            <a:extLst>
              <a:ext uri="{FF2B5EF4-FFF2-40B4-BE49-F238E27FC236}">
                <a16:creationId xmlns:a16="http://schemas.microsoft.com/office/drawing/2014/main" id="{F0ECF537-4195-41DD-945D-81332577B2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0967" name="Group 64">
            <a:extLst>
              <a:ext uri="{FF2B5EF4-FFF2-40B4-BE49-F238E27FC236}">
                <a16:creationId xmlns:a16="http://schemas.microsoft.com/office/drawing/2014/main" id="{FDCCFB3F-3963-4C59-BF0C-37B6036B078C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1123" name="Rectangle 65">
              <a:extLst>
                <a:ext uri="{FF2B5EF4-FFF2-40B4-BE49-F238E27FC236}">
                  <a16:creationId xmlns:a16="http://schemas.microsoft.com/office/drawing/2014/main" id="{A14D4434-641F-4C4F-859F-B0B41E8E34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4" name="Rectangle 66">
              <a:extLst>
                <a:ext uri="{FF2B5EF4-FFF2-40B4-BE49-F238E27FC236}">
                  <a16:creationId xmlns:a16="http://schemas.microsoft.com/office/drawing/2014/main" id="{6B974F91-952C-4C08-ACDB-97701F530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5" name="Rectangle 67">
              <a:extLst>
                <a:ext uri="{FF2B5EF4-FFF2-40B4-BE49-F238E27FC236}">
                  <a16:creationId xmlns:a16="http://schemas.microsoft.com/office/drawing/2014/main" id="{0164DF45-31A2-4F4F-A09A-F3342F8AB7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6" name="Rectangle 68">
              <a:extLst>
                <a:ext uri="{FF2B5EF4-FFF2-40B4-BE49-F238E27FC236}">
                  <a16:creationId xmlns:a16="http://schemas.microsoft.com/office/drawing/2014/main" id="{FE1C31BA-85B4-4F74-9396-9C2898BC1D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7" name="Rectangle 69">
              <a:extLst>
                <a:ext uri="{FF2B5EF4-FFF2-40B4-BE49-F238E27FC236}">
                  <a16:creationId xmlns:a16="http://schemas.microsoft.com/office/drawing/2014/main" id="{ACC9CA6F-A479-422E-9BBA-DE61A1467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1128" name="AutoShape 70">
              <a:extLst>
                <a:ext uri="{FF2B5EF4-FFF2-40B4-BE49-F238E27FC236}">
                  <a16:creationId xmlns:a16="http://schemas.microsoft.com/office/drawing/2014/main" id="{AB9B3650-A3E7-40A9-BB3D-97BB497FC2D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8" name="AutoShape 72">
            <a:extLst>
              <a:ext uri="{FF2B5EF4-FFF2-40B4-BE49-F238E27FC236}">
                <a16:creationId xmlns:a16="http://schemas.microsoft.com/office/drawing/2014/main" id="{ECFF084A-FE3C-477B-8D8E-44D9B5E7B8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69" name="Rectangle 73">
            <a:extLst>
              <a:ext uri="{FF2B5EF4-FFF2-40B4-BE49-F238E27FC236}">
                <a16:creationId xmlns:a16="http://schemas.microsoft.com/office/drawing/2014/main" id="{BD5B8C71-B736-4211-9109-8EB14CB017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0970" name="Freeform 74">
            <a:extLst>
              <a:ext uri="{FF2B5EF4-FFF2-40B4-BE49-F238E27FC236}">
                <a16:creationId xmlns:a16="http://schemas.microsoft.com/office/drawing/2014/main" id="{FFDC9902-146E-46B0-8605-49346E040D23}"/>
              </a:ext>
            </a:extLst>
          </p:cNvPr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71" name="Line 95">
            <a:extLst>
              <a:ext uri="{FF2B5EF4-FFF2-40B4-BE49-F238E27FC236}">
                <a16:creationId xmlns:a16="http://schemas.microsoft.com/office/drawing/2014/main" id="{DF415CD1-4622-45ED-8F8F-7D5BBDB09DA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0972" name="Picture 96" descr="tv">
            <a:extLst>
              <a:ext uri="{FF2B5EF4-FFF2-40B4-BE49-F238E27FC236}">
                <a16:creationId xmlns:a16="http://schemas.microsoft.com/office/drawing/2014/main" id="{5A9F7198-943C-4050-BB2F-26A1A920B3A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73" name="Group 117">
            <a:extLst>
              <a:ext uri="{FF2B5EF4-FFF2-40B4-BE49-F238E27FC236}">
                <a16:creationId xmlns:a16="http://schemas.microsoft.com/office/drawing/2014/main" id="{992E09A2-6451-4CBA-9389-50FF045EE1E2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1107" name="AutoShape 111">
              <a:extLst>
                <a:ext uri="{FF2B5EF4-FFF2-40B4-BE49-F238E27FC236}">
                  <a16:creationId xmlns:a16="http://schemas.microsoft.com/office/drawing/2014/main" id="{8A3681E3-43EE-4FF2-A5F6-14A9289F8A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108" name="Group 116">
              <a:extLst>
                <a:ext uri="{FF2B5EF4-FFF2-40B4-BE49-F238E27FC236}">
                  <a16:creationId xmlns:a16="http://schemas.microsoft.com/office/drawing/2014/main" id="{6A40F7EB-AEEF-4C44-9DE5-70FF046A1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109" name="Rectangle 99">
                <a:extLst>
                  <a:ext uri="{FF2B5EF4-FFF2-40B4-BE49-F238E27FC236}">
                    <a16:creationId xmlns:a16="http://schemas.microsoft.com/office/drawing/2014/main" id="{5EECF70A-C486-4938-912F-B133EBB61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0" name="Line 7">
                <a:extLst>
                  <a:ext uri="{FF2B5EF4-FFF2-40B4-BE49-F238E27FC236}">
                    <a16:creationId xmlns:a16="http://schemas.microsoft.com/office/drawing/2014/main" id="{9AAA0467-890E-4CD5-AF70-41ACE03D5D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111" name="Group 103">
                <a:extLst>
                  <a:ext uri="{FF2B5EF4-FFF2-40B4-BE49-F238E27FC236}">
                    <a16:creationId xmlns:a16="http://schemas.microsoft.com/office/drawing/2014/main" id="{E40E93B1-8D1D-4358-8688-2EBC84C537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17" name="Rectangle 104">
                  <a:extLst>
                    <a:ext uri="{FF2B5EF4-FFF2-40B4-BE49-F238E27FC236}">
                      <a16:creationId xmlns:a16="http://schemas.microsoft.com/office/drawing/2014/main" id="{80F56E0E-637C-4C83-B1EA-A6DFB230A4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8" name="Rectangle 105">
                  <a:extLst>
                    <a:ext uri="{FF2B5EF4-FFF2-40B4-BE49-F238E27FC236}">
                      <a16:creationId xmlns:a16="http://schemas.microsoft.com/office/drawing/2014/main" id="{10200E2E-733A-4B95-88A1-7F7C5866A0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19" name="Rectangle 106">
                  <a:extLst>
                    <a:ext uri="{FF2B5EF4-FFF2-40B4-BE49-F238E27FC236}">
                      <a16:creationId xmlns:a16="http://schemas.microsoft.com/office/drawing/2014/main" id="{8031EB3A-4CAC-49C5-907C-68A66D1518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0" name="Rectangle 107">
                  <a:extLst>
                    <a:ext uri="{FF2B5EF4-FFF2-40B4-BE49-F238E27FC236}">
                      <a16:creationId xmlns:a16="http://schemas.microsoft.com/office/drawing/2014/main" id="{BF2CCFB9-ACC8-402D-BF31-E607B891B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1" name="Rectangle 108">
                  <a:extLst>
                    <a:ext uri="{FF2B5EF4-FFF2-40B4-BE49-F238E27FC236}">
                      <a16:creationId xmlns:a16="http://schemas.microsoft.com/office/drawing/2014/main" id="{650C3385-A788-45E8-8A01-F164696FB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22" name="AutoShape 109">
                  <a:extLst>
                    <a:ext uri="{FF2B5EF4-FFF2-40B4-BE49-F238E27FC236}">
                      <a16:creationId xmlns:a16="http://schemas.microsoft.com/office/drawing/2014/main" id="{CA888D18-C4CB-4FF1-82EE-2510199B2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112" name="Picture 110" descr="desktop_computer_stylized_small">
                <a:extLst>
                  <a:ext uri="{FF2B5EF4-FFF2-40B4-BE49-F238E27FC236}">
                    <a16:creationId xmlns:a16="http://schemas.microsoft.com/office/drawing/2014/main" id="{5C5FE95B-3C03-4157-85F0-606E214EBA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113" name="Rectangle 112">
                <a:extLst>
                  <a:ext uri="{FF2B5EF4-FFF2-40B4-BE49-F238E27FC236}">
                    <a16:creationId xmlns:a16="http://schemas.microsoft.com/office/drawing/2014/main" id="{A1F85E6C-5B81-435F-95FD-9E3F27042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114" name="Freeform 113">
                <a:extLst>
                  <a:ext uri="{FF2B5EF4-FFF2-40B4-BE49-F238E27FC236}">
                    <a16:creationId xmlns:a16="http://schemas.microsoft.com/office/drawing/2014/main" id="{4A2A417E-D00F-4E6F-A5DC-4998EEA5C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15" name="Line 114">
                <a:extLst>
                  <a:ext uri="{FF2B5EF4-FFF2-40B4-BE49-F238E27FC236}">
                    <a16:creationId xmlns:a16="http://schemas.microsoft.com/office/drawing/2014/main" id="{BF3380DD-4F4D-4D9F-B8B7-5AABC2FCD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16" name="Picture 115" descr="tv">
                <a:extLst>
                  <a:ext uri="{FF2B5EF4-FFF2-40B4-BE49-F238E27FC236}">
                    <a16:creationId xmlns:a16="http://schemas.microsoft.com/office/drawing/2014/main" id="{FC20C445-A3CE-42E9-92C5-E22F158CE3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4" name="Group 118">
            <a:extLst>
              <a:ext uri="{FF2B5EF4-FFF2-40B4-BE49-F238E27FC236}">
                <a16:creationId xmlns:a16="http://schemas.microsoft.com/office/drawing/2014/main" id="{7BD2165C-6C94-47EB-B673-F45AFE267DF9}"/>
              </a:ext>
            </a:extLst>
          </p:cNvPr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1091" name="AutoShape 119">
              <a:extLst>
                <a:ext uri="{FF2B5EF4-FFF2-40B4-BE49-F238E27FC236}">
                  <a16:creationId xmlns:a16="http://schemas.microsoft.com/office/drawing/2014/main" id="{3E579D8F-B3C5-4C15-962D-32187F480F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92" name="Group 120">
              <a:extLst>
                <a:ext uri="{FF2B5EF4-FFF2-40B4-BE49-F238E27FC236}">
                  <a16:creationId xmlns:a16="http://schemas.microsoft.com/office/drawing/2014/main" id="{B35DA6E9-1BE4-425F-871E-0348168E5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93" name="Rectangle 121">
                <a:extLst>
                  <a:ext uri="{FF2B5EF4-FFF2-40B4-BE49-F238E27FC236}">
                    <a16:creationId xmlns:a16="http://schemas.microsoft.com/office/drawing/2014/main" id="{FEBFBF45-B908-4DBB-B60E-52E9F1A53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4" name="Line 7">
                <a:extLst>
                  <a:ext uri="{FF2B5EF4-FFF2-40B4-BE49-F238E27FC236}">
                    <a16:creationId xmlns:a16="http://schemas.microsoft.com/office/drawing/2014/main" id="{57CB59BF-F249-4A63-B7DE-2E2CBF8053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95" name="Group 123">
                <a:extLst>
                  <a:ext uri="{FF2B5EF4-FFF2-40B4-BE49-F238E27FC236}">
                    <a16:creationId xmlns:a16="http://schemas.microsoft.com/office/drawing/2014/main" id="{64FA4187-8F5A-4B67-AD94-1416234B80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101" name="Rectangle 124">
                  <a:extLst>
                    <a:ext uri="{FF2B5EF4-FFF2-40B4-BE49-F238E27FC236}">
                      <a16:creationId xmlns:a16="http://schemas.microsoft.com/office/drawing/2014/main" id="{F6CD0E58-F439-425A-872D-141F47FE9E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2" name="Rectangle 125">
                  <a:extLst>
                    <a:ext uri="{FF2B5EF4-FFF2-40B4-BE49-F238E27FC236}">
                      <a16:creationId xmlns:a16="http://schemas.microsoft.com/office/drawing/2014/main" id="{424983CD-83E5-41A5-8868-D1489B0930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3" name="Rectangle 126">
                  <a:extLst>
                    <a:ext uri="{FF2B5EF4-FFF2-40B4-BE49-F238E27FC236}">
                      <a16:creationId xmlns:a16="http://schemas.microsoft.com/office/drawing/2014/main" id="{68EC61CE-5AB0-4798-8514-5B31090F0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4" name="Rectangle 127">
                  <a:extLst>
                    <a:ext uri="{FF2B5EF4-FFF2-40B4-BE49-F238E27FC236}">
                      <a16:creationId xmlns:a16="http://schemas.microsoft.com/office/drawing/2014/main" id="{3F98C6E0-D3A2-4207-B323-EB1615996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5" name="Rectangle 128">
                  <a:extLst>
                    <a:ext uri="{FF2B5EF4-FFF2-40B4-BE49-F238E27FC236}">
                      <a16:creationId xmlns:a16="http://schemas.microsoft.com/office/drawing/2014/main" id="{84E1BF40-0EAA-4EBE-8DF9-4440D90BFE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106" name="AutoShape 129">
                  <a:extLst>
                    <a:ext uri="{FF2B5EF4-FFF2-40B4-BE49-F238E27FC236}">
                      <a16:creationId xmlns:a16="http://schemas.microsoft.com/office/drawing/2014/main" id="{3EDFF157-AD22-49EE-9205-A4F742629E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96" name="Picture 130" descr="desktop_computer_stylized_small">
                <a:extLst>
                  <a:ext uri="{FF2B5EF4-FFF2-40B4-BE49-F238E27FC236}">
                    <a16:creationId xmlns:a16="http://schemas.microsoft.com/office/drawing/2014/main" id="{BE3996DF-C7E1-4AF5-A78F-328E0D0F13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97" name="Rectangle 131">
                <a:extLst>
                  <a:ext uri="{FF2B5EF4-FFF2-40B4-BE49-F238E27FC236}">
                    <a16:creationId xmlns:a16="http://schemas.microsoft.com/office/drawing/2014/main" id="{E6A3FB5C-211F-4CFF-BFC7-CE29108CF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98" name="Freeform 132">
                <a:extLst>
                  <a:ext uri="{FF2B5EF4-FFF2-40B4-BE49-F238E27FC236}">
                    <a16:creationId xmlns:a16="http://schemas.microsoft.com/office/drawing/2014/main" id="{1FA695B1-B9F9-4D05-A990-D2CD829AE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99" name="Line 133">
                <a:extLst>
                  <a:ext uri="{FF2B5EF4-FFF2-40B4-BE49-F238E27FC236}">
                    <a16:creationId xmlns:a16="http://schemas.microsoft.com/office/drawing/2014/main" id="{712AF5C7-4360-49FE-B3A3-A77467BABC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100" name="Picture 134" descr="tv">
                <a:extLst>
                  <a:ext uri="{FF2B5EF4-FFF2-40B4-BE49-F238E27FC236}">
                    <a16:creationId xmlns:a16="http://schemas.microsoft.com/office/drawing/2014/main" id="{FBD34F61-0BEC-4B39-91C3-1686883C2C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5" name="Group 135">
            <a:extLst>
              <a:ext uri="{FF2B5EF4-FFF2-40B4-BE49-F238E27FC236}">
                <a16:creationId xmlns:a16="http://schemas.microsoft.com/office/drawing/2014/main" id="{2EB95E08-C8B6-4668-B917-C743073D730D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1075" name="AutoShape 136">
              <a:extLst>
                <a:ext uri="{FF2B5EF4-FFF2-40B4-BE49-F238E27FC236}">
                  <a16:creationId xmlns:a16="http://schemas.microsoft.com/office/drawing/2014/main" id="{B2A25D6C-B09E-4C7E-9F9D-CD881B02C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76" name="Group 137">
              <a:extLst>
                <a:ext uri="{FF2B5EF4-FFF2-40B4-BE49-F238E27FC236}">
                  <a16:creationId xmlns:a16="http://schemas.microsoft.com/office/drawing/2014/main" id="{16BECD93-2E47-4AFD-8376-A42B9540F1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77" name="Rectangle 138">
                <a:extLst>
                  <a:ext uri="{FF2B5EF4-FFF2-40B4-BE49-F238E27FC236}">
                    <a16:creationId xmlns:a16="http://schemas.microsoft.com/office/drawing/2014/main" id="{9B4DF17D-4DB5-413F-9A55-025CCF394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78" name="Line 7">
                <a:extLst>
                  <a:ext uri="{FF2B5EF4-FFF2-40B4-BE49-F238E27FC236}">
                    <a16:creationId xmlns:a16="http://schemas.microsoft.com/office/drawing/2014/main" id="{9E6C48F3-04D0-49AE-8046-90928432D6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79" name="Group 140">
                <a:extLst>
                  <a:ext uri="{FF2B5EF4-FFF2-40B4-BE49-F238E27FC236}">
                    <a16:creationId xmlns:a16="http://schemas.microsoft.com/office/drawing/2014/main" id="{0D0AE045-F60E-4E72-AEB7-2123D82A7D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85" name="Rectangle 141">
                  <a:extLst>
                    <a:ext uri="{FF2B5EF4-FFF2-40B4-BE49-F238E27FC236}">
                      <a16:creationId xmlns:a16="http://schemas.microsoft.com/office/drawing/2014/main" id="{D7A64E44-C3AC-4A76-8C20-931418ADAB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6" name="Rectangle 142">
                  <a:extLst>
                    <a:ext uri="{FF2B5EF4-FFF2-40B4-BE49-F238E27FC236}">
                      <a16:creationId xmlns:a16="http://schemas.microsoft.com/office/drawing/2014/main" id="{2B9AD98A-92DB-40D5-A9D0-374B8053F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7" name="Rectangle 143">
                  <a:extLst>
                    <a:ext uri="{FF2B5EF4-FFF2-40B4-BE49-F238E27FC236}">
                      <a16:creationId xmlns:a16="http://schemas.microsoft.com/office/drawing/2014/main" id="{0C553AE4-6218-40ED-AA75-7F89F90068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8" name="Rectangle 144">
                  <a:extLst>
                    <a:ext uri="{FF2B5EF4-FFF2-40B4-BE49-F238E27FC236}">
                      <a16:creationId xmlns:a16="http://schemas.microsoft.com/office/drawing/2014/main" id="{9931AA2D-2FB5-42B4-A363-2477DBEB8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89" name="Rectangle 145">
                  <a:extLst>
                    <a:ext uri="{FF2B5EF4-FFF2-40B4-BE49-F238E27FC236}">
                      <a16:creationId xmlns:a16="http://schemas.microsoft.com/office/drawing/2014/main" id="{130D7F5C-7723-4A5A-9E0A-4D486AD6D3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90" name="AutoShape 146">
                  <a:extLst>
                    <a:ext uri="{FF2B5EF4-FFF2-40B4-BE49-F238E27FC236}">
                      <a16:creationId xmlns:a16="http://schemas.microsoft.com/office/drawing/2014/main" id="{1FB0FA93-4274-43C6-8B96-263630E6BF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80" name="Picture 147" descr="desktop_computer_stylized_small">
                <a:extLst>
                  <a:ext uri="{FF2B5EF4-FFF2-40B4-BE49-F238E27FC236}">
                    <a16:creationId xmlns:a16="http://schemas.microsoft.com/office/drawing/2014/main" id="{37ACBF7E-DECD-44FE-B1F9-185D82E75B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81" name="Rectangle 148">
                <a:extLst>
                  <a:ext uri="{FF2B5EF4-FFF2-40B4-BE49-F238E27FC236}">
                    <a16:creationId xmlns:a16="http://schemas.microsoft.com/office/drawing/2014/main" id="{E94138DA-2EE5-4790-9064-D2355D016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82" name="Freeform 149">
                <a:extLst>
                  <a:ext uri="{FF2B5EF4-FFF2-40B4-BE49-F238E27FC236}">
                    <a16:creationId xmlns:a16="http://schemas.microsoft.com/office/drawing/2014/main" id="{13037E9A-6630-4AA8-A841-21E52EE26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83" name="Line 150">
                <a:extLst>
                  <a:ext uri="{FF2B5EF4-FFF2-40B4-BE49-F238E27FC236}">
                    <a16:creationId xmlns:a16="http://schemas.microsoft.com/office/drawing/2014/main" id="{58D10453-D65F-4F9B-9D42-0D54C6F742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84" name="Picture 151" descr="tv">
                <a:extLst>
                  <a:ext uri="{FF2B5EF4-FFF2-40B4-BE49-F238E27FC236}">
                    <a16:creationId xmlns:a16="http://schemas.microsoft.com/office/drawing/2014/main" id="{7710524A-27B0-4521-9B7F-F4A8D0E3562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0976" name="Group 152">
            <a:extLst>
              <a:ext uri="{FF2B5EF4-FFF2-40B4-BE49-F238E27FC236}">
                <a16:creationId xmlns:a16="http://schemas.microsoft.com/office/drawing/2014/main" id="{3B6013BA-068C-4D33-97C7-6BDDC8C255A3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1059" name="AutoShape 153">
              <a:extLst>
                <a:ext uri="{FF2B5EF4-FFF2-40B4-BE49-F238E27FC236}">
                  <a16:creationId xmlns:a16="http://schemas.microsoft.com/office/drawing/2014/main" id="{6FE8F2A3-2165-46C6-9082-64A2C37C3D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60" name="Group 154">
              <a:extLst>
                <a:ext uri="{FF2B5EF4-FFF2-40B4-BE49-F238E27FC236}">
                  <a16:creationId xmlns:a16="http://schemas.microsoft.com/office/drawing/2014/main" id="{E30FDDF8-B740-4962-80C3-5C23B1A46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61" name="Rectangle 155">
                <a:extLst>
                  <a:ext uri="{FF2B5EF4-FFF2-40B4-BE49-F238E27FC236}">
                    <a16:creationId xmlns:a16="http://schemas.microsoft.com/office/drawing/2014/main" id="{06B8945A-D30D-4C27-8DEA-A6ED4CD698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2" name="Line 7">
                <a:extLst>
                  <a:ext uri="{FF2B5EF4-FFF2-40B4-BE49-F238E27FC236}">
                    <a16:creationId xmlns:a16="http://schemas.microsoft.com/office/drawing/2014/main" id="{251912E3-1221-4ABD-A6D3-AD872B76EE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63" name="Group 157">
                <a:extLst>
                  <a:ext uri="{FF2B5EF4-FFF2-40B4-BE49-F238E27FC236}">
                    <a16:creationId xmlns:a16="http://schemas.microsoft.com/office/drawing/2014/main" id="{76680B8E-2250-46FA-A369-343F1ACE747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69" name="Rectangle 158">
                  <a:extLst>
                    <a:ext uri="{FF2B5EF4-FFF2-40B4-BE49-F238E27FC236}">
                      <a16:creationId xmlns:a16="http://schemas.microsoft.com/office/drawing/2014/main" id="{12DF1099-5537-4A60-B4CF-D5CCD8356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0" name="Rectangle 159">
                  <a:extLst>
                    <a:ext uri="{FF2B5EF4-FFF2-40B4-BE49-F238E27FC236}">
                      <a16:creationId xmlns:a16="http://schemas.microsoft.com/office/drawing/2014/main" id="{90395736-235A-43DD-9982-775D053AAC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1" name="Rectangle 160">
                  <a:extLst>
                    <a:ext uri="{FF2B5EF4-FFF2-40B4-BE49-F238E27FC236}">
                      <a16:creationId xmlns:a16="http://schemas.microsoft.com/office/drawing/2014/main" id="{DD4E95EE-A0F6-4188-BD11-D536A21A01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2" name="Rectangle 161">
                  <a:extLst>
                    <a:ext uri="{FF2B5EF4-FFF2-40B4-BE49-F238E27FC236}">
                      <a16:creationId xmlns:a16="http://schemas.microsoft.com/office/drawing/2014/main" id="{E07FAED1-6DDD-431E-9D1A-D5BB6529AE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3" name="Rectangle 162">
                  <a:extLst>
                    <a:ext uri="{FF2B5EF4-FFF2-40B4-BE49-F238E27FC236}">
                      <a16:creationId xmlns:a16="http://schemas.microsoft.com/office/drawing/2014/main" id="{E845405D-C914-4451-A8BC-CBC8122549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74" name="AutoShape 163">
                  <a:extLst>
                    <a:ext uri="{FF2B5EF4-FFF2-40B4-BE49-F238E27FC236}">
                      <a16:creationId xmlns:a16="http://schemas.microsoft.com/office/drawing/2014/main" id="{8B50578A-B53F-4E82-BDC2-6E55626526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64" name="Picture 164" descr="desktop_computer_stylized_small">
                <a:extLst>
                  <a:ext uri="{FF2B5EF4-FFF2-40B4-BE49-F238E27FC236}">
                    <a16:creationId xmlns:a16="http://schemas.microsoft.com/office/drawing/2014/main" id="{F05A3D65-841E-4A08-82F7-90857A0D570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65" name="Rectangle 165">
                <a:extLst>
                  <a:ext uri="{FF2B5EF4-FFF2-40B4-BE49-F238E27FC236}">
                    <a16:creationId xmlns:a16="http://schemas.microsoft.com/office/drawing/2014/main" id="{0D3E0AE6-3EB5-4B05-9A6A-0660A7C90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66" name="Freeform 166">
                <a:extLst>
                  <a:ext uri="{FF2B5EF4-FFF2-40B4-BE49-F238E27FC236}">
                    <a16:creationId xmlns:a16="http://schemas.microsoft.com/office/drawing/2014/main" id="{BC0F9513-C953-45EA-B266-DE70FCA1F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67" name="Line 167">
                <a:extLst>
                  <a:ext uri="{FF2B5EF4-FFF2-40B4-BE49-F238E27FC236}">
                    <a16:creationId xmlns:a16="http://schemas.microsoft.com/office/drawing/2014/main" id="{9D0F6231-0549-4F0B-8A5A-9133C2A75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68" name="Picture 168" descr="tv">
                <a:extLst>
                  <a:ext uri="{FF2B5EF4-FFF2-40B4-BE49-F238E27FC236}">
                    <a16:creationId xmlns:a16="http://schemas.microsoft.com/office/drawing/2014/main" id="{9FE0351A-0121-4EC4-A01F-B8588D9BD0E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7" name="Line 169">
            <a:extLst>
              <a:ext uri="{FF2B5EF4-FFF2-40B4-BE49-F238E27FC236}">
                <a16:creationId xmlns:a16="http://schemas.microsoft.com/office/drawing/2014/main" id="{7A6CB028-259E-4636-958E-B9E85E93FE0A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0978" name="Group 170">
            <a:extLst>
              <a:ext uri="{FF2B5EF4-FFF2-40B4-BE49-F238E27FC236}">
                <a16:creationId xmlns:a16="http://schemas.microsoft.com/office/drawing/2014/main" id="{A888A25E-2B83-42B6-A707-83738D4622C2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1043" name="AutoShape 171">
              <a:extLst>
                <a:ext uri="{FF2B5EF4-FFF2-40B4-BE49-F238E27FC236}">
                  <a16:creationId xmlns:a16="http://schemas.microsoft.com/office/drawing/2014/main" id="{251A8EF3-E09E-496E-AB76-34C7FFAF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1044" name="Group 172">
              <a:extLst>
                <a:ext uri="{FF2B5EF4-FFF2-40B4-BE49-F238E27FC236}">
                  <a16:creationId xmlns:a16="http://schemas.microsoft.com/office/drawing/2014/main" id="{B5C1F7CC-DA6C-44F4-A55A-BA3CACE597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1045" name="Rectangle 173">
                <a:extLst>
                  <a:ext uri="{FF2B5EF4-FFF2-40B4-BE49-F238E27FC236}">
                    <a16:creationId xmlns:a16="http://schemas.microsoft.com/office/drawing/2014/main" id="{E72A22AC-A4CA-4E92-BE8A-7FC1B4743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46" name="Line 7">
                <a:extLst>
                  <a:ext uri="{FF2B5EF4-FFF2-40B4-BE49-F238E27FC236}">
                    <a16:creationId xmlns:a16="http://schemas.microsoft.com/office/drawing/2014/main" id="{B8603960-A01D-4F2B-AF95-58856983FD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1047" name="Group 175">
                <a:extLst>
                  <a:ext uri="{FF2B5EF4-FFF2-40B4-BE49-F238E27FC236}">
                    <a16:creationId xmlns:a16="http://schemas.microsoft.com/office/drawing/2014/main" id="{A098DEC3-3CEA-4B17-AB83-1EEEA04BE2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1053" name="Rectangle 176">
                  <a:extLst>
                    <a:ext uri="{FF2B5EF4-FFF2-40B4-BE49-F238E27FC236}">
                      <a16:creationId xmlns:a16="http://schemas.microsoft.com/office/drawing/2014/main" id="{A4866AA3-0D01-493A-A1E9-41E249E116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4" name="Rectangle 177">
                  <a:extLst>
                    <a:ext uri="{FF2B5EF4-FFF2-40B4-BE49-F238E27FC236}">
                      <a16:creationId xmlns:a16="http://schemas.microsoft.com/office/drawing/2014/main" id="{839B218F-5732-4960-8477-4764AFE68E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5" name="Rectangle 178">
                  <a:extLst>
                    <a:ext uri="{FF2B5EF4-FFF2-40B4-BE49-F238E27FC236}">
                      <a16:creationId xmlns:a16="http://schemas.microsoft.com/office/drawing/2014/main" id="{02452E63-8D4A-4F8E-81C1-29AD11F299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6" name="Rectangle 179">
                  <a:extLst>
                    <a:ext uri="{FF2B5EF4-FFF2-40B4-BE49-F238E27FC236}">
                      <a16:creationId xmlns:a16="http://schemas.microsoft.com/office/drawing/2014/main" id="{0D1B715F-5FD3-4D20-901A-32A787B7AD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7" name="Rectangle 180">
                  <a:extLst>
                    <a:ext uri="{FF2B5EF4-FFF2-40B4-BE49-F238E27FC236}">
                      <a16:creationId xmlns:a16="http://schemas.microsoft.com/office/drawing/2014/main" id="{DE2BC242-532B-44A0-B9E2-86A846775C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1058" name="AutoShape 181">
                  <a:extLst>
                    <a:ext uri="{FF2B5EF4-FFF2-40B4-BE49-F238E27FC236}">
                      <a16:creationId xmlns:a16="http://schemas.microsoft.com/office/drawing/2014/main" id="{0E15F7F2-88C3-4EDC-8F3C-4CDC8DF322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1048" name="Picture 182" descr="desktop_computer_stylized_small">
                <a:extLst>
                  <a:ext uri="{FF2B5EF4-FFF2-40B4-BE49-F238E27FC236}">
                    <a16:creationId xmlns:a16="http://schemas.microsoft.com/office/drawing/2014/main" id="{D14D86A4-4CA8-4D98-861F-E827746102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1049" name="Rectangle 183">
                <a:extLst>
                  <a:ext uri="{FF2B5EF4-FFF2-40B4-BE49-F238E27FC236}">
                    <a16:creationId xmlns:a16="http://schemas.microsoft.com/office/drawing/2014/main" id="{1330676B-0AF2-45A4-80D9-FC9D3B5D1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1050" name="Freeform 184">
                <a:extLst>
                  <a:ext uri="{FF2B5EF4-FFF2-40B4-BE49-F238E27FC236}">
                    <a16:creationId xmlns:a16="http://schemas.microsoft.com/office/drawing/2014/main" id="{FFF5E516-54E2-4327-AFDA-7FC0BD71B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51" name="Line 185">
                <a:extLst>
                  <a:ext uri="{FF2B5EF4-FFF2-40B4-BE49-F238E27FC236}">
                    <a16:creationId xmlns:a16="http://schemas.microsoft.com/office/drawing/2014/main" id="{3C6D0C03-78CB-46BB-A94D-F0C6ABB826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1052" name="Picture 186" descr="tv">
                <a:extLst>
                  <a:ext uri="{FF2B5EF4-FFF2-40B4-BE49-F238E27FC236}">
                    <a16:creationId xmlns:a16="http://schemas.microsoft.com/office/drawing/2014/main" id="{ABC6C883-D67C-4F0D-8892-AD2195699C8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0979" name="Text Box 204">
            <a:extLst>
              <a:ext uri="{FF2B5EF4-FFF2-40B4-BE49-F238E27FC236}">
                <a16:creationId xmlns:a16="http://schemas.microsoft.com/office/drawing/2014/main" id="{FC32F149-1A5F-4EEB-A838-299F59EF7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40980" name="Line 205">
            <a:extLst>
              <a:ext uri="{FF2B5EF4-FFF2-40B4-BE49-F238E27FC236}">
                <a16:creationId xmlns:a16="http://schemas.microsoft.com/office/drawing/2014/main" id="{3D189621-99D7-4964-85A5-2B266F515B6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1" name="Line 206">
            <a:extLst>
              <a:ext uri="{FF2B5EF4-FFF2-40B4-BE49-F238E27FC236}">
                <a16:creationId xmlns:a16="http://schemas.microsoft.com/office/drawing/2014/main" id="{70A6ED2E-D0DC-439F-8D41-D740815EF7A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2" name="Line 207">
            <a:extLst>
              <a:ext uri="{FF2B5EF4-FFF2-40B4-BE49-F238E27FC236}">
                <a16:creationId xmlns:a16="http://schemas.microsoft.com/office/drawing/2014/main" id="{5F5A09C2-D174-48DE-82E6-BCAB617BC6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3" name="Freeform 208">
            <a:extLst>
              <a:ext uri="{FF2B5EF4-FFF2-40B4-BE49-F238E27FC236}">
                <a16:creationId xmlns:a16="http://schemas.microsoft.com/office/drawing/2014/main" id="{82BFCCDE-76E1-4575-A599-258FD015D72C}"/>
              </a:ext>
            </a:extLst>
          </p:cNvPr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4" name="Freeform 209">
            <a:extLst>
              <a:ext uri="{FF2B5EF4-FFF2-40B4-BE49-F238E27FC236}">
                <a16:creationId xmlns:a16="http://schemas.microsoft.com/office/drawing/2014/main" id="{B7A44B26-D6A4-485E-91EA-88C633E3C3EF}"/>
              </a:ext>
            </a:extLst>
          </p:cNvPr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85" name="Rectangle 44">
            <a:extLst>
              <a:ext uri="{FF2B5EF4-FFF2-40B4-BE49-F238E27FC236}">
                <a16:creationId xmlns:a16="http://schemas.microsoft.com/office/drawing/2014/main" id="{2DECD141-051C-4B8C-A65F-58699CE6FE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0986" name="Text Box 45">
            <a:extLst>
              <a:ext uri="{FF2B5EF4-FFF2-40B4-BE49-F238E27FC236}">
                <a16:creationId xmlns:a16="http://schemas.microsoft.com/office/drawing/2014/main" id="{E7E06ACE-9863-4806-AF25-E913B1173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0987" name="Freeform 216">
            <a:extLst>
              <a:ext uri="{FF2B5EF4-FFF2-40B4-BE49-F238E27FC236}">
                <a16:creationId xmlns:a16="http://schemas.microsoft.com/office/drawing/2014/main" id="{414BB5D0-9DAE-43CE-89DC-D11212DAECA2}"/>
              </a:ext>
            </a:extLst>
          </p:cNvPr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8" name="Freeform 217">
            <a:extLst>
              <a:ext uri="{FF2B5EF4-FFF2-40B4-BE49-F238E27FC236}">
                <a16:creationId xmlns:a16="http://schemas.microsoft.com/office/drawing/2014/main" id="{B0D06832-6D62-4DB4-8595-F074D47C843C}"/>
              </a:ext>
            </a:extLst>
          </p:cNvPr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0989" name="Line 218">
            <a:extLst>
              <a:ext uri="{FF2B5EF4-FFF2-40B4-BE49-F238E27FC236}">
                <a16:creationId xmlns:a16="http://schemas.microsoft.com/office/drawing/2014/main" id="{A6FEA7F6-A763-4887-A301-B554604F9B07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0" name="Line 219">
            <a:extLst>
              <a:ext uri="{FF2B5EF4-FFF2-40B4-BE49-F238E27FC236}">
                <a16:creationId xmlns:a16="http://schemas.microsoft.com/office/drawing/2014/main" id="{D2AA53D3-A781-4BB6-91BF-1349A9FF53D2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1" name="Freeform 220">
            <a:extLst>
              <a:ext uri="{FF2B5EF4-FFF2-40B4-BE49-F238E27FC236}">
                <a16:creationId xmlns:a16="http://schemas.microsoft.com/office/drawing/2014/main" id="{0E3C46ED-4227-4384-B2C4-95679682F838}"/>
              </a:ext>
            </a:extLst>
          </p:cNvPr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2" name="Freeform 221">
            <a:extLst>
              <a:ext uri="{FF2B5EF4-FFF2-40B4-BE49-F238E27FC236}">
                <a16:creationId xmlns:a16="http://schemas.microsoft.com/office/drawing/2014/main" id="{72211202-91EA-45BE-8D6A-D45BE8CEB6D6}"/>
              </a:ext>
            </a:extLst>
          </p:cNvPr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0993" name="AutoShape 225">
            <a:extLst>
              <a:ext uri="{FF2B5EF4-FFF2-40B4-BE49-F238E27FC236}">
                <a16:creationId xmlns:a16="http://schemas.microsoft.com/office/drawing/2014/main" id="{7C7B8834-13B5-482C-A737-A4125B209A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8" name="Group 37">
            <a:extLst>
              <a:ext uri="{FF2B5EF4-FFF2-40B4-BE49-F238E27FC236}">
                <a16:creationId xmlns:a16="http://schemas.microsoft.com/office/drawing/2014/main" id="{99FEFC0F-3A26-4056-B531-C1A287A99E42}"/>
              </a:ext>
            </a:extLst>
          </p:cNvPr>
          <p:cNvGrpSpPr>
            <a:grpSpLocks/>
          </p:cNvGrpSpPr>
          <p:nvPr/>
        </p:nvGrpSpPr>
        <p:grpSpPr bwMode="auto">
          <a:xfrm>
            <a:off x="3417888" y="3186113"/>
            <a:ext cx="2043112" cy="958850"/>
            <a:chOff x="2505" y="826"/>
            <a:chExt cx="1287" cy="604"/>
          </a:xfrm>
        </p:grpSpPr>
        <p:sp>
          <p:nvSpPr>
            <p:cNvPr id="41039" name="Line 38">
              <a:extLst>
                <a:ext uri="{FF2B5EF4-FFF2-40B4-BE49-F238E27FC236}">
                  <a16:creationId xmlns:a16="http://schemas.microsoft.com/office/drawing/2014/main" id="{82ED061B-B913-4F3B-B47A-825037CE3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0" name="Freeform 39">
              <a:extLst>
                <a:ext uri="{FF2B5EF4-FFF2-40B4-BE49-F238E27FC236}">
                  <a16:creationId xmlns:a16="http://schemas.microsoft.com/office/drawing/2014/main" id="{4A0CB4EC-B854-477B-9BD8-61B19DC32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1" name="Freeform 40">
              <a:extLst>
                <a:ext uri="{FF2B5EF4-FFF2-40B4-BE49-F238E27FC236}">
                  <a16:creationId xmlns:a16="http://schemas.microsoft.com/office/drawing/2014/main" id="{B67A3D66-13A1-49BE-8B69-FC89269B8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42" name="Line 41">
              <a:extLst>
                <a:ext uri="{FF2B5EF4-FFF2-40B4-BE49-F238E27FC236}">
                  <a16:creationId xmlns:a16="http://schemas.microsoft.com/office/drawing/2014/main" id="{6CD0F473-E0D1-48CE-BCE6-C71E5226784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" name="Group 42">
            <a:extLst>
              <a:ext uri="{FF2B5EF4-FFF2-40B4-BE49-F238E27FC236}">
                <a16:creationId xmlns:a16="http://schemas.microsoft.com/office/drawing/2014/main" id="{DB1FAAFA-65D8-4D11-906E-FC7498797578}"/>
              </a:ext>
            </a:extLst>
          </p:cNvPr>
          <p:cNvGrpSpPr>
            <a:grpSpLocks/>
          </p:cNvGrpSpPr>
          <p:nvPr/>
        </p:nvGrpSpPr>
        <p:grpSpPr bwMode="auto">
          <a:xfrm>
            <a:off x="2708275" y="3343275"/>
            <a:ext cx="3021013" cy="2114550"/>
            <a:chOff x="2606" y="951"/>
            <a:chExt cx="1903" cy="1332"/>
          </a:xfrm>
        </p:grpSpPr>
        <p:sp>
          <p:nvSpPr>
            <p:cNvPr id="41009" name="Text Box 43">
              <a:extLst>
                <a:ext uri="{FF2B5EF4-FFF2-40B4-BE49-F238E27FC236}">
                  <a16:creationId xmlns:a16="http://schemas.microsoft.com/office/drawing/2014/main" id="{C29B0490-6E5A-4973-AABF-5CFE0C240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600"/>
                <a:t>Channels</a:t>
              </a:r>
            </a:p>
          </p:txBody>
        </p:sp>
        <p:sp>
          <p:nvSpPr>
            <p:cNvPr id="41010" name="Line 44">
              <a:extLst>
                <a:ext uri="{FF2B5EF4-FFF2-40B4-BE49-F238E27FC236}">
                  <a16:creationId xmlns:a16="http://schemas.microsoft.com/office/drawing/2014/main" id="{8F225B72-4D51-462B-9FDC-A2EFBC37D0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1" name="Line 45">
              <a:extLst>
                <a:ext uri="{FF2B5EF4-FFF2-40B4-BE49-F238E27FC236}">
                  <a16:creationId xmlns:a16="http://schemas.microsoft.com/office/drawing/2014/main" id="{15362CDD-7218-4C99-A2FA-5625656B06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2" name="Text Box 46">
              <a:extLst>
                <a:ext uri="{FF2B5EF4-FFF2-40B4-BE49-F238E27FC236}">
                  <a16:creationId xmlns:a16="http://schemas.microsoft.com/office/drawing/2014/main" id="{94D1B6C0-80D3-4E39-86B0-646AAF135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3" name="Line 47">
              <a:extLst>
                <a:ext uri="{FF2B5EF4-FFF2-40B4-BE49-F238E27FC236}">
                  <a16:creationId xmlns:a16="http://schemas.microsoft.com/office/drawing/2014/main" id="{798A698F-6471-4F01-A81F-2221AFD3B8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14" name="Text Box 48">
              <a:extLst>
                <a:ext uri="{FF2B5EF4-FFF2-40B4-BE49-F238E27FC236}">
                  <a16:creationId xmlns:a16="http://schemas.microsoft.com/office/drawing/2014/main" id="{8BBE92AB-97BE-4BF6-B0A7-0C16AA6CD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5" name="Text Box 49">
              <a:extLst>
                <a:ext uri="{FF2B5EF4-FFF2-40B4-BE49-F238E27FC236}">
                  <a16:creationId xmlns:a16="http://schemas.microsoft.com/office/drawing/2014/main" id="{B9294DE2-34D1-4B83-A90A-B76139A90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6" name="Text Box 50">
              <a:extLst>
                <a:ext uri="{FF2B5EF4-FFF2-40B4-BE49-F238E27FC236}">
                  <a16:creationId xmlns:a16="http://schemas.microsoft.com/office/drawing/2014/main" id="{D4AD5A07-875D-43C3-B827-6C3A814765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7" name="Text Box 51">
              <a:extLst>
                <a:ext uri="{FF2B5EF4-FFF2-40B4-BE49-F238E27FC236}">
                  <a16:creationId xmlns:a16="http://schemas.microsoft.com/office/drawing/2014/main" id="{08F1D47C-0F65-4B71-AC9C-7C8B065687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8" name="Text Box 52">
              <a:extLst>
                <a:ext uri="{FF2B5EF4-FFF2-40B4-BE49-F238E27FC236}">
                  <a16:creationId xmlns:a16="http://schemas.microsoft.com/office/drawing/2014/main" id="{E9A942BA-51AA-45E0-A3DF-0EB29002B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V</a:t>
              </a:r>
            </a:p>
            <a:p>
              <a:pPr algn="ctr" eaLnBrk="1" hangingPunct="1"/>
              <a:r>
                <a:rPr lang="en-US" altLang="en-US" sz="1000"/>
                <a:t>I</a:t>
              </a:r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E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</p:txBody>
        </p:sp>
        <p:sp>
          <p:nvSpPr>
            <p:cNvPr id="41019" name="Text Box 53">
              <a:extLst>
                <a:ext uri="{FF2B5EF4-FFF2-40B4-BE49-F238E27FC236}">
                  <a16:creationId xmlns:a16="http://schemas.microsoft.com/office/drawing/2014/main" id="{FCB55A40-49E4-48B9-B10E-76FB6BA53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0" name="Text Box 54">
              <a:extLst>
                <a:ext uri="{FF2B5EF4-FFF2-40B4-BE49-F238E27FC236}">
                  <a16:creationId xmlns:a16="http://schemas.microsoft.com/office/drawing/2014/main" id="{917F37E6-D4BC-4708-A495-A4298F97DE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D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A</a:t>
              </a:r>
            </a:p>
          </p:txBody>
        </p:sp>
        <p:sp>
          <p:nvSpPr>
            <p:cNvPr id="41021" name="Text Box 55">
              <a:extLst>
                <a:ext uri="{FF2B5EF4-FFF2-40B4-BE49-F238E27FC236}">
                  <a16:creationId xmlns:a16="http://schemas.microsoft.com/office/drawing/2014/main" id="{5F7C1DE6-95C8-4DD3-871F-410E513B3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000"/>
            </a:p>
            <a:p>
              <a:pPr algn="ctr" eaLnBrk="1" hangingPunct="1"/>
              <a:r>
                <a:rPr lang="en-US" altLang="en-US" sz="1000"/>
                <a:t>C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N</a:t>
              </a:r>
            </a:p>
            <a:p>
              <a:pPr algn="ctr" eaLnBrk="1" hangingPunct="1"/>
              <a:r>
                <a:rPr lang="en-US" altLang="en-US" sz="1000"/>
                <a:t>T</a:t>
              </a:r>
            </a:p>
            <a:p>
              <a:pPr algn="ctr" eaLnBrk="1" hangingPunct="1"/>
              <a:r>
                <a:rPr lang="en-US" altLang="en-US" sz="1000"/>
                <a:t>R</a:t>
              </a:r>
            </a:p>
            <a:p>
              <a:pPr algn="ctr" eaLnBrk="1" hangingPunct="1"/>
              <a:r>
                <a:rPr lang="en-US" altLang="en-US" sz="1000"/>
                <a:t>O</a:t>
              </a:r>
            </a:p>
            <a:p>
              <a:pPr algn="ctr" eaLnBrk="1" hangingPunct="1"/>
              <a:r>
                <a:rPr lang="en-US" altLang="en-US" sz="1000"/>
                <a:t>L</a:t>
              </a:r>
            </a:p>
          </p:txBody>
        </p:sp>
        <p:sp>
          <p:nvSpPr>
            <p:cNvPr id="41022" name="Line 56">
              <a:extLst>
                <a:ext uri="{FF2B5EF4-FFF2-40B4-BE49-F238E27FC236}">
                  <a16:creationId xmlns:a16="http://schemas.microsoft.com/office/drawing/2014/main" id="{C060FAD3-8635-4B05-B7CE-91F2A7626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3" name="Line 57">
              <a:extLst>
                <a:ext uri="{FF2B5EF4-FFF2-40B4-BE49-F238E27FC236}">
                  <a16:creationId xmlns:a16="http://schemas.microsoft.com/office/drawing/2014/main" id="{5A1298B6-49B8-4EBB-85AE-94118B3D51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4" name="Line 58">
              <a:extLst>
                <a:ext uri="{FF2B5EF4-FFF2-40B4-BE49-F238E27FC236}">
                  <a16:creationId xmlns:a16="http://schemas.microsoft.com/office/drawing/2014/main" id="{9B6384F7-B032-4DE3-AEE4-58AE1E961A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5" name="Line 59">
              <a:extLst>
                <a:ext uri="{FF2B5EF4-FFF2-40B4-BE49-F238E27FC236}">
                  <a16:creationId xmlns:a16="http://schemas.microsoft.com/office/drawing/2014/main" id="{31913CA3-DF42-4086-AC5D-3D504701A8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6" name="Line 60">
              <a:extLst>
                <a:ext uri="{FF2B5EF4-FFF2-40B4-BE49-F238E27FC236}">
                  <a16:creationId xmlns:a16="http://schemas.microsoft.com/office/drawing/2014/main" id="{33F699A4-3E17-4067-B6EC-90C528915F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7" name="Line 61">
              <a:extLst>
                <a:ext uri="{FF2B5EF4-FFF2-40B4-BE49-F238E27FC236}">
                  <a16:creationId xmlns:a16="http://schemas.microsoft.com/office/drawing/2014/main" id="{984C2712-BBC7-47AF-A9E6-23FD5EEF3F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8" name="Line 62">
              <a:extLst>
                <a:ext uri="{FF2B5EF4-FFF2-40B4-BE49-F238E27FC236}">
                  <a16:creationId xmlns:a16="http://schemas.microsoft.com/office/drawing/2014/main" id="{987EEC7B-0ECA-423B-B656-701C2D38C9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29" name="Text Box 63">
              <a:extLst>
                <a:ext uri="{FF2B5EF4-FFF2-40B4-BE49-F238E27FC236}">
                  <a16:creationId xmlns:a16="http://schemas.microsoft.com/office/drawing/2014/main" id="{FAC1744B-7787-4353-A1AA-01438FBC1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1</a:t>
              </a:r>
            </a:p>
          </p:txBody>
        </p:sp>
        <p:sp>
          <p:nvSpPr>
            <p:cNvPr id="41030" name="Text Box 64">
              <a:extLst>
                <a:ext uri="{FF2B5EF4-FFF2-40B4-BE49-F238E27FC236}">
                  <a16:creationId xmlns:a16="http://schemas.microsoft.com/office/drawing/2014/main" id="{5CAE536F-8DDF-47DD-8704-B33E3DC35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2</a:t>
              </a:r>
            </a:p>
          </p:txBody>
        </p:sp>
        <p:sp>
          <p:nvSpPr>
            <p:cNvPr id="41031" name="Text Box 65">
              <a:extLst>
                <a:ext uri="{FF2B5EF4-FFF2-40B4-BE49-F238E27FC236}">
                  <a16:creationId xmlns:a16="http://schemas.microsoft.com/office/drawing/2014/main" id="{A01C9110-305D-4CC5-A956-AC30857A7C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3</a:t>
              </a:r>
            </a:p>
          </p:txBody>
        </p:sp>
        <p:sp>
          <p:nvSpPr>
            <p:cNvPr id="41032" name="Text Box 66">
              <a:extLst>
                <a:ext uri="{FF2B5EF4-FFF2-40B4-BE49-F238E27FC236}">
                  <a16:creationId xmlns:a16="http://schemas.microsoft.com/office/drawing/2014/main" id="{FD755FC2-794D-460A-BF41-2F9146787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4</a:t>
              </a:r>
            </a:p>
          </p:txBody>
        </p:sp>
        <p:sp>
          <p:nvSpPr>
            <p:cNvPr id="41033" name="Text Box 67">
              <a:extLst>
                <a:ext uri="{FF2B5EF4-FFF2-40B4-BE49-F238E27FC236}">
                  <a16:creationId xmlns:a16="http://schemas.microsoft.com/office/drawing/2014/main" id="{139CC63A-3503-4E3E-A51D-AF2D1526C1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5</a:t>
              </a:r>
            </a:p>
          </p:txBody>
        </p:sp>
        <p:sp>
          <p:nvSpPr>
            <p:cNvPr id="41034" name="Text Box 68">
              <a:extLst>
                <a:ext uri="{FF2B5EF4-FFF2-40B4-BE49-F238E27FC236}">
                  <a16:creationId xmlns:a16="http://schemas.microsoft.com/office/drawing/2014/main" id="{2F8EA9B8-ECB8-4283-AD93-050A221FDE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6</a:t>
              </a:r>
            </a:p>
          </p:txBody>
        </p:sp>
        <p:sp>
          <p:nvSpPr>
            <p:cNvPr id="41035" name="Text Box 69">
              <a:extLst>
                <a:ext uri="{FF2B5EF4-FFF2-40B4-BE49-F238E27FC236}">
                  <a16:creationId xmlns:a16="http://schemas.microsoft.com/office/drawing/2014/main" id="{7553AF3F-1B1D-455A-B27A-17AD0B2DB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7</a:t>
              </a:r>
            </a:p>
          </p:txBody>
        </p:sp>
        <p:sp>
          <p:nvSpPr>
            <p:cNvPr id="41036" name="Text Box 70">
              <a:extLst>
                <a:ext uri="{FF2B5EF4-FFF2-40B4-BE49-F238E27FC236}">
                  <a16:creationId xmlns:a16="http://schemas.microsoft.com/office/drawing/2014/main" id="{3460C70B-15ED-4D26-8973-9E16327E27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8</a:t>
              </a:r>
            </a:p>
          </p:txBody>
        </p:sp>
        <p:sp>
          <p:nvSpPr>
            <p:cNvPr id="41037" name="Text Box 71">
              <a:extLst>
                <a:ext uri="{FF2B5EF4-FFF2-40B4-BE49-F238E27FC236}">
                  <a16:creationId xmlns:a16="http://schemas.microsoft.com/office/drawing/2014/main" id="{EC36F056-8F28-4AD8-A051-662990CB6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000"/>
                <a:t>9</a:t>
              </a:r>
            </a:p>
          </p:txBody>
        </p:sp>
        <p:sp>
          <p:nvSpPr>
            <p:cNvPr id="41038" name="Freeform 72">
              <a:extLst>
                <a:ext uri="{FF2B5EF4-FFF2-40B4-BE49-F238E27FC236}">
                  <a16:creationId xmlns:a16="http://schemas.microsoft.com/office/drawing/2014/main" id="{71A249B4-747F-4D49-8A0E-7D59367BD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chemeClr val="tx1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20" name="Group 73">
            <a:extLst>
              <a:ext uri="{FF2B5EF4-FFF2-40B4-BE49-F238E27FC236}">
                <a16:creationId xmlns:a16="http://schemas.microsoft.com/office/drawing/2014/main" id="{FCCD3333-7B9F-46FB-91FD-4CD92263BC94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1039813" y="2238375"/>
            <a:ext cx="1666875" cy="2062163"/>
            <a:chOff x="1511" y="1371"/>
            <a:chExt cx="1050" cy="1299"/>
          </a:xfrm>
        </p:grpSpPr>
        <p:grpSp>
          <p:nvGrpSpPr>
            <p:cNvPr id="41003" name="Group 74">
              <a:extLst>
                <a:ext uri="{FF2B5EF4-FFF2-40B4-BE49-F238E27FC236}">
                  <a16:creationId xmlns:a16="http://schemas.microsoft.com/office/drawing/2014/main" id="{621B593B-196B-427F-A2AD-1B382F6DE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41005" name="Rectangle 75">
                <a:extLst>
                  <a:ext uri="{FF2B5EF4-FFF2-40B4-BE49-F238E27FC236}">
                    <a16:creationId xmlns:a16="http://schemas.microsoft.com/office/drawing/2014/main" id="{E40AC10B-F36F-4C41-B429-FD82F179B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35596" name="Freeform 76">
                <a:extLst>
                  <a:ext uri="{FF2B5EF4-FFF2-40B4-BE49-F238E27FC236}">
                    <a16:creationId xmlns:a16="http://schemas.microsoft.com/office/drawing/2014/main" id="{037825AC-1410-4BEE-9EF4-7ED71374A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>
                  <a:defRPr/>
                </a:pPr>
                <a:endParaRPr lang="en-US" dirty="0">
                  <a:latin typeface="Times New Roman" pitchFamily="18" charset="0"/>
                  <a:ea typeface="+mn-ea"/>
                </a:endParaRPr>
              </a:p>
            </p:txBody>
          </p:sp>
          <p:sp>
            <p:nvSpPr>
              <p:cNvPr id="41007" name="Oval 77">
                <a:extLst>
                  <a:ext uri="{FF2B5EF4-FFF2-40B4-BE49-F238E27FC236}">
                    <a16:creationId xmlns:a16="http://schemas.microsoft.com/office/drawing/2014/main" id="{1B432FCE-0E3F-4DED-A694-789D9F7AC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1008" name="Line 78">
                <a:extLst>
                  <a:ext uri="{FF2B5EF4-FFF2-40B4-BE49-F238E27FC236}">
                    <a16:creationId xmlns:a16="http://schemas.microsoft.com/office/drawing/2014/main" id="{8EA5BDAE-2A26-4AC5-A9E6-F846A869C7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04" name="Freeform 79">
              <a:extLst>
                <a:ext uri="{FF2B5EF4-FFF2-40B4-BE49-F238E27FC236}">
                  <a16:creationId xmlns:a16="http://schemas.microsoft.com/office/drawing/2014/main" id="{8CE947C7-E2BB-4F09-A768-2DB86BB4D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tx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endParaRPr lang="en-US"/>
            </a:p>
          </p:txBody>
        </p:sp>
      </p:grpSp>
      <p:sp>
        <p:nvSpPr>
          <p:cNvPr id="226628" name="Text Box 324">
            <a:extLst>
              <a:ext uri="{FF2B5EF4-FFF2-40B4-BE49-F238E27FC236}">
                <a16:creationId xmlns:a16="http://schemas.microsoft.com/office/drawing/2014/main" id="{C5F632DC-FBDB-49A1-B355-0BD9D732CA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7400" y="5545138"/>
            <a:ext cx="7475538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frequency division multiplexing:</a:t>
            </a:r>
            <a:r>
              <a:rPr lang="en-US" altLang="en-US">
                <a:latin typeface="Gill Sans MT" panose="020B0502020104020203" pitchFamily="34" charset="0"/>
              </a:rPr>
              <a:t> different channels transmitted</a:t>
            </a:r>
          </a:p>
          <a:p>
            <a:pPr>
              <a:lnSpc>
                <a:spcPct val="85000"/>
              </a:lnSpc>
            </a:pPr>
            <a:r>
              <a:rPr lang="en-US" altLang="en-US">
                <a:latin typeface="Gill Sans MT" panose="020B0502020104020203" pitchFamily="34" charset="0"/>
              </a:rPr>
              <a:t>in different frequency bands</a:t>
            </a:r>
          </a:p>
        </p:txBody>
      </p:sp>
      <p:pic>
        <p:nvPicPr>
          <p:cNvPr id="40998" name="Picture 325" descr="underline_base">
            <a:extLst>
              <a:ext uri="{FF2B5EF4-FFF2-40B4-BE49-F238E27FC236}">
                <a16:creationId xmlns:a16="http://schemas.microsoft.com/office/drawing/2014/main" id="{C13ADD78-6A8E-4334-960C-E9DCB2D4409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951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0999" name="Group 326">
            <a:extLst>
              <a:ext uri="{FF2B5EF4-FFF2-40B4-BE49-F238E27FC236}">
                <a16:creationId xmlns:a16="http://schemas.microsoft.com/office/drawing/2014/main" id="{8D8CF095-C045-465B-A0C7-8EE9BC510FBC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1001" name="Picture 327" descr="desktop_computer_stylized_medium">
              <a:extLst>
                <a:ext uri="{FF2B5EF4-FFF2-40B4-BE49-F238E27FC236}">
                  <a16:creationId xmlns:a16="http://schemas.microsoft.com/office/drawing/2014/main" id="{09CCA1FC-CF47-4ACB-8051-A1D41C8B23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1002" name="Freeform 328">
              <a:extLst>
                <a:ext uri="{FF2B5EF4-FFF2-40B4-BE49-F238E27FC236}">
                  <a16:creationId xmlns:a16="http://schemas.microsoft.com/office/drawing/2014/main" id="{A4B7E744-3F2E-467B-84B3-7E775E98FEA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1000" name="Slide Number Placeholder 3">
            <a:extLst>
              <a:ext uri="{FF2B5EF4-FFF2-40B4-BE49-F238E27FC236}">
                <a16:creationId xmlns:a16="http://schemas.microsoft.com/office/drawing/2014/main" id="{51F10F58-0A43-4B52-A9C5-D70CB14EE5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9BDE1B4-7043-4ED7-A20E-4E662249B2A1}" type="slidenum">
              <a:rPr lang="en-US" altLang="en-US" sz="1200">
                <a:latin typeface="Tahoma" panose="020B0604030504040204" pitchFamily="34" charset="0"/>
              </a:rPr>
              <a:pPr/>
              <a:t>14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226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628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5" name="Group 2">
            <a:extLst>
              <a:ext uri="{FF2B5EF4-FFF2-40B4-BE49-F238E27FC236}">
                <a16:creationId xmlns:a16="http://schemas.microsoft.com/office/drawing/2014/main" id="{2AE89BE7-4D8C-4949-A999-E06346891301}"/>
              </a:ext>
            </a:extLst>
          </p:cNvPr>
          <p:cNvGrpSpPr>
            <a:grpSpLocks/>
          </p:cNvGrpSpPr>
          <p:nvPr/>
        </p:nvGrpSpPr>
        <p:grpSpPr bwMode="auto">
          <a:xfrm>
            <a:off x="5143500" y="2905125"/>
            <a:ext cx="2178050" cy="1147763"/>
            <a:chOff x="5143500" y="2905125"/>
            <a:chExt cx="2178050" cy="1147763"/>
          </a:xfrm>
        </p:grpSpPr>
        <p:grpSp>
          <p:nvGrpSpPr>
            <p:cNvPr id="42119" name="Group 128">
              <a:extLst>
                <a:ext uri="{FF2B5EF4-FFF2-40B4-BE49-F238E27FC236}">
                  <a16:creationId xmlns:a16="http://schemas.microsoft.com/office/drawing/2014/main" id="{D0211D39-AE40-48FB-B9C9-28EFF45631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3500" y="2905125"/>
              <a:ext cx="2178050" cy="1147763"/>
              <a:chOff x="3240" y="1830"/>
              <a:chExt cx="1372" cy="723"/>
            </a:xfrm>
          </p:grpSpPr>
          <p:sp>
            <p:nvSpPr>
              <p:cNvPr id="42160" name="Freeform 129">
                <a:extLst>
                  <a:ext uri="{FF2B5EF4-FFF2-40B4-BE49-F238E27FC236}">
                    <a16:creationId xmlns:a16="http://schemas.microsoft.com/office/drawing/2014/main" id="{8E8D56D3-A57C-425D-884E-D7EC56F798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0" y="1830"/>
                <a:ext cx="1372" cy="72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1" name="Line 130">
                <a:extLst>
                  <a:ext uri="{FF2B5EF4-FFF2-40B4-BE49-F238E27FC236}">
                    <a16:creationId xmlns:a16="http://schemas.microsoft.com/office/drawing/2014/main" id="{A35FBF96-DE54-4C47-8E2E-3696A080F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053"/>
                <a:ext cx="106" cy="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2" name="Line 131">
                <a:extLst>
                  <a:ext uri="{FF2B5EF4-FFF2-40B4-BE49-F238E27FC236}">
                    <a16:creationId xmlns:a16="http://schemas.microsoft.com/office/drawing/2014/main" id="{144637F2-D022-4BC1-9995-844781BE3A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16" y="2204"/>
                <a:ext cx="0" cy="7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3" name="Line 132">
                <a:extLst>
                  <a:ext uri="{FF2B5EF4-FFF2-40B4-BE49-F238E27FC236}">
                    <a16:creationId xmlns:a16="http://schemas.microsoft.com/office/drawing/2014/main" id="{85D24DC1-09BA-41FE-B054-322AFBA149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63" y="2114"/>
                <a:ext cx="226" cy="2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4" name="Line 133">
                <a:extLst>
                  <a:ext uri="{FF2B5EF4-FFF2-40B4-BE49-F238E27FC236}">
                    <a16:creationId xmlns:a16="http://schemas.microsoft.com/office/drawing/2014/main" id="{414AC6B4-DD92-49A5-A081-2FA6EF4397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76" y="2113"/>
                <a:ext cx="0" cy="1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5" name="Line 134">
                <a:extLst>
                  <a:ext uri="{FF2B5EF4-FFF2-40B4-BE49-F238E27FC236}">
                    <a16:creationId xmlns:a16="http://schemas.microsoft.com/office/drawing/2014/main" id="{5071EF4D-A61D-4988-A9B5-616BC38D0F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9" y="2380"/>
                <a:ext cx="16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66" name="Line 135">
                <a:extLst>
                  <a:ext uri="{FF2B5EF4-FFF2-40B4-BE49-F238E27FC236}">
                    <a16:creationId xmlns:a16="http://schemas.microsoft.com/office/drawing/2014/main" id="{30CB0D51-FE65-4726-9314-C429C99050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55" y="2372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2167" name="Group 136">
                <a:extLst>
                  <a:ext uri="{FF2B5EF4-FFF2-40B4-BE49-F238E27FC236}">
                    <a16:creationId xmlns:a16="http://schemas.microsoft.com/office/drawing/2014/main" id="{65377389-8CE4-48D0-B2F5-957D3A01DB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860" y="1969"/>
                <a:ext cx="335" cy="148"/>
                <a:chOff x="4650" y="1129"/>
                <a:chExt cx="246" cy="95"/>
              </a:xfrm>
            </p:grpSpPr>
            <p:sp>
              <p:nvSpPr>
                <p:cNvPr id="42197" name="Oval 407">
                  <a:extLst>
                    <a:ext uri="{FF2B5EF4-FFF2-40B4-BE49-F238E27FC236}">
                      <a16:creationId xmlns:a16="http://schemas.microsoft.com/office/drawing/2014/main" id="{079D31AF-F382-4271-8B89-C83A12C832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8" name="Rectangle 410">
                  <a:extLst>
                    <a:ext uri="{FF2B5EF4-FFF2-40B4-BE49-F238E27FC236}">
                      <a16:creationId xmlns:a16="http://schemas.microsoft.com/office/drawing/2014/main" id="{21F81C51-6327-4B30-9F55-ED3ECAE2D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9" name="Oval 411">
                  <a:extLst>
                    <a:ext uri="{FF2B5EF4-FFF2-40B4-BE49-F238E27FC236}">
                      <a16:creationId xmlns:a16="http://schemas.microsoft.com/office/drawing/2014/main" id="{A942FDA1-E4E6-40A5-A2BA-F84B1C566C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200" name="Group 140">
                  <a:extLst>
                    <a:ext uri="{FF2B5EF4-FFF2-40B4-BE49-F238E27FC236}">
                      <a16:creationId xmlns:a16="http://schemas.microsoft.com/office/drawing/2014/main" id="{BF821F26-E3E1-4A56-B004-6A85D0AEAC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203" name="Freeform 141">
                    <a:extLst>
                      <a:ext uri="{FF2B5EF4-FFF2-40B4-BE49-F238E27FC236}">
                        <a16:creationId xmlns:a16="http://schemas.microsoft.com/office/drawing/2014/main" id="{670ABA87-75C9-4420-A74D-9A091538DFD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204" name="Freeform 142">
                    <a:extLst>
                      <a:ext uri="{FF2B5EF4-FFF2-40B4-BE49-F238E27FC236}">
                        <a16:creationId xmlns:a16="http://schemas.microsoft.com/office/drawing/2014/main" id="{C4CBBDF3-0D51-4D76-842E-9947233001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201" name="Line 143">
                  <a:extLst>
                    <a:ext uri="{FF2B5EF4-FFF2-40B4-BE49-F238E27FC236}">
                      <a16:creationId xmlns:a16="http://schemas.microsoft.com/office/drawing/2014/main" id="{462B5698-B5C9-4BF4-87B1-E5912E2948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202" name="Line 144">
                  <a:extLst>
                    <a:ext uri="{FF2B5EF4-FFF2-40B4-BE49-F238E27FC236}">
                      <a16:creationId xmlns:a16="http://schemas.microsoft.com/office/drawing/2014/main" id="{5BDA90E9-E499-40C0-B2CA-246905DF30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8" name="Group 145">
                <a:extLst>
                  <a:ext uri="{FF2B5EF4-FFF2-40B4-BE49-F238E27FC236}">
                    <a16:creationId xmlns:a16="http://schemas.microsoft.com/office/drawing/2014/main" id="{F6EDEE64-8A32-4B8B-8B18-D678EEA5AC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922" y="2284"/>
                <a:ext cx="336" cy="154"/>
                <a:chOff x="4650" y="1129"/>
                <a:chExt cx="246" cy="95"/>
              </a:xfrm>
            </p:grpSpPr>
            <p:sp>
              <p:nvSpPr>
                <p:cNvPr id="42189" name="Oval 407">
                  <a:extLst>
                    <a:ext uri="{FF2B5EF4-FFF2-40B4-BE49-F238E27FC236}">
                      <a16:creationId xmlns:a16="http://schemas.microsoft.com/office/drawing/2014/main" id="{9DCBD0BD-DC3B-495D-9592-CD5BF72B2F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0" name="Rectangle 410">
                  <a:extLst>
                    <a:ext uri="{FF2B5EF4-FFF2-40B4-BE49-F238E27FC236}">
                      <a16:creationId xmlns:a16="http://schemas.microsoft.com/office/drawing/2014/main" id="{54FD3FEE-6DC3-4103-BB4B-BE8B81AC16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91" name="Oval 411">
                  <a:extLst>
                    <a:ext uri="{FF2B5EF4-FFF2-40B4-BE49-F238E27FC236}">
                      <a16:creationId xmlns:a16="http://schemas.microsoft.com/office/drawing/2014/main" id="{2E97EF58-224A-4D61-8C1E-6E0187F23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92" name="Group 149">
                  <a:extLst>
                    <a:ext uri="{FF2B5EF4-FFF2-40B4-BE49-F238E27FC236}">
                      <a16:creationId xmlns:a16="http://schemas.microsoft.com/office/drawing/2014/main" id="{0F89523B-F3B6-4F86-98B6-1C15632515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95" name="Freeform 150">
                    <a:extLst>
                      <a:ext uri="{FF2B5EF4-FFF2-40B4-BE49-F238E27FC236}">
                        <a16:creationId xmlns:a16="http://schemas.microsoft.com/office/drawing/2014/main" id="{2741AA23-961B-4A28-86A2-F1947356E1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96" name="Freeform 151">
                    <a:extLst>
                      <a:ext uri="{FF2B5EF4-FFF2-40B4-BE49-F238E27FC236}">
                        <a16:creationId xmlns:a16="http://schemas.microsoft.com/office/drawing/2014/main" id="{8781437A-C4AD-47BE-A23D-D8629C3DF7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93" name="Line 152">
                  <a:extLst>
                    <a:ext uri="{FF2B5EF4-FFF2-40B4-BE49-F238E27FC236}">
                      <a16:creationId xmlns:a16="http://schemas.microsoft.com/office/drawing/2014/main" id="{521D2565-A386-4C65-95CE-0F771283A3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94" name="Line 153">
                  <a:extLst>
                    <a:ext uri="{FF2B5EF4-FFF2-40B4-BE49-F238E27FC236}">
                      <a16:creationId xmlns:a16="http://schemas.microsoft.com/office/drawing/2014/main" id="{30BCB361-AE39-46CA-BFC7-8F6330313D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69" name="Group 154">
                <a:extLst>
                  <a:ext uri="{FF2B5EF4-FFF2-40B4-BE49-F238E27FC236}">
                    <a16:creationId xmlns:a16="http://schemas.microsoft.com/office/drawing/2014/main" id="{889BC2E1-1AC1-49D2-98DE-8C29627B5B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43" y="2054"/>
                <a:ext cx="335" cy="149"/>
                <a:chOff x="4650" y="1129"/>
                <a:chExt cx="246" cy="95"/>
              </a:xfrm>
            </p:grpSpPr>
            <p:sp>
              <p:nvSpPr>
                <p:cNvPr id="42181" name="Oval 407">
                  <a:extLst>
                    <a:ext uri="{FF2B5EF4-FFF2-40B4-BE49-F238E27FC236}">
                      <a16:creationId xmlns:a16="http://schemas.microsoft.com/office/drawing/2014/main" id="{680673D2-382C-4B54-8B46-A12F5879B0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82" name="Rectangle 410">
                  <a:extLst>
                    <a:ext uri="{FF2B5EF4-FFF2-40B4-BE49-F238E27FC236}">
                      <a16:creationId xmlns:a16="http://schemas.microsoft.com/office/drawing/2014/main" id="{DB141789-F193-4066-8410-02AC8B17FB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83" name="Oval 411">
                  <a:extLst>
                    <a:ext uri="{FF2B5EF4-FFF2-40B4-BE49-F238E27FC236}">
                      <a16:creationId xmlns:a16="http://schemas.microsoft.com/office/drawing/2014/main" id="{372D00B6-11DA-47A8-9874-05A7C2DB79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84" name="Group 158">
                  <a:extLst>
                    <a:ext uri="{FF2B5EF4-FFF2-40B4-BE49-F238E27FC236}">
                      <a16:creationId xmlns:a16="http://schemas.microsoft.com/office/drawing/2014/main" id="{BC90420E-ED10-49CC-8E8A-03982CB4B79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87" name="Freeform 159">
                    <a:extLst>
                      <a:ext uri="{FF2B5EF4-FFF2-40B4-BE49-F238E27FC236}">
                        <a16:creationId xmlns:a16="http://schemas.microsoft.com/office/drawing/2014/main" id="{9152355C-F5EB-49A1-9769-C1438CFCC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8" name="Freeform 160">
                    <a:extLst>
                      <a:ext uri="{FF2B5EF4-FFF2-40B4-BE49-F238E27FC236}">
                        <a16:creationId xmlns:a16="http://schemas.microsoft.com/office/drawing/2014/main" id="{43F9CA3C-8DF6-4250-AC39-3109AFBBDF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85" name="Line 161">
                  <a:extLst>
                    <a:ext uri="{FF2B5EF4-FFF2-40B4-BE49-F238E27FC236}">
                      <a16:creationId xmlns:a16="http://schemas.microsoft.com/office/drawing/2014/main" id="{E6DEC74F-7F73-4CCE-AC8C-09982A6F0D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86" name="Line 162">
                  <a:extLst>
                    <a:ext uri="{FF2B5EF4-FFF2-40B4-BE49-F238E27FC236}">
                      <a16:creationId xmlns:a16="http://schemas.microsoft.com/office/drawing/2014/main" id="{431E9ED3-0405-4E2E-8359-3755D2E151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2170" name="Group 163">
                <a:extLst>
                  <a:ext uri="{FF2B5EF4-FFF2-40B4-BE49-F238E27FC236}">
                    <a16:creationId xmlns:a16="http://schemas.microsoft.com/office/drawing/2014/main" id="{06743E33-ED09-44A1-95C6-B64881A080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52" y="2284"/>
                <a:ext cx="336" cy="148"/>
                <a:chOff x="4650" y="1129"/>
                <a:chExt cx="246" cy="95"/>
              </a:xfrm>
            </p:grpSpPr>
            <p:sp>
              <p:nvSpPr>
                <p:cNvPr id="42173" name="Oval 407">
                  <a:extLst>
                    <a:ext uri="{FF2B5EF4-FFF2-40B4-BE49-F238E27FC236}">
                      <a16:creationId xmlns:a16="http://schemas.microsoft.com/office/drawing/2014/main" id="{AFA023A4-8D91-49BD-9012-C738E30BB6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71"/>
                  <a:ext cx="244" cy="53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74" name="Rectangle 410">
                  <a:extLst>
                    <a:ext uri="{FF2B5EF4-FFF2-40B4-BE49-F238E27FC236}">
                      <a16:creationId xmlns:a16="http://schemas.microsoft.com/office/drawing/2014/main" id="{308A4CA2-8282-4566-AAE3-E69C519A7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1" y="1165"/>
                  <a:ext cx="245" cy="33"/>
                </a:xfrm>
                <a:prstGeom prst="rect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sp>
              <p:nvSpPr>
                <p:cNvPr id="42175" name="Oval 411">
                  <a:extLst>
                    <a:ext uri="{FF2B5EF4-FFF2-40B4-BE49-F238E27FC236}">
                      <a16:creationId xmlns:a16="http://schemas.microsoft.com/office/drawing/2014/main" id="{BA8060E1-D6C0-4E47-80E2-CC29FFF807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0" y="1129"/>
                  <a:ext cx="244" cy="62"/>
                </a:xfrm>
                <a:prstGeom prst="ellipse">
                  <a:avLst/>
                </a:prstGeom>
                <a:gradFill rotWithShape="1">
                  <a:gsLst>
                    <a:gs pos="0">
                      <a:schemeClr val="hlink"/>
                    </a:gs>
                    <a:gs pos="100000">
                      <a:srgbClr val="FFFFFF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>
                    <a:latin typeface="Times New Roman" panose="02020603050405020304" pitchFamily="18" charset="0"/>
                  </a:endParaRPr>
                </a:p>
              </p:txBody>
            </p:sp>
            <p:grpSp>
              <p:nvGrpSpPr>
                <p:cNvPr id="42176" name="Group 167">
                  <a:extLst>
                    <a:ext uri="{FF2B5EF4-FFF2-40B4-BE49-F238E27FC236}">
                      <a16:creationId xmlns:a16="http://schemas.microsoft.com/office/drawing/2014/main" id="{E418B1CA-918C-49E5-862F-2F3D400D7F0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99" y="1145"/>
                  <a:ext cx="138" cy="29"/>
                  <a:chOff x="2468" y="1332"/>
                  <a:chExt cx="310" cy="60"/>
                </a:xfrm>
              </p:grpSpPr>
              <p:sp>
                <p:nvSpPr>
                  <p:cNvPr id="42179" name="Freeform 168">
                    <a:extLst>
                      <a:ext uri="{FF2B5EF4-FFF2-40B4-BE49-F238E27FC236}">
                        <a16:creationId xmlns:a16="http://schemas.microsoft.com/office/drawing/2014/main" id="{1DC6BBCE-132E-44CC-A350-697F8A3E7A5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68" y="1332"/>
                    <a:ext cx="310" cy="60"/>
                  </a:xfrm>
                  <a:custGeom>
                    <a:avLst/>
                    <a:gdLst>
                      <a:gd name="T0" fmla="*/ 0 w 310"/>
                      <a:gd name="T1" fmla="*/ 60 h 60"/>
                      <a:gd name="T2" fmla="*/ 96 w 310"/>
                      <a:gd name="T3" fmla="*/ 60 h 60"/>
                      <a:gd name="T4" fmla="*/ 192 w 310"/>
                      <a:gd name="T5" fmla="*/ 0 h 60"/>
                      <a:gd name="T6" fmla="*/ 310 w 310"/>
                      <a:gd name="T7" fmla="*/ 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10"/>
                      <a:gd name="T13" fmla="*/ 0 h 60"/>
                      <a:gd name="T14" fmla="*/ 310 w 310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10" h="60">
                        <a:moveTo>
                          <a:pt x="0" y="60"/>
                        </a:moveTo>
                        <a:lnTo>
                          <a:pt x="96" y="60"/>
                        </a:lnTo>
                        <a:lnTo>
                          <a:pt x="192" y="0"/>
                        </a:lnTo>
                        <a:lnTo>
                          <a:pt x="310" y="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42180" name="Freeform 169">
                    <a:extLst>
                      <a:ext uri="{FF2B5EF4-FFF2-40B4-BE49-F238E27FC236}">
                        <a16:creationId xmlns:a16="http://schemas.microsoft.com/office/drawing/2014/main" id="{9F8B5517-460C-426B-A8CC-51F9171E06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482" y="1332"/>
                    <a:ext cx="282" cy="60"/>
                  </a:xfrm>
                  <a:custGeom>
                    <a:avLst/>
                    <a:gdLst>
                      <a:gd name="T0" fmla="*/ 0 w 282"/>
                      <a:gd name="T1" fmla="*/ 0 h 60"/>
                      <a:gd name="T2" fmla="*/ 96 w 282"/>
                      <a:gd name="T3" fmla="*/ 0 h 60"/>
                      <a:gd name="T4" fmla="*/ 192 w 282"/>
                      <a:gd name="T5" fmla="*/ 60 h 60"/>
                      <a:gd name="T6" fmla="*/ 282 w 282"/>
                      <a:gd name="T7" fmla="*/ 60 h 6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82"/>
                      <a:gd name="T13" fmla="*/ 0 h 60"/>
                      <a:gd name="T14" fmla="*/ 282 w 282"/>
                      <a:gd name="T15" fmla="*/ 60 h 6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82" h="60">
                        <a:moveTo>
                          <a:pt x="0" y="0"/>
                        </a:moveTo>
                        <a:lnTo>
                          <a:pt x="96" y="0"/>
                        </a:lnTo>
                        <a:lnTo>
                          <a:pt x="192" y="60"/>
                        </a:lnTo>
                        <a:lnTo>
                          <a:pt x="282" y="60"/>
                        </a:lnTo>
                      </a:path>
                    </a:pathLst>
                  </a:custGeom>
                  <a:noFill/>
                  <a:ln w="12700" cmpd="sng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42177" name="Line 170">
                  <a:extLst>
                    <a:ext uri="{FF2B5EF4-FFF2-40B4-BE49-F238E27FC236}">
                      <a16:creationId xmlns:a16="http://schemas.microsoft.com/office/drawing/2014/main" id="{AE977F36-24BA-44B4-A5ED-BF40CC1923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651" y="1158"/>
                  <a:ext cx="0" cy="4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2178" name="Line 171">
                  <a:extLst>
                    <a:ext uri="{FF2B5EF4-FFF2-40B4-BE49-F238E27FC236}">
                      <a16:creationId xmlns:a16="http://schemas.microsoft.com/office/drawing/2014/main" id="{FDCCDBB2-2C29-4BB5-9285-4CE163865E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4894" y="1160"/>
                  <a:ext cx="0" cy="4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2171" name="Line 172">
                <a:extLst>
                  <a:ext uri="{FF2B5EF4-FFF2-40B4-BE49-F238E27FC236}">
                    <a16:creationId xmlns:a16="http://schemas.microsoft.com/office/drawing/2014/main" id="{2B82C579-C331-46FF-BFFF-D424DE50C0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422" y="2370"/>
                <a:ext cx="153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72" name="Text Box 580">
                <a:extLst>
                  <a:ext uri="{FF2B5EF4-FFF2-40B4-BE49-F238E27FC236}">
                    <a16:creationId xmlns:a16="http://schemas.microsoft.com/office/drawing/2014/main" id="{9BC2CFAE-3E9C-493C-B18A-6E1A8B1DE3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31" y="1988"/>
                <a:ext cx="348" cy="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800"/>
                  <a:t>ISP</a:t>
                </a:r>
              </a:p>
            </p:txBody>
          </p:sp>
        </p:grpSp>
        <p:grpSp>
          <p:nvGrpSpPr>
            <p:cNvPr id="42120" name="Group 347">
              <a:extLst>
                <a:ext uri="{FF2B5EF4-FFF2-40B4-BE49-F238E27FC236}">
                  <a16:creationId xmlns:a16="http://schemas.microsoft.com/office/drawing/2014/main" id="{9F06A17E-F6BE-4F5C-BC88-3387B735CB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50519" y="3250491"/>
              <a:ext cx="569188" cy="269566"/>
              <a:chOff x="1871277" y="1576300"/>
              <a:chExt cx="1128371" cy="437861"/>
            </a:xfrm>
          </p:grpSpPr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12979530-5B0A-46A8-8502-84EAAA1B9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3" name="Rectangle 182">
                <a:extLst>
                  <a:ext uri="{FF2B5EF4-FFF2-40B4-BE49-F238E27FC236}">
                    <a16:creationId xmlns:a16="http://schemas.microsoft.com/office/drawing/2014/main" id="{9084AADB-540B-472D-BD9E-54F9D4740F8B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ECA9A667-645C-4E76-A0B7-70A1261F1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82B2629F-3D5F-4255-B2B3-0DBFA192353F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475C6708-F94B-4F5E-8AD2-B51A8C369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75C1E3B4-4507-4BAC-B735-B1D7C36244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ADE78F09-232B-433A-BB2F-8C634E2F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89" name="Straight Connector 188">
                <a:extLst>
                  <a:ext uri="{FF2B5EF4-FFF2-40B4-BE49-F238E27FC236}">
                    <a16:creationId xmlns:a16="http://schemas.microsoft.com/office/drawing/2014/main" id="{9FEA6A3B-0C16-43B4-AB27-FB4911A33B0D}"/>
                  </a:ext>
                </a:extLst>
              </p:cNvPr>
              <p:cNvCxnSpPr>
                <a:cxnSpLocks noChangeShapeType="1"/>
                <a:endCxn id="1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90" name="Straight Connector 189">
                <a:extLst>
                  <a:ext uri="{FF2B5EF4-FFF2-40B4-BE49-F238E27FC236}">
                    <a16:creationId xmlns:a16="http://schemas.microsoft.com/office/drawing/2014/main" id="{F361DF16-9EC9-42BF-A47D-55EC44CA1E7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1" name="Group 347">
              <a:extLst>
                <a:ext uri="{FF2B5EF4-FFF2-40B4-BE49-F238E27FC236}">
                  <a16:creationId xmlns:a16="http://schemas.microsoft.com/office/drawing/2014/main" id="{317F06D9-7E0B-421F-A671-C32FD61E6AE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3219" y="3606091"/>
              <a:ext cx="569188" cy="269566"/>
              <a:chOff x="1871277" y="1576300"/>
              <a:chExt cx="1128371" cy="437861"/>
            </a:xfrm>
          </p:grpSpPr>
          <p:sp>
            <p:nvSpPr>
              <p:cNvPr id="192" name="Oval 191">
                <a:extLst>
                  <a:ext uri="{FF2B5EF4-FFF2-40B4-BE49-F238E27FC236}">
                    <a16:creationId xmlns:a16="http://schemas.microsoft.com/office/drawing/2014/main" id="{A4978658-9BB9-4BD4-BDB2-BAF8BA318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3" name="Rectangle 192">
                <a:extLst>
                  <a:ext uri="{FF2B5EF4-FFF2-40B4-BE49-F238E27FC236}">
                    <a16:creationId xmlns:a16="http://schemas.microsoft.com/office/drawing/2014/main" id="{3239396F-BC1A-4514-925E-8A041F17799F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EBED1210-6B33-48D5-806B-08869FF1DB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90E7CAA4-F524-4607-8CA1-C83313A27C93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96" name="Freeform 195">
                <a:extLst>
                  <a:ext uri="{FF2B5EF4-FFF2-40B4-BE49-F238E27FC236}">
                    <a16:creationId xmlns:a16="http://schemas.microsoft.com/office/drawing/2014/main" id="{8C772F92-E10A-4A21-BA35-D43E005F0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7" name="Freeform 196">
                <a:extLst>
                  <a:ext uri="{FF2B5EF4-FFF2-40B4-BE49-F238E27FC236}">
                    <a16:creationId xmlns:a16="http://schemas.microsoft.com/office/drawing/2014/main" id="{9EC1ABBE-D995-4924-8DD1-B8671AB6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98" name="Freeform 197">
                <a:extLst>
                  <a:ext uri="{FF2B5EF4-FFF2-40B4-BE49-F238E27FC236}">
                    <a16:creationId xmlns:a16="http://schemas.microsoft.com/office/drawing/2014/main" id="{FAD8139B-8D05-48E6-B90A-FC23D21B6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80212619-CE76-44C0-A4D6-80C6A6B85A79}"/>
                  </a:ext>
                </a:extLst>
              </p:cNvPr>
              <p:cNvCxnSpPr>
                <a:cxnSpLocks noChangeShapeType="1"/>
                <a:endCxn id="19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5C1DB4C5-74BF-42F9-B4FD-9D297ACF32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2" name="Group 347">
              <a:extLst>
                <a:ext uri="{FF2B5EF4-FFF2-40B4-BE49-F238E27FC236}">
                  <a16:creationId xmlns:a16="http://schemas.microsoft.com/office/drawing/2014/main" id="{E9D36029-0164-4BE2-A596-5C582F363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07744" y="3120316"/>
              <a:ext cx="569188" cy="269566"/>
              <a:chOff x="1871277" y="1576300"/>
              <a:chExt cx="1128371" cy="437861"/>
            </a:xfrm>
          </p:grpSpPr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D916AA20-3F87-45BA-8EEC-37CD0FF19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3" name="Rectangle 202">
                <a:extLst>
                  <a:ext uri="{FF2B5EF4-FFF2-40B4-BE49-F238E27FC236}">
                    <a16:creationId xmlns:a16="http://schemas.microsoft.com/office/drawing/2014/main" id="{7AE49164-CB76-4B8F-95DB-8219DCEFE3BD}"/>
                  </a:ext>
                </a:extLst>
              </p:cNvPr>
              <p:cNvSpPr/>
              <p:nvPr/>
            </p:nvSpPr>
            <p:spPr bwMode="auto">
              <a:xfrm>
                <a:off x="1870026" y="1739905"/>
                <a:ext cx="1129806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3EEFB3BE-909E-4D31-8A2C-408E3A66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05" name="Freeform 204">
                <a:extLst>
                  <a:ext uri="{FF2B5EF4-FFF2-40B4-BE49-F238E27FC236}">
                    <a16:creationId xmlns:a16="http://schemas.microsoft.com/office/drawing/2014/main" id="{90F5E32E-A931-40C5-89D6-2734776F096F}"/>
                  </a:ext>
                </a:extLst>
              </p:cNvPr>
              <p:cNvSpPr/>
              <p:nvPr/>
            </p:nvSpPr>
            <p:spPr bwMode="auto">
              <a:xfrm>
                <a:off x="2159559" y="1672861"/>
                <a:ext cx="547595" cy="162451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06" name="Freeform 205">
                <a:extLst>
                  <a:ext uri="{FF2B5EF4-FFF2-40B4-BE49-F238E27FC236}">
                    <a16:creationId xmlns:a16="http://schemas.microsoft.com/office/drawing/2014/main" id="{AB3C1975-6C23-445B-B323-45CBDDAE8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7" name="Freeform 206">
                <a:extLst>
                  <a:ext uri="{FF2B5EF4-FFF2-40B4-BE49-F238E27FC236}">
                    <a16:creationId xmlns:a16="http://schemas.microsoft.com/office/drawing/2014/main" id="{470256D3-2587-4F69-B21C-E81F6E405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08" name="Freeform 207">
                <a:extLst>
                  <a:ext uri="{FF2B5EF4-FFF2-40B4-BE49-F238E27FC236}">
                    <a16:creationId xmlns:a16="http://schemas.microsoft.com/office/drawing/2014/main" id="{C322C06D-3F79-4494-829C-D66801732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09" name="Straight Connector 208">
                <a:extLst>
                  <a:ext uri="{FF2B5EF4-FFF2-40B4-BE49-F238E27FC236}">
                    <a16:creationId xmlns:a16="http://schemas.microsoft.com/office/drawing/2014/main" id="{DAB1E02F-6A14-421B-B7B2-987929F23D02}"/>
                  </a:ext>
                </a:extLst>
              </p:cNvPr>
              <p:cNvCxnSpPr>
                <a:cxnSpLocks noChangeShapeType="1"/>
                <a:endCxn id="2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1904DA5F-C6A1-4331-8E92-01FF379FE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42123" name="Group 347">
              <a:extLst>
                <a:ext uri="{FF2B5EF4-FFF2-40B4-BE49-F238E27FC236}">
                  <a16:creationId xmlns:a16="http://schemas.microsoft.com/office/drawing/2014/main" id="{66D31DAD-B1C8-42A3-88D8-70F69AF1F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07410" y="3622646"/>
              <a:ext cx="569188" cy="269566"/>
              <a:chOff x="1871277" y="1576300"/>
              <a:chExt cx="1128371" cy="437861"/>
            </a:xfrm>
          </p:grpSpPr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B46344FC-49EE-470F-AA32-574174374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3" name="Rectangle 212">
                <a:extLst>
                  <a:ext uri="{FF2B5EF4-FFF2-40B4-BE49-F238E27FC236}">
                    <a16:creationId xmlns:a16="http://schemas.microsoft.com/office/drawing/2014/main" id="{D204C4FE-CF48-4015-8E06-0F718D8F94A8}"/>
                  </a:ext>
                </a:extLst>
              </p:cNvPr>
              <p:cNvSpPr/>
              <p:nvPr/>
            </p:nvSpPr>
            <p:spPr bwMode="auto">
              <a:xfrm>
                <a:off x="1870712" y="1738800"/>
                <a:ext cx="1129808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6A64B967-8397-4C40-AEF4-0D25F2C0C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215" name="Freeform 214">
                <a:extLst>
                  <a:ext uri="{FF2B5EF4-FFF2-40B4-BE49-F238E27FC236}">
                    <a16:creationId xmlns:a16="http://schemas.microsoft.com/office/drawing/2014/main" id="{EDF6D16F-508D-40AD-9A65-EB6126CC325A}"/>
                  </a:ext>
                </a:extLst>
              </p:cNvPr>
              <p:cNvSpPr/>
              <p:nvPr/>
            </p:nvSpPr>
            <p:spPr bwMode="auto">
              <a:xfrm>
                <a:off x="2160245" y="1674334"/>
                <a:ext cx="547595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216" name="Freeform 215">
                <a:extLst>
                  <a:ext uri="{FF2B5EF4-FFF2-40B4-BE49-F238E27FC236}">
                    <a16:creationId xmlns:a16="http://schemas.microsoft.com/office/drawing/2014/main" id="{ABAE964E-983C-4350-9DDA-85A2E25A02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7" name="Freeform 216">
                <a:extLst>
                  <a:ext uri="{FF2B5EF4-FFF2-40B4-BE49-F238E27FC236}">
                    <a16:creationId xmlns:a16="http://schemas.microsoft.com/office/drawing/2014/main" id="{02AEC0D5-33D2-4BC9-B45E-EA44D1C18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218" name="Freeform 217">
                <a:extLst>
                  <a:ext uri="{FF2B5EF4-FFF2-40B4-BE49-F238E27FC236}">
                    <a16:creationId xmlns:a16="http://schemas.microsoft.com/office/drawing/2014/main" id="{C62B108C-A777-4B3B-8613-938F31C83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219" name="Straight Connector 218">
                <a:extLst>
                  <a:ext uri="{FF2B5EF4-FFF2-40B4-BE49-F238E27FC236}">
                    <a16:creationId xmlns:a16="http://schemas.microsoft.com/office/drawing/2014/main" id="{AE14C027-53EC-4994-ADF8-4533F33F9F5A}"/>
                  </a:ext>
                </a:extLst>
              </p:cNvPr>
              <p:cNvCxnSpPr>
                <a:cxnSpLocks noChangeShapeType="1"/>
                <a:endCxn id="21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20" name="Straight Connector 219">
                <a:extLst>
                  <a:ext uri="{FF2B5EF4-FFF2-40B4-BE49-F238E27FC236}">
                    <a16:creationId xmlns:a16="http://schemas.microsoft.com/office/drawing/2014/main" id="{78356F01-8B52-456A-93CA-E7DB85BB037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sp>
        <p:nvSpPr>
          <p:cNvPr id="41986" name="Footer Placeholder 2">
            <a:extLst>
              <a:ext uri="{FF2B5EF4-FFF2-40B4-BE49-F238E27FC236}">
                <a16:creationId xmlns:a16="http://schemas.microsoft.com/office/drawing/2014/main" id="{4588B160-EFD8-4A23-960A-0E1340E432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2" name="Group 5">
            <a:extLst>
              <a:ext uri="{FF2B5EF4-FFF2-40B4-BE49-F238E27FC236}">
                <a16:creationId xmlns:a16="http://schemas.microsoft.com/office/drawing/2014/main" id="{1ACBC018-2009-4BAC-8576-EDE305B809DA}"/>
              </a:ext>
            </a:extLst>
          </p:cNvPr>
          <p:cNvGrpSpPr>
            <a:grpSpLocks/>
          </p:cNvGrpSpPr>
          <p:nvPr/>
        </p:nvGrpSpPr>
        <p:grpSpPr bwMode="auto">
          <a:xfrm>
            <a:off x="406400" y="2290763"/>
            <a:ext cx="3092450" cy="1417637"/>
            <a:chOff x="256" y="1443"/>
            <a:chExt cx="1948" cy="893"/>
          </a:xfrm>
        </p:grpSpPr>
        <p:sp>
          <p:nvSpPr>
            <p:cNvPr id="42117" name="Text Box 6">
              <a:extLst>
                <a:ext uri="{FF2B5EF4-FFF2-40B4-BE49-F238E27FC236}">
                  <a16:creationId xmlns:a16="http://schemas.microsoft.com/office/drawing/2014/main" id="{B7749330-24E2-44BE-A06D-B00731F4D9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data, TV transmitted at different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frequencies over </a:t>
              </a:r>
              <a:r>
                <a:rPr lang="en-US" altLang="en-US" sz="1600" i="1">
                  <a:solidFill>
                    <a:srgbClr val="CC0000"/>
                  </a:solidFill>
                </a:rPr>
                <a:t>shared </a:t>
              </a:r>
              <a:r>
                <a:rPr lang="en-US" altLang="en-US" sz="1600" i="1"/>
                <a:t>cable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distribution network</a:t>
              </a:r>
            </a:p>
          </p:txBody>
        </p:sp>
        <p:sp>
          <p:nvSpPr>
            <p:cNvPr id="42118" name="Line 7">
              <a:extLst>
                <a:ext uri="{FF2B5EF4-FFF2-40B4-BE49-F238E27FC236}">
                  <a16:creationId xmlns:a16="http://schemas.microsoft.com/office/drawing/2014/main" id="{478C8AA7-9B1D-4359-BD35-54224A764AA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1988" name="Rectangle 9">
            <a:extLst>
              <a:ext uri="{FF2B5EF4-FFF2-40B4-BE49-F238E27FC236}">
                <a16:creationId xmlns:a16="http://schemas.microsoft.com/office/drawing/2014/main" id="{30C11448-5C90-4BC6-9895-CD97FC5663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225" y="1651000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89" name="Line 7">
            <a:extLst>
              <a:ext uri="{FF2B5EF4-FFF2-40B4-BE49-F238E27FC236}">
                <a16:creationId xmlns:a16="http://schemas.microsoft.com/office/drawing/2014/main" id="{23EB69C5-1BC6-4C01-A5EA-D215B18F586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58850" y="2201863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endParaRPr lang="en-US"/>
          </a:p>
        </p:txBody>
      </p:sp>
      <p:sp>
        <p:nvSpPr>
          <p:cNvPr id="41990" name="Text Box 39">
            <a:extLst>
              <a:ext uri="{FF2B5EF4-FFF2-40B4-BE49-F238E27FC236}">
                <a16:creationId xmlns:a16="http://schemas.microsoft.com/office/drawing/2014/main" id="{CD016501-0227-4924-88B1-650245C8BA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775" y="2352675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cable</a:t>
            </a:r>
          </a:p>
          <a:p>
            <a:pPr algn="ctr">
              <a:lnSpc>
                <a:spcPct val="80000"/>
              </a:lnSpc>
            </a:pPr>
            <a:r>
              <a:rPr lang="en-US" altLang="en-US" sz="1400"/>
              <a:t>modem</a:t>
            </a:r>
          </a:p>
        </p:txBody>
      </p:sp>
      <p:sp>
        <p:nvSpPr>
          <p:cNvPr id="41991" name="Text Box 41">
            <a:extLst>
              <a:ext uri="{FF2B5EF4-FFF2-40B4-BE49-F238E27FC236}">
                <a16:creationId xmlns:a16="http://schemas.microsoft.com/office/drawing/2014/main" id="{3FE28B35-9388-4355-A1D8-A0D6057EF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87525" y="2354263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400"/>
              <a:t>splitter</a:t>
            </a:r>
          </a:p>
        </p:txBody>
      </p:sp>
      <p:grpSp>
        <p:nvGrpSpPr>
          <p:cNvPr id="41992" name="Group 13">
            <a:extLst>
              <a:ext uri="{FF2B5EF4-FFF2-40B4-BE49-F238E27FC236}">
                <a16:creationId xmlns:a16="http://schemas.microsoft.com/office/drawing/2014/main" id="{B15C24A9-3D0C-424C-AF1D-9A5BBA73D491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2078038"/>
            <a:ext cx="614363" cy="220662"/>
            <a:chOff x="322" y="890"/>
            <a:chExt cx="872" cy="339"/>
          </a:xfrm>
        </p:grpSpPr>
        <p:sp>
          <p:nvSpPr>
            <p:cNvPr id="42111" name="Rectangle 14">
              <a:extLst>
                <a:ext uri="{FF2B5EF4-FFF2-40B4-BE49-F238E27FC236}">
                  <a16:creationId xmlns:a16="http://schemas.microsoft.com/office/drawing/2014/main" id="{92B8B592-C0A2-42A9-8A6C-027564D80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2" name="Rectangle 15">
              <a:extLst>
                <a:ext uri="{FF2B5EF4-FFF2-40B4-BE49-F238E27FC236}">
                  <a16:creationId xmlns:a16="http://schemas.microsoft.com/office/drawing/2014/main" id="{B5ACFB93-C905-4BFE-B75D-CBC32AC53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3" name="Rectangle 16">
              <a:extLst>
                <a:ext uri="{FF2B5EF4-FFF2-40B4-BE49-F238E27FC236}">
                  <a16:creationId xmlns:a16="http://schemas.microsoft.com/office/drawing/2014/main" id="{3AA7E8CD-B66C-431C-9D6D-EFF2F3FA5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4" name="Rectangle 17">
              <a:extLst>
                <a:ext uri="{FF2B5EF4-FFF2-40B4-BE49-F238E27FC236}">
                  <a16:creationId xmlns:a16="http://schemas.microsoft.com/office/drawing/2014/main" id="{5576D461-4CE9-48BE-830A-877C41BFA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5" name="Rectangle 18">
              <a:extLst>
                <a:ext uri="{FF2B5EF4-FFF2-40B4-BE49-F238E27FC236}">
                  <a16:creationId xmlns:a16="http://schemas.microsoft.com/office/drawing/2014/main" id="{1DA5749E-C2FC-4E1B-A6E4-949CE31411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2116" name="AutoShape 19">
              <a:extLst>
                <a:ext uri="{FF2B5EF4-FFF2-40B4-BE49-F238E27FC236}">
                  <a16:creationId xmlns:a16="http://schemas.microsoft.com/office/drawing/2014/main" id="{4DD1456A-A7AF-45D7-983C-1803175A21F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1993" name="AutoShape 21">
            <a:extLst>
              <a:ext uri="{FF2B5EF4-FFF2-40B4-BE49-F238E27FC236}">
                <a16:creationId xmlns:a16="http://schemas.microsoft.com/office/drawing/2014/main" id="{88732B4C-0022-44F1-BB67-0D283C99D5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9100" y="1239838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4" name="Rectangle 22">
            <a:extLst>
              <a:ext uri="{FF2B5EF4-FFF2-40B4-BE49-F238E27FC236}">
                <a16:creationId xmlns:a16="http://schemas.microsoft.com/office/drawing/2014/main" id="{BF9CE247-298C-43C3-8737-F692477B72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5175" y="2139950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1995" name="Freeform 23">
            <a:extLst>
              <a:ext uri="{FF2B5EF4-FFF2-40B4-BE49-F238E27FC236}">
                <a16:creationId xmlns:a16="http://schemas.microsoft.com/office/drawing/2014/main" id="{B1E1AA27-21F2-4E31-A73A-F5905538D63F}"/>
              </a:ext>
            </a:extLst>
          </p:cNvPr>
          <p:cNvSpPr>
            <a:spLocks/>
          </p:cNvSpPr>
          <p:nvPr/>
        </p:nvSpPr>
        <p:spPr bwMode="auto">
          <a:xfrm>
            <a:off x="1644650" y="1695450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1996" name="Line 24">
            <a:extLst>
              <a:ext uri="{FF2B5EF4-FFF2-40B4-BE49-F238E27FC236}">
                <a16:creationId xmlns:a16="http://schemas.microsoft.com/office/drawing/2014/main" id="{2FCBA8DF-95BE-4442-B2E0-74734A69637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943100" y="2201863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1997" name="Picture 25" descr="tv">
            <a:extLst>
              <a:ext uri="{FF2B5EF4-FFF2-40B4-BE49-F238E27FC236}">
                <a16:creationId xmlns:a16="http://schemas.microsoft.com/office/drawing/2014/main" id="{0D2B950C-71B7-4CAA-9581-AA865440E22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00150" y="1355725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1998" name="Group 26">
            <a:extLst>
              <a:ext uri="{FF2B5EF4-FFF2-40B4-BE49-F238E27FC236}">
                <a16:creationId xmlns:a16="http://schemas.microsoft.com/office/drawing/2014/main" id="{6B697EB5-A57C-4FC5-905D-08C9EEDFC131}"/>
              </a:ext>
            </a:extLst>
          </p:cNvPr>
          <p:cNvGrpSpPr>
            <a:grpSpLocks/>
          </p:cNvGrpSpPr>
          <p:nvPr/>
        </p:nvGrpSpPr>
        <p:grpSpPr bwMode="auto">
          <a:xfrm>
            <a:off x="2676525" y="1470025"/>
            <a:ext cx="850900" cy="527050"/>
            <a:chOff x="-490" y="1664"/>
            <a:chExt cx="1429" cy="842"/>
          </a:xfrm>
        </p:grpSpPr>
        <p:sp>
          <p:nvSpPr>
            <p:cNvPr id="42095" name="AutoShape 27">
              <a:extLst>
                <a:ext uri="{FF2B5EF4-FFF2-40B4-BE49-F238E27FC236}">
                  <a16:creationId xmlns:a16="http://schemas.microsoft.com/office/drawing/2014/main" id="{BD692ECA-45BF-4DB2-9DC5-D0AD31B69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96" name="Group 28">
              <a:extLst>
                <a:ext uri="{FF2B5EF4-FFF2-40B4-BE49-F238E27FC236}">
                  <a16:creationId xmlns:a16="http://schemas.microsoft.com/office/drawing/2014/main" id="{28446A91-8B18-4715-B16B-B9B670E022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97" name="Rectangle 29">
                <a:extLst>
                  <a:ext uri="{FF2B5EF4-FFF2-40B4-BE49-F238E27FC236}">
                    <a16:creationId xmlns:a16="http://schemas.microsoft.com/office/drawing/2014/main" id="{CC30BBBD-0BBB-4637-B14B-5FD73F296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98" name="Line 7">
                <a:extLst>
                  <a:ext uri="{FF2B5EF4-FFF2-40B4-BE49-F238E27FC236}">
                    <a16:creationId xmlns:a16="http://schemas.microsoft.com/office/drawing/2014/main" id="{FFEA77A2-FB1E-407F-99FB-7C2B605CC8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99" name="Group 31">
                <a:extLst>
                  <a:ext uri="{FF2B5EF4-FFF2-40B4-BE49-F238E27FC236}">
                    <a16:creationId xmlns:a16="http://schemas.microsoft.com/office/drawing/2014/main" id="{B360F85E-CAFE-4665-BAA6-F5C604D0D4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105" name="Rectangle 32">
                  <a:extLst>
                    <a:ext uri="{FF2B5EF4-FFF2-40B4-BE49-F238E27FC236}">
                      <a16:creationId xmlns:a16="http://schemas.microsoft.com/office/drawing/2014/main" id="{2ADA4F1C-553A-4A08-A6DB-CE59081674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6" name="Rectangle 33">
                  <a:extLst>
                    <a:ext uri="{FF2B5EF4-FFF2-40B4-BE49-F238E27FC236}">
                      <a16:creationId xmlns:a16="http://schemas.microsoft.com/office/drawing/2014/main" id="{F9EA279B-5E30-4B91-95A1-A6FF33D75A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7" name="Rectangle 34">
                  <a:extLst>
                    <a:ext uri="{FF2B5EF4-FFF2-40B4-BE49-F238E27FC236}">
                      <a16:creationId xmlns:a16="http://schemas.microsoft.com/office/drawing/2014/main" id="{49F80C1F-84CA-4013-B644-7ACA97286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8" name="Rectangle 35">
                  <a:extLst>
                    <a:ext uri="{FF2B5EF4-FFF2-40B4-BE49-F238E27FC236}">
                      <a16:creationId xmlns:a16="http://schemas.microsoft.com/office/drawing/2014/main" id="{AFE5085A-C6EA-4C4E-992C-ABD3F1EC90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09" name="Rectangle 36">
                  <a:extLst>
                    <a:ext uri="{FF2B5EF4-FFF2-40B4-BE49-F238E27FC236}">
                      <a16:creationId xmlns:a16="http://schemas.microsoft.com/office/drawing/2014/main" id="{B18DE7DC-2D7E-4ED2-BECF-2746880FC4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110" name="AutoShape 37">
                  <a:extLst>
                    <a:ext uri="{FF2B5EF4-FFF2-40B4-BE49-F238E27FC236}">
                      <a16:creationId xmlns:a16="http://schemas.microsoft.com/office/drawing/2014/main" id="{5243CDBF-B854-46C2-AE6F-6C7E12B729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100" name="Picture 38" descr="desktop_computer_stylized_small">
                <a:extLst>
                  <a:ext uri="{FF2B5EF4-FFF2-40B4-BE49-F238E27FC236}">
                    <a16:creationId xmlns:a16="http://schemas.microsoft.com/office/drawing/2014/main" id="{D1F2588A-3FFC-4F03-B5A6-7378D863D7E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101" name="Rectangle 39">
                <a:extLst>
                  <a:ext uri="{FF2B5EF4-FFF2-40B4-BE49-F238E27FC236}">
                    <a16:creationId xmlns:a16="http://schemas.microsoft.com/office/drawing/2014/main" id="{78F82349-EC9F-47A4-8FEF-3F1310A96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102" name="Freeform 40">
                <a:extLst>
                  <a:ext uri="{FF2B5EF4-FFF2-40B4-BE49-F238E27FC236}">
                    <a16:creationId xmlns:a16="http://schemas.microsoft.com/office/drawing/2014/main" id="{EC32DA21-ED71-47BA-A19A-F1495A82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103" name="Line 41">
                <a:extLst>
                  <a:ext uri="{FF2B5EF4-FFF2-40B4-BE49-F238E27FC236}">
                    <a16:creationId xmlns:a16="http://schemas.microsoft.com/office/drawing/2014/main" id="{5111CA21-C56A-409B-BA58-C1BC0CC49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104" name="Picture 42" descr="tv">
                <a:extLst>
                  <a:ext uri="{FF2B5EF4-FFF2-40B4-BE49-F238E27FC236}">
                    <a16:creationId xmlns:a16="http://schemas.microsoft.com/office/drawing/2014/main" id="{35203BB1-AE25-4A45-81E0-DBCE6C9C31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1999" name="Group 43">
            <a:extLst>
              <a:ext uri="{FF2B5EF4-FFF2-40B4-BE49-F238E27FC236}">
                <a16:creationId xmlns:a16="http://schemas.microsoft.com/office/drawing/2014/main" id="{88EA2501-6D1E-4AF9-B908-6255F3E7DF1D}"/>
              </a:ext>
            </a:extLst>
          </p:cNvPr>
          <p:cNvGrpSpPr>
            <a:grpSpLocks/>
          </p:cNvGrpSpPr>
          <p:nvPr/>
        </p:nvGrpSpPr>
        <p:grpSpPr bwMode="auto">
          <a:xfrm>
            <a:off x="3578225" y="1463675"/>
            <a:ext cx="850900" cy="527050"/>
            <a:chOff x="-490" y="1664"/>
            <a:chExt cx="1429" cy="842"/>
          </a:xfrm>
        </p:grpSpPr>
        <p:sp>
          <p:nvSpPr>
            <p:cNvPr id="42079" name="AutoShape 44">
              <a:extLst>
                <a:ext uri="{FF2B5EF4-FFF2-40B4-BE49-F238E27FC236}">
                  <a16:creationId xmlns:a16="http://schemas.microsoft.com/office/drawing/2014/main" id="{EB4BF606-8207-4984-8114-43BA3A9B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80" name="Group 45">
              <a:extLst>
                <a:ext uri="{FF2B5EF4-FFF2-40B4-BE49-F238E27FC236}">
                  <a16:creationId xmlns:a16="http://schemas.microsoft.com/office/drawing/2014/main" id="{39AEC924-B2FB-445C-9438-C0C5EEC4F4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81" name="Rectangle 46">
                <a:extLst>
                  <a:ext uri="{FF2B5EF4-FFF2-40B4-BE49-F238E27FC236}">
                    <a16:creationId xmlns:a16="http://schemas.microsoft.com/office/drawing/2014/main" id="{335830DF-8CAD-4C2D-A636-89D12CA21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2" name="Line 7">
                <a:extLst>
                  <a:ext uri="{FF2B5EF4-FFF2-40B4-BE49-F238E27FC236}">
                    <a16:creationId xmlns:a16="http://schemas.microsoft.com/office/drawing/2014/main" id="{669C8EEB-2D2E-4FED-BA8D-6A77A2D4A6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83" name="Group 48">
                <a:extLst>
                  <a:ext uri="{FF2B5EF4-FFF2-40B4-BE49-F238E27FC236}">
                    <a16:creationId xmlns:a16="http://schemas.microsoft.com/office/drawing/2014/main" id="{5EEA5C12-3B50-4C50-9E2A-54E21D706C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89" name="Rectangle 49">
                  <a:extLst>
                    <a:ext uri="{FF2B5EF4-FFF2-40B4-BE49-F238E27FC236}">
                      <a16:creationId xmlns:a16="http://schemas.microsoft.com/office/drawing/2014/main" id="{9ACAC125-283E-4D95-830E-0C63A4D9FF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0" name="Rectangle 50">
                  <a:extLst>
                    <a:ext uri="{FF2B5EF4-FFF2-40B4-BE49-F238E27FC236}">
                      <a16:creationId xmlns:a16="http://schemas.microsoft.com/office/drawing/2014/main" id="{47BC1D35-71E4-4319-BD2A-1A2C6D5B87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1" name="Rectangle 51">
                  <a:extLst>
                    <a:ext uri="{FF2B5EF4-FFF2-40B4-BE49-F238E27FC236}">
                      <a16:creationId xmlns:a16="http://schemas.microsoft.com/office/drawing/2014/main" id="{EE2DEB4D-0B27-44E2-B296-5F1F91D066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2" name="Rectangle 52">
                  <a:extLst>
                    <a:ext uri="{FF2B5EF4-FFF2-40B4-BE49-F238E27FC236}">
                      <a16:creationId xmlns:a16="http://schemas.microsoft.com/office/drawing/2014/main" id="{2F950DB9-B4CB-4FEF-BF0D-B17EB4D158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3" name="Rectangle 53">
                  <a:extLst>
                    <a:ext uri="{FF2B5EF4-FFF2-40B4-BE49-F238E27FC236}">
                      <a16:creationId xmlns:a16="http://schemas.microsoft.com/office/drawing/2014/main" id="{26F82824-F544-4167-A3D9-3A4736F727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94" name="AutoShape 54">
                  <a:extLst>
                    <a:ext uri="{FF2B5EF4-FFF2-40B4-BE49-F238E27FC236}">
                      <a16:creationId xmlns:a16="http://schemas.microsoft.com/office/drawing/2014/main" id="{4751099F-C275-4B53-A1CD-68CFAD61B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84" name="Picture 55" descr="desktop_computer_stylized_small">
                <a:extLst>
                  <a:ext uri="{FF2B5EF4-FFF2-40B4-BE49-F238E27FC236}">
                    <a16:creationId xmlns:a16="http://schemas.microsoft.com/office/drawing/2014/main" id="{B68F3B00-B803-4C3B-A558-CA7FA49D416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85" name="Rectangle 56">
                <a:extLst>
                  <a:ext uri="{FF2B5EF4-FFF2-40B4-BE49-F238E27FC236}">
                    <a16:creationId xmlns:a16="http://schemas.microsoft.com/office/drawing/2014/main" id="{13622F19-C980-40B2-AE7D-5D860CCB5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86" name="Freeform 57">
                <a:extLst>
                  <a:ext uri="{FF2B5EF4-FFF2-40B4-BE49-F238E27FC236}">
                    <a16:creationId xmlns:a16="http://schemas.microsoft.com/office/drawing/2014/main" id="{A714F07B-F2E5-4813-91CC-8C470E782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87" name="Line 58">
                <a:extLst>
                  <a:ext uri="{FF2B5EF4-FFF2-40B4-BE49-F238E27FC236}">
                    <a16:creationId xmlns:a16="http://schemas.microsoft.com/office/drawing/2014/main" id="{771B1BE3-8423-43A6-ADED-9459953074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88" name="Picture 59" descr="tv">
                <a:extLst>
                  <a:ext uri="{FF2B5EF4-FFF2-40B4-BE49-F238E27FC236}">
                    <a16:creationId xmlns:a16="http://schemas.microsoft.com/office/drawing/2014/main" id="{871D6C9A-BD69-4EED-964A-207ABE7BE07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0" name="Group 60">
            <a:extLst>
              <a:ext uri="{FF2B5EF4-FFF2-40B4-BE49-F238E27FC236}">
                <a16:creationId xmlns:a16="http://schemas.microsoft.com/office/drawing/2014/main" id="{2905965C-723B-4666-A23D-5672812B4CE2}"/>
              </a:ext>
            </a:extLst>
          </p:cNvPr>
          <p:cNvGrpSpPr>
            <a:grpSpLocks/>
          </p:cNvGrpSpPr>
          <p:nvPr/>
        </p:nvGrpSpPr>
        <p:grpSpPr bwMode="auto">
          <a:xfrm>
            <a:off x="2763838" y="2309813"/>
            <a:ext cx="850900" cy="527050"/>
            <a:chOff x="-490" y="1664"/>
            <a:chExt cx="1429" cy="842"/>
          </a:xfrm>
        </p:grpSpPr>
        <p:sp>
          <p:nvSpPr>
            <p:cNvPr id="42063" name="AutoShape 61">
              <a:extLst>
                <a:ext uri="{FF2B5EF4-FFF2-40B4-BE49-F238E27FC236}">
                  <a16:creationId xmlns:a16="http://schemas.microsoft.com/office/drawing/2014/main" id="{E504F8C8-7756-4013-977A-AD98412196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64" name="Group 62">
              <a:extLst>
                <a:ext uri="{FF2B5EF4-FFF2-40B4-BE49-F238E27FC236}">
                  <a16:creationId xmlns:a16="http://schemas.microsoft.com/office/drawing/2014/main" id="{5E5C0AB2-AD4B-4528-AF65-25931AC63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65" name="Rectangle 63">
                <a:extLst>
                  <a:ext uri="{FF2B5EF4-FFF2-40B4-BE49-F238E27FC236}">
                    <a16:creationId xmlns:a16="http://schemas.microsoft.com/office/drawing/2014/main" id="{C8C54349-2DDB-455E-8C28-C538F1F47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66" name="Line 7">
                <a:extLst>
                  <a:ext uri="{FF2B5EF4-FFF2-40B4-BE49-F238E27FC236}">
                    <a16:creationId xmlns:a16="http://schemas.microsoft.com/office/drawing/2014/main" id="{916A421B-616A-483C-A74C-7CB3505CBB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67" name="Group 65">
                <a:extLst>
                  <a:ext uri="{FF2B5EF4-FFF2-40B4-BE49-F238E27FC236}">
                    <a16:creationId xmlns:a16="http://schemas.microsoft.com/office/drawing/2014/main" id="{BD2658CD-5E1A-462B-BE77-7C1F36F82B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73" name="Rectangle 66">
                  <a:extLst>
                    <a:ext uri="{FF2B5EF4-FFF2-40B4-BE49-F238E27FC236}">
                      <a16:creationId xmlns:a16="http://schemas.microsoft.com/office/drawing/2014/main" id="{45E79F30-B6BC-4913-BE10-2E90E48C92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4" name="Rectangle 67">
                  <a:extLst>
                    <a:ext uri="{FF2B5EF4-FFF2-40B4-BE49-F238E27FC236}">
                      <a16:creationId xmlns:a16="http://schemas.microsoft.com/office/drawing/2014/main" id="{6CD0165A-67EA-4D2A-9165-37382B54D7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5" name="Rectangle 68">
                  <a:extLst>
                    <a:ext uri="{FF2B5EF4-FFF2-40B4-BE49-F238E27FC236}">
                      <a16:creationId xmlns:a16="http://schemas.microsoft.com/office/drawing/2014/main" id="{13E24B79-AA83-43DA-9D21-DBDDBC6FAF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6" name="Rectangle 69">
                  <a:extLst>
                    <a:ext uri="{FF2B5EF4-FFF2-40B4-BE49-F238E27FC236}">
                      <a16:creationId xmlns:a16="http://schemas.microsoft.com/office/drawing/2014/main" id="{361B9D6B-79E9-4F5D-BC75-AAA6FA22B6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7" name="Rectangle 70">
                  <a:extLst>
                    <a:ext uri="{FF2B5EF4-FFF2-40B4-BE49-F238E27FC236}">
                      <a16:creationId xmlns:a16="http://schemas.microsoft.com/office/drawing/2014/main" id="{F0B4B904-17B5-43BF-B081-1110BE149E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78" name="AutoShape 71">
                  <a:extLst>
                    <a:ext uri="{FF2B5EF4-FFF2-40B4-BE49-F238E27FC236}">
                      <a16:creationId xmlns:a16="http://schemas.microsoft.com/office/drawing/2014/main" id="{86F262A5-7A52-403C-9C1E-27A3178FBF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68" name="Picture 72" descr="desktop_computer_stylized_small">
                <a:extLst>
                  <a:ext uri="{FF2B5EF4-FFF2-40B4-BE49-F238E27FC236}">
                    <a16:creationId xmlns:a16="http://schemas.microsoft.com/office/drawing/2014/main" id="{2449DFA8-F546-4F65-9E70-E675373E1F2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69" name="Rectangle 73">
                <a:extLst>
                  <a:ext uri="{FF2B5EF4-FFF2-40B4-BE49-F238E27FC236}">
                    <a16:creationId xmlns:a16="http://schemas.microsoft.com/office/drawing/2014/main" id="{0071B39F-060C-4B94-BFF3-C67E05DD3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70" name="Freeform 74">
                <a:extLst>
                  <a:ext uri="{FF2B5EF4-FFF2-40B4-BE49-F238E27FC236}">
                    <a16:creationId xmlns:a16="http://schemas.microsoft.com/office/drawing/2014/main" id="{02B47C20-EA38-4FD3-BE00-093F83315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71" name="Line 75">
                <a:extLst>
                  <a:ext uri="{FF2B5EF4-FFF2-40B4-BE49-F238E27FC236}">
                    <a16:creationId xmlns:a16="http://schemas.microsoft.com/office/drawing/2014/main" id="{DA10826F-4568-4618-B55B-3795993A8B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72" name="Picture 76" descr="tv">
                <a:extLst>
                  <a:ext uri="{FF2B5EF4-FFF2-40B4-BE49-F238E27FC236}">
                    <a16:creationId xmlns:a16="http://schemas.microsoft.com/office/drawing/2014/main" id="{2847A240-FE65-44EE-AD7D-61F160539D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42001" name="Group 77">
            <a:extLst>
              <a:ext uri="{FF2B5EF4-FFF2-40B4-BE49-F238E27FC236}">
                <a16:creationId xmlns:a16="http://schemas.microsoft.com/office/drawing/2014/main" id="{115B11BB-D348-4600-9C10-077EDADE32A9}"/>
              </a:ext>
            </a:extLst>
          </p:cNvPr>
          <p:cNvGrpSpPr>
            <a:grpSpLocks/>
          </p:cNvGrpSpPr>
          <p:nvPr/>
        </p:nvGrpSpPr>
        <p:grpSpPr bwMode="auto">
          <a:xfrm>
            <a:off x="3630613" y="2319338"/>
            <a:ext cx="850900" cy="527050"/>
            <a:chOff x="-490" y="1664"/>
            <a:chExt cx="1429" cy="842"/>
          </a:xfrm>
        </p:grpSpPr>
        <p:sp>
          <p:nvSpPr>
            <p:cNvPr id="42047" name="AutoShape 78">
              <a:extLst>
                <a:ext uri="{FF2B5EF4-FFF2-40B4-BE49-F238E27FC236}">
                  <a16:creationId xmlns:a16="http://schemas.microsoft.com/office/drawing/2014/main" id="{1B142EE3-05D0-4C32-8723-15F295AC4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48" name="Group 79">
              <a:extLst>
                <a:ext uri="{FF2B5EF4-FFF2-40B4-BE49-F238E27FC236}">
                  <a16:creationId xmlns:a16="http://schemas.microsoft.com/office/drawing/2014/main" id="{720D2A6A-8B01-4C59-BE37-420D342910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49" name="Rectangle 80">
                <a:extLst>
                  <a:ext uri="{FF2B5EF4-FFF2-40B4-BE49-F238E27FC236}">
                    <a16:creationId xmlns:a16="http://schemas.microsoft.com/office/drawing/2014/main" id="{6CCB412A-A55C-4401-A5FA-D85976F26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0" name="Line 7">
                <a:extLst>
                  <a:ext uri="{FF2B5EF4-FFF2-40B4-BE49-F238E27FC236}">
                    <a16:creationId xmlns:a16="http://schemas.microsoft.com/office/drawing/2014/main" id="{07F5C482-CCD2-4E31-9432-E2C857BEDB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51" name="Group 82">
                <a:extLst>
                  <a:ext uri="{FF2B5EF4-FFF2-40B4-BE49-F238E27FC236}">
                    <a16:creationId xmlns:a16="http://schemas.microsoft.com/office/drawing/2014/main" id="{F04419D1-398F-4E2F-9FA1-98AF1F8F8D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57" name="Rectangle 83">
                  <a:extLst>
                    <a:ext uri="{FF2B5EF4-FFF2-40B4-BE49-F238E27FC236}">
                      <a16:creationId xmlns:a16="http://schemas.microsoft.com/office/drawing/2014/main" id="{969E1D47-FE8C-4343-B388-6C3596E29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8" name="Rectangle 84">
                  <a:extLst>
                    <a:ext uri="{FF2B5EF4-FFF2-40B4-BE49-F238E27FC236}">
                      <a16:creationId xmlns:a16="http://schemas.microsoft.com/office/drawing/2014/main" id="{FABDBEFF-B933-4CB0-9A4E-4B51836A62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59" name="Rectangle 85">
                  <a:extLst>
                    <a:ext uri="{FF2B5EF4-FFF2-40B4-BE49-F238E27FC236}">
                      <a16:creationId xmlns:a16="http://schemas.microsoft.com/office/drawing/2014/main" id="{9EA15873-69C3-45A9-97D8-811ED7CAC1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0" name="Rectangle 86">
                  <a:extLst>
                    <a:ext uri="{FF2B5EF4-FFF2-40B4-BE49-F238E27FC236}">
                      <a16:creationId xmlns:a16="http://schemas.microsoft.com/office/drawing/2014/main" id="{9A60CC3A-8374-4780-8BA3-6BB7DB9B6A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1" name="Rectangle 87">
                  <a:extLst>
                    <a:ext uri="{FF2B5EF4-FFF2-40B4-BE49-F238E27FC236}">
                      <a16:creationId xmlns:a16="http://schemas.microsoft.com/office/drawing/2014/main" id="{329FD3A1-4F67-4A09-BA41-1F64F2EDDD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62" name="AutoShape 88">
                  <a:extLst>
                    <a:ext uri="{FF2B5EF4-FFF2-40B4-BE49-F238E27FC236}">
                      <a16:creationId xmlns:a16="http://schemas.microsoft.com/office/drawing/2014/main" id="{BEDA6B58-16F8-47A2-9BA8-6AE760C896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52" name="Picture 89" descr="desktop_computer_stylized_small">
                <a:extLst>
                  <a:ext uri="{FF2B5EF4-FFF2-40B4-BE49-F238E27FC236}">
                    <a16:creationId xmlns:a16="http://schemas.microsoft.com/office/drawing/2014/main" id="{589F2D6B-4BCB-4A02-8347-3224AF292E6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53" name="Rectangle 90">
                <a:extLst>
                  <a:ext uri="{FF2B5EF4-FFF2-40B4-BE49-F238E27FC236}">
                    <a16:creationId xmlns:a16="http://schemas.microsoft.com/office/drawing/2014/main" id="{BE06103E-C9B9-4FC4-8056-0FE069B27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54" name="Freeform 91">
                <a:extLst>
                  <a:ext uri="{FF2B5EF4-FFF2-40B4-BE49-F238E27FC236}">
                    <a16:creationId xmlns:a16="http://schemas.microsoft.com/office/drawing/2014/main" id="{9085A992-18D3-4858-A9D9-53990880B3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55" name="Line 92">
                <a:extLst>
                  <a:ext uri="{FF2B5EF4-FFF2-40B4-BE49-F238E27FC236}">
                    <a16:creationId xmlns:a16="http://schemas.microsoft.com/office/drawing/2014/main" id="{5913288F-9EAA-4F89-B1C8-0DBC011EBD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56" name="Picture 93" descr="tv">
                <a:extLst>
                  <a:ext uri="{FF2B5EF4-FFF2-40B4-BE49-F238E27FC236}">
                    <a16:creationId xmlns:a16="http://schemas.microsoft.com/office/drawing/2014/main" id="{A497FC3F-866B-476C-A4CE-FA84B68636C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2" name="Line 94">
            <a:extLst>
              <a:ext uri="{FF2B5EF4-FFF2-40B4-BE49-F238E27FC236}">
                <a16:creationId xmlns:a16="http://schemas.microsoft.com/office/drawing/2014/main" id="{E6D88120-A91E-40F5-A55F-3BC3C14C9C8E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2212975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2003" name="Group 95">
            <a:extLst>
              <a:ext uri="{FF2B5EF4-FFF2-40B4-BE49-F238E27FC236}">
                <a16:creationId xmlns:a16="http://schemas.microsoft.com/office/drawing/2014/main" id="{3E0A58A2-2482-421C-B0F3-C72F1CDB2A18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1471613"/>
            <a:ext cx="850900" cy="527050"/>
            <a:chOff x="-490" y="1664"/>
            <a:chExt cx="1429" cy="842"/>
          </a:xfrm>
        </p:grpSpPr>
        <p:sp>
          <p:nvSpPr>
            <p:cNvPr id="42031" name="AutoShape 96">
              <a:extLst>
                <a:ext uri="{FF2B5EF4-FFF2-40B4-BE49-F238E27FC236}">
                  <a16:creationId xmlns:a16="http://schemas.microsoft.com/office/drawing/2014/main" id="{0A47C56A-DD28-46D6-99A1-7F7352D3D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2032" name="Group 97">
              <a:extLst>
                <a:ext uri="{FF2B5EF4-FFF2-40B4-BE49-F238E27FC236}">
                  <a16:creationId xmlns:a16="http://schemas.microsoft.com/office/drawing/2014/main" id="{932F391B-3E86-45F9-9730-AF86A385E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42033" name="Rectangle 98">
                <a:extLst>
                  <a:ext uri="{FF2B5EF4-FFF2-40B4-BE49-F238E27FC236}">
                    <a16:creationId xmlns:a16="http://schemas.microsoft.com/office/drawing/2014/main" id="{DF2E8F0D-BD58-4607-BD84-67A904078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4" name="Line 7">
                <a:extLst>
                  <a:ext uri="{FF2B5EF4-FFF2-40B4-BE49-F238E27FC236}">
                    <a16:creationId xmlns:a16="http://schemas.microsoft.com/office/drawing/2014/main" id="{B2ED0F17-6FD9-4041-8520-47EC3FF64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grpSp>
            <p:nvGrpSpPr>
              <p:cNvPr id="42035" name="Group 100">
                <a:extLst>
                  <a:ext uri="{FF2B5EF4-FFF2-40B4-BE49-F238E27FC236}">
                    <a16:creationId xmlns:a16="http://schemas.microsoft.com/office/drawing/2014/main" id="{E4003A67-7A08-44CB-A8A9-953B989F5B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42041" name="Rectangle 101">
                  <a:extLst>
                    <a:ext uri="{FF2B5EF4-FFF2-40B4-BE49-F238E27FC236}">
                      <a16:creationId xmlns:a16="http://schemas.microsoft.com/office/drawing/2014/main" id="{FB48C86B-8E68-4DAD-87FA-B90C5602A0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2" name="Rectangle 102">
                  <a:extLst>
                    <a:ext uri="{FF2B5EF4-FFF2-40B4-BE49-F238E27FC236}">
                      <a16:creationId xmlns:a16="http://schemas.microsoft.com/office/drawing/2014/main" id="{6CC0C845-5F49-44C9-B841-1B1F0E880D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3" name="Rectangle 103">
                  <a:extLst>
                    <a:ext uri="{FF2B5EF4-FFF2-40B4-BE49-F238E27FC236}">
                      <a16:creationId xmlns:a16="http://schemas.microsoft.com/office/drawing/2014/main" id="{74B44C5F-5E9B-40FD-BAE6-1E76475F3C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4" name="Rectangle 104">
                  <a:extLst>
                    <a:ext uri="{FF2B5EF4-FFF2-40B4-BE49-F238E27FC236}">
                      <a16:creationId xmlns:a16="http://schemas.microsoft.com/office/drawing/2014/main" id="{C90B49F2-EF2E-4D2A-9D8F-1484D7673F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5" name="Rectangle 105">
                  <a:extLst>
                    <a:ext uri="{FF2B5EF4-FFF2-40B4-BE49-F238E27FC236}">
                      <a16:creationId xmlns:a16="http://schemas.microsoft.com/office/drawing/2014/main" id="{91CD7D28-46C3-433D-92D3-CAABEE36F8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42046" name="AutoShape 106">
                  <a:extLst>
                    <a:ext uri="{FF2B5EF4-FFF2-40B4-BE49-F238E27FC236}">
                      <a16:creationId xmlns:a16="http://schemas.microsoft.com/office/drawing/2014/main" id="{704B489F-0967-4448-942E-80F74B0FA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9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pic>
            <p:nvPicPr>
              <p:cNvPr id="42036" name="Picture 107" descr="desktop_computer_stylized_small">
                <a:extLst>
                  <a:ext uri="{FF2B5EF4-FFF2-40B4-BE49-F238E27FC236}">
                    <a16:creationId xmlns:a16="http://schemas.microsoft.com/office/drawing/2014/main" id="{DBD01456-AC3F-4B2D-8F9E-1C0417A1A3C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2037" name="Rectangle 108">
                <a:extLst>
                  <a:ext uri="{FF2B5EF4-FFF2-40B4-BE49-F238E27FC236}">
                    <a16:creationId xmlns:a16="http://schemas.microsoft.com/office/drawing/2014/main" id="{0AB62BAC-0A76-481F-9643-4E6E30E0A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2038" name="Freeform 109">
                <a:extLst>
                  <a:ext uri="{FF2B5EF4-FFF2-40B4-BE49-F238E27FC236}">
                    <a16:creationId xmlns:a16="http://schemas.microsoft.com/office/drawing/2014/main" id="{B842321C-51FE-464D-BB6F-C989E90DE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39" name="Line 110">
                <a:extLst>
                  <a:ext uri="{FF2B5EF4-FFF2-40B4-BE49-F238E27FC236}">
                    <a16:creationId xmlns:a16="http://schemas.microsoft.com/office/drawing/2014/main" id="{052AF19B-0B76-45D8-9C0A-E9E81493A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2040" name="Picture 111" descr="tv">
                <a:extLst>
                  <a:ext uri="{FF2B5EF4-FFF2-40B4-BE49-F238E27FC236}">
                    <a16:creationId xmlns:a16="http://schemas.microsoft.com/office/drawing/2014/main" id="{33E7BF1B-5699-4FD5-A22F-634491353C8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42004" name="Text Box 112">
            <a:extLst>
              <a:ext uri="{FF2B5EF4-FFF2-40B4-BE49-F238E27FC236}">
                <a16:creationId xmlns:a16="http://schemas.microsoft.com/office/drawing/2014/main" id="{6376ED9B-E267-4EA4-A736-9DD76DC6ED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1541463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969696"/>
                </a:solidFill>
                <a:latin typeface="Times New Roman" panose="02020603050405020304" pitchFamily="18" charset="0"/>
              </a:rPr>
              <a:t>…</a:t>
            </a:r>
          </a:p>
        </p:txBody>
      </p:sp>
      <p:sp>
        <p:nvSpPr>
          <p:cNvPr id="42005" name="Line 113">
            <a:extLst>
              <a:ext uri="{FF2B5EF4-FFF2-40B4-BE49-F238E27FC236}">
                <a16:creationId xmlns:a16="http://schemas.microsoft.com/office/drawing/2014/main" id="{E78E61CF-77C3-40BC-9B38-C930DDDF8BF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11525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6" name="Line 114">
            <a:extLst>
              <a:ext uri="{FF2B5EF4-FFF2-40B4-BE49-F238E27FC236}">
                <a16:creationId xmlns:a16="http://schemas.microsoft.com/office/drawing/2014/main" id="{D8B235DE-8846-41A6-958B-701D29CF8D5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1640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7" name="Line 115">
            <a:extLst>
              <a:ext uri="{FF2B5EF4-FFF2-40B4-BE49-F238E27FC236}">
                <a16:creationId xmlns:a16="http://schemas.microsoft.com/office/drawing/2014/main" id="{13052485-A60D-4340-B31D-719D4EC927F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353050" y="1882775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8" name="Freeform 116">
            <a:extLst>
              <a:ext uri="{FF2B5EF4-FFF2-40B4-BE49-F238E27FC236}">
                <a16:creationId xmlns:a16="http://schemas.microsoft.com/office/drawing/2014/main" id="{86A04DD5-9834-41BF-8A6F-A9796214C05E}"/>
              </a:ext>
            </a:extLst>
          </p:cNvPr>
          <p:cNvSpPr>
            <a:spLocks/>
          </p:cNvSpPr>
          <p:nvPr/>
        </p:nvSpPr>
        <p:spPr bwMode="auto">
          <a:xfrm>
            <a:off x="4302125" y="221932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09" name="Freeform 117">
            <a:extLst>
              <a:ext uri="{FF2B5EF4-FFF2-40B4-BE49-F238E27FC236}">
                <a16:creationId xmlns:a16="http://schemas.microsoft.com/office/drawing/2014/main" id="{1656819C-1CD9-4CEB-86D7-D00A9392FA67}"/>
              </a:ext>
            </a:extLst>
          </p:cNvPr>
          <p:cNvSpPr>
            <a:spLocks/>
          </p:cNvSpPr>
          <p:nvPr/>
        </p:nvSpPr>
        <p:spPr bwMode="auto">
          <a:xfrm>
            <a:off x="3435350" y="2212975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0" name="Rectangle 44">
            <a:extLst>
              <a:ext uri="{FF2B5EF4-FFF2-40B4-BE49-F238E27FC236}">
                <a16:creationId xmlns:a16="http://schemas.microsoft.com/office/drawing/2014/main" id="{BB5C2B22-07C8-4F9A-8E2D-04D3957BC0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46738" y="1787525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42011" name="Text Box 45">
            <a:extLst>
              <a:ext uri="{FF2B5EF4-FFF2-40B4-BE49-F238E27FC236}">
                <a16:creationId xmlns:a16="http://schemas.microsoft.com/office/drawing/2014/main" id="{AA265797-EB86-4BF3-BF7C-B4851B815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57788" y="1250950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1600"/>
              <a:t>cable headend</a:t>
            </a:r>
          </a:p>
        </p:txBody>
      </p:sp>
      <p:sp>
        <p:nvSpPr>
          <p:cNvPr id="42012" name="Freeform 120">
            <a:extLst>
              <a:ext uri="{FF2B5EF4-FFF2-40B4-BE49-F238E27FC236}">
                <a16:creationId xmlns:a16="http://schemas.microsoft.com/office/drawing/2014/main" id="{5244E148-2077-4355-BA19-565563781E36}"/>
              </a:ext>
            </a:extLst>
          </p:cNvPr>
          <p:cNvSpPr>
            <a:spLocks/>
          </p:cNvSpPr>
          <p:nvPr/>
        </p:nvSpPr>
        <p:spPr bwMode="auto">
          <a:xfrm>
            <a:off x="5903913" y="1970088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rgbClr val="FFFF99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3" name="Freeform 121">
            <a:extLst>
              <a:ext uri="{FF2B5EF4-FFF2-40B4-BE49-F238E27FC236}">
                <a16:creationId xmlns:a16="http://schemas.microsoft.com/office/drawing/2014/main" id="{8D08DB0C-894F-4B24-B586-5C4F660CD409}"/>
              </a:ext>
            </a:extLst>
          </p:cNvPr>
          <p:cNvSpPr>
            <a:spLocks/>
          </p:cNvSpPr>
          <p:nvPr/>
        </p:nvSpPr>
        <p:spPr bwMode="auto">
          <a:xfrm>
            <a:off x="5905500" y="1905000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rgbClr val="FFFF99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2014" name="Line 122">
            <a:extLst>
              <a:ext uri="{FF2B5EF4-FFF2-40B4-BE49-F238E27FC236}">
                <a16:creationId xmlns:a16="http://schemas.microsoft.com/office/drawing/2014/main" id="{37E48EEC-33F8-42D8-A27F-E2449CBF962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30938" y="2028825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5" name="Line 123">
            <a:extLst>
              <a:ext uri="{FF2B5EF4-FFF2-40B4-BE49-F238E27FC236}">
                <a16:creationId xmlns:a16="http://schemas.microsoft.com/office/drawing/2014/main" id="{25E4A817-713A-4D8D-8CE7-56D3A4E0CCDB}"/>
              </a:ext>
            </a:extLst>
          </p:cNvPr>
          <p:cNvSpPr>
            <a:spLocks noChangeShapeType="1"/>
          </p:cNvSpPr>
          <p:nvPr/>
        </p:nvSpPr>
        <p:spPr bwMode="auto">
          <a:xfrm>
            <a:off x="5932488" y="2200275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6" name="Freeform 124">
            <a:extLst>
              <a:ext uri="{FF2B5EF4-FFF2-40B4-BE49-F238E27FC236}">
                <a16:creationId xmlns:a16="http://schemas.microsoft.com/office/drawing/2014/main" id="{E0A13C05-626B-427B-B7F1-30B4EB71E265}"/>
              </a:ext>
            </a:extLst>
          </p:cNvPr>
          <p:cNvSpPr>
            <a:spLocks/>
          </p:cNvSpPr>
          <p:nvPr/>
        </p:nvSpPr>
        <p:spPr bwMode="auto">
          <a:xfrm>
            <a:off x="5926138" y="2024063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7" name="Freeform 125">
            <a:extLst>
              <a:ext uri="{FF2B5EF4-FFF2-40B4-BE49-F238E27FC236}">
                <a16:creationId xmlns:a16="http://schemas.microsoft.com/office/drawing/2014/main" id="{8E8F8AE7-7F23-455D-A874-41AAC5F3B270}"/>
              </a:ext>
            </a:extLst>
          </p:cNvPr>
          <p:cNvSpPr>
            <a:spLocks/>
          </p:cNvSpPr>
          <p:nvPr/>
        </p:nvSpPr>
        <p:spPr bwMode="auto">
          <a:xfrm flipV="1">
            <a:off x="5926138" y="2260600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2018" name="Text Box 126">
            <a:extLst>
              <a:ext uri="{FF2B5EF4-FFF2-40B4-BE49-F238E27FC236}">
                <a16:creationId xmlns:a16="http://schemas.microsoft.com/office/drawing/2014/main" id="{95585B71-24AC-4A2D-8682-4790ECA08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1825" y="2449513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/>
              <a:t>CMTS</a:t>
            </a:r>
          </a:p>
        </p:txBody>
      </p:sp>
      <p:sp>
        <p:nvSpPr>
          <p:cNvPr id="42019" name="AutoShape 127">
            <a:extLst>
              <a:ext uri="{FF2B5EF4-FFF2-40B4-BE49-F238E27FC236}">
                <a16:creationId xmlns:a16="http://schemas.microsoft.com/office/drawing/2014/main" id="{74E25FFA-3CB0-49FF-A8AF-BB05A9545F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07038" y="1524000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2020" name="Freeform 174">
            <a:extLst>
              <a:ext uri="{FF2B5EF4-FFF2-40B4-BE49-F238E27FC236}">
                <a16:creationId xmlns:a16="http://schemas.microsoft.com/office/drawing/2014/main" id="{9E365C23-7C91-4649-A4F6-44AB085E543B}"/>
              </a:ext>
            </a:extLst>
          </p:cNvPr>
          <p:cNvSpPr>
            <a:spLocks/>
          </p:cNvSpPr>
          <p:nvPr/>
        </p:nvSpPr>
        <p:spPr bwMode="auto">
          <a:xfrm>
            <a:off x="6251575" y="2193925"/>
            <a:ext cx="206375" cy="927100"/>
          </a:xfrm>
          <a:custGeom>
            <a:avLst/>
            <a:gdLst>
              <a:gd name="T0" fmla="*/ 0 w 130"/>
              <a:gd name="T1" fmla="*/ 0 h 584"/>
              <a:gd name="T2" fmla="*/ 2147483647 w 130"/>
              <a:gd name="T3" fmla="*/ 0 h 584"/>
              <a:gd name="T4" fmla="*/ 2147483647 w 130"/>
              <a:gd name="T5" fmla="*/ 2147483647 h 584"/>
              <a:gd name="T6" fmla="*/ 0 60000 65536"/>
              <a:gd name="T7" fmla="*/ 0 60000 65536"/>
              <a:gd name="T8" fmla="*/ 0 60000 65536"/>
              <a:gd name="T9" fmla="*/ 0 w 130"/>
              <a:gd name="T10" fmla="*/ 0 h 584"/>
              <a:gd name="T11" fmla="*/ 130 w 130"/>
              <a:gd name="T12" fmla="*/ 584 h 58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30" h="584">
                <a:moveTo>
                  <a:pt x="0" y="0"/>
                </a:moveTo>
                <a:lnTo>
                  <a:pt x="130" y="0"/>
                </a:lnTo>
                <a:lnTo>
                  <a:pt x="130" y="584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28" name="Group 175">
            <a:extLst>
              <a:ext uri="{FF2B5EF4-FFF2-40B4-BE49-F238E27FC236}">
                <a16:creationId xmlns:a16="http://schemas.microsoft.com/office/drawing/2014/main" id="{C73BD98F-C46B-4C99-B868-5AC89408C855}"/>
              </a:ext>
            </a:extLst>
          </p:cNvPr>
          <p:cNvGrpSpPr>
            <a:grpSpLocks/>
          </p:cNvGrpSpPr>
          <p:nvPr/>
        </p:nvGrpSpPr>
        <p:grpSpPr bwMode="auto">
          <a:xfrm>
            <a:off x="6210300" y="2355850"/>
            <a:ext cx="2517775" cy="508000"/>
            <a:chOff x="3912" y="1484"/>
            <a:chExt cx="1586" cy="320"/>
          </a:xfrm>
        </p:grpSpPr>
        <p:sp>
          <p:nvSpPr>
            <p:cNvPr id="42029" name="Line 176">
              <a:extLst>
                <a:ext uri="{FF2B5EF4-FFF2-40B4-BE49-F238E27FC236}">
                  <a16:creationId xmlns:a16="http://schemas.microsoft.com/office/drawing/2014/main" id="{3775438F-0C50-49F8-B7E1-6BD355F271E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12" y="1497"/>
              <a:ext cx="711" cy="9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2030" name="Text Box 177">
              <a:extLst>
                <a:ext uri="{FF2B5EF4-FFF2-40B4-BE49-F238E27FC236}">
                  <a16:creationId xmlns:a16="http://schemas.microsoft.com/office/drawing/2014/main" id="{9800E3B7-4C95-4B88-A65F-89F4B12E7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7" y="1484"/>
              <a:ext cx="1191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cable modem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 i="1"/>
                <a:t>termination system</a:t>
              </a:r>
            </a:p>
          </p:txBody>
        </p:sp>
      </p:grpSp>
      <p:sp>
        <p:nvSpPr>
          <p:cNvPr id="55334" name="Rectangle 3">
            <a:extLst>
              <a:ext uri="{FF2B5EF4-FFF2-40B4-BE49-F238E27FC236}">
                <a16:creationId xmlns:a16="http://schemas.microsoft.com/office/drawing/2014/main" id="{53E12D9F-E3F8-4971-8AC9-BAD5C5E72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246563"/>
            <a:ext cx="8401050" cy="2090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asymmetric: up to 30Mbps downstream transmission rate, 2 Mbps upstream transmission rate</a:t>
            </a:r>
          </a:p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network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homes </a:t>
            </a: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share access network</a:t>
            </a: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682625" lvl="1" indent="-22542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unlike DSL, which has dedicated access to central office</a:t>
            </a:r>
          </a:p>
          <a:p>
            <a:pPr marL="742950" lvl="1" indent="-28575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None/>
              <a:defRPr/>
            </a:pPr>
            <a:endParaRPr lang="en-US" sz="2000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2023" name="Title 41">
            <a:extLst>
              <a:ext uri="{FF2B5EF4-FFF2-40B4-BE49-F238E27FC236}">
                <a16:creationId xmlns:a16="http://schemas.microsoft.com/office/drawing/2014/main" id="{B767BFA5-B580-45EA-8E4A-FD36330D6DF2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337300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Access network: cable network</a:t>
            </a:r>
          </a:p>
        </p:txBody>
      </p:sp>
      <p:pic>
        <p:nvPicPr>
          <p:cNvPr id="42024" name="Picture 180" descr="underline_base">
            <a:extLst>
              <a:ext uri="{FF2B5EF4-FFF2-40B4-BE49-F238E27FC236}">
                <a16:creationId xmlns:a16="http://schemas.microsoft.com/office/drawing/2014/main" id="{FB45D12A-8340-4584-931B-6CC6462DD5EE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5895975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2025" name="Group 181">
            <a:extLst>
              <a:ext uri="{FF2B5EF4-FFF2-40B4-BE49-F238E27FC236}">
                <a16:creationId xmlns:a16="http://schemas.microsoft.com/office/drawing/2014/main" id="{085A059F-13DA-446A-96D7-44641167F0F9}"/>
              </a:ext>
            </a:extLst>
          </p:cNvPr>
          <p:cNvGrpSpPr>
            <a:grpSpLocks/>
          </p:cNvGrpSpPr>
          <p:nvPr/>
        </p:nvGrpSpPr>
        <p:grpSpPr bwMode="auto">
          <a:xfrm>
            <a:off x="560388" y="1928813"/>
            <a:ext cx="609600" cy="609600"/>
            <a:chOff x="-44" y="1473"/>
            <a:chExt cx="981" cy="1105"/>
          </a:xfrm>
        </p:grpSpPr>
        <p:pic>
          <p:nvPicPr>
            <p:cNvPr id="42027" name="Picture 182" descr="desktop_computer_stylized_medium">
              <a:extLst>
                <a:ext uri="{FF2B5EF4-FFF2-40B4-BE49-F238E27FC236}">
                  <a16:creationId xmlns:a16="http://schemas.microsoft.com/office/drawing/2014/main" id="{0F5156CD-271A-4AC0-88E3-31D2ED3C7FE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028" name="Freeform 183">
              <a:extLst>
                <a:ext uri="{FF2B5EF4-FFF2-40B4-BE49-F238E27FC236}">
                  <a16:creationId xmlns:a16="http://schemas.microsoft.com/office/drawing/2014/main" id="{C59E73DC-6ECA-4033-B088-51BF2C9A29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2026" name="Slide Number Placeholder 3">
            <a:extLst>
              <a:ext uri="{FF2B5EF4-FFF2-40B4-BE49-F238E27FC236}">
                <a16:creationId xmlns:a16="http://schemas.microsoft.com/office/drawing/2014/main" id="{0C98E1DA-C58F-44C1-947F-C998814F5C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746BD37-6E8B-45AA-80EC-5C7C325456FD}" type="slidenum">
              <a:rPr lang="en-US" altLang="en-US" sz="1200">
                <a:latin typeface="Tahoma" panose="020B0604030504040204" pitchFamily="34" charset="0"/>
              </a:rPr>
              <a:pPr/>
              <a:t>15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Footer Placeholder 2">
            <a:extLst>
              <a:ext uri="{FF2B5EF4-FFF2-40B4-BE49-F238E27FC236}">
                <a16:creationId xmlns:a16="http://schemas.microsoft.com/office/drawing/2014/main" id="{8F60363E-6073-476D-8EA5-E345D32630A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3010" name="Title 41">
            <a:extLst>
              <a:ext uri="{FF2B5EF4-FFF2-40B4-BE49-F238E27FC236}">
                <a16:creationId xmlns:a16="http://schemas.microsoft.com/office/drawing/2014/main" id="{212EDCEB-DE7B-4B1F-A760-ED845888684C}"/>
              </a:ext>
            </a:extLst>
          </p:cNvPr>
          <p:cNvSpPr>
            <a:spLocks/>
          </p:cNvSpPr>
          <p:nvPr/>
        </p:nvSpPr>
        <p:spPr bwMode="auto">
          <a:xfrm>
            <a:off x="381000" y="239713"/>
            <a:ext cx="6310313" cy="83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Access network: home network</a:t>
            </a:r>
          </a:p>
        </p:txBody>
      </p:sp>
      <p:pic>
        <p:nvPicPr>
          <p:cNvPr id="43011" name="Picture 85" descr="underline_base">
            <a:extLst>
              <a:ext uri="{FF2B5EF4-FFF2-40B4-BE49-F238E27FC236}">
                <a16:creationId xmlns:a16="http://schemas.microsoft.com/office/drawing/2014/main" id="{F3805DC8-4CE6-46EB-B6E6-497DFE6BCE6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868363"/>
            <a:ext cx="6046787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2" name="AutoShape 99">
            <a:extLst>
              <a:ext uri="{FF2B5EF4-FFF2-40B4-BE49-F238E27FC236}">
                <a16:creationId xmlns:a16="http://schemas.microsoft.com/office/drawing/2014/main" id="{E372C56E-A015-43A4-B843-8A7207FA14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4063" y="115887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1289" name="Text Box 26">
            <a:extLst>
              <a:ext uri="{FF2B5EF4-FFF2-40B4-BE49-F238E27FC236}">
                <a16:creationId xmlns:a16="http://schemas.microsoft.com/office/drawing/2014/main" id="{D51F7A77-D5C5-4094-BFB7-68BE090551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5500" y="3178175"/>
            <a:ext cx="289718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to/from headend or central office</a:t>
            </a:r>
          </a:p>
        </p:txBody>
      </p:sp>
      <p:sp>
        <p:nvSpPr>
          <p:cNvPr id="43014" name="Rectangle 87">
            <a:extLst>
              <a:ext uri="{FF2B5EF4-FFF2-40B4-BE49-F238E27FC236}">
                <a16:creationId xmlns:a16="http://schemas.microsoft.com/office/drawing/2014/main" id="{FE7DAA3E-5339-4ECE-84E8-48C66075E0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89038" y="191293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43015" name="Group 105">
            <a:extLst>
              <a:ext uri="{FF2B5EF4-FFF2-40B4-BE49-F238E27FC236}">
                <a16:creationId xmlns:a16="http://schemas.microsoft.com/office/drawing/2014/main" id="{DA62DE62-3BA3-43E3-A3D6-1020088696AA}"/>
              </a:ext>
            </a:extLst>
          </p:cNvPr>
          <p:cNvGrpSpPr>
            <a:grpSpLocks/>
          </p:cNvGrpSpPr>
          <p:nvPr/>
        </p:nvGrpSpPr>
        <p:grpSpPr bwMode="auto">
          <a:xfrm>
            <a:off x="4287838" y="3252788"/>
            <a:ext cx="3000375" cy="361950"/>
            <a:chOff x="2434" y="2109"/>
            <a:chExt cx="1890" cy="228"/>
          </a:xfrm>
        </p:grpSpPr>
        <p:grpSp>
          <p:nvGrpSpPr>
            <p:cNvPr id="43095" name="Group 91">
              <a:extLst>
                <a:ext uri="{FF2B5EF4-FFF2-40B4-BE49-F238E27FC236}">
                  <a16:creationId xmlns:a16="http://schemas.microsoft.com/office/drawing/2014/main" id="{4F2233B1-3B17-4040-862B-909CDC6F68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43098" name="Rectangle 92">
                <a:extLst>
                  <a:ext uri="{FF2B5EF4-FFF2-40B4-BE49-F238E27FC236}">
                    <a16:creationId xmlns:a16="http://schemas.microsoft.com/office/drawing/2014/main" id="{B9E3BD97-6A8B-4996-95DB-C1B3D8334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099" name="Rectangle 93">
                <a:extLst>
                  <a:ext uri="{FF2B5EF4-FFF2-40B4-BE49-F238E27FC236}">
                    <a16:creationId xmlns:a16="http://schemas.microsoft.com/office/drawing/2014/main" id="{C0A76E56-AC97-45A0-BA9C-0063AE0D0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0" name="Rectangle 94">
                <a:extLst>
                  <a:ext uri="{FF2B5EF4-FFF2-40B4-BE49-F238E27FC236}">
                    <a16:creationId xmlns:a16="http://schemas.microsoft.com/office/drawing/2014/main" id="{BC32A272-EC4E-43EE-A0F0-7D4511253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1" name="Rectangle 95">
                <a:extLst>
                  <a:ext uri="{FF2B5EF4-FFF2-40B4-BE49-F238E27FC236}">
                    <a16:creationId xmlns:a16="http://schemas.microsoft.com/office/drawing/2014/main" id="{41CD8733-B17E-421B-B38C-F20DED590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2" name="Rectangle 96">
                <a:extLst>
                  <a:ext uri="{FF2B5EF4-FFF2-40B4-BE49-F238E27FC236}">
                    <a16:creationId xmlns:a16="http://schemas.microsoft.com/office/drawing/2014/main" id="{DFC8C3C9-DBF4-4CAE-87B2-480E532F6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3103" name="AutoShape 97">
                <a:extLst>
                  <a:ext uri="{FF2B5EF4-FFF2-40B4-BE49-F238E27FC236}">
                    <a16:creationId xmlns:a16="http://schemas.microsoft.com/office/drawing/2014/main" id="{98F603B7-EE35-41DB-9DDA-346F05DB8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43096" name="Line 102">
              <a:extLst>
                <a:ext uri="{FF2B5EF4-FFF2-40B4-BE49-F238E27FC236}">
                  <a16:creationId xmlns:a16="http://schemas.microsoft.com/office/drawing/2014/main" id="{FE25A225-A659-41F5-87F0-5ADD494244A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7" name="Line 104">
              <a:extLst>
                <a:ext uri="{FF2B5EF4-FFF2-40B4-BE49-F238E27FC236}">
                  <a16:creationId xmlns:a16="http://schemas.microsoft.com/office/drawing/2014/main" id="{BFC17777-1F7C-410A-82B4-3F01204FB9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16" name="Group 107">
            <a:extLst>
              <a:ext uri="{FF2B5EF4-FFF2-40B4-BE49-F238E27FC236}">
                <a16:creationId xmlns:a16="http://schemas.microsoft.com/office/drawing/2014/main" id="{DC3C460E-B40A-4B96-936F-AF6A3926B227}"/>
              </a:ext>
            </a:extLst>
          </p:cNvPr>
          <p:cNvGrpSpPr>
            <a:grpSpLocks/>
          </p:cNvGrpSpPr>
          <p:nvPr/>
        </p:nvGrpSpPr>
        <p:grpSpPr bwMode="auto">
          <a:xfrm>
            <a:off x="3273425" y="3227388"/>
            <a:ext cx="1065213" cy="455612"/>
            <a:chOff x="2356" y="1300"/>
            <a:chExt cx="555" cy="194"/>
          </a:xfrm>
        </p:grpSpPr>
        <p:sp>
          <p:nvSpPr>
            <p:cNvPr id="43087" name="Oval 407">
              <a:extLst>
                <a:ext uri="{FF2B5EF4-FFF2-40B4-BE49-F238E27FC236}">
                  <a16:creationId xmlns:a16="http://schemas.microsoft.com/office/drawing/2014/main" id="{D6C6354C-7C20-4D0B-ADFD-FF63CCB18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8" name="Rectangle 410">
              <a:extLst>
                <a:ext uri="{FF2B5EF4-FFF2-40B4-BE49-F238E27FC236}">
                  <a16:creationId xmlns:a16="http://schemas.microsoft.com/office/drawing/2014/main" id="{81A0473C-5643-4DE8-B445-F4EC2BD63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3089" name="Oval 411">
              <a:extLst>
                <a:ext uri="{FF2B5EF4-FFF2-40B4-BE49-F238E27FC236}">
                  <a16:creationId xmlns:a16="http://schemas.microsoft.com/office/drawing/2014/main" id="{326FDD60-DB45-4A8A-B698-BB464E8AE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3090" name="Group 111">
              <a:extLst>
                <a:ext uri="{FF2B5EF4-FFF2-40B4-BE49-F238E27FC236}">
                  <a16:creationId xmlns:a16="http://schemas.microsoft.com/office/drawing/2014/main" id="{C7D024F5-E90D-4305-80BB-9D3EF6CCF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3093" name="Freeform 112">
                <a:extLst>
                  <a:ext uri="{FF2B5EF4-FFF2-40B4-BE49-F238E27FC236}">
                    <a16:creationId xmlns:a16="http://schemas.microsoft.com/office/drawing/2014/main" id="{568CA9C8-29A4-40E0-969A-EB3567798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94" name="Freeform 113">
                <a:extLst>
                  <a:ext uri="{FF2B5EF4-FFF2-40B4-BE49-F238E27FC236}">
                    <a16:creationId xmlns:a16="http://schemas.microsoft.com/office/drawing/2014/main" id="{30F6C8EE-10A8-4F81-B41F-3CE163251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91" name="Line 114">
              <a:extLst>
                <a:ext uri="{FF2B5EF4-FFF2-40B4-BE49-F238E27FC236}">
                  <a16:creationId xmlns:a16="http://schemas.microsoft.com/office/drawing/2014/main" id="{EB98A0E2-2361-4CBC-9868-7E9927FA9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92" name="Line 115">
              <a:extLst>
                <a:ext uri="{FF2B5EF4-FFF2-40B4-BE49-F238E27FC236}">
                  <a16:creationId xmlns:a16="http://schemas.microsoft.com/office/drawing/2014/main" id="{DBE54A06-A604-44F6-8D27-9D0B6948A0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3017" name="Line 116">
            <a:extLst>
              <a:ext uri="{FF2B5EF4-FFF2-40B4-BE49-F238E27FC236}">
                <a16:creationId xmlns:a16="http://schemas.microsoft.com/office/drawing/2014/main" id="{A241B241-F827-4F5C-BCEA-0480761E169D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435225" y="3463925"/>
            <a:ext cx="8223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3018" name="Group 119">
            <a:extLst>
              <a:ext uri="{FF2B5EF4-FFF2-40B4-BE49-F238E27FC236}">
                <a16:creationId xmlns:a16="http://schemas.microsoft.com/office/drawing/2014/main" id="{645EF111-11F8-4101-BC98-AA435A6664FE}"/>
              </a:ext>
            </a:extLst>
          </p:cNvPr>
          <p:cNvGrpSpPr>
            <a:grpSpLocks/>
          </p:cNvGrpSpPr>
          <p:nvPr/>
        </p:nvGrpSpPr>
        <p:grpSpPr bwMode="auto">
          <a:xfrm>
            <a:off x="1814513" y="2884488"/>
            <a:ext cx="1068387" cy="820737"/>
            <a:chOff x="2967" y="478"/>
            <a:chExt cx="788" cy="625"/>
          </a:xfrm>
        </p:grpSpPr>
        <p:pic>
          <p:nvPicPr>
            <p:cNvPr id="43085" name="Picture 120" descr="access_point_stylized_small">
              <a:extLst>
                <a:ext uri="{FF2B5EF4-FFF2-40B4-BE49-F238E27FC236}">
                  <a16:creationId xmlns:a16="http://schemas.microsoft.com/office/drawing/2014/main" id="{B9B0D4E4-1DD2-421C-9772-C86E62D99D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86" name="Picture 121" descr="antenna_radiation_stylized">
              <a:extLst>
                <a:ext uri="{FF2B5EF4-FFF2-40B4-BE49-F238E27FC236}">
                  <a16:creationId xmlns:a16="http://schemas.microsoft.com/office/drawing/2014/main" id="{06192B3F-D499-4EEA-9E12-5DDA876ED5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19" name="Line 122">
            <a:extLst>
              <a:ext uri="{FF2B5EF4-FFF2-40B4-BE49-F238E27FC236}">
                <a16:creationId xmlns:a16="http://schemas.microsoft.com/office/drawing/2014/main" id="{9BBFEB90-6A34-4A18-8438-F4C9C59A7A35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3756025" y="27670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7" name="Group 138">
            <a:extLst>
              <a:ext uri="{FF2B5EF4-FFF2-40B4-BE49-F238E27FC236}">
                <a16:creationId xmlns:a16="http://schemas.microsoft.com/office/drawing/2014/main" id="{A4DB2253-7BBE-4C79-BDC1-5C20FA6641FA}"/>
              </a:ext>
            </a:extLst>
          </p:cNvPr>
          <p:cNvGrpSpPr>
            <a:grpSpLocks/>
          </p:cNvGrpSpPr>
          <p:nvPr/>
        </p:nvGrpSpPr>
        <p:grpSpPr bwMode="auto">
          <a:xfrm>
            <a:off x="5326063" y="3703638"/>
            <a:ext cx="2527300" cy="1265237"/>
            <a:chOff x="3355" y="2333"/>
            <a:chExt cx="1592" cy="797"/>
          </a:xfrm>
        </p:grpSpPr>
        <p:sp>
          <p:nvSpPr>
            <p:cNvPr id="43083" name="Text Box 39">
              <a:extLst>
                <a:ext uri="{FF2B5EF4-FFF2-40B4-BE49-F238E27FC236}">
                  <a16:creationId xmlns:a16="http://schemas.microsoft.com/office/drawing/2014/main" id="{C6524FD3-BAE7-44A6-9B39-4CF5F520F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cable or DSL modem</a:t>
              </a:r>
            </a:p>
          </p:txBody>
        </p:sp>
        <p:sp>
          <p:nvSpPr>
            <p:cNvPr id="43084" name="Line 129">
              <a:extLst>
                <a:ext uri="{FF2B5EF4-FFF2-40B4-BE49-F238E27FC236}">
                  <a16:creationId xmlns:a16="http://schemas.microsoft.com/office/drawing/2014/main" id="{651F2B37-250F-4FA0-91E9-15962F05A1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8" name="Group 139">
            <a:extLst>
              <a:ext uri="{FF2B5EF4-FFF2-40B4-BE49-F238E27FC236}">
                <a16:creationId xmlns:a16="http://schemas.microsoft.com/office/drawing/2014/main" id="{AE7AFF3B-3C0E-4FD7-9C1F-B7D7F0CEA2AF}"/>
              </a:ext>
            </a:extLst>
          </p:cNvPr>
          <p:cNvGrpSpPr>
            <a:grpSpLocks/>
          </p:cNvGrpSpPr>
          <p:nvPr/>
        </p:nvGrpSpPr>
        <p:grpSpPr bwMode="auto">
          <a:xfrm>
            <a:off x="4060825" y="3695700"/>
            <a:ext cx="2593975" cy="1778000"/>
            <a:chOff x="2558" y="2328"/>
            <a:chExt cx="1634" cy="1120"/>
          </a:xfrm>
        </p:grpSpPr>
        <p:sp>
          <p:nvSpPr>
            <p:cNvPr id="43081" name="Text Box 39">
              <a:extLst>
                <a:ext uri="{FF2B5EF4-FFF2-40B4-BE49-F238E27FC236}">
                  <a16:creationId xmlns:a16="http://schemas.microsoft.com/office/drawing/2014/main" id="{470016D9-6656-4909-BE38-578CBCE140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1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router, firewall, NAT</a:t>
              </a:r>
            </a:p>
          </p:txBody>
        </p:sp>
        <p:sp>
          <p:nvSpPr>
            <p:cNvPr id="43082" name="Line 133">
              <a:extLst>
                <a:ext uri="{FF2B5EF4-FFF2-40B4-BE49-F238E27FC236}">
                  <a16:creationId xmlns:a16="http://schemas.microsoft.com/office/drawing/2014/main" id="{184A43BD-7B6B-403C-9DF7-DBA279317A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9" name="Group 141">
            <a:extLst>
              <a:ext uri="{FF2B5EF4-FFF2-40B4-BE49-F238E27FC236}">
                <a16:creationId xmlns:a16="http://schemas.microsoft.com/office/drawing/2014/main" id="{4FAF7D4E-1C79-4FBF-8851-A6BFA126CB42}"/>
              </a:ext>
            </a:extLst>
          </p:cNvPr>
          <p:cNvGrpSpPr>
            <a:grpSpLocks/>
          </p:cNvGrpSpPr>
          <p:nvPr/>
        </p:nvGrpSpPr>
        <p:grpSpPr bwMode="auto">
          <a:xfrm>
            <a:off x="3605213" y="4576763"/>
            <a:ext cx="2927350" cy="1403350"/>
            <a:chOff x="2062" y="2532"/>
            <a:chExt cx="1844" cy="1220"/>
          </a:xfrm>
        </p:grpSpPr>
        <p:sp>
          <p:nvSpPr>
            <p:cNvPr id="43079" name="Line 134">
              <a:extLst>
                <a:ext uri="{FF2B5EF4-FFF2-40B4-BE49-F238E27FC236}">
                  <a16:creationId xmlns:a16="http://schemas.microsoft.com/office/drawing/2014/main" id="{60BC6E8E-572E-47BD-A9E7-4D7D9F76E3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80" name="Text Box 39">
              <a:extLst>
                <a:ext uri="{FF2B5EF4-FFF2-40B4-BE49-F238E27FC236}">
                  <a16:creationId xmlns:a16="http://schemas.microsoft.com/office/drawing/2014/main" id="{586EAD45-1F28-4EF5-B248-E915181D1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2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800"/>
                <a:t>wired Ethernet (1 Gbps)</a:t>
              </a:r>
            </a:p>
          </p:txBody>
        </p:sp>
      </p:grpSp>
      <p:grpSp>
        <p:nvGrpSpPr>
          <p:cNvPr id="10" name="Group 140">
            <a:extLst>
              <a:ext uri="{FF2B5EF4-FFF2-40B4-BE49-F238E27FC236}">
                <a16:creationId xmlns:a16="http://schemas.microsoft.com/office/drawing/2014/main" id="{EFC6B309-932F-46FE-AABD-8743E45075F4}"/>
              </a:ext>
            </a:extLst>
          </p:cNvPr>
          <p:cNvGrpSpPr>
            <a:grpSpLocks/>
          </p:cNvGrpSpPr>
          <p:nvPr/>
        </p:nvGrpSpPr>
        <p:grpSpPr bwMode="auto">
          <a:xfrm>
            <a:off x="423863" y="3725863"/>
            <a:ext cx="1966912" cy="2043112"/>
            <a:chOff x="267" y="2347"/>
            <a:chExt cx="1239" cy="1287"/>
          </a:xfrm>
        </p:grpSpPr>
        <p:sp>
          <p:nvSpPr>
            <p:cNvPr id="43077" name="Line 136">
              <a:extLst>
                <a:ext uri="{FF2B5EF4-FFF2-40B4-BE49-F238E27FC236}">
                  <a16:creationId xmlns:a16="http://schemas.microsoft.com/office/drawing/2014/main" id="{4BDA1001-DE75-4669-B4CB-713ADDC547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78" name="Text Box 39">
              <a:extLst>
                <a:ext uri="{FF2B5EF4-FFF2-40B4-BE49-F238E27FC236}">
                  <a16:creationId xmlns:a16="http://schemas.microsoft.com/office/drawing/2014/main" id="{6EB8007C-CCD8-4A5A-B1AD-83DE614A4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" y="3300"/>
              <a:ext cx="1239" cy="3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0000"/>
                </a:lnSpc>
              </a:pPr>
              <a:r>
                <a:rPr lang="en-US" altLang="en-US" sz="1800"/>
                <a:t>wireless access </a:t>
              </a:r>
            </a:p>
            <a:p>
              <a:pPr algn="r">
                <a:lnSpc>
                  <a:spcPct val="80000"/>
                </a:lnSpc>
              </a:pPr>
              <a:r>
                <a:rPr lang="en-US" altLang="en-US" sz="1800"/>
                <a:t>point (54 Mbps)</a:t>
              </a:r>
            </a:p>
          </p:txBody>
        </p:sp>
      </p:grpSp>
      <p:sp>
        <p:nvSpPr>
          <p:cNvPr id="11406" name="Text Box 142">
            <a:extLst>
              <a:ext uri="{FF2B5EF4-FFF2-40B4-BE49-F238E27FC236}">
                <a16:creationId xmlns:a16="http://schemas.microsoft.com/office/drawing/2014/main" id="{0EA69452-D9DD-4B88-ACBA-98A399AD5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8225" y="1303338"/>
            <a:ext cx="11033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/>
            <a:r>
              <a:rPr lang="en-US" altLang="en-US" sz="2000"/>
              <a:t>wireless</a:t>
            </a:r>
          </a:p>
          <a:p>
            <a:pPr algn="r"/>
            <a:r>
              <a:rPr lang="en-US" altLang="en-US" sz="2000"/>
              <a:t>devices</a:t>
            </a:r>
          </a:p>
        </p:txBody>
      </p:sp>
      <p:grpSp>
        <p:nvGrpSpPr>
          <p:cNvPr id="43025" name="Group 143">
            <a:extLst>
              <a:ext uri="{FF2B5EF4-FFF2-40B4-BE49-F238E27FC236}">
                <a16:creationId xmlns:a16="http://schemas.microsoft.com/office/drawing/2014/main" id="{CF53897F-4EF5-426F-BBD0-19AF4590BE99}"/>
              </a:ext>
            </a:extLst>
          </p:cNvPr>
          <p:cNvGrpSpPr>
            <a:grpSpLocks/>
          </p:cNvGrpSpPr>
          <p:nvPr/>
        </p:nvGrpSpPr>
        <p:grpSpPr bwMode="auto">
          <a:xfrm>
            <a:off x="1384300" y="1954213"/>
            <a:ext cx="733425" cy="758825"/>
            <a:chOff x="2751" y="1851"/>
            <a:chExt cx="462" cy="478"/>
          </a:xfrm>
        </p:grpSpPr>
        <p:pic>
          <p:nvPicPr>
            <p:cNvPr id="43075" name="Picture 144" descr="iphone_stylized_small">
              <a:extLst>
                <a:ext uri="{FF2B5EF4-FFF2-40B4-BE49-F238E27FC236}">
                  <a16:creationId xmlns:a16="http://schemas.microsoft.com/office/drawing/2014/main" id="{1B437066-E68D-4238-A058-D0A2788203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76" name="Picture 145" descr="antenna_radiation_stylized">
              <a:extLst>
                <a:ext uri="{FF2B5EF4-FFF2-40B4-BE49-F238E27FC236}">
                  <a16:creationId xmlns:a16="http://schemas.microsoft.com/office/drawing/2014/main" id="{F237E5B1-BCA1-4DC3-83B2-4C42D508A30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3026" name="Line 146">
            <a:extLst>
              <a:ext uri="{FF2B5EF4-FFF2-40B4-BE49-F238E27FC236}">
                <a16:creationId xmlns:a16="http://schemas.microsoft.com/office/drawing/2014/main" id="{C05FDB07-B9A7-4DCE-9108-E349FAE2ECAC}"/>
              </a:ext>
            </a:extLst>
          </p:cNvPr>
          <p:cNvSpPr>
            <a:spLocks noChangeShapeType="1"/>
          </p:cNvSpPr>
          <p:nvPr/>
        </p:nvSpPr>
        <p:spPr bwMode="auto">
          <a:xfrm>
            <a:off x="3679825" y="3679825"/>
            <a:ext cx="12700" cy="2174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411" name="Oval 147">
            <a:extLst>
              <a:ext uri="{FF2B5EF4-FFF2-40B4-BE49-F238E27FC236}">
                <a16:creationId xmlns:a16="http://schemas.microsoft.com/office/drawing/2014/main" id="{C5B096F8-E597-4337-810C-DC02E0A27A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1113" y="2801938"/>
            <a:ext cx="3359150" cy="1050925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2" name="Group 150">
            <a:extLst>
              <a:ext uri="{FF2B5EF4-FFF2-40B4-BE49-F238E27FC236}">
                <a16:creationId xmlns:a16="http://schemas.microsoft.com/office/drawing/2014/main" id="{0FBE7D97-88E2-4571-A72C-A0B4FBFC8CAA}"/>
              </a:ext>
            </a:extLst>
          </p:cNvPr>
          <p:cNvGrpSpPr>
            <a:grpSpLocks/>
          </p:cNvGrpSpPr>
          <p:nvPr/>
        </p:nvGrpSpPr>
        <p:grpSpPr bwMode="auto">
          <a:xfrm>
            <a:off x="136525" y="3532188"/>
            <a:ext cx="1630363" cy="717550"/>
            <a:chOff x="86" y="2225"/>
            <a:chExt cx="1027" cy="452"/>
          </a:xfrm>
        </p:grpSpPr>
        <p:sp>
          <p:nvSpPr>
            <p:cNvPr id="43073" name="Text Box 148">
              <a:extLst>
                <a:ext uri="{FF2B5EF4-FFF2-40B4-BE49-F238E27FC236}">
                  <a16:creationId xmlns:a16="http://schemas.microsoft.com/office/drawing/2014/main" id="{AC5E5F04-EC49-4F9C-9BF0-45C146CC7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" y="2357"/>
              <a:ext cx="1027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>
                <a:lnSpc>
                  <a:spcPct val="85000"/>
                </a:lnSpc>
              </a:pPr>
              <a:r>
                <a:rPr lang="en-US" altLang="en-US" sz="1600"/>
                <a:t>often combined </a:t>
              </a:r>
            </a:p>
            <a:p>
              <a:pPr algn="r">
                <a:lnSpc>
                  <a:spcPct val="85000"/>
                </a:lnSpc>
              </a:pPr>
              <a:r>
                <a:rPr lang="en-US" altLang="en-US" sz="1600"/>
                <a:t>in single box</a:t>
              </a:r>
            </a:p>
          </p:txBody>
        </p:sp>
        <p:sp>
          <p:nvSpPr>
            <p:cNvPr id="43074" name="Line 149">
              <a:extLst>
                <a:ext uri="{FF2B5EF4-FFF2-40B4-BE49-F238E27FC236}">
                  <a16:creationId xmlns:a16="http://schemas.microsoft.com/office/drawing/2014/main" id="{C9822D16-8454-49EF-84E7-7D0372582E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29" name="Group 151">
            <a:extLst>
              <a:ext uri="{FF2B5EF4-FFF2-40B4-BE49-F238E27FC236}">
                <a16:creationId xmlns:a16="http://schemas.microsoft.com/office/drawing/2014/main" id="{E41B3BBA-80B8-4D86-87D9-964CA3B2C3E7}"/>
              </a:ext>
            </a:extLst>
          </p:cNvPr>
          <p:cNvGrpSpPr>
            <a:grpSpLocks/>
          </p:cNvGrpSpPr>
          <p:nvPr/>
        </p:nvGrpSpPr>
        <p:grpSpPr bwMode="auto">
          <a:xfrm>
            <a:off x="2379663" y="1566863"/>
            <a:ext cx="954087" cy="1027112"/>
            <a:chOff x="877" y="1008"/>
            <a:chExt cx="2747" cy="2591"/>
          </a:xfrm>
        </p:grpSpPr>
        <p:pic>
          <p:nvPicPr>
            <p:cNvPr id="43050" name="Picture 152" descr="antenna_stylized">
              <a:extLst>
                <a:ext uri="{FF2B5EF4-FFF2-40B4-BE49-F238E27FC236}">
                  <a16:creationId xmlns:a16="http://schemas.microsoft.com/office/drawing/2014/main" id="{B7553AD8-CB71-4D7F-BF75-5BFED390D8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51" name="Picture 153" descr="laptop_keyboard">
              <a:extLst>
                <a:ext uri="{FF2B5EF4-FFF2-40B4-BE49-F238E27FC236}">
                  <a16:creationId xmlns:a16="http://schemas.microsoft.com/office/drawing/2014/main" id="{5CE78893-30E6-42E7-A82D-82A39D097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2" name="Freeform 154">
              <a:extLst>
                <a:ext uri="{FF2B5EF4-FFF2-40B4-BE49-F238E27FC236}">
                  <a16:creationId xmlns:a16="http://schemas.microsoft.com/office/drawing/2014/main" id="{72E8C00C-A352-42E3-AF84-5A0738B8F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3053" name="Picture 155" descr="screen">
              <a:extLst>
                <a:ext uri="{FF2B5EF4-FFF2-40B4-BE49-F238E27FC236}">
                  <a16:creationId xmlns:a16="http://schemas.microsoft.com/office/drawing/2014/main" id="{BEED2569-5BD2-449F-9ECF-4855DF742A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54" name="Freeform 156">
              <a:extLst>
                <a:ext uri="{FF2B5EF4-FFF2-40B4-BE49-F238E27FC236}">
                  <a16:creationId xmlns:a16="http://schemas.microsoft.com/office/drawing/2014/main" id="{3B8A7C8D-A47F-4120-B5E7-EC8B1931E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5" name="Freeform 157">
              <a:extLst>
                <a:ext uri="{FF2B5EF4-FFF2-40B4-BE49-F238E27FC236}">
                  <a16:creationId xmlns:a16="http://schemas.microsoft.com/office/drawing/2014/main" id="{F0498794-AE8C-45C2-8E59-9BC685954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6" name="Freeform 158">
              <a:extLst>
                <a:ext uri="{FF2B5EF4-FFF2-40B4-BE49-F238E27FC236}">
                  <a16:creationId xmlns:a16="http://schemas.microsoft.com/office/drawing/2014/main" id="{7E2A1790-07E7-445D-A2AC-96AEA3D60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7" name="Freeform 159">
              <a:extLst>
                <a:ext uri="{FF2B5EF4-FFF2-40B4-BE49-F238E27FC236}">
                  <a16:creationId xmlns:a16="http://schemas.microsoft.com/office/drawing/2014/main" id="{3D629543-6901-4B5F-94A7-02D93F53D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8" name="Freeform 160">
              <a:extLst>
                <a:ext uri="{FF2B5EF4-FFF2-40B4-BE49-F238E27FC236}">
                  <a16:creationId xmlns:a16="http://schemas.microsoft.com/office/drawing/2014/main" id="{327C68C9-192E-410E-BC33-297F10270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59" name="Freeform 161">
              <a:extLst>
                <a:ext uri="{FF2B5EF4-FFF2-40B4-BE49-F238E27FC236}">
                  <a16:creationId xmlns:a16="http://schemas.microsoft.com/office/drawing/2014/main" id="{70CE0A68-1499-4052-83F1-1AC43E7661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60" name="Group 162">
              <a:extLst>
                <a:ext uri="{FF2B5EF4-FFF2-40B4-BE49-F238E27FC236}">
                  <a16:creationId xmlns:a16="http://schemas.microsoft.com/office/drawing/2014/main" id="{747DC5DA-2183-464A-A046-149FAB75AC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3067" name="Freeform 163">
                <a:extLst>
                  <a:ext uri="{FF2B5EF4-FFF2-40B4-BE49-F238E27FC236}">
                    <a16:creationId xmlns:a16="http://schemas.microsoft.com/office/drawing/2014/main" id="{8FBA48AD-3BAF-4228-A223-1EFD35D55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8" name="Freeform 164">
                <a:extLst>
                  <a:ext uri="{FF2B5EF4-FFF2-40B4-BE49-F238E27FC236}">
                    <a16:creationId xmlns:a16="http://schemas.microsoft.com/office/drawing/2014/main" id="{CFDBF4A2-05F7-4718-BC2B-0644B9F3F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69" name="Freeform 165">
                <a:extLst>
                  <a:ext uri="{FF2B5EF4-FFF2-40B4-BE49-F238E27FC236}">
                    <a16:creationId xmlns:a16="http://schemas.microsoft.com/office/drawing/2014/main" id="{545C1738-FF3C-491A-9CA5-9BD37AEFC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0" name="Freeform 166">
                <a:extLst>
                  <a:ext uri="{FF2B5EF4-FFF2-40B4-BE49-F238E27FC236}">
                    <a16:creationId xmlns:a16="http://schemas.microsoft.com/office/drawing/2014/main" id="{2D41E233-3DAD-469C-AED9-AA5A64595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1" name="Freeform 167">
                <a:extLst>
                  <a:ext uri="{FF2B5EF4-FFF2-40B4-BE49-F238E27FC236}">
                    <a16:creationId xmlns:a16="http://schemas.microsoft.com/office/drawing/2014/main" id="{58744D85-2192-46BF-8A88-E88A6B75B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72" name="Freeform 168">
                <a:extLst>
                  <a:ext uri="{FF2B5EF4-FFF2-40B4-BE49-F238E27FC236}">
                    <a16:creationId xmlns:a16="http://schemas.microsoft.com/office/drawing/2014/main" id="{C02FFD3B-119E-40B4-8E7F-C3A7C0887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3061" name="Freeform 169">
              <a:extLst>
                <a:ext uri="{FF2B5EF4-FFF2-40B4-BE49-F238E27FC236}">
                  <a16:creationId xmlns:a16="http://schemas.microsoft.com/office/drawing/2014/main" id="{BD051817-6AD5-485E-AE02-4C3C72ED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2" name="Freeform 170">
              <a:extLst>
                <a:ext uri="{FF2B5EF4-FFF2-40B4-BE49-F238E27FC236}">
                  <a16:creationId xmlns:a16="http://schemas.microsoft.com/office/drawing/2014/main" id="{018A96E9-9074-41B9-9A89-4EA3196AC5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3" name="Freeform 171">
              <a:extLst>
                <a:ext uri="{FF2B5EF4-FFF2-40B4-BE49-F238E27FC236}">
                  <a16:creationId xmlns:a16="http://schemas.microsoft.com/office/drawing/2014/main" id="{75C95C46-09AF-4607-804C-48E8DE7CF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4" name="Freeform 172">
              <a:extLst>
                <a:ext uri="{FF2B5EF4-FFF2-40B4-BE49-F238E27FC236}">
                  <a16:creationId xmlns:a16="http://schemas.microsoft.com/office/drawing/2014/main" id="{B450C073-3C5A-4DE8-9A31-724F35E35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5" name="Freeform 173">
              <a:extLst>
                <a:ext uri="{FF2B5EF4-FFF2-40B4-BE49-F238E27FC236}">
                  <a16:creationId xmlns:a16="http://schemas.microsoft.com/office/drawing/2014/main" id="{FB4C82AD-CB7A-4E12-A199-2F7149C27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3066" name="Freeform 174">
              <a:extLst>
                <a:ext uri="{FF2B5EF4-FFF2-40B4-BE49-F238E27FC236}">
                  <a16:creationId xmlns:a16="http://schemas.microsoft.com/office/drawing/2014/main" id="{BB151792-F7FD-4200-B924-CCF34AC1532D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3030" name="Group 175">
            <a:extLst>
              <a:ext uri="{FF2B5EF4-FFF2-40B4-BE49-F238E27FC236}">
                <a16:creationId xmlns:a16="http://schemas.microsoft.com/office/drawing/2014/main" id="{FC3006CF-273C-46FF-B8D5-AAD1BC8B0B65}"/>
              </a:ext>
            </a:extLst>
          </p:cNvPr>
          <p:cNvGrpSpPr>
            <a:grpSpLocks/>
          </p:cNvGrpSpPr>
          <p:nvPr/>
        </p:nvGrpSpPr>
        <p:grpSpPr bwMode="auto">
          <a:xfrm>
            <a:off x="3149600" y="2032000"/>
            <a:ext cx="1123950" cy="862013"/>
            <a:chOff x="-44" y="1473"/>
            <a:chExt cx="981" cy="1105"/>
          </a:xfrm>
        </p:grpSpPr>
        <p:pic>
          <p:nvPicPr>
            <p:cNvPr id="43048" name="Picture 176" descr="desktop_computer_stylized_medium">
              <a:extLst>
                <a:ext uri="{FF2B5EF4-FFF2-40B4-BE49-F238E27FC236}">
                  <a16:creationId xmlns:a16="http://schemas.microsoft.com/office/drawing/2014/main" id="{BE4B8CC7-9416-46D4-93C4-05830EBE59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9" name="Freeform 177">
              <a:extLst>
                <a:ext uri="{FF2B5EF4-FFF2-40B4-BE49-F238E27FC236}">
                  <a16:creationId xmlns:a16="http://schemas.microsoft.com/office/drawing/2014/main" id="{2785F63C-4669-4B3E-A021-23AC5D20F4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3031" name="Group 178">
            <a:extLst>
              <a:ext uri="{FF2B5EF4-FFF2-40B4-BE49-F238E27FC236}">
                <a16:creationId xmlns:a16="http://schemas.microsoft.com/office/drawing/2014/main" id="{C33E25F6-4924-47F4-BE5A-56327091D8D8}"/>
              </a:ext>
            </a:extLst>
          </p:cNvPr>
          <p:cNvGrpSpPr>
            <a:grpSpLocks/>
          </p:cNvGrpSpPr>
          <p:nvPr/>
        </p:nvGrpSpPr>
        <p:grpSpPr bwMode="auto">
          <a:xfrm>
            <a:off x="3090863" y="3838575"/>
            <a:ext cx="849312" cy="712788"/>
            <a:chOff x="-44" y="1473"/>
            <a:chExt cx="981" cy="1105"/>
          </a:xfrm>
        </p:grpSpPr>
        <p:pic>
          <p:nvPicPr>
            <p:cNvPr id="43046" name="Picture 179" descr="desktop_computer_stylized_medium">
              <a:extLst>
                <a:ext uri="{FF2B5EF4-FFF2-40B4-BE49-F238E27FC236}">
                  <a16:creationId xmlns:a16="http://schemas.microsoft.com/office/drawing/2014/main" id="{17CE6AC9-6F7D-4098-9AC9-279767F986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3047" name="Freeform 180">
              <a:extLst>
                <a:ext uri="{FF2B5EF4-FFF2-40B4-BE49-F238E27FC236}">
                  <a16:creationId xmlns:a16="http://schemas.microsoft.com/office/drawing/2014/main" id="{CFAC4626-1141-41C7-B9BA-C0D46DAD077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3032" name="Slide Number Placeholder 3">
            <a:extLst>
              <a:ext uri="{FF2B5EF4-FFF2-40B4-BE49-F238E27FC236}">
                <a16:creationId xmlns:a16="http://schemas.microsoft.com/office/drawing/2014/main" id="{D7451594-70F5-4516-87A8-35510497C1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5718AC3-B0D7-4387-B784-14626FB2E9F4}" type="slidenum">
              <a:rPr lang="en-US" altLang="en-US" sz="1200">
                <a:latin typeface="Tahoma" panose="020B0604030504040204" pitchFamily="34" charset="0"/>
              </a:rPr>
              <a:pPr/>
              <a:t>16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3033" name="Group 98">
            <a:extLst>
              <a:ext uri="{FF2B5EF4-FFF2-40B4-BE49-F238E27FC236}">
                <a16:creationId xmlns:a16="http://schemas.microsoft.com/office/drawing/2014/main" id="{C52A3DAE-7C14-456D-8D32-2006E0ECD7D5}"/>
              </a:ext>
            </a:extLst>
          </p:cNvPr>
          <p:cNvGrpSpPr>
            <a:grpSpLocks/>
          </p:cNvGrpSpPr>
          <p:nvPr/>
        </p:nvGrpSpPr>
        <p:grpSpPr bwMode="auto">
          <a:xfrm>
            <a:off x="4486275" y="1708150"/>
            <a:ext cx="958850" cy="1276350"/>
            <a:chOff x="5806938" y="3011924"/>
            <a:chExt cx="347997" cy="396620"/>
          </a:xfrm>
        </p:grpSpPr>
        <p:pic>
          <p:nvPicPr>
            <p:cNvPr id="43044" name="Picture 101">
              <a:extLst>
                <a:ext uri="{FF2B5EF4-FFF2-40B4-BE49-F238E27FC236}">
                  <a16:creationId xmlns:a16="http://schemas.microsoft.com/office/drawing/2014/main" id="{33B7FEEA-54AC-44AA-87EB-4E6E964B539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3045" name="Picture 1115" descr="antenna_stylized">
              <a:extLst>
                <a:ext uri="{FF2B5EF4-FFF2-40B4-BE49-F238E27FC236}">
                  <a16:creationId xmlns:a16="http://schemas.microsoft.com/office/drawing/2014/main" id="{DEE741E8-F9AE-4995-89E3-4EDF185818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3034" name="Group 347">
            <a:extLst>
              <a:ext uri="{FF2B5EF4-FFF2-40B4-BE49-F238E27FC236}">
                <a16:creationId xmlns:a16="http://schemas.microsoft.com/office/drawing/2014/main" id="{5FDD1F8F-A3A7-4299-9F3D-18C940F0B9BA}"/>
              </a:ext>
            </a:extLst>
          </p:cNvPr>
          <p:cNvGrpSpPr>
            <a:grpSpLocks/>
          </p:cNvGrpSpPr>
          <p:nvPr/>
        </p:nvGrpSpPr>
        <p:grpSpPr bwMode="auto">
          <a:xfrm>
            <a:off x="3236913" y="3187700"/>
            <a:ext cx="1114425" cy="541338"/>
            <a:chOff x="1871277" y="1576300"/>
            <a:chExt cx="1128371" cy="437861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CD62A7B9-182A-4DFE-A092-732FB8317F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52971872-5974-4317-B2F8-4774EC698418}"/>
                </a:ext>
              </a:extLst>
            </p:cNvPr>
            <p:cNvSpPr/>
            <p:nvPr/>
          </p:nvSpPr>
          <p:spPr bwMode="auto">
            <a:xfrm>
              <a:off x="1871277" y="1739375"/>
              <a:ext cx="1128371" cy="11684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Oval 89">
              <a:extLst>
                <a:ext uri="{FF2B5EF4-FFF2-40B4-BE49-F238E27FC236}">
                  <a16:creationId xmlns:a16="http://schemas.microsoft.com/office/drawing/2014/main" id="{AF26B6CA-63AB-4097-B64F-C7AB6BAC5C5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FCFE3A30-4B3E-408D-A6F0-6F7EA2A47AB7}"/>
                </a:ext>
              </a:extLst>
            </p:cNvPr>
            <p:cNvSpPr/>
            <p:nvPr/>
          </p:nvSpPr>
          <p:spPr bwMode="auto">
            <a:xfrm>
              <a:off x="2158995" y="1673888"/>
              <a:ext cx="549719" cy="16050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BFFB039-CB84-4574-A0FC-B5C2EFCA0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F01DBA60-BF78-40CF-9BB1-436072BDCC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B67190F5-59CD-4872-8AB8-B6A889AADC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D2052992-AB6F-4BCF-BD29-6EB0EBAB9C5F}"/>
                </a:ext>
              </a:extLst>
            </p:cNvPr>
            <p:cNvCxnSpPr>
              <a:cxnSpLocks noChangeShapeType="1"/>
              <a:endCxn id="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DC3D0FEB-BA7E-45AC-996C-4A640A7DD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14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9" grpId="0"/>
      <p:bldP spid="11406" grpId="0"/>
      <p:bldP spid="11411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Footer Placeholder 2">
            <a:extLst>
              <a:ext uri="{FF2B5EF4-FFF2-40B4-BE49-F238E27FC236}">
                <a16:creationId xmlns:a16="http://schemas.microsoft.com/office/drawing/2014/main" id="{12CA0734-9EB0-4A5F-835C-429A0724ED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5058" name="Title 50">
            <a:extLst>
              <a:ext uri="{FF2B5EF4-FFF2-40B4-BE49-F238E27FC236}">
                <a16:creationId xmlns:a16="http://schemas.microsoft.com/office/drawing/2014/main" id="{90EDE1E8-BA05-4BB2-8B07-320C172DBF8E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/>
              <a:t>Enterprise access networks (Ethernet)</a:t>
            </a:r>
          </a:p>
        </p:txBody>
      </p:sp>
      <p:sp>
        <p:nvSpPr>
          <p:cNvPr id="58371" name="Content Placeholder 52">
            <a:extLst>
              <a:ext uri="{FF2B5EF4-FFF2-40B4-BE49-F238E27FC236}">
                <a16:creationId xmlns:a16="http://schemas.microsoft.com/office/drawing/2014/main" id="{D1EEFF36-4A41-43C3-9244-70D295E4B4A9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55613" y="4783138"/>
            <a:ext cx="8043862" cy="1414462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typically used in companies, universities, etc.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10 Mbps, 100Mbps, 1Gbps, 10Gbps transmission rates</a:t>
            </a:r>
          </a:p>
          <a:p>
            <a:pPr marL="287338" lvl="1" indent="-287338" eaLnBrk="1" hangingPunct="1">
              <a:buSzPct val="100000"/>
              <a:buFont typeface="Wingdings" charset="2"/>
              <a:buChar char="§"/>
              <a:defRPr/>
            </a:pPr>
            <a:r>
              <a:rPr lang="en-US" dirty="0"/>
              <a:t>today, end systems typically connect into Ethernet switch</a:t>
            </a:r>
          </a:p>
          <a:p>
            <a:pPr eaLnBrk="1" hangingPunct="1"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45060" name="Line 2">
            <a:extLst>
              <a:ext uri="{FF2B5EF4-FFF2-40B4-BE49-F238E27FC236}">
                <a16:creationId xmlns:a16="http://schemas.microsoft.com/office/drawing/2014/main" id="{88F1C194-D12C-42FF-A0DC-BE5D1BA6974C}"/>
              </a:ext>
            </a:extLst>
          </p:cNvPr>
          <p:cNvSpPr>
            <a:spLocks noChangeShapeType="1"/>
          </p:cNvSpPr>
          <p:nvPr/>
        </p:nvSpPr>
        <p:spPr bwMode="auto">
          <a:xfrm>
            <a:off x="2217738" y="3186113"/>
            <a:ext cx="0" cy="4683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1" name="Line 3">
            <a:extLst>
              <a:ext uri="{FF2B5EF4-FFF2-40B4-BE49-F238E27FC236}">
                <a16:creationId xmlns:a16="http://schemas.microsoft.com/office/drawing/2014/main" id="{556B7E88-BE08-4622-A7EC-7885E60791C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36838" y="3194050"/>
            <a:ext cx="0" cy="5588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2" name="Line 4">
            <a:extLst>
              <a:ext uri="{FF2B5EF4-FFF2-40B4-BE49-F238E27FC236}">
                <a16:creationId xmlns:a16="http://schemas.microsoft.com/office/drawing/2014/main" id="{26D394F1-F6C5-42D4-AAA4-F308ABA6F3A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614488" y="3167063"/>
            <a:ext cx="6969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3" name="Group 51">
            <a:extLst>
              <a:ext uri="{FF2B5EF4-FFF2-40B4-BE49-F238E27FC236}">
                <a16:creationId xmlns:a16="http://schemas.microsoft.com/office/drawing/2014/main" id="{EA750C32-37BF-433C-A68D-08DDBCC52493}"/>
              </a:ext>
            </a:extLst>
          </p:cNvPr>
          <p:cNvGrpSpPr>
            <a:grpSpLocks/>
          </p:cNvGrpSpPr>
          <p:nvPr/>
        </p:nvGrpSpPr>
        <p:grpSpPr bwMode="auto">
          <a:xfrm>
            <a:off x="2016125" y="2873375"/>
            <a:ext cx="1052513" cy="355600"/>
            <a:chOff x="4410" y="1365"/>
            <a:chExt cx="663" cy="224"/>
          </a:xfrm>
        </p:grpSpPr>
        <p:sp>
          <p:nvSpPr>
            <p:cNvPr id="45261" name="Rectangle 52">
              <a:extLst>
                <a:ext uri="{FF2B5EF4-FFF2-40B4-BE49-F238E27FC236}">
                  <a16:creationId xmlns:a16="http://schemas.microsoft.com/office/drawing/2014/main" id="{43D4EB5E-5D60-4898-AB49-DFEE28804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2" name="AutoShape 53">
              <a:extLst>
                <a:ext uri="{FF2B5EF4-FFF2-40B4-BE49-F238E27FC236}">
                  <a16:creationId xmlns:a16="http://schemas.microsoft.com/office/drawing/2014/main" id="{B563CEFB-6400-4767-A74D-F86F8DC32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263" name="Freeform 54">
              <a:extLst>
                <a:ext uri="{FF2B5EF4-FFF2-40B4-BE49-F238E27FC236}">
                  <a16:creationId xmlns:a16="http://schemas.microsoft.com/office/drawing/2014/main" id="{D42E7389-8696-4436-99B1-C3F387885C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264" name="Freeform 55">
              <a:extLst>
                <a:ext uri="{FF2B5EF4-FFF2-40B4-BE49-F238E27FC236}">
                  <a16:creationId xmlns:a16="http://schemas.microsoft.com/office/drawing/2014/main" id="{E660C750-E6AA-4EC4-92AF-5083FE1902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265" name="Freeform 56">
              <a:extLst>
                <a:ext uri="{FF2B5EF4-FFF2-40B4-BE49-F238E27FC236}">
                  <a16:creationId xmlns:a16="http://schemas.microsoft.com/office/drawing/2014/main" id="{BB1EABC1-BD88-4813-83A4-9BFA1A88C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64" name="Line 59">
            <a:extLst>
              <a:ext uri="{FF2B5EF4-FFF2-40B4-BE49-F238E27FC236}">
                <a16:creationId xmlns:a16="http://schemas.microsoft.com/office/drawing/2014/main" id="{E4788D73-C03D-49C5-ABAE-BCF2E527869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108075" y="2946400"/>
            <a:ext cx="10620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65" name="Line 61">
            <a:extLst>
              <a:ext uri="{FF2B5EF4-FFF2-40B4-BE49-F238E27FC236}">
                <a16:creationId xmlns:a16="http://schemas.microsoft.com/office/drawing/2014/main" id="{D7791B03-FE17-4A8A-984E-094C60352ED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89188" y="2328863"/>
            <a:ext cx="0" cy="53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66" name="Group 62">
            <a:extLst>
              <a:ext uri="{FF2B5EF4-FFF2-40B4-BE49-F238E27FC236}">
                <a16:creationId xmlns:a16="http://schemas.microsoft.com/office/drawing/2014/main" id="{9C17D3CE-1AB6-4A80-8F63-04D088AE45DE}"/>
              </a:ext>
            </a:extLst>
          </p:cNvPr>
          <p:cNvGrpSpPr>
            <a:grpSpLocks/>
          </p:cNvGrpSpPr>
          <p:nvPr/>
        </p:nvGrpSpPr>
        <p:grpSpPr bwMode="auto">
          <a:xfrm>
            <a:off x="2089150" y="1876425"/>
            <a:ext cx="873125" cy="627063"/>
            <a:chOff x="2967" y="478"/>
            <a:chExt cx="788" cy="625"/>
          </a:xfrm>
        </p:grpSpPr>
        <p:pic>
          <p:nvPicPr>
            <p:cNvPr id="45259" name="Picture 63" descr="access_point_stylized_small">
              <a:extLst>
                <a:ext uri="{FF2B5EF4-FFF2-40B4-BE49-F238E27FC236}">
                  <a16:creationId xmlns:a16="http://schemas.microsoft.com/office/drawing/2014/main" id="{B0E45384-1F35-4F1C-A886-63A89D4FD9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60" name="Picture 64" descr="antenna_radiation_stylized">
              <a:extLst>
                <a:ext uri="{FF2B5EF4-FFF2-40B4-BE49-F238E27FC236}">
                  <a16:creationId xmlns:a16="http://schemas.microsoft.com/office/drawing/2014/main" id="{A91836AD-BFC6-4D35-856C-356864AE4EC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5067" name="Group 65">
            <a:extLst>
              <a:ext uri="{FF2B5EF4-FFF2-40B4-BE49-F238E27FC236}">
                <a16:creationId xmlns:a16="http://schemas.microsoft.com/office/drawing/2014/main" id="{EED1E8AD-36A8-46FC-9D5B-5436663D4712}"/>
              </a:ext>
            </a:extLst>
          </p:cNvPr>
          <p:cNvGrpSpPr>
            <a:grpSpLocks/>
          </p:cNvGrpSpPr>
          <p:nvPr/>
        </p:nvGrpSpPr>
        <p:grpSpPr bwMode="auto">
          <a:xfrm>
            <a:off x="2746375" y="1231900"/>
            <a:ext cx="622300" cy="706438"/>
            <a:chOff x="877" y="1008"/>
            <a:chExt cx="2747" cy="2591"/>
          </a:xfrm>
        </p:grpSpPr>
        <p:pic>
          <p:nvPicPr>
            <p:cNvPr id="45236" name="Picture 66" descr="antenna_stylized">
              <a:extLst>
                <a:ext uri="{FF2B5EF4-FFF2-40B4-BE49-F238E27FC236}">
                  <a16:creationId xmlns:a16="http://schemas.microsoft.com/office/drawing/2014/main" id="{6DD9A00C-78F7-49D5-B2D0-2BA91EE75C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37" name="Picture 67" descr="laptop_keyboard">
              <a:extLst>
                <a:ext uri="{FF2B5EF4-FFF2-40B4-BE49-F238E27FC236}">
                  <a16:creationId xmlns:a16="http://schemas.microsoft.com/office/drawing/2014/main" id="{CDC16688-B409-4DB5-8DB6-0AC5764619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38" name="Freeform 68">
              <a:extLst>
                <a:ext uri="{FF2B5EF4-FFF2-40B4-BE49-F238E27FC236}">
                  <a16:creationId xmlns:a16="http://schemas.microsoft.com/office/drawing/2014/main" id="{C252D5A8-6FE6-4047-AACE-786F8BBE6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39" name="Picture 69" descr="screen">
              <a:extLst>
                <a:ext uri="{FF2B5EF4-FFF2-40B4-BE49-F238E27FC236}">
                  <a16:creationId xmlns:a16="http://schemas.microsoft.com/office/drawing/2014/main" id="{45AB895A-34AC-48D6-8C87-33A526EB0BC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40" name="Freeform 70">
              <a:extLst>
                <a:ext uri="{FF2B5EF4-FFF2-40B4-BE49-F238E27FC236}">
                  <a16:creationId xmlns:a16="http://schemas.microsoft.com/office/drawing/2014/main" id="{8C2C1220-93E7-469E-814B-82593019E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1" name="Freeform 71">
              <a:extLst>
                <a:ext uri="{FF2B5EF4-FFF2-40B4-BE49-F238E27FC236}">
                  <a16:creationId xmlns:a16="http://schemas.microsoft.com/office/drawing/2014/main" id="{657AB21C-06BA-49C7-A27C-8BE88A4C2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2" name="Freeform 72">
              <a:extLst>
                <a:ext uri="{FF2B5EF4-FFF2-40B4-BE49-F238E27FC236}">
                  <a16:creationId xmlns:a16="http://schemas.microsoft.com/office/drawing/2014/main" id="{236A6A0B-AF5F-4623-83DD-57EE0FD114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3" name="Freeform 73">
              <a:extLst>
                <a:ext uri="{FF2B5EF4-FFF2-40B4-BE49-F238E27FC236}">
                  <a16:creationId xmlns:a16="http://schemas.microsoft.com/office/drawing/2014/main" id="{18D6C290-5B81-4C89-8C49-E330A8D75C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4" name="Freeform 74">
              <a:extLst>
                <a:ext uri="{FF2B5EF4-FFF2-40B4-BE49-F238E27FC236}">
                  <a16:creationId xmlns:a16="http://schemas.microsoft.com/office/drawing/2014/main" id="{BE567E1E-89D8-4AA6-A11F-8586DA427C0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5" name="Freeform 75">
              <a:extLst>
                <a:ext uri="{FF2B5EF4-FFF2-40B4-BE49-F238E27FC236}">
                  <a16:creationId xmlns:a16="http://schemas.microsoft.com/office/drawing/2014/main" id="{CE9CFDD4-DE2A-4839-8BE0-D1FF0CC7B1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46" name="Group 76">
              <a:extLst>
                <a:ext uri="{FF2B5EF4-FFF2-40B4-BE49-F238E27FC236}">
                  <a16:creationId xmlns:a16="http://schemas.microsoft.com/office/drawing/2014/main" id="{61FE8069-070F-49D6-BD86-DA3871CB71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53" name="Freeform 77">
                <a:extLst>
                  <a:ext uri="{FF2B5EF4-FFF2-40B4-BE49-F238E27FC236}">
                    <a16:creationId xmlns:a16="http://schemas.microsoft.com/office/drawing/2014/main" id="{F568E0E5-FF28-485D-BB9E-B29211A2D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4" name="Freeform 78">
                <a:extLst>
                  <a:ext uri="{FF2B5EF4-FFF2-40B4-BE49-F238E27FC236}">
                    <a16:creationId xmlns:a16="http://schemas.microsoft.com/office/drawing/2014/main" id="{BBFA965B-375D-4C03-B466-69F6BE9C8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5" name="Freeform 79">
                <a:extLst>
                  <a:ext uri="{FF2B5EF4-FFF2-40B4-BE49-F238E27FC236}">
                    <a16:creationId xmlns:a16="http://schemas.microsoft.com/office/drawing/2014/main" id="{21235974-77A2-4180-A131-EECB0B939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6" name="Freeform 80">
                <a:extLst>
                  <a:ext uri="{FF2B5EF4-FFF2-40B4-BE49-F238E27FC236}">
                    <a16:creationId xmlns:a16="http://schemas.microsoft.com/office/drawing/2014/main" id="{A23B8F81-0470-4864-AD34-2544DDA4A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7" name="Freeform 81">
                <a:extLst>
                  <a:ext uri="{FF2B5EF4-FFF2-40B4-BE49-F238E27FC236}">
                    <a16:creationId xmlns:a16="http://schemas.microsoft.com/office/drawing/2014/main" id="{84E41A82-8BCF-47AD-88AC-8EE070F8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58" name="Freeform 82">
                <a:extLst>
                  <a:ext uri="{FF2B5EF4-FFF2-40B4-BE49-F238E27FC236}">
                    <a16:creationId xmlns:a16="http://schemas.microsoft.com/office/drawing/2014/main" id="{51BBFC4A-F9AE-461E-B793-91B149FA7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47" name="Freeform 83">
              <a:extLst>
                <a:ext uri="{FF2B5EF4-FFF2-40B4-BE49-F238E27FC236}">
                  <a16:creationId xmlns:a16="http://schemas.microsoft.com/office/drawing/2014/main" id="{820C402C-5D01-40A5-BB2F-57DD11D85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8" name="Freeform 84">
              <a:extLst>
                <a:ext uri="{FF2B5EF4-FFF2-40B4-BE49-F238E27FC236}">
                  <a16:creationId xmlns:a16="http://schemas.microsoft.com/office/drawing/2014/main" id="{AF13DB9A-AE39-4FA6-B0A5-37F893F1BD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49" name="Freeform 85">
              <a:extLst>
                <a:ext uri="{FF2B5EF4-FFF2-40B4-BE49-F238E27FC236}">
                  <a16:creationId xmlns:a16="http://schemas.microsoft.com/office/drawing/2014/main" id="{332B58C4-3FDA-4A58-AE83-85D13527E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0" name="Freeform 86">
              <a:extLst>
                <a:ext uri="{FF2B5EF4-FFF2-40B4-BE49-F238E27FC236}">
                  <a16:creationId xmlns:a16="http://schemas.microsoft.com/office/drawing/2014/main" id="{510E61F3-2B24-40C3-8E5D-09BF611C8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1" name="Freeform 87">
              <a:extLst>
                <a:ext uri="{FF2B5EF4-FFF2-40B4-BE49-F238E27FC236}">
                  <a16:creationId xmlns:a16="http://schemas.microsoft.com/office/drawing/2014/main" id="{349C6072-16BA-473B-AEE2-E733AFB7E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52" name="Freeform 88">
              <a:extLst>
                <a:ext uri="{FF2B5EF4-FFF2-40B4-BE49-F238E27FC236}">
                  <a16:creationId xmlns:a16="http://schemas.microsoft.com/office/drawing/2014/main" id="{5771D0E4-6126-45EE-8C6D-33957E26F84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8" name="Group 89">
            <a:extLst>
              <a:ext uri="{FF2B5EF4-FFF2-40B4-BE49-F238E27FC236}">
                <a16:creationId xmlns:a16="http://schemas.microsoft.com/office/drawing/2014/main" id="{1EE62055-3AFB-420F-8ECB-E43452392C0A}"/>
              </a:ext>
            </a:extLst>
          </p:cNvPr>
          <p:cNvGrpSpPr>
            <a:grpSpLocks/>
          </p:cNvGrpSpPr>
          <p:nvPr/>
        </p:nvGrpSpPr>
        <p:grpSpPr bwMode="auto">
          <a:xfrm>
            <a:off x="1216025" y="1511300"/>
            <a:ext cx="566738" cy="625475"/>
            <a:chOff x="877" y="1008"/>
            <a:chExt cx="2747" cy="2591"/>
          </a:xfrm>
        </p:grpSpPr>
        <p:pic>
          <p:nvPicPr>
            <p:cNvPr id="45213" name="Picture 90" descr="antenna_stylized">
              <a:extLst>
                <a:ext uri="{FF2B5EF4-FFF2-40B4-BE49-F238E27FC236}">
                  <a16:creationId xmlns:a16="http://schemas.microsoft.com/office/drawing/2014/main" id="{ADA6CE76-69D8-444F-A120-48381EA2BF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214" name="Picture 91" descr="laptop_keyboard">
              <a:extLst>
                <a:ext uri="{FF2B5EF4-FFF2-40B4-BE49-F238E27FC236}">
                  <a16:creationId xmlns:a16="http://schemas.microsoft.com/office/drawing/2014/main" id="{133C8BE7-32AB-4A21-82B1-4DDB2AE466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5" name="Freeform 92">
              <a:extLst>
                <a:ext uri="{FF2B5EF4-FFF2-40B4-BE49-F238E27FC236}">
                  <a16:creationId xmlns:a16="http://schemas.microsoft.com/office/drawing/2014/main" id="{1F7A36E2-7AF9-4118-B90E-57C20CE96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216" name="Picture 93" descr="screen">
              <a:extLst>
                <a:ext uri="{FF2B5EF4-FFF2-40B4-BE49-F238E27FC236}">
                  <a16:creationId xmlns:a16="http://schemas.microsoft.com/office/drawing/2014/main" id="{DBA33AD5-F792-434F-9CF0-8D04FE54A8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217" name="Freeform 94">
              <a:extLst>
                <a:ext uri="{FF2B5EF4-FFF2-40B4-BE49-F238E27FC236}">
                  <a16:creationId xmlns:a16="http://schemas.microsoft.com/office/drawing/2014/main" id="{9CBBD13F-B69A-4391-AF92-75DF75E02E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8" name="Freeform 95">
              <a:extLst>
                <a:ext uri="{FF2B5EF4-FFF2-40B4-BE49-F238E27FC236}">
                  <a16:creationId xmlns:a16="http://schemas.microsoft.com/office/drawing/2014/main" id="{5804D057-3F37-47ED-8F68-E731EABCF7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19" name="Freeform 96">
              <a:extLst>
                <a:ext uri="{FF2B5EF4-FFF2-40B4-BE49-F238E27FC236}">
                  <a16:creationId xmlns:a16="http://schemas.microsoft.com/office/drawing/2014/main" id="{8BF8CDC5-44DF-46A5-9D1F-C6CF8B8CC7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0" name="Freeform 97">
              <a:extLst>
                <a:ext uri="{FF2B5EF4-FFF2-40B4-BE49-F238E27FC236}">
                  <a16:creationId xmlns:a16="http://schemas.microsoft.com/office/drawing/2014/main" id="{E36CC47F-2F5E-4172-B098-7ACBA9AC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1" name="Freeform 98">
              <a:extLst>
                <a:ext uri="{FF2B5EF4-FFF2-40B4-BE49-F238E27FC236}">
                  <a16:creationId xmlns:a16="http://schemas.microsoft.com/office/drawing/2014/main" id="{2D603331-8E75-450F-A244-933FD387DA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2" name="Freeform 99">
              <a:extLst>
                <a:ext uri="{FF2B5EF4-FFF2-40B4-BE49-F238E27FC236}">
                  <a16:creationId xmlns:a16="http://schemas.microsoft.com/office/drawing/2014/main" id="{48352DB2-82C6-4EFA-B666-391B28EA9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23" name="Group 100">
              <a:extLst>
                <a:ext uri="{FF2B5EF4-FFF2-40B4-BE49-F238E27FC236}">
                  <a16:creationId xmlns:a16="http://schemas.microsoft.com/office/drawing/2014/main" id="{FF3251E9-A0D7-4049-8669-5C07816764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30" name="Freeform 101">
                <a:extLst>
                  <a:ext uri="{FF2B5EF4-FFF2-40B4-BE49-F238E27FC236}">
                    <a16:creationId xmlns:a16="http://schemas.microsoft.com/office/drawing/2014/main" id="{BC85A401-441E-4DAB-B0B3-309B4860A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1" name="Freeform 102">
                <a:extLst>
                  <a:ext uri="{FF2B5EF4-FFF2-40B4-BE49-F238E27FC236}">
                    <a16:creationId xmlns:a16="http://schemas.microsoft.com/office/drawing/2014/main" id="{81289F2C-04A5-4BBF-801E-F3036303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2" name="Freeform 103">
                <a:extLst>
                  <a:ext uri="{FF2B5EF4-FFF2-40B4-BE49-F238E27FC236}">
                    <a16:creationId xmlns:a16="http://schemas.microsoft.com/office/drawing/2014/main" id="{9EE67448-ACC6-46DE-96A3-1E6856E298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3" name="Freeform 104">
                <a:extLst>
                  <a:ext uri="{FF2B5EF4-FFF2-40B4-BE49-F238E27FC236}">
                    <a16:creationId xmlns:a16="http://schemas.microsoft.com/office/drawing/2014/main" id="{1F8DBA0D-B0E9-43BE-BFEE-15E92ADD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4" name="Freeform 105">
                <a:extLst>
                  <a:ext uri="{FF2B5EF4-FFF2-40B4-BE49-F238E27FC236}">
                    <a16:creationId xmlns:a16="http://schemas.microsoft.com/office/drawing/2014/main" id="{FACEF029-279C-4883-8087-F66193D3E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35" name="Freeform 106">
                <a:extLst>
                  <a:ext uri="{FF2B5EF4-FFF2-40B4-BE49-F238E27FC236}">
                    <a16:creationId xmlns:a16="http://schemas.microsoft.com/office/drawing/2014/main" id="{15E7174E-3586-4558-9416-85B08CA20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24" name="Freeform 107">
              <a:extLst>
                <a:ext uri="{FF2B5EF4-FFF2-40B4-BE49-F238E27FC236}">
                  <a16:creationId xmlns:a16="http://schemas.microsoft.com/office/drawing/2014/main" id="{1348AF01-8E3F-4215-8D63-50F880933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5" name="Freeform 108">
              <a:extLst>
                <a:ext uri="{FF2B5EF4-FFF2-40B4-BE49-F238E27FC236}">
                  <a16:creationId xmlns:a16="http://schemas.microsoft.com/office/drawing/2014/main" id="{C0907DE7-31C6-4E9A-865E-79DC832CE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6" name="Freeform 109">
              <a:extLst>
                <a:ext uri="{FF2B5EF4-FFF2-40B4-BE49-F238E27FC236}">
                  <a16:creationId xmlns:a16="http://schemas.microsoft.com/office/drawing/2014/main" id="{3B36878B-5B2E-4E6D-B745-AA4A8A0F4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7" name="Freeform 110">
              <a:extLst>
                <a:ext uri="{FF2B5EF4-FFF2-40B4-BE49-F238E27FC236}">
                  <a16:creationId xmlns:a16="http://schemas.microsoft.com/office/drawing/2014/main" id="{1A9525CC-511D-408B-9A48-6556D04C50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8" name="Freeform 111">
              <a:extLst>
                <a:ext uri="{FF2B5EF4-FFF2-40B4-BE49-F238E27FC236}">
                  <a16:creationId xmlns:a16="http://schemas.microsoft.com/office/drawing/2014/main" id="{ED657B06-B968-48FF-9562-B285B78DA9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29" name="Freeform 112">
              <a:extLst>
                <a:ext uri="{FF2B5EF4-FFF2-40B4-BE49-F238E27FC236}">
                  <a16:creationId xmlns:a16="http://schemas.microsoft.com/office/drawing/2014/main" id="{3D2F69C1-65F8-472F-9D18-3C98FDE04E0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69" name="Group 113">
            <a:extLst>
              <a:ext uri="{FF2B5EF4-FFF2-40B4-BE49-F238E27FC236}">
                <a16:creationId xmlns:a16="http://schemas.microsoft.com/office/drawing/2014/main" id="{5C4A7CD8-B91C-427F-8131-54C0077F3109}"/>
              </a:ext>
            </a:extLst>
          </p:cNvPr>
          <p:cNvGrpSpPr>
            <a:grpSpLocks/>
          </p:cNvGrpSpPr>
          <p:nvPr/>
        </p:nvGrpSpPr>
        <p:grpSpPr bwMode="auto">
          <a:xfrm>
            <a:off x="1963738" y="1203325"/>
            <a:ext cx="635000" cy="615950"/>
            <a:chOff x="877" y="1008"/>
            <a:chExt cx="2747" cy="2591"/>
          </a:xfrm>
        </p:grpSpPr>
        <p:pic>
          <p:nvPicPr>
            <p:cNvPr id="45190" name="Picture 114" descr="antenna_stylized">
              <a:extLst>
                <a:ext uri="{FF2B5EF4-FFF2-40B4-BE49-F238E27FC236}">
                  <a16:creationId xmlns:a16="http://schemas.microsoft.com/office/drawing/2014/main" id="{772EF41A-29A0-41A6-A382-BCE3B20F6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5191" name="Picture 115" descr="laptop_keyboard">
              <a:extLst>
                <a:ext uri="{FF2B5EF4-FFF2-40B4-BE49-F238E27FC236}">
                  <a16:creationId xmlns:a16="http://schemas.microsoft.com/office/drawing/2014/main" id="{D9F43954-F6AB-4FA5-A628-6FDB63E259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2" name="Freeform 116">
              <a:extLst>
                <a:ext uri="{FF2B5EF4-FFF2-40B4-BE49-F238E27FC236}">
                  <a16:creationId xmlns:a16="http://schemas.microsoft.com/office/drawing/2014/main" id="{6E221A14-D4C1-4547-B1A7-815CA1B3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5193" name="Picture 117" descr="screen">
              <a:extLst>
                <a:ext uri="{FF2B5EF4-FFF2-40B4-BE49-F238E27FC236}">
                  <a16:creationId xmlns:a16="http://schemas.microsoft.com/office/drawing/2014/main" id="{13ECF700-253D-4F6C-A381-51A07285BBA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94" name="Freeform 118">
              <a:extLst>
                <a:ext uri="{FF2B5EF4-FFF2-40B4-BE49-F238E27FC236}">
                  <a16:creationId xmlns:a16="http://schemas.microsoft.com/office/drawing/2014/main" id="{0F115F5F-7B83-4A57-A11A-D38CAFCF0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5" name="Freeform 119">
              <a:extLst>
                <a:ext uri="{FF2B5EF4-FFF2-40B4-BE49-F238E27FC236}">
                  <a16:creationId xmlns:a16="http://schemas.microsoft.com/office/drawing/2014/main" id="{0D0585C2-6F44-4BD6-B781-6A964E1FA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6" name="Freeform 120">
              <a:extLst>
                <a:ext uri="{FF2B5EF4-FFF2-40B4-BE49-F238E27FC236}">
                  <a16:creationId xmlns:a16="http://schemas.microsoft.com/office/drawing/2014/main" id="{33998AC6-E33C-4D45-94F1-48649D78B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7" name="Freeform 121">
              <a:extLst>
                <a:ext uri="{FF2B5EF4-FFF2-40B4-BE49-F238E27FC236}">
                  <a16:creationId xmlns:a16="http://schemas.microsoft.com/office/drawing/2014/main" id="{3BF8F118-3E35-4D97-81B7-4C86AFC085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8" name="Freeform 122">
              <a:extLst>
                <a:ext uri="{FF2B5EF4-FFF2-40B4-BE49-F238E27FC236}">
                  <a16:creationId xmlns:a16="http://schemas.microsoft.com/office/drawing/2014/main" id="{A9750190-E9F6-49CC-A76F-0035FB7F0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99" name="Freeform 123">
              <a:extLst>
                <a:ext uri="{FF2B5EF4-FFF2-40B4-BE49-F238E27FC236}">
                  <a16:creationId xmlns:a16="http://schemas.microsoft.com/office/drawing/2014/main" id="{31AEEC6C-4DFE-4D25-B4D2-9D5FEAE23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200" name="Group 124">
              <a:extLst>
                <a:ext uri="{FF2B5EF4-FFF2-40B4-BE49-F238E27FC236}">
                  <a16:creationId xmlns:a16="http://schemas.microsoft.com/office/drawing/2014/main" id="{776D1FB0-AEEA-4794-9F31-FB353D8906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5207" name="Freeform 125">
                <a:extLst>
                  <a:ext uri="{FF2B5EF4-FFF2-40B4-BE49-F238E27FC236}">
                    <a16:creationId xmlns:a16="http://schemas.microsoft.com/office/drawing/2014/main" id="{95DB2A8C-C4FB-483E-9F67-0F81B661E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8" name="Freeform 126">
                <a:extLst>
                  <a:ext uri="{FF2B5EF4-FFF2-40B4-BE49-F238E27FC236}">
                    <a16:creationId xmlns:a16="http://schemas.microsoft.com/office/drawing/2014/main" id="{B684E1A9-F996-40DC-ACE9-4DEB11923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09" name="Freeform 127">
                <a:extLst>
                  <a:ext uri="{FF2B5EF4-FFF2-40B4-BE49-F238E27FC236}">
                    <a16:creationId xmlns:a16="http://schemas.microsoft.com/office/drawing/2014/main" id="{FE91984B-8311-4880-A246-9C0812219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0" name="Freeform 128">
                <a:extLst>
                  <a:ext uri="{FF2B5EF4-FFF2-40B4-BE49-F238E27FC236}">
                    <a16:creationId xmlns:a16="http://schemas.microsoft.com/office/drawing/2014/main" id="{ABF41B04-7028-4523-9D25-DEF87CCC5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1" name="Freeform 129">
                <a:extLst>
                  <a:ext uri="{FF2B5EF4-FFF2-40B4-BE49-F238E27FC236}">
                    <a16:creationId xmlns:a16="http://schemas.microsoft.com/office/drawing/2014/main" id="{8B8C88E4-5ECC-4AFE-8D65-9B1910309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212" name="Freeform 130">
                <a:extLst>
                  <a:ext uri="{FF2B5EF4-FFF2-40B4-BE49-F238E27FC236}">
                    <a16:creationId xmlns:a16="http://schemas.microsoft.com/office/drawing/2014/main" id="{A66B9C63-C3B8-4070-ABBA-18DD9541C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201" name="Freeform 131">
              <a:extLst>
                <a:ext uri="{FF2B5EF4-FFF2-40B4-BE49-F238E27FC236}">
                  <a16:creationId xmlns:a16="http://schemas.microsoft.com/office/drawing/2014/main" id="{76CD8A85-C2FF-41F6-80CF-A635F572D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2" name="Freeform 132">
              <a:extLst>
                <a:ext uri="{FF2B5EF4-FFF2-40B4-BE49-F238E27FC236}">
                  <a16:creationId xmlns:a16="http://schemas.microsoft.com/office/drawing/2014/main" id="{44C98C16-CE08-4EB6-8DA2-963C89460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3" name="Freeform 133">
              <a:extLst>
                <a:ext uri="{FF2B5EF4-FFF2-40B4-BE49-F238E27FC236}">
                  <a16:creationId xmlns:a16="http://schemas.microsoft.com/office/drawing/2014/main" id="{E4CA7EE6-8F6F-4627-9B27-98E07F1CC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4" name="Freeform 134">
              <a:extLst>
                <a:ext uri="{FF2B5EF4-FFF2-40B4-BE49-F238E27FC236}">
                  <a16:creationId xmlns:a16="http://schemas.microsoft.com/office/drawing/2014/main" id="{B3E4399C-F0B9-4C8A-8928-16BEAE7030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5" name="Freeform 135">
              <a:extLst>
                <a:ext uri="{FF2B5EF4-FFF2-40B4-BE49-F238E27FC236}">
                  <a16:creationId xmlns:a16="http://schemas.microsoft.com/office/drawing/2014/main" id="{F064CC7F-1E4B-4C8D-B00D-61E9675B9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206" name="Freeform 136">
              <a:extLst>
                <a:ext uri="{FF2B5EF4-FFF2-40B4-BE49-F238E27FC236}">
                  <a16:creationId xmlns:a16="http://schemas.microsoft.com/office/drawing/2014/main" id="{370E342A-2942-4FDD-9D0F-910777CE655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5070" name="Group 296">
            <a:extLst>
              <a:ext uri="{FF2B5EF4-FFF2-40B4-BE49-F238E27FC236}">
                <a16:creationId xmlns:a16="http://schemas.microsoft.com/office/drawing/2014/main" id="{4C26DA67-248A-477C-93AF-5368F7238F2E}"/>
              </a:ext>
            </a:extLst>
          </p:cNvPr>
          <p:cNvGrpSpPr>
            <a:grpSpLocks/>
          </p:cNvGrpSpPr>
          <p:nvPr/>
        </p:nvGrpSpPr>
        <p:grpSpPr bwMode="auto">
          <a:xfrm>
            <a:off x="4429125" y="1851025"/>
            <a:ext cx="1166813" cy="479425"/>
            <a:chOff x="2356" y="1300"/>
            <a:chExt cx="555" cy="194"/>
          </a:xfrm>
        </p:grpSpPr>
        <p:sp>
          <p:nvSpPr>
            <p:cNvPr id="45182" name="Oval 407">
              <a:extLst>
                <a:ext uri="{FF2B5EF4-FFF2-40B4-BE49-F238E27FC236}">
                  <a16:creationId xmlns:a16="http://schemas.microsoft.com/office/drawing/2014/main" id="{70A9A601-26EE-47DF-8E13-A5D3271AB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3" name="Rectangle 410">
              <a:extLst>
                <a:ext uri="{FF2B5EF4-FFF2-40B4-BE49-F238E27FC236}">
                  <a16:creationId xmlns:a16="http://schemas.microsoft.com/office/drawing/2014/main" id="{E6BEF8C6-236F-4B24-8875-A81E27AE72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5184" name="Oval 411">
              <a:extLst>
                <a:ext uri="{FF2B5EF4-FFF2-40B4-BE49-F238E27FC236}">
                  <a16:creationId xmlns:a16="http://schemas.microsoft.com/office/drawing/2014/main" id="{95C6870A-36D4-433F-9BC7-917AE923D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5185" name="Group 300">
              <a:extLst>
                <a:ext uri="{FF2B5EF4-FFF2-40B4-BE49-F238E27FC236}">
                  <a16:creationId xmlns:a16="http://schemas.microsoft.com/office/drawing/2014/main" id="{51CF7D5B-4CBC-437F-ADEA-0630F5D96D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45188" name="Freeform 301">
                <a:extLst>
                  <a:ext uri="{FF2B5EF4-FFF2-40B4-BE49-F238E27FC236}">
                    <a16:creationId xmlns:a16="http://schemas.microsoft.com/office/drawing/2014/main" id="{CF8A2094-C39B-4951-A648-461516930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89" name="Freeform 302">
                <a:extLst>
                  <a:ext uri="{FF2B5EF4-FFF2-40B4-BE49-F238E27FC236}">
                    <a16:creationId xmlns:a16="http://schemas.microsoft.com/office/drawing/2014/main" id="{398281D5-5B37-49DA-9028-FFE87F1982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5186" name="Line 303">
              <a:extLst>
                <a:ext uri="{FF2B5EF4-FFF2-40B4-BE49-F238E27FC236}">
                  <a16:creationId xmlns:a16="http://schemas.microsoft.com/office/drawing/2014/main" id="{64E72236-035F-4571-9F3E-F41391E8BF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87" name="Line 304">
              <a:extLst>
                <a:ext uri="{FF2B5EF4-FFF2-40B4-BE49-F238E27FC236}">
                  <a16:creationId xmlns:a16="http://schemas.microsoft.com/office/drawing/2014/main" id="{BD5BDBEA-A49E-4868-90C6-B3C168209D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5071" name="Line 305">
            <a:extLst>
              <a:ext uri="{FF2B5EF4-FFF2-40B4-BE49-F238E27FC236}">
                <a16:creationId xmlns:a16="http://schemas.microsoft.com/office/drawing/2014/main" id="{8C43B31C-75BE-4B58-9D3A-7EB6BD04352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778125" y="2111375"/>
            <a:ext cx="1668463" cy="766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2" name="Line 306">
            <a:extLst>
              <a:ext uri="{FF2B5EF4-FFF2-40B4-BE49-F238E27FC236}">
                <a16:creationId xmlns:a16="http://schemas.microsoft.com/office/drawing/2014/main" id="{D96F3CD5-9E1F-4050-8949-2EB0403F9F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594225" y="3005138"/>
            <a:ext cx="0" cy="6524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3" name="Line 340">
            <a:extLst>
              <a:ext uri="{FF2B5EF4-FFF2-40B4-BE49-F238E27FC236}">
                <a16:creationId xmlns:a16="http://schemas.microsoft.com/office/drawing/2014/main" id="{46DC0BCF-ED9A-4B30-B689-90CA15631B8C}"/>
              </a:ext>
            </a:extLst>
          </p:cNvPr>
          <p:cNvSpPr>
            <a:spLocks noChangeShapeType="1"/>
          </p:cNvSpPr>
          <p:nvPr/>
        </p:nvSpPr>
        <p:spPr bwMode="auto">
          <a:xfrm>
            <a:off x="4975225" y="2997200"/>
            <a:ext cx="0" cy="6524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74" name="Group 230">
            <a:extLst>
              <a:ext uri="{FF2B5EF4-FFF2-40B4-BE49-F238E27FC236}">
                <a16:creationId xmlns:a16="http://schemas.microsoft.com/office/drawing/2014/main" id="{FBD86B89-0688-4621-A438-ECE6B88DF126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3616325"/>
            <a:ext cx="365125" cy="766763"/>
            <a:chOff x="4140" y="429"/>
            <a:chExt cx="1425" cy="2396"/>
          </a:xfrm>
        </p:grpSpPr>
        <p:sp>
          <p:nvSpPr>
            <p:cNvPr id="45150" name="Freeform 231">
              <a:extLst>
                <a:ext uri="{FF2B5EF4-FFF2-40B4-BE49-F238E27FC236}">
                  <a16:creationId xmlns:a16="http://schemas.microsoft.com/office/drawing/2014/main" id="{4824F6AD-0985-49D1-9D8B-0F44691E23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1" name="Rectangle 232">
              <a:extLst>
                <a:ext uri="{FF2B5EF4-FFF2-40B4-BE49-F238E27FC236}">
                  <a16:creationId xmlns:a16="http://schemas.microsoft.com/office/drawing/2014/main" id="{C4491C4A-4506-4D1A-AF54-CF149EB84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2" name="Freeform 233">
              <a:extLst>
                <a:ext uri="{FF2B5EF4-FFF2-40B4-BE49-F238E27FC236}">
                  <a16:creationId xmlns:a16="http://schemas.microsoft.com/office/drawing/2014/main" id="{9EF8B155-BFD8-422C-B999-B47B1E6E0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3" name="Freeform 234">
              <a:extLst>
                <a:ext uri="{FF2B5EF4-FFF2-40B4-BE49-F238E27FC236}">
                  <a16:creationId xmlns:a16="http://schemas.microsoft.com/office/drawing/2014/main" id="{AEC5FC39-34B3-424E-B127-C91C1C4C8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54" name="Rectangle 235">
              <a:extLst>
                <a:ext uri="{FF2B5EF4-FFF2-40B4-BE49-F238E27FC236}">
                  <a16:creationId xmlns:a16="http://schemas.microsoft.com/office/drawing/2014/main" id="{860DC341-0019-4B3C-A752-B3C570808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5" name="Group 236">
              <a:extLst>
                <a:ext uri="{FF2B5EF4-FFF2-40B4-BE49-F238E27FC236}">
                  <a16:creationId xmlns:a16="http://schemas.microsoft.com/office/drawing/2014/main" id="{E64D21C5-FBEF-4797-AC9C-4C7CB6FC7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80" name="AutoShape 237">
                <a:extLst>
                  <a:ext uri="{FF2B5EF4-FFF2-40B4-BE49-F238E27FC236}">
                    <a16:creationId xmlns:a16="http://schemas.microsoft.com/office/drawing/2014/main" id="{98618B52-38EE-418F-A2F1-C1C292F94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81" name="AutoShape 238">
                <a:extLst>
                  <a:ext uri="{FF2B5EF4-FFF2-40B4-BE49-F238E27FC236}">
                    <a16:creationId xmlns:a16="http://schemas.microsoft.com/office/drawing/2014/main" id="{B1BACF11-0FC1-432D-BF21-AE6CB64998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6" name="Rectangle 239">
              <a:extLst>
                <a:ext uri="{FF2B5EF4-FFF2-40B4-BE49-F238E27FC236}">
                  <a16:creationId xmlns:a16="http://schemas.microsoft.com/office/drawing/2014/main" id="{ED4FE9CC-AE85-4316-804E-FC053B4C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57" name="Group 240">
              <a:extLst>
                <a:ext uri="{FF2B5EF4-FFF2-40B4-BE49-F238E27FC236}">
                  <a16:creationId xmlns:a16="http://schemas.microsoft.com/office/drawing/2014/main" id="{F93BB98F-2AF3-4FED-811D-92F9CF48F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78" name="AutoShape 241">
                <a:extLst>
                  <a:ext uri="{FF2B5EF4-FFF2-40B4-BE49-F238E27FC236}">
                    <a16:creationId xmlns:a16="http://schemas.microsoft.com/office/drawing/2014/main" id="{2F3D0073-277C-492D-AE80-F5C4CC257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9" name="AutoShape 242">
                <a:extLst>
                  <a:ext uri="{FF2B5EF4-FFF2-40B4-BE49-F238E27FC236}">
                    <a16:creationId xmlns:a16="http://schemas.microsoft.com/office/drawing/2014/main" id="{B86AA801-D11F-4F9C-8DF4-3176C0E84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58" name="Rectangle 243">
              <a:extLst>
                <a:ext uri="{FF2B5EF4-FFF2-40B4-BE49-F238E27FC236}">
                  <a16:creationId xmlns:a16="http://schemas.microsoft.com/office/drawing/2014/main" id="{4C0E6252-C184-48F5-AD8B-84FE54537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59" name="Rectangle 244">
              <a:extLst>
                <a:ext uri="{FF2B5EF4-FFF2-40B4-BE49-F238E27FC236}">
                  <a16:creationId xmlns:a16="http://schemas.microsoft.com/office/drawing/2014/main" id="{DC2D21C1-B1DF-4804-819E-8FCE35379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60" name="Group 245">
              <a:extLst>
                <a:ext uri="{FF2B5EF4-FFF2-40B4-BE49-F238E27FC236}">
                  <a16:creationId xmlns:a16="http://schemas.microsoft.com/office/drawing/2014/main" id="{5E60BCDE-2A85-4703-9719-C27988147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76" name="AutoShape 246">
                <a:extLst>
                  <a:ext uri="{FF2B5EF4-FFF2-40B4-BE49-F238E27FC236}">
                    <a16:creationId xmlns:a16="http://schemas.microsoft.com/office/drawing/2014/main" id="{C0E1B2EA-7611-407E-9358-D3ECE6AD1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7" name="AutoShape 247">
                <a:extLst>
                  <a:ext uri="{FF2B5EF4-FFF2-40B4-BE49-F238E27FC236}">
                    <a16:creationId xmlns:a16="http://schemas.microsoft.com/office/drawing/2014/main" id="{B783F909-A110-4145-8B87-2A32B0E3E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1" name="Freeform 248">
              <a:extLst>
                <a:ext uri="{FF2B5EF4-FFF2-40B4-BE49-F238E27FC236}">
                  <a16:creationId xmlns:a16="http://schemas.microsoft.com/office/drawing/2014/main" id="{214D9338-A990-4B29-B0B1-DB47E4092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62" name="Group 249">
              <a:extLst>
                <a:ext uri="{FF2B5EF4-FFF2-40B4-BE49-F238E27FC236}">
                  <a16:creationId xmlns:a16="http://schemas.microsoft.com/office/drawing/2014/main" id="{AD66E735-E6AC-477E-BB78-4892DE3C91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74" name="AutoShape 250">
                <a:extLst>
                  <a:ext uri="{FF2B5EF4-FFF2-40B4-BE49-F238E27FC236}">
                    <a16:creationId xmlns:a16="http://schemas.microsoft.com/office/drawing/2014/main" id="{FA0D1081-511E-4B01-8313-F91E1395D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75" name="AutoShape 251">
                <a:extLst>
                  <a:ext uri="{FF2B5EF4-FFF2-40B4-BE49-F238E27FC236}">
                    <a16:creationId xmlns:a16="http://schemas.microsoft.com/office/drawing/2014/main" id="{0C4F53EE-152A-45D9-9317-3821DF059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63" name="Rectangle 252">
              <a:extLst>
                <a:ext uri="{FF2B5EF4-FFF2-40B4-BE49-F238E27FC236}">
                  <a16:creationId xmlns:a16="http://schemas.microsoft.com/office/drawing/2014/main" id="{175C0274-8269-4896-AAC2-4BACF2B2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4" name="Freeform 253">
              <a:extLst>
                <a:ext uri="{FF2B5EF4-FFF2-40B4-BE49-F238E27FC236}">
                  <a16:creationId xmlns:a16="http://schemas.microsoft.com/office/drawing/2014/main" id="{DF15A4EC-4D11-4C0C-B772-E2AD589D0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5" name="Freeform 254">
              <a:extLst>
                <a:ext uri="{FF2B5EF4-FFF2-40B4-BE49-F238E27FC236}">
                  <a16:creationId xmlns:a16="http://schemas.microsoft.com/office/drawing/2014/main" id="{1E24ED0E-FF21-48B7-B358-C04DA1A1E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6" name="Oval 255">
              <a:extLst>
                <a:ext uri="{FF2B5EF4-FFF2-40B4-BE49-F238E27FC236}">
                  <a16:creationId xmlns:a16="http://schemas.microsoft.com/office/drawing/2014/main" id="{3309E8A9-F6A3-436E-BF69-BA01524715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7" name="Freeform 256">
              <a:extLst>
                <a:ext uri="{FF2B5EF4-FFF2-40B4-BE49-F238E27FC236}">
                  <a16:creationId xmlns:a16="http://schemas.microsoft.com/office/drawing/2014/main" id="{728D5C03-5AD1-4B32-86C6-6FD386E1B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68" name="AutoShape 257">
              <a:extLst>
                <a:ext uri="{FF2B5EF4-FFF2-40B4-BE49-F238E27FC236}">
                  <a16:creationId xmlns:a16="http://schemas.microsoft.com/office/drawing/2014/main" id="{D8FC9A7E-07AD-4772-963B-29B0772A2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69" name="AutoShape 258">
              <a:extLst>
                <a:ext uri="{FF2B5EF4-FFF2-40B4-BE49-F238E27FC236}">
                  <a16:creationId xmlns:a16="http://schemas.microsoft.com/office/drawing/2014/main" id="{91A5938A-6D6C-4F88-B8D1-161C191D70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0" name="Oval 259">
              <a:extLst>
                <a:ext uri="{FF2B5EF4-FFF2-40B4-BE49-F238E27FC236}">
                  <a16:creationId xmlns:a16="http://schemas.microsoft.com/office/drawing/2014/main" id="{DE39A5CF-5154-4A67-B662-7A434127C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1" name="Oval 260">
              <a:extLst>
                <a:ext uri="{FF2B5EF4-FFF2-40B4-BE49-F238E27FC236}">
                  <a16:creationId xmlns:a16="http://schemas.microsoft.com/office/drawing/2014/main" id="{08848E7D-BB6D-493B-B12C-13F100FE1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72" name="Oval 261">
              <a:extLst>
                <a:ext uri="{FF2B5EF4-FFF2-40B4-BE49-F238E27FC236}">
                  <a16:creationId xmlns:a16="http://schemas.microsoft.com/office/drawing/2014/main" id="{C055321B-BA5E-4B54-9B53-EF4D7EBB4A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73" name="Rectangle 262">
              <a:extLst>
                <a:ext uri="{FF2B5EF4-FFF2-40B4-BE49-F238E27FC236}">
                  <a16:creationId xmlns:a16="http://schemas.microsoft.com/office/drawing/2014/main" id="{8A61D412-F61B-4DCA-AB60-83F6D1CE96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75" name="Line 342">
            <a:extLst>
              <a:ext uri="{FF2B5EF4-FFF2-40B4-BE49-F238E27FC236}">
                <a16:creationId xmlns:a16="http://schemas.microsoft.com/office/drawing/2014/main" id="{8B891858-3BB9-4F03-AEF1-AA978AF23FCF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7838" y="3208338"/>
            <a:ext cx="503237" cy="331787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6" name="Text Box 343">
            <a:extLst>
              <a:ext uri="{FF2B5EF4-FFF2-40B4-BE49-F238E27FC236}">
                <a16:creationId xmlns:a16="http://schemas.microsoft.com/office/drawing/2014/main" id="{0E1FAFCD-059F-4998-8C52-866A5B610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51175" y="3538538"/>
            <a:ext cx="121285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Ethernet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switch</a:t>
            </a:r>
          </a:p>
        </p:txBody>
      </p:sp>
      <p:sp>
        <p:nvSpPr>
          <p:cNvPr id="45077" name="Line 344">
            <a:extLst>
              <a:ext uri="{FF2B5EF4-FFF2-40B4-BE49-F238E27FC236}">
                <a16:creationId xmlns:a16="http://schemas.microsoft.com/office/drawing/2014/main" id="{08D81C61-25F6-4BB8-A938-0C78E24E0388}"/>
              </a:ext>
            </a:extLst>
          </p:cNvPr>
          <p:cNvSpPr>
            <a:spLocks noChangeShapeType="1"/>
          </p:cNvSpPr>
          <p:nvPr/>
        </p:nvSpPr>
        <p:spPr bwMode="auto">
          <a:xfrm>
            <a:off x="5307013" y="3954463"/>
            <a:ext cx="525462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78" name="Text Box 345">
            <a:extLst>
              <a:ext uri="{FF2B5EF4-FFF2-40B4-BE49-F238E27FC236}">
                <a16:creationId xmlns:a16="http://schemas.microsoft.com/office/drawing/2014/main" id="{F3BDC8F5-19AA-4555-A1DD-4D6AB70815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67375" y="3552825"/>
            <a:ext cx="2062163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mail,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web servers</a:t>
            </a:r>
          </a:p>
        </p:txBody>
      </p:sp>
      <p:sp>
        <p:nvSpPr>
          <p:cNvPr id="45079" name="Text Box 346">
            <a:extLst>
              <a:ext uri="{FF2B5EF4-FFF2-40B4-BE49-F238E27FC236}">
                <a16:creationId xmlns:a16="http://schemas.microsoft.com/office/drawing/2014/main" id="{ED452318-028B-46AE-AEA8-4E8BE910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2538" y="2986088"/>
            <a:ext cx="2187575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router</a:t>
            </a:r>
          </a:p>
        </p:txBody>
      </p:sp>
      <p:sp>
        <p:nvSpPr>
          <p:cNvPr id="45080" name="Line 347">
            <a:extLst>
              <a:ext uri="{FF2B5EF4-FFF2-40B4-BE49-F238E27FC236}">
                <a16:creationId xmlns:a16="http://schemas.microsoft.com/office/drawing/2014/main" id="{A281A0E3-5DC8-4FBD-AD17-286D08B1D7CF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5450" y="2368550"/>
            <a:ext cx="1006475" cy="6635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1" name="Line 348">
            <a:extLst>
              <a:ext uri="{FF2B5EF4-FFF2-40B4-BE49-F238E27FC236}">
                <a16:creationId xmlns:a16="http://schemas.microsoft.com/office/drawing/2014/main" id="{01750CCB-00F9-47ED-906B-E7A5212345EE}"/>
              </a:ext>
            </a:extLst>
          </p:cNvPr>
          <p:cNvSpPr>
            <a:spLocks noChangeShapeType="1"/>
          </p:cNvSpPr>
          <p:nvPr/>
        </p:nvSpPr>
        <p:spPr bwMode="auto">
          <a:xfrm>
            <a:off x="5578475" y="2032000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2" name="Line 349">
            <a:extLst>
              <a:ext uri="{FF2B5EF4-FFF2-40B4-BE49-F238E27FC236}">
                <a16:creationId xmlns:a16="http://schemas.microsoft.com/office/drawing/2014/main" id="{5EB0D461-BCD0-4EFE-84BD-93B4D657DFAD}"/>
              </a:ext>
            </a:extLst>
          </p:cNvPr>
          <p:cNvSpPr>
            <a:spLocks noChangeShapeType="1"/>
          </p:cNvSpPr>
          <p:nvPr/>
        </p:nvSpPr>
        <p:spPr bwMode="auto">
          <a:xfrm>
            <a:off x="6608763" y="2028825"/>
            <a:ext cx="971550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3" name="Line 350">
            <a:extLst>
              <a:ext uri="{FF2B5EF4-FFF2-40B4-BE49-F238E27FC236}">
                <a16:creationId xmlns:a16="http://schemas.microsoft.com/office/drawing/2014/main" id="{8190BC91-562A-4A79-BFF9-1F0894208D23}"/>
              </a:ext>
            </a:extLst>
          </p:cNvPr>
          <p:cNvSpPr>
            <a:spLocks noChangeShapeType="1"/>
          </p:cNvSpPr>
          <p:nvPr/>
        </p:nvSpPr>
        <p:spPr bwMode="auto">
          <a:xfrm>
            <a:off x="5999163" y="2117725"/>
            <a:ext cx="503237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5084" name="Text Box 351">
            <a:extLst>
              <a:ext uri="{FF2B5EF4-FFF2-40B4-BE49-F238E27FC236}">
                <a16:creationId xmlns:a16="http://schemas.microsoft.com/office/drawing/2014/main" id="{AF287FDF-BA48-48E9-899C-F3860E1182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3" y="2320925"/>
            <a:ext cx="2259012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/>
              <a:t>institutional link to </a:t>
            </a:r>
          </a:p>
          <a:p>
            <a:pPr algn="ctr">
              <a:lnSpc>
                <a:spcPct val="85000"/>
              </a:lnSpc>
            </a:pPr>
            <a:r>
              <a:rPr lang="en-US" altLang="en-US" sz="2000"/>
              <a:t>ISP (Internet)</a:t>
            </a:r>
          </a:p>
          <a:p>
            <a:pPr algn="ctr">
              <a:lnSpc>
                <a:spcPct val="85000"/>
              </a:lnSpc>
            </a:pPr>
            <a:endParaRPr lang="en-US" altLang="en-US" sz="2000"/>
          </a:p>
        </p:txBody>
      </p:sp>
      <p:grpSp>
        <p:nvGrpSpPr>
          <p:cNvPr id="45085" name="Group 353">
            <a:extLst>
              <a:ext uri="{FF2B5EF4-FFF2-40B4-BE49-F238E27FC236}">
                <a16:creationId xmlns:a16="http://schemas.microsoft.com/office/drawing/2014/main" id="{CAD6FBB5-447C-4FCE-BC56-6529118CE009}"/>
              </a:ext>
            </a:extLst>
          </p:cNvPr>
          <p:cNvGrpSpPr>
            <a:grpSpLocks/>
          </p:cNvGrpSpPr>
          <p:nvPr/>
        </p:nvGrpSpPr>
        <p:grpSpPr bwMode="auto">
          <a:xfrm>
            <a:off x="4397375" y="2636838"/>
            <a:ext cx="1052513" cy="355600"/>
            <a:chOff x="4410" y="1365"/>
            <a:chExt cx="663" cy="224"/>
          </a:xfrm>
        </p:grpSpPr>
        <p:sp>
          <p:nvSpPr>
            <p:cNvPr id="45145" name="Rectangle 354">
              <a:extLst>
                <a:ext uri="{FF2B5EF4-FFF2-40B4-BE49-F238E27FC236}">
                  <a16:creationId xmlns:a16="http://schemas.microsoft.com/office/drawing/2014/main" id="{B62169C1-69D0-4A1A-9B6F-701375672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6" name="AutoShape 355">
              <a:extLst>
                <a:ext uri="{FF2B5EF4-FFF2-40B4-BE49-F238E27FC236}">
                  <a16:creationId xmlns:a16="http://schemas.microsoft.com/office/drawing/2014/main" id="{733715E5-EFE2-4CF6-9E50-F5EB69F48E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47" name="Freeform 356">
              <a:extLst>
                <a:ext uri="{FF2B5EF4-FFF2-40B4-BE49-F238E27FC236}">
                  <a16:creationId xmlns:a16="http://schemas.microsoft.com/office/drawing/2014/main" id="{36601A29-74B7-4ED5-A09F-ADA70602CD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5148" name="Freeform 357">
              <a:extLst>
                <a:ext uri="{FF2B5EF4-FFF2-40B4-BE49-F238E27FC236}">
                  <a16:creationId xmlns:a16="http://schemas.microsoft.com/office/drawing/2014/main" id="{2B25B760-A2C6-4DD9-A400-75E66BA4E2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5149" name="Freeform 358">
              <a:extLst>
                <a:ext uri="{FF2B5EF4-FFF2-40B4-BE49-F238E27FC236}">
                  <a16:creationId xmlns:a16="http://schemas.microsoft.com/office/drawing/2014/main" id="{12F03F86-FB4E-4237-B2F8-DED3FC424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86" name="Line 359">
            <a:extLst>
              <a:ext uri="{FF2B5EF4-FFF2-40B4-BE49-F238E27FC236}">
                <a16:creationId xmlns:a16="http://schemas.microsoft.com/office/drawing/2014/main" id="{F115B1C3-D728-4506-94EB-2224BE810A67}"/>
              </a:ext>
            </a:extLst>
          </p:cNvPr>
          <p:cNvSpPr>
            <a:spLocks noChangeShapeType="1"/>
          </p:cNvSpPr>
          <p:nvPr/>
        </p:nvSpPr>
        <p:spPr bwMode="auto">
          <a:xfrm>
            <a:off x="4983163" y="2332038"/>
            <a:ext cx="0" cy="29686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5087" name="Group 360">
            <a:extLst>
              <a:ext uri="{FF2B5EF4-FFF2-40B4-BE49-F238E27FC236}">
                <a16:creationId xmlns:a16="http://schemas.microsoft.com/office/drawing/2014/main" id="{3C713C00-8BF3-4967-8517-D91E6E1EFF20}"/>
              </a:ext>
            </a:extLst>
          </p:cNvPr>
          <p:cNvGrpSpPr>
            <a:grpSpLocks/>
          </p:cNvGrpSpPr>
          <p:nvPr/>
        </p:nvGrpSpPr>
        <p:grpSpPr bwMode="auto">
          <a:xfrm>
            <a:off x="4872038" y="3609975"/>
            <a:ext cx="365125" cy="766763"/>
            <a:chOff x="4140" y="429"/>
            <a:chExt cx="1425" cy="2396"/>
          </a:xfrm>
        </p:grpSpPr>
        <p:sp>
          <p:nvSpPr>
            <p:cNvPr id="45113" name="Freeform 361">
              <a:extLst>
                <a:ext uri="{FF2B5EF4-FFF2-40B4-BE49-F238E27FC236}">
                  <a16:creationId xmlns:a16="http://schemas.microsoft.com/office/drawing/2014/main" id="{07EE0E26-CBA5-4D3B-A1FF-1EEC3870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4" name="Rectangle 362">
              <a:extLst>
                <a:ext uri="{FF2B5EF4-FFF2-40B4-BE49-F238E27FC236}">
                  <a16:creationId xmlns:a16="http://schemas.microsoft.com/office/drawing/2014/main" id="{6BB0A0A6-5A92-40C8-B0FD-9B9CD9E0A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15" name="Freeform 363">
              <a:extLst>
                <a:ext uri="{FF2B5EF4-FFF2-40B4-BE49-F238E27FC236}">
                  <a16:creationId xmlns:a16="http://schemas.microsoft.com/office/drawing/2014/main" id="{3948342C-030A-4655-825E-AF775F62A9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6" name="Freeform 364">
              <a:extLst>
                <a:ext uri="{FF2B5EF4-FFF2-40B4-BE49-F238E27FC236}">
                  <a16:creationId xmlns:a16="http://schemas.microsoft.com/office/drawing/2014/main" id="{B3CCA036-4215-4989-B548-D2212DB00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17" name="Rectangle 365">
              <a:extLst>
                <a:ext uri="{FF2B5EF4-FFF2-40B4-BE49-F238E27FC236}">
                  <a16:creationId xmlns:a16="http://schemas.microsoft.com/office/drawing/2014/main" id="{218BD435-B597-40ED-84CD-9E9319294F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18" name="Group 366">
              <a:extLst>
                <a:ext uri="{FF2B5EF4-FFF2-40B4-BE49-F238E27FC236}">
                  <a16:creationId xmlns:a16="http://schemas.microsoft.com/office/drawing/2014/main" id="{A7A078BE-ACE3-4DA9-A99A-6A595D025C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5143" name="AutoShape 367">
                <a:extLst>
                  <a:ext uri="{FF2B5EF4-FFF2-40B4-BE49-F238E27FC236}">
                    <a16:creationId xmlns:a16="http://schemas.microsoft.com/office/drawing/2014/main" id="{E041D2B1-DC71-4AEF-8C44-13938607F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4" name="AutoShape 368">
                <a:extLst>
                  <a:ext uri="{FF2B5EF4-FFF2-40B4-BE49-F238E27FC236}">
                    <a16:creationId xmlns:a16="http://schemas.microsoft.com/office/drawing/2014/main" id="{1C0CC90D-F749-4896-8840-E19EF6194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19" name="Rectangle 369">
              <a:extLst>
                <a:ext uri="{FF2B5EF4-FFF2-40B4-BE49-F238E27FC236}">
                  <a16:creationId xmlns:a16="http://schemas.microsoft.com/office/drawing/2014/main" id="{C8831904-D78F-41C4-8C0E-A15EB4BCCC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0" name="Group 370">
              <a:extLst>
                <a:ext uri="{FF2B5EF4-FFF2-40B4-BE49-F238E27FC236}">
                  <a16:creationId xmlns:a16="http://schemas.microsoft.com/office/drawing/2014/main" id="{BBD68651-3323-4CF9-BCE4-DE5D21BDCD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5141" name="AutoShape 371">
                <a:extLst>
                  <a:ext uri="{FF2B5EF4-FFF2-40B4-BE49-F238E27FC236}">
                    <a16:creationId xmlns:a16="http://schemas.microsoft.com/office/drawing/2014/main" id="{E9DC5F18-697E-4699-B90C-A80F7FAAF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2" name="AutoShape 372">
                <a:extLst>
                  <a:ext uri="{FF2B5EF4-FFF2-40B4-BE49-F238E27FC236}">
                    <a16:creationId xmlns:a16="http://schemas.microsoft.com/office/drawing/2014/main" id="{BE68A1D2-BA54-487F-8022-7D25E180B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1" name="Rectangle 373">
              <a:extLst>
                <a:ext uri="{FF2B5EF4-FFF2-40B4-BE49-F238E27FC236}">
                  <a16:creationId xmlns:a16="http://schemas.microsoft.com/office/drawing/2014/main" id="{85E88192-2B28-4646-9459-15D58CA5F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2" name="Rectangle 374">
              <a:extLst>
                <a:ext uri="{FF2B5EF4-FFF2-40B4-BE49-F238E27FC236}">
                  <a16:creationId xmlns:a16="http://schemas.microsoft.com/office/drawing/2014/main" id="{CFDBA8FD-9201-4A97-AE62-54571111F9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45123" name="Group 375">
              <a:extLst>
                <a:ext uri="{FF2B5EF4-FFF2-40B4-BE49-F238E27FC236}">
                  <a16:creationId xmlns:a16="http://schemas.microsoft.com/office/drawing/2014/main" id="{60574606-D5FA-4416-8BDC-216C484566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5139" name="AutoShape 376">
                <a:extLst>
                  <a:ext uri="{FF2B5EF4-FFF2-40B4-BE49-F238E27FC236}">
                    <a16:creationId xmlns:a16="http://schemas.microsoft.com/office/drawing/2014/main" id="{C67390F8-8FAF-4FDC-B112-5438F060C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40" name="AutoShape 377">
                <a:extLst>
                  <a:ext uri="{FF2B5EF4-FFF2-40B4-BE49-F238E27FC236}">
                    <a16:creationId xmlns:a16="http://schemas.microsoft.com/office/drawing/2014/main" id="{5E71268A-C2F0-4F35-A0AD-C6927D426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4" name="Freeform 378">
              <a:extLst>
                <a:ext uri="{FF2B5EF4-FFF2-40B4-BE49-F238E27FC236}">
                  <a16:creationId xmlns:a16="http://schemas.microsoft.com/office/drawing/2014/main" id="{915BF3F0-FB9C-4CBB-9E61-18B6A1441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125" name="Group 379">
              <a:extLst>
                <a:ext uri="{FF2B5EF4-FFF2-40B4-BE49-F238E27FC236}">
                  <a16:creationId xmlns:a16="http://schemas.microsoft.com/office/drawing/2014/main" id="{9B5877BE-895D-43CF-9965-83E1BE767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5137" name="AutoShape 380">
                <a:extLst>
                  <a:ext uri="{FF2B5EF4-FFF2-40B4-BE49-F238E27FC236}">
                    <a16:creationId xmlns:a16="http://schemas.microsoft.com/office/drawing/2014/main" id="{8286DFF6-3DE1-44D1-849A-05D2B39AD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45138" name="AutoShape 381">
                <a:extLst>
                  <a:ext uri="{FF2B5EF4-FFF2-40B4-BE49-F238E27FC236}">
                    <a16:creationId xmlns:a16="http://schemas.microsoft.com/office/drawing/2014/main" id="{C91709A5-D93C-4AEE-98E8-7C6BE5E18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45126" name="Rectangle 382">
              <a:extLst>
                <a:ext uri="{FF2B5EF4-FFF2-40B4-BE49-F238E27FC236}">
                  <a16:creationId xmlns:a16="http://schemas.microsoft.com/office/drawing/2014/main" id="{25923A01-52C1-48B9-87D8-C5D7377B87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27" name="Freeform 383">
              <a:extLst>
                <a:ext uri="{FF2B5EF4-FFF2-40B4-BE49-F238E27FC236}">
                  <a16:creationId xmlns:a16="http://schemas.microsoft.com/office/drawing/2014/main" id="{F9F68D79-D35B-4D24-85A1-C81A5D1A0F2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8" name="Freeform 384">
              <a:extLst>
                <a:ext uri="{FF2B5EF4-FFF2-40B4-BE49-F238E27FC236}">
                  <a16:creationId xmlns:a16="http://schemas.microsoft.com/office/drawing/2014/main" id="{A4FEA131-A0F8-4214-A846-1790F211C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29" name="Oval 385">
              <a:extLst>
                <a:ext uri="{FF2B5EF4-FFF2-40B4-BE49-F238E27FC236}">
                  <a16:creationId xmlns:a16="http://schemas.microsoft.com/office/drawing/2014/main" id="{75214794-B0AA-40F6-9D76-E2B71121BD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0" name="Freeform 386">
              <a:extLst>
                <a:ext uri="{FF2B5EF4-FFF2-40B4-BE49-F238E27FC236}">
                  <a16:creationId xmlns:a16="http://schemas.microsoft.com/office/drawing/2014/main" id="{8EB1A146-96C6-4223-AEFD-6BC24757E6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5131" name="AutoShape 387">
              <a:extLst>
                <a:ext uri="{FF2B5EF4-FFF2-40B4-BE49-F238E27FC236}">
                  <a16:creationId xmlns:a16="http://schemas.microsoft.com/office/drawing/2014/main" id="{5CD3E572-0266-4528-8CC0-6984BB93E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2" name="AutoShape 388">
              <a:extLst>
                <a:ext uri="{FF2B5EF4-FFF2-40B4-BE49-F238E27FC236}">
                  <a16:creationId xmlns:a16="http://schemas.microsoft.com/office/drawing/2014/main" id="{F72F08DA-0839-4333-AD63-1C95ECE3A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3" name="Oval 389">
              <a:extLst>
                <a:ext uri="{FF2B5EF4-FFF2-40B4-BE49-F238E27FC236}">
                  <a16:creationId xmlns:a16="http://schemas.microsoft.com/office/drawing/2014/main" id="{FC74779A-19C2-4D03-A061-224F3AB818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4" name="Oval 390">
              <a:extLst>
                <a:ext uri="{FF2B5EF4-FFF2-40B4-BE49-F238E27FC236}">
                  <a16:creationId xmlns:a16="http://schemas.microsoft.com/office/drawing/2014/main" id="{376CF7ED-C5D4-406E-8132-A479C226D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45135" name="Oval 391">
              <a:extLst>
                <a:ext uri="{FF2B5EF4-FFF2-40B4-BE49-F238E27FC236}">
                  <a16:creationId xmlns:a16="http://schemas.microsoft.com/office/drawing/2014/main" id="{F98D3F96-94B7-4C91-9AD4-3D3C002FF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5136" name="Rectangle 392">
              <a:extLst>
                <a:ext uri="{FF2B5EF4-FFF2-40B4-BE49-F238E27FC236}">
                  <a16:creationId xmlns:a16="http://schemas.microsoft.com/office/drawing/2014/main" id="{AA2AC9F3-80AA-4490-BDC4-AD1E97CC7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45088" name="Line 393">
            <a:extLst>
              <a:ext uri="{FF2B5EF4-FFF2-40B4-BE49-F238E27FC236}">
                <a16:creationId xmlns:a16="http://schemas.microsoft.com/office/drawing/2014/main" id="{2CF985FF-3A16-474C-8350-50C8D94F65E0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638550" y="3051175"/>
            <a:ext cx="788988" cy="50323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5089" name="Picture 394" descr="underline_base">
            <a:extLst>
              <a:ext uri="{FF2B5EF4-FFF2-40B4-BE49-F238E27FC236}">
                <a16:creationId xmlns:a16="http://schemas.microsoft.com/office/drawing/2014/main" id="{DF01D949-2299-4CA4-87EA-02C6BFEA8511}"/>
              </a:ext>
            </a:extLst>
          </p:cNvPr>
          <p:cNvPicPr>
            <a:picLocks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5090" name="Group 395">
            <a:extLst>
              <a:ext uri="{FF2B5EF4-FFF2-40B4-BE49-F238E27FC236}">
                <a16:creationId xmlns:a16="http://schemas.microsoft.com/office/drawing/2014/main" id="{41B92D7F-0C3B-4086-8EDD-2BC36AF07413}"/>
              </a:ext>
            </a:extLst>
          </p:cNvPr>
          <p:cNvGrpSpPr>
            <a:grpSpLocks/>
          </p:cNvGrpSpPr>
          <p:nvPr/>
        </p:nvGrpSpPr>
        <p:grpSpPr bwMode="auto">
          <a:xfrm>
            <a:off x="606425" y="2566988"/>
            <a:ext cx="723900" cy="665162"/>
            <a:chOff x="-44" y="1473"/>
            <a:chExt cx="981" cy="1105"/>
          </a:xfrm>
        </p:grpSpPr>
        <p:pic>
          <p:nvPicPr>
            <p:cNvPr id="45111" name="Picture 396" descr="desktop_computer_stylized_medium">
              <a:extLst>
                <a:ext uri="{FF2B5EF4-FFF2-40B4-BE49-F238E27FC236}">
                  <a16:creationId xmlns:a16="http://schemas.microsoft.com/office/drawing/2014/main" id="{8EC70737-8ABB-4D3A-81AD-F08FCF5CBA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2" name="Freeform 397">
              <a:extLst>
                <a:ext uri="{FF2B5EF4-FFF2-40B4-BE49-F238E27FC236}">
                  <a16:creationId xmlns:a16="http://schemas.microsoft.com/office/drawing/2014/main" id="{74EE4A5A-0C6B-4012-B58A-FF3BEC1A5B3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1" name="Group 398">
            <a:extLst>
              <a:ext uri="{FF2B5EF4-FFF2-40B4-BE49-F238E27FC236}">
                <a16:creationId xmlns:a16="http://schemas.microsoft.com/office/drawing/2014/main" id="{83B2CD58-3BF7-4DE3-A74C-C23B1BC99210}"/>
              </a:ext>
            </a:extLst>
          </p:cNvPr>
          <p:cNvGrpSpPr>
            <a:grpSpLocks/>
          </p:cNvGrpSpPr>
          <p:nvPr/>
        </p:nvGrpSpPr>
        <p:grpSpPr bwMode="auto">
          <a:xfrm>
            <a:off x="1000125" y="3016250"/>
            <a:ext cx="723900" cy="665163"/>
            <a:chOff x="-44" y="1473"/>
            <a:chExt cx="981" cy="1105"/>
          </a:xfrm>
        </p:grpSpPr>
        <p:pic>
          <p:nvPicPr>
            <p:cNvPr id="45109" name="Picture 399" descr="desktop_computer_stylized_medium">
              <a:extLst>
                <a:ext uri="{FF2B5EF4-FFF2-40B4-BE49-F238E27FC236}">
                  <a16:creationId xmlns:a16="http://schemas.microsoft.com/office/drawing/2014/main" id="{BDBFB062-5DAF-42CD-8F64-E7E2643FA3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10" name="Freeform 400">
              <a:extLst>
                <a:ext uri="{FF2B5EF4-FFF2-40B4-BE49-F238E27FC236}">
                  <a16:creationId xmlns:a16="http://schemas.microsoft.com/office/drawing/2014/main" id="{847DDBCF-218A-4E2A-90F6-3B9523AD6DE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2" name="Group 401">
            <a:extLst>
              <a:ext uri="{FF2B5EF4-FFF2-40B4-BE49-F238E27FC236}">
                <a16:creationId xmlns:a16="http://schemas.microsoft.com/office/drawing/2014/main" id="{B3CD3951-8F7A-463F-8B56-CD9A70354C53}"/>
              </a:ext>
            </a:extLst>
          </p:cNvPr>
          <p:cNvGrpSpPr>
            <a:grpSpLocks/>
          </p:cNvGrpSpPr>
          <p:nvPr/>
        </p:nvGrpSpPr>
        <p:grpSpPr bwMode="auto">
          <a:xfrm>
            <a:off x="1611313" y="3592513"/>
            <a:ext cx="723900" cy="665162"/>
            <a:chOff x="-44" y="1473"/>
            <a:chExt cx="981" cy="1105"/>
          </a:xfrm>
        </p:grpSpPr>
        <p:pic>
          <p:nvPicPr>
            <p:cNvPr id="45107" name="Picture 402" descr="desktop_computer_stylized_medium">
              <a:extLst>
                <a:ext uri="{FF2B5EF4-FFF2-40B4-BE49-F238E27FC236}">
                  <a16:creationId xmlns:a16="http://schemas.microsoft.com/office/drawing/2014/main" id="{8A48A5C9-5662-4F28-8E73-3B4AC36C0DD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8" name="Freeform 403">
              <a:extLst>
                <a:ext uri="{FF2B5EF4-FFF2-40B4-BE49-F238E27FC236}">
                  <a16:creationId xmlns:a16="http://schemas.microsoft.com/office/drawing/2014/main" id="{11022E4D-DFA6-4E34-9211-4D89EA7B529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45093" name="Group 404">
            <a:extLst>
              <a:ext uri="{FF2B5EF4-FFF2-40B4-BE49-F238E27FC236}">
                <a16:creationId xmlns:a16="http://schemas.microsoft.com/office/drawing/2014/main" id="{DEFA3A12-264D-4FCE-958A-8D3BFC871509}"/>
              </a:ext>
            </a:extLst>
          </p:cNvPr>
          <p:cNvGrpSpPr>
            <a:grpSpLocks/>
          </p:cNvGrpSpPr>
          <p:nvPr/>
        </p:nvGrpSpPr>
        <p:grpSpPr bwMode="auto">
          <a:xfrm>
            <a:off x="2184400" y="3606800"/>
            <a:ext cx="723900" cy="665163"/>
            <a:chOff x="-44" y="1473"/>
            <a:chExt cx="981" cy="1105"/>
          </a:xfrm>
        </p:grpSpPr>
        <p:pic>
          <p:nvPicPr>
            <p:cNvPr id="45105" name="Picture 405" descr="desktop_computer_stylized_medium">
              <a:extLst>
                <a:ext uri="{FF2B5EF4-FFF2-40B4-BE49-F238E27FC236}">
                  <a16:creationId xmlns:a16="http://schemas.microsoft.com/office/drawing/2014/main" id="{C1C66EF3-A58C-4F9B-B800-F6CEA891BB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106" name="Freeform 406">
              <a:extLst>
                <a:ext uri="{FF2B5EF4-FFF2-40B4-BE49-F238E27FC236}">
                  <a16:creationId xmlns:a16="http://schemas.microsoft.com/office/drawing/2014/main" id="{40D741F6-DB71-4AEE-A33C-42CF75F0F0D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5094" name="Slide Number Placeholder 3">
            <a:extLst>
              <a:ext uri="{FF2B5EF4-FFF2-40B4-BE49-F238E27FC236}">
                <a16:creationId xmlns:a16="http://schemas.microsoft.com/office/drawing/2014/main" id="{378962A4-A69E-4C84-8C60-FD7DB521B0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233CA57-7BDC-4FB3-B5AB-A9353427B9E2}" type="slidenum">
              <a:rPr lang="en-US" altLang="en-US" sz="1200">
                <a:latin typeface="Tahoma" panose="020B0604030504040204" pitchFamily="34" charset="0"/>
              </a:rPr>
              <a:pPr/>
              <a:t>17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5095" name="Group 347">
            <a:extLst>
              <a:ext uri="{FF2B5EF4-FFF2-40B4-BE49-F238E27FC236}">
                <a16:creationId xmlns:a16="http://schemas.microsoft.com/office/drawing/2014/main" id="{0531EE9E-FFDB-496C-AAC1-33817B4A3BA7}"/>
              </a:ext>
            </a:extLst>
          </p:cNvPr>
          <p:cNvGrpSpPr>
            <a:grpSpLocks/>
          </p:cNvGrpSpPr>
          <p:nvPr/>
        </p:nvGrpSpPr>
        <p:grpSpPr bwMode="auto">
          <a:xfrm>
            <a:off x="4386263" y="1743075"/>
            <a:ext cx="1262062" cy="647700"/>
            <a:chOff x="1871277" y="1576300"/>
            <a:chExt cx="1128371" cy="437861"/>
          </a:xfrm>
        </p:grpSpPr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6D2FB6E6-2FA2-4EDA-8C01-7B7CEA1D35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3" name="Rectangle 202">
              <a:extLst>
                <a:ext uri="{FF2B5EF4-FFF2-40B4-BE49-F238E27FC236}">
                  <a16:creationId xmlns:a16="http://schemas.microsoft.com/office/drawing/2014/main" id="{FEC72C83-6640-48B4-80A1-324D7053415F}"/>
                </a:ext>
              </a:extLst>
            </p:cNvPr>
            <p:cNvSpPr/>
            <p:nvPr/>
          </p:nvSpPr>
          <p:spPr bwMode="auto">
            <a:xfrm>
              <a:off x="1871277" y="1739425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315A0991-0505-49B9-8BE3-90A32CB8A8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5" name="Freeform 204">
              <a:extLst>
                <a:ext uri="{FF2B5EF4-FFF2-40B4-BE49-F238E27FC236}">
                  <a16:creationId xmlns:a16="http://schemas.microsoft.com/office/drawing/2014/main" id="{1CBF5EE7-6B51-4DCE-9247-B6E6744CC21B}"/>
                </a:ext>
              </a:extLst>
            </p:cNvPr>
            <p:cNvSpPr/>
            <p:nvPr/>
          </p:nvSpPr>
          <p:spPr bwMode="auto">
            <a:xfrm>
              <a:off x="2159402" y="1672887"/>
              <a:ext cx="549283" cy="16097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6" name="Freeform 205">
              <a:extLst>
                <a:ext uri="{FF2B5EF4-FFF2-40B4-BE49-F238E27FC236}">
                  <a16:creationId xmlns:a16="http://schemas.microsoft.com/office/drawing/2014/main" id="{40C0ADBF-9625-41A2-9978-45392C5EFE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7" name="Freeform 206">
              <a:extLst>
                <a:ext uri="{FF2B5EF4-FFF2-40B4-BE49-F238E27FC236}">
                  <a16:creationId xmlns:a16="http://schemas.microsoft.com/office/drawing/2014/main" id="{C7A016D2-3523-444F-B94A-C548ED40989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8632A7A8-4D34-4713-8AFB-72A2ECB81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9" name="Straight Connector 208">
              <a:extLst>
                <a:ext uri="{FF2B5EF4-FFF2-40B4-BE49-F238E27FC236}">
                  <a16:creationId xmlns:a16="http://schemas.microsoft.com/office/drawing/2014/main" id="{FB346350-CFCC-4994-ACF8-0512639D1D10}"/>
                </a:ext>
              </a:extLst>
            </p:cNvPr>
            <p:cNvCxnSpPr>
              <a:cxnSpLocks noChangeShapeType="1"/>
              <a:endCxn id="20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0" name="Straight Connector 209">
              <a:extLst>
                <a:ext uri="{FF2B5EF4-FFF2-40B4-BE49-F238E27FC236}">
                  <a16:creationId xmlns:a16="http://schemas.microsoft.com/office/drawing/2014/main" id="{54CD073A-CFD7-464D-9BCC-E705BCE0D7B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Footer Placeholder 2">
            <a:extLst>
              <a:ext uri="{FF2B5EF4-FFF2-40B4-BE49-F238E27FC236}">
                <a16:creationId xmlns:a16="http://schemas.microsoft.com/office/drawing/2014/main" id="{8F34DDD9-E400-459A-BECD-A3EDEBF596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46082" name="Rectangle 2">
            <a:extLst>
              <a:ext uri="{FF2B5EF4-FFF2-40B4-BE49-F238E27FC236}">
                <a16:creationId xmlns:a16="http://schemas.microsoft.com/office/drawing/2014/main" id="{3896D6B9-9AE0-4EC8-A8FB-A69A816B83A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169863"/>
            <a:ext cx="8382000" cy="984250"/>
          </a:xfrm>
        </p:spPr>
        <p:txBody>
          <a:bodyPr/>
          <a:lstStyle/>
          <a:p>
            <a:pPr eaLnBrk="1" hangingPunct="1"/>
            <a:r>
              <a:rPr lang="en-US" altLang="en-US" sz="3600"/>
              <a:t>Wireless access networks</a:t>
            </a:r>
            <a:endParaRPr lang="en-US" altLang="en-US"/>
          </a:p>
        </p:txBody>
      </p:sp>
      <p:sp>
        <p:nvSpPr>
          <p:cNvPr id="46083" name="Rectangle 3">
            <a:extLst>
              <a:ext uri="{FF2B5EF4-FFF2-40B4-BE49-F238E27FC236}">
                <a16:creationId xmlns:a16="http://schemas.microsoft.com/office/drawing/2014/main" id="{8D99E617-4CFD-4D51-ABB6-B07D5C9A1D1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61938" y="1322388"/>
            <a:ext cx="8370887" cy="8651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shared </a:t>
            </a:r>
            <a:r>
              <a:rPr lang="en-US" altLang="en-US" sz="2400" i="1"/>
              <a:t>wireless</a:t>
            </a:r>
            <a:r>
              <a:rPr lang="en-US" altLang="en-US" sz="2400"/>
              <a:t> access network connects end system to router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via base station aka </a:t>
            </a:r>
            <a:r>
              <a:rPr lang="ja-JP" altLang="en-US" sz="2000">
                <a:ea typeface="MS PGothic" panose="020B0600070205080204" pitchFamily="34" charset="-128"/>
              </a:rPr>
              <a:t>“</a:t>
            </a:r>
            <a:r>
              <a:rPr lang="en-US" altLang="ja-JP" sz="2000">
                <a:ea typeface="MS PGothic" panose="020B0600070205080204" pitchFamily="34" charset="-128"/>
              </a:rPr>
              <a:t>access point</a:t>
            </a:r>
            <a:r>
              <a:rPr lang="ja-JP" altLang="en-US" sz="2000">
                <a:ea typeface="MS PGothic" panose="020B0600070205080204" pitchFamily="34" charset="-128"/>
              </a:rPr>
              <a:t>”</a:t>
            </a:r>
            <a:endParaRPr lang="en-US" altLang="en-US" sz="2000">
              <a:ea typeface="Arial" panose="020B0604020202020204" pitchFamily="34" charset="0"/>
            </a:endParaRPr>
          </a:p>
        </p:txBody>
      </p:sp>
      <p:pic>
        <p:nvPicPr>
          <p:cNvPr id="46084" name="Picture 77" descr="underline_base">
            <a:extLst>
              <a:ext uri="{FF2B5EF4-FFF2-40B4-BE49-F238E27FC236}">
                <a16:creationId xmlns:a16="http://schemas.microsoft.com/office/drawing/2014/main" id="{B77FCAC9-2B81-4D6B-8609-FF1B46AF893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3700" y="890588"/>
            <a:ext cx="50276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5" name="Rectangle 3">
            <a:extLst>
              <a:ext uri="{FF2B5EF4-FFF2-40B4-BE49-F238E27FC236}">
                <a16:creationId xmlns:a16="http://schemas.microsoft.com/office/drawing/2014/main" id="{411123E7-BAD6-4046-A9F5-3F2DC2E46D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1313" y="2214563"/>
            <a:ext cx="4079875" cy="1368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wireless LANs: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within building (100 ft.)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802.11b/g/n (WiFi): 11, 54, 450 Mbps transmission rate</a:t>
            </a:r>
          </a:p>
        </p:txBody>
      </p:sp>
      <p:sp>
        <p:nvSpPr>
          <p:cNvPr id="46086" name="Rectangle 3">
            <a:extLst>
              <a:ext uri="{FF2B5EF4-FFF2-40B4-BE49-F238E27FC236}">
                <a16:creationId xmlns:a16="http://schemas.microsoft.com/office/drawing/2014/main" id="{6BB2000F-CEF0-4386-94BE-7E220F88B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0263" y="1819275"/>
            <a:ext cx="4619625" cy="2625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Char char="v"/>
            </a:pPr>
            <a:endParaRPr lang="en-US" altLang="en-US">
              <a:latin typeface="Gill Sans MT" panose="020B0502020104020203" pitchFamily="34" charset="0"/>
            </a:endParaRP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  <a:latin typeface="Gill Sans MT" panose="020B0502020104020203" pitchFamily="34" charset="0"/>
              </a:rPr>
              <a:t>wide-area wireless access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provided by telco (cellular) operator, 10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 km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between 1 and 10 Mbps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sz="2000">
                <a:latin typeface="Gill Sans MT" panose="020B0502020104020203" pitchFamily="34" charset="0"/>
              </a:rPr>
              <a:t>3G, 4G: LTE</a:t>
            </a:r>
          </a:p>
        </p:txBody>
      </p:sp>
      <p:grpSp>
        <p:nvGrpSpPr>
          <p:cNvPr id="46087" name="Group 85">
            <a:extLst>
              <a:ext uri="{FF2B5EF4-FFF2-40B4-BE49-F238E27FC236}">
                <a16:creationId xmlns:a16="http://schemas.microsoft.com/office/drawing/2014/main" id="{B08E6DBE-F948-4B00-ADB2-0F775350993D}"/>
              </a:ext>
            </a:extLst>
          </p:cNvPr>
          <p:cNvGrpSpPr>
            <a:grpSpLocks/>
          </p:cNvGrpSpPr>
          <p:nvPr/>
        </p:nvGrpSpPr>
        <p:grpSpPr bwMode="auto">
          <a:xfrm>
            <a:off x="958850" y="3605213"/>
            <a:ext cx="2487613" cy="1562100"/>
            <a:chOff x="2889" y="1631"/>
            <a:chExt cx="980" cy="743"/>
          </a:xfrm>
        </p:grpSpPr>
        <p:sp>
          <p:nvSpPr>
            <p:cNvPr id="46212" name="Rectangle 86">
              <a:extLst>
                <a:ext uri="{FF2B5EF4-FFF2-40B4-BE49-F238E27FC236}">
                  <a16:creationId xmlns:a16="http://schemas.microsoft.com/office/drawing/2014/main" id="{BB290887-3F20-4C27-9BCA-4459AB5B39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46213" name="AutoShape 87">
              <a:extLst>
                <a:ext uri="{FF2B5EF4-FFF2-40B4-BE49-F238E27FC236}">
                  <a16:creationId xmlns:a16="http://schemas.microsoft.com/office/drawing/2014/main" id="{260AA604-20EB-43A5-A6BA-25AA45971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46088" name="Line 110">
            <a:extLst>
              <a:ext uri="{FF2B5EF4-FFF2-40B4-BE49-F238E27FC236}">
                <a16:creationId xmlns:a16="http://schemas.microsoft.com/office/drawing/2014/main" id="{90DE2AD8-F6DD-44C5-9C6C-060181E1D8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3500" y="5010150"/>
            <a:ext cx="0" cy="220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9" name="Line 116">
            <a:extLst>
              <a:ext uri="{FF2B5EF4-FFF2-40B4-BE49-F238E27FC236}">
                <a16:creationId xmlns:a16="http://schemas.microsoft.com/office/drawing/2014/main" id="{AD34C79F-B591-4628-8BC4-EC58AE5FC1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03425" y="4875213"/>
            <a:ext cx="287338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46090" name="Group 228">
            <a:extLst>
              <a:ext uri="{FF2B5EF4-FFF2-40B4-BE49-F238E27FC236}">
                <a16:creationId xmlns:a16="http://schemas.microsoft.com/office/drawing/2014/main" id="{9A5CD1C1-0ED0-4ADF-9302-2203C8CB88B5}"/>
              </a:ext>
            </a:extLst>
          </p:cNvPr>
          <p:cNvGrpSpPr>
            <a:grpSpLocks/>
          </p:cNvGrpSpPr>
          <p:nvPr/>
        </p:nvGrpSpPr>
        <p:grpSpPr bwMode="auto">
          <a:xfrm>
            <a:off x="2279650" y="4718050"/>
            <a:ext cx="666750" cy="284163"/>
            <a:chOff x="4650" y="1129"/>
            <a:chExt cx="246" cy="95"/>
          </a:xfrm>
        </p:grpSpPr>
        <p:sp>
          <p:nvSpPr>
            <p:cNvPr id="46204" name="Oval 407">
              <a:extLst>
                <a:ext uri="{FF2B5EF4-FFF2-40B4-BE49-F238E27FC236}">
                  <a16:creationId xmlns:a16="http://schemas.microsoft.com/office/drawing/2014/main" id="{A8CF0B32-ABD6-4980-823B-D4079A081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5" name="Rectangle 410">
              <a:extLst>
                <a:ext uri="{FF2B5EF4-FFF2-40B4-BE49-F238E27FC236}">
                  <a16:creationId xmlns:a16="http://schemas.microsoft.com/office/drawing/2014/main" id="{E7F7F67C-F097-4841-A388-339C5BD080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46206" name="Oval 411">
              <a:extLst>
                <a:ext uri="{FF2B5EF4-FFF2-40B4-BE49-F238E27FC236}">
                  <a16:creationId xmlns:a16="http://schemas.microsoft.com/office/drawing/2014/main" id="{42A2F024-B765-48FA-9697-9FBE2F1E0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46207" name="Group 232">
              <a:extLst>
                <a:ext uri="{FF2B5EF4-FFF2-40B4-BE49-F238E27FC236}">
                  <a16:creationId xmlns:a16="http://schemas.microsoft.com/office/drawing/2014/main" id="{0E812A9A-50EA-490F-AC9C-53C1F92513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46210" name="Freeform 233">
                <a:extLst>
                  <a:ext uri="{FF2B5EF4-FFF2-40B4-BE49-F238E27FC236}">
                    <a16:creationId xmlns:a16="http://schemas.microsoft.com/office/drawing/2014/main" id="{E549BB52-6F95-4134-BFC8-D6BD0DABF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11" name="Freeform 234">
                <a:extLst>
                  <a:ext uri="{FF2B5EF4-FFF2-40B4-BE49-F238E27FC236}">
                    <a16:creationId xmlns:a16="http://schemas.microsoft.com/office/drawing/2014/main" id="{92E472D4-1C4A-487F-9FC0-3B399252A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208" name="Line 235">
              <a:extLst>
                <a:ext uri="{FF2B5EF4-FFF2-40B4-BE49-F238E27FC236}">
                  <a16:creationId xmlns:a16="http://schemas.microsoft.com/office/drawing/2014/main" id="{AD20C986-6CCD-413B-A4A5-3402B2BB1D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209" name="Line 236">
              <a:extLst>
                <a:ext uri="{FF2B5EF4-FFF2-40B4-BE49-F238E27FC236}">
                  <a16:creationId xmlns:a16="http://schemas.microsoft.com/office/drawing/2014/main" id="{ECB49BC2-7077-44A0-AAF5-38B184A47A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1" name="Group 246">
            <a:extLst>
              <a:ext uri="{FF2B5EF4-FFF2-40B4-BE49-F238E27FC236}">
                <a16:creationId xmlns:a16="http://schemas.microsoft.com/office/drawing/2014/main" id="{393A7989-C5B6-4797-8240-211E93873DE6}"/>
              </a:ext>
            </a:extLst>
          </p:cNvPr>
          <p:cNvGrpSpPr>
            <a:grpSpLocks/>
          </p:cNvGrpSpPr>
          <p:nvPr/>
        </p:nvGrpSpPr>
        <p:grpSpPr bwMode="auto">
          <a:xfrm>
            <a:off x="1527175" y="4484688"/>
            <a:ext cx="863600" cy="588962"/>
            <a:chOff x="2967" y="478"/>
            <a:chExt cx="788" cy="625"/>
          </a:xfrm>
        </p:grpSpPr>
        <p:pic>
          <p:nvPicPr>
            <p:cNvPr id="46202" name="Picture 247" descr="access_point_stylized_small">
              <a:extLst>
                <a:ext uri="{FF2B5EF4-FFF2-40B4-BE49-F238E27FC236}">
                  <a16:creationId xmlns:a16="http://schemas.microsoft.com/office/drawing/2014/main" id="{F59FEBE7-BAE5-41C4-8E85-201B1A6F71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203" name="Picture 248" descr="antenna_radiation_stylized">
              <a:extLst>
                <a:ext uri="{FF2B5EF4-FFF2-40B4-BE49-F238E27FC236}">
                  <a16:creationId xmlns:a16="http://schemas.microsoft.com/office/drawing/2014/main" id="{B7D9C0CE-5ED9-443B-9B05-7775E13DA4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2" name="Group 390">
            <a:extLst>
              <a:ext uri="{FF2B5EF4-FFF2-40B4-BE49-F238E27FC236}">
                <a16:creationId xmlns:a16="http://schemas.microsoft.com/office/drawing/2014/main" id="{BC19A80B-3B29-41DC-B250-A81DB620A6DC}"/>
              </a:ext>
            </a:extLst>
          </p:cNvPr>
          <p:cNvGrpSpPr>
            <a:grpSpLocks/>
          </p:cNvGrpSpPr>
          <p:nvPr/>
        </p:nvGrpSpPr>
        <p:grpSpPr bwMode="auto">
          <a:xfrm>
            <a:off x="1441450" y="3716338"/>
            <a:ext cx="757238" cy="682625"/>
            <a:chOff x="877" y="1008"/>
            <a:chExt cx="2747" cy="2591"/>
          </a:xfrm>
        </p:grpSpPr>
        <p:pic>
          <p:nvPicPr>
            <p:cNvPr id="46179" name="Picture 391" descr="antenna_stylized">
              <a:extLst>
                <a:ext uri="{FF2B5EF4-FFF2-40B4-BE49-F238E27FC236}">
                  <a16:creationId xmlns:a16="http://schemas.microsoft.com/office/drawing/2014/main" id="{D99FCECF-3A1F-41E8-A436-2CED1442DD5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80" name="Picture 392" descr="laptop_keyboard">
              <a:extLst>
                <a:ext uri="{FF2B5EF4-FFF2-40B4-BE49-F238E27FC236}">
                  <a16:creationId xmlns:a16="http://schemas.microsoft.com/office/drawing/2014/main" id="{ADB0B4DA-19CB-4905-AAA4-775FD8E1F8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1" name="Freeform 393">
              <a:extLst>
                <a:ext uri="{FF2B5EF4-FFF2-40B4-BE49-F238E27FC236}">
                  <a16:creationId xmlns:a16="http://schemas.microsoft.com/office/drawing/2014/main" id="{691D3C6A-C914-4648-801C-BD100E49A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46182" name="Picture 394" descr="screen">
              <a:extLst>
                <a:ext uri="{FF2B5EF4-FFF2-40B4-BE49-F238E27FC236}">
                  <a16:creationId xmlns:a16="http://schemas.microsoft.com/office/drawing/2014/main" id="{485CA1B0-BDD0-446D-BCBA-BDD82595302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183" name="Freeform 395">
              <a:extLst>
                <a:ext uri="{FF2B5EF4-FFF2-40B4-BE49-F238E27FC236}">
                  <a16:creationId xmlns:a16="http://schemas.microsoft.com/office/drawing/2014/main" id="{CB1FBFAC-A650-4C7C-9819-75BF1A289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4" name="Freeform 396">
              <a:extLst>
                <a:ext uri="{FF2B5EF4-FFF2-40B4-BE49-F238E27FC236}">
                  <a16:creationId xmlns:a16="http://schemas.microsoft.com/office/drawing/2014/main" id="{C278E7DC-2475-4DB2-96F3-80DE3D7510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5" name="Freeform 397">
              <a:extLst>
                <a:ext uri="{FF2B5EF4-FFF2-40B4-BE49-F238E27FC236}">
                  <a16:creationId xmlns:a16="http://schemas.microsoft.com/office/drawing/2014/main" id="{1AB3ACA9-14E4-4ED6-AF81-C5A608487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6" name="Freeform 398">
              <a:extLst>
                <a:ext uri="{FF2B5EF4-FFF2-40B4-BE49-F238E27FC236}">
                  <a16:creationId xmlns:a16="http://schemas.microsoft.com/office/drawing/2014/main" id="{F215DB04-7DB8-42A9-864D-E58FCBE66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7" name="Freeform 399">
              <a:extLst>
                <a:ext uri="{FF2B5EF4-FFF2-40B4-BE49-F238E27FC236}">
                  <a16:creationId xmlns:a16="http://schemas.microsoft.com/office/drawing/2014/main" id="{B1650B8F-331D-416C-B31B-F1B108E00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88" name="Freeform 400">
              <a:extLst>
                <a:ext uri="{FF2B5EF4-FFF2-40B4-BE49-F238E27FC236}">
                  <a16:creationId xmlns:a16="http://schemas.microsoft.com/office/drawing/2014/main" id="{95A1C99E-BA1D-4E1F-9805-218379E20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89" name="Group 401">
              <a:extLst>
                <a:ext uri="{FF2B5EF4-FFF2-40B4-BE49-F238E27FC236}">
                  <a16:creationId xmlns:a16="http://schemas.microsoft.com/office/drawing/2014/main" id="{FFE24D24-36BC-4AF0-BD14-FDA63A333D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46196" name="Freeform 402">
                <a:extLst>
                  <a:ext uri="{FF2B5EF4-FFF2-40B4-BE49-F238E27FC236}">
                    <a16:creationId xmlns:a16="http://schemas.microsoft.com/office/drawing/2014/main" id="{A5905D8E-D7BE-439B-98EE-C3F76C625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7" name="Freeform 403">
                <a:extLst>
                  <a:ext uri="{FF2B5EF4-FFF2-40B4-BE49-F238E27FC236}">
                    <a16:creationId xmlns:a16="http://schemas.microsoft.com/office/drawing/2014/main" id="{83039639-CC1C-4EC3-B5E3-21C4CB453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8" name="Freeform 404">
                <a:extLst>
                  <a:ext uri="{FF2B5EF4-FFF2-40B4-BE49-F238E27FC236}">
                    <a16:creationId xmlns:a16="http://schemas.microsoft.com/office/drawing/2014/main" id="{48A53748-1EB3-45A7-B9A0-6BE0D7020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99" name="Freeform 405">
                <a:extLst>
                  <a:ext uri="{FF2B5EF4-FFF2-40B4-BE49-F238E27FC236}">
                    <a16:creationId xmlns:a16="http://schemas.microsoft.com/office/drawing/2014/main" id="{7701A744-5FA9-4319-9D71-B111F6B34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0" name="Freeform 406">
                <a:extLst>
                  <a:ext uri="{FF2B5EF4-FFF2-40B4-BE49-F238E27FC236}">
                    <a16:creationId xmlns:a16="http://schemas.microsoft.com/office/drawing/2014/main" id="{8BAB5DDB-C2A2-4F69-82CD-753647EEF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201" name="Freeform 407">
                <a:extLst>
                  <a:ext uri="{FF2B5EF4-FFF2-40B4-BE49-F238E27FC236}">
                    <a16:creationId xmlns:a16="http://schemas.microsoft.com/office/drawing/2014/main" id="{1CC298C1-4104-48D2-A110-5B229F11A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90" name="Freeform 408">
              <a:extLst>
                <a:ext uri="{FF2B5EF4-FFF2-40B4-BE49-F238E27FC236}">
                  <a16:creationId xmlns:a16="http://schemas.microsoft.com/office/drawing/2014/main" id="{6F8903CC-AAC6-465D-8317-91A638071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1" name="Freeform 409">
              <a:extLst>
                <a:ext uri="{FF2B5EF4-FFF2-40B4-BE49-F238E27FC236}">
                  <a16:creationId xmlns:a16="http://schemas.microsoft.com/office/drawing/2014/main" id="{AE268050-AB27-4719-B279-E49D0E5F2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2" name="Freeform 410">
              <a:extLst>
                <a:ext uri="{FF2B5EF4-FFF2-40B4-BE49-F238E27FC236}">
                  <a16:creationId xmlns:a16="http://schemas.microsoft.com/office/drawing/2014/main" id="{9915CE53-200A-45C4-A657-D04D84DD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3" name="Freeform 411">
              <a:extLst>
                <a:ext uri="{FF2B5EF4-FFF2-40B4-BE49-F238E27FC236}">
                  <a16:creationId xmlns:a16="http://schemas.microsoft.com/office/drawing/2014/main" id="{84A3637A-F364-4755-A0E5-AC056CDF4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4" name="Freeform 412">
              <a:extLst>
                <a:ext uri="{FF2B5EF4-FFF2-40B4-BE49-F238E27FC236}">
                  <a16:creationId xmlns:a16="http://schemas.microsoft.com/office/drawing/2014/main" id="{DA89780B-4C53-4F9E-AEC6-8E2C169EA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95" name="Freeform 413">
              <a:extLst>
                <a:ext uri="{FF2B5EF4-FFF2-40B4-BE49-F238E27FC236}">
                  <a16:creationId xmlns:a16="http://schemas.microsoft.com/office/drawing/2014/main" id="{D832BA6C-00FB-47FC-9E7F-8D66C16FF81A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6093" name="Group 445">
            <a:extLst>
              <a:ext uri="{FF2B5EF4-FFF2-40B4-BE49-F238E27FC236}">
                <a16:creationId xmlns:a16="http://schemas.microsoft.com/office/drawing/2014/main" id="{11E22F2F-42CF-4245-B511-56B532E74B56}"/>
              </a:ext>
            </a:extLst>
          </p:cNvPr>
          <p:cNvGrpSpPr>
            <a:grpSpLocks/>
          </p:cNvGrpSpPr>
          <p:nvPr/>
        </p:nvGrpSpPr>
        <p:grpSpPr bwMode="auto">
          <a:xfrm>
            <a:off x="5146675" y="4071938"/>
            <a:ext cx="2709863" cy="1951037"/>
            <a:chOff x="3652" y="2846"/>
            <a:chExt cx="1253" cy="934"/>
          </a:xfrm>
        </p:grpSpPr>
        <p:sp>
          <p:nvSpPr>
            <p:cNvPr id="46120" name="Freeform 84">
              <a:extLst>
                <a:ext uri="{FF2B5EF4-FFF2-40B4-BE49-F238E27FC236}">
                  <a16:creationId xmlns:a16="http://schemas.microsoft.com/office/drawing/2014/main" id="{C783D014-59F9-4FAF-8D7B-C229CDAD9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2" y="2949"/>
              <a:ext cx="1094" cy="675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21" name="Line 93">
              <a:extLst>
                <a:ext uri="{FF2B5EF4-FFF2-40B4-BE49-F238E27FC236}">
                  <a16:creationId xmlns:a16="http://schemas.microsoft.com/office/drawing/2014/main" id="{A06B144E-40AC-44E1-8A5F-1CFA63578A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7" y="3386"/>
              <a:ext cx="96" cy="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46122" name="Picture 133" descr="car_icon_small">
              <a:extLst>
                <a:ext uri="{FF2B5EF4-FFF2-40B4-BE49-F238E27FC236}">
                  <a16:creationId xmlns:a16="http://schemas.microsoft.com/office/drawing/2014/main" id="{50C7D39E-0913-4DAA-94B7-62A80CD1F4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0" y="2956"/>
              <a:ext cx="535" cy="10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6123" name="Group 134">
              <a:extLst>
                <a:ext uri="{FF2B5EF4-FFF2-40B4-BE49-F238E27FC236}">
                  <a16:creationId xmlns:a16="http://schemas.microsoft.com/office/drawing/2014/main" id="{8334F4A2-282F-4B9D-AB45-247F9D0F68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1" y="2846"/>
              <a:ext cx="262" cy="243"/>
              <a:chOff x="2751" y="1851"/>
              <a:chExt cx="462" cy="478"/>
            </a:xfrm>
          </p:grpSpPr>
          <p:pic>
            <p:nvPicPr>
              <p:cNvPr id="46177" name="Picture 135" descr="iphone_stylized_small">
                <a:extLst>
                  <a:ext uri="{FF2B5EF4-FFF2-40B4-BE49-F238E27FC236}">
                    <a16:creationId xmlns:a16="http://schemas.microsoft.com/office/drawing/2014/main" id="{4E48A08F-2621-4F34-A67C-B540A9EF3B8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78" name="Picture 136" descr="antenna_radiation_stylized">
                <a:extLst>
                  <a:ext uri="{FF2B5EF4-FFF2-40B4-BE49-F238E27FC236}">
                    <a16:creationId xmlns:a16="http://schemas.microsoft.com/office/drawing/2014/main" id="{06176007-ACCF-4847-A537-5D6EAD68092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6124" name="Group 252">
              <a:extLst>
                <a:ext uri="{FF2B5EF4-FFF2-40B4-BE49-F238E27FC236}">
                  <a16:creationId xmlns:a16="http://schemas.microsoft.com/office/drawing/2014/main" id="{7BBC8D45-6572-49B4-8E71-8547AA72AF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93" y="3034"/>
              <a:ext cx="288" cy="398"/>
              <a:chOff x="742" y="2409"/>
              <a:chExt cx="576" cy="881"/>
            </a:xfrm>
          </p:grpSpPr>
          <p:grpSp>
            <p:nvGrpSpPr>
              <p:cNvPr id="46159" name="Group 253">
                <a:extLst>
                  <a:ext uri="{FF2B5EF4-FFF2-40B4-BE49-F238E27FC236}">
                    <a16:creationId xmlns:a16="http://schemas.microsoft.com/office/drawing/2014/main" id="{2C8AFD96-2021-4F55-81EC-F056F619186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6162" name="Line 270">
                  <a:extLst>
                    <a:ext uri="{FF2B5EF4-FFF2-40B4-BE49-F238E27FC236}">
                      <a16:creationId xmlns:a16="http://schemas.microsoft.com/office/drawing/2014/main" id="{F953EE84-ED67-4B81-BC62-1E52E01B83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3" name="Line 271">
                  <a:extLst>
                    <a:ext uri="{FF2B5EF4-FFF2-40B4-BE49-F238E27FC236}">
                      <a16:creationId xmlns:a16="http://schemas.microsoft.com/office/drawing/2014/main" id="{3F5895F3-799B-41AF-8F34-86EC0E7B65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4" name="Line 272">
                  <a:extLst>
                    <a:ext uri="{FF2B5EF4-FFF2-40B4-BE49-F238E27FC236}">
                      <a16:creationId xmlns:a16="http://schemas.microsoft.com/office/drawing/2014/main" id="{5CA37E5E-E317-40DA-9426-FF942E256C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5" name="Line 273">
                  <a:extLst>
                    <a:ext uri="{FF2B5EF4-FFF2-40B4-BE49-F238E27FC236}">
                      <a16:creationId xmlns:a16="http://schemas.microsoft.com/office/drawing/2014/main" id="{B96E4D35-30F6-4C91-BE41-94CB3F179B0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6" name="Line 274">
                  <a:extLst>
                    <a:ext uri="{FF2B5EF4-FFF2-40B4-BE49-F238E27FC236}">
                      <a16:creationId xmlns:a16="http://schemas.microsoft.com/office/drawing/2014/main" id="{3D0C85D0-C3D1-41EA-B076-0F62AF48E5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7" name="Line 275">
                  <a:extLst>
                    <a:ext uri="{FF2B5EF4-FFF2-40B4-BE49-F238E27FC236}">
                      <a16:creationId xmlns:a16="http://schemas.microsoft.com/office/drawing/2014/main" id="{02C713AC-9994-411E-8A19-C939C2FA44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8" name="Line 276">
                  <a:extLst>
                    <a:ext uri="{FF2B5EF4-FFF2-40B4-BE49-F238E27FC236}">
                      <a16:creationId xmlns:a16="http://schemas.microsoft.com/office/drawing/2014/main" id="{4E46053A-EBAB-4EE3-89DE-213A1BE518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69" name="Line 277">
                  <a:extLst>
                    <a:ext uri="{FF2B5EF4-FFF2-40B4-BE49-F238E27FC236}">
                      <a16:creationId xmlns:a16="http://schemas.microsoft.com/office/drawing/2014/main" id="{72359CEB-2C9D-4634-835A-CE7CA32762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0" name="Line 278">
                  <a:extLst>
                    <a:ext uri="{FF2B5EF4-FFF2-40B4-BE49-F238E27FC236}">
                      <a16:creationId xmlns:a16="http://schemas.microsoft.com/office/drawing/2014/main" id="{066929B3-648B-45CB-8DB5-ADEABF29AE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1" name="Line 279">
                  <a:extLst>
                    <a:ext uri="{FF2B5EF4-FFF2-40B4-BE49-F238E27FC236}">
                      <a16:creationId xmlns:a16="http://schemas.microsoft.com/office/drawing/2014/main" id="{1A644A06-F9AB-43E4-8384-34D0334416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2" name="Line 280">
                  <a:extLst>
                    <a:ext uri="{FF2B5EF4-FFF2-40B4-BE49-F238E27FC236}">
                      <a16:creationId xmlns:a16="http://schemas.microsoft.com/office/drawing/2014/main" id="{E08CFA18-7578-4333-A36B-6BAFFE0AF7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3" name="Line 281">
                  <a:extLst>
                    <a:ext uri="{FF2B5EF4-FFF2-40B4-BE49-F238E27FC236}">
                      <a16:creationId xmlns:a16="http://schemas.microsoft.com/office/drawing/2014/main" id="{6B1FD8DB-BB53-4AE2-A496-14808367AA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4" name="Line 282">
                  <a:extLst>
                    <a:ext uri="{FF2B5EF4-FFF2-40B4-BE49-F238E27FC236}">
                      <a16:creationId xmlns:a16="http://schemas.microsoft.com/office/drawing/2014/main" id="{7301C21F-B390-4BC2-B842-7401CADE89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5" name="Line 283">
                  <a:extLst>
                    <a:ext uri="{FF2B5EF4-FFF2-40B4-BE49-F238E27FC236}">
                      <a16:creationId xmlns:a16="http://schemas.microsoft.com/office/drawing/2014/main" id="{0BAEAC57-5180-4785-8360-CB0EDF8D44F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46176" name="Line 284">
                  <a:extLst>
                    <a:ext uri="{FF2B5EF4-FFF2-40B4-BE49-F238E27FC236}">
                      <a16:creationId xmlns:a16="http://schemas.microsoft.com/office/drawing/2014/main" id="{FA4B0D88-1CFF-4ADF-BABB-741FC72E890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46160" name="Picture 269" descr="cell_tower_radiation copy">
                <a:extLst>
                  <a:ext uri="{FF2B5EF4-FFF2-40B4-BE49-F238E27FC236}">
                    <a16:creationId xmlns:a16="http://schemas.microsoft.com/office/drawing/2014/main" id="{34D28A8B-4306-4806-825D-B6642D1833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61" name="Oval 270">
                <a:extLst>
                  <a:ext uri="{FF2B5EF4-FFF2-40B4-BE49-F238E27FC236}">
                    <a16:creationId xmlns:a16="http://schemas.microsoft.com/office/drawing/2014/main" id="{9FB39DA5-6531-4F10-B3A9-276E35078A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46125" name="Group 342">
              <a:extLst>
                <a:ext uri="{FF2B5EF4-FFF2-40B4-BE49-F238E27FC236}">
                  <a16:creationId xmlns:a16="http://schemas.microsoft.com/office/drawing/2014/main" id="{37AAA8B8-C4CC-4B58-9BE8-4922B265E7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15" y="3159"/>
              <a:ext cx="337" cy="257"/>
              <a:chOff x="877" y="1008"/>
              <a:chExt cx="2747" cy="2591"/>
            </a:xfrm>
          </p:grpSpPr>
          <p:pic>
            <p:nvPicPr>
              <p:cNvPr id="46136" name="Picture 343" descr="antenna_stylized">
                <a:extLst>
                  <a:ext uri="{FF2B5EF4-FFF2-40B4-BE49-F238E27FC236}">
                    <a16:creationId xmlns:a16="http://schemas.microsoft.com/office/drawing/2014/main" id="{A9BE4F6B-E160-4D41-BC01-45F4CFA7AD2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6137" name="Picture 344" descr="laptop_keyboard">
                <a:extLst>
                  <a:ext uri="{FF2B5EF4-FFF2-40B4-BE49-F238E27FC236}">
                    <a16:creationId xmlns:a16="http://schemas.microsoft.com/office/drawing/2014/main" id="{E60DA485-26DC-482A-A64B-A8AE0AF5DBD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38" name="Freeform 345">
                <a:extLst>
                  <a:ext uri="{FF2B5EF4-FFF2-40B4-BE49-F238E27FC236}">
                    <a16:creationId xmlns:a16="http://schemas.microsoft.com/office/drawing/2014/main" id="{D38D74B0-277A-4024-B075-2B94A05A5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46139" name="Picture 346" descr="screen">
                <a:extLst>
                  <a:ext uri="{FF2B5EF4-FFF2-40B4-BE49-F238E27FC236}">
                    <a16:creationId xmlns:a16="http://schemas.microsoft.com/office/drawing/2014/main" id="{1CEA0172-61ED-473A-8319-01602A23E8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6140" name="Freeform 347">
                <a:extLst>
                  <a:ext uri="{FF2B5EF4-FFF2-40B4-BE49-F238E27FC236}">
                    <a16:creationId xmlns:a16="http://schemas.microsoft.com/office/drawing/2014/main" id="{A0107385-83E1-4020-AA0E-D2D13B91C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1" name="Freeform 348">
                <a:extLst>
                  <a:ext uri="{FF2B5EF4-FFF2-40B4-BE49-F238E27FC236}">
                    <a16:creationId xmlns:a16="http://schemas.microsoft.com/office/drawing/2014/main" id="{A85D7D76-20F7-4297-B6ED-D487E95C6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2" name="Freeform 349">
                <a:extLst>
                  <a:ext uri="{FF2B5EF4-FFF2-40B4-BE49-F238E27FC236}">
                    <a16:creationId xmlns:a16="http://schemas.microsoft.com/office/drawing/2014/main" id="{67ADB565-F513-4E5F-83C9-6CA0E4CE9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3" name="Freeform 350">
                <a:extLst>
                  <a:ext uri="{FF2B5EF4-FFF2-40B4-BE49-F238E27FC236}">
                    <a16:creationId xmlns:a16="http://schemas.microsoft.com/office/drawing/2014/main" id="{4CF34C6E-4084-459F-91CB-2B8AAA991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4" name="Freeform 351">
                <a:extLst>
                  <a:ext uri="{FF2B5EF4-FFF2-40B4-BE49-F238E27FC236}">
                    <a16:creationId xmlns:a16="http://schemas.microsoft.com/office/drawing/2014/main" id="{0F77C7D6-4B67-43A0-9905-1B0A39E57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5" name="Freeform 352">
                <a:extLst>
                  <a:ext uri="{FF2B5EF4-FFF2-40B4-BE49-F238E27FC236}">
                    <a16:creationId xmlns:a16="http://schemas.microsoft.com/office/drawing/2014/main" id="{ADC58C18-2837-41B1-9D00-5613C811FC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46146" name="Group 353">
                <a:extLst>
                  <a:ext uri="{FF2B5EF4-FFF2-40B4-BE49-F238E27FC236}">
                    <a16:creationId xmlns:a16="http://schemas.microsoft.com/office/drawing/2014/main" id="{5CA2107C-FFCD-4928-9F25-59F583116B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153" name="Freeform 354">
                  <a:extLst>
                    <a:ext uri="{FF2B5EF4-FFF2-40B4-BE49-F238E27FC236}">
                      <a16:creationId xmlns:a16="http://schemas.microsoft.com/office/drawing/2014/main" id="{74CE338F-EDFB-4FB8-AEF8-6891B0795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4" name="Freeform 355">
                  <a:extLst>
                    <a:ext uri="{FF2B5EF4-FFF2-40B4-BE49-F238E27FC236}">
                      <a16:creationId xmlns:a16="http://schemas.microsoft.com/office/drawing/2014/main" id="{02B7345F-CBCE-4C56-9663-952E328B0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5" name="Freeform 356">
                  <a:extLst>
                    <a:ext uri="{FF2B5EF4-FFF2-40B4-BE49-F238E27FC236}">
                      <a16:creationId xmlns:a16="http://schemas.microsoft.com/office/drawing/2014/main" id="{430453AA-5C15-4AA8-89C6-800BC207BD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6" name="Freeform 357">
                  <a:extLst>
                    <a:ext uri="{FF2B5EF4-FFF2-40B4-BE49-F238E27FC236}">
                      <a16:creationId xmlns:a16="http://schemas.microsoft.com/office/drawing/2014/main" id="{6D310E96-3932-4097-BE4B-B849C94E14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7" name="Freeform 358">
                  <a:extLst>
                    <a:ext uri="{FF2B5EF4-FFF2-40B4-BE49-F238E27FC236}">
                      <a16:creationId xmlns:a16="http://schemas.microsoft.com/office/drawing/2014/main" id="{A9C96811-7D86-4E2E-BFED-FB2C492956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58" name="Freeform 359">
                  <a:extLst>
                    <a:ext uri="{FF2B5EF4-FFF2-40B4-BE49-F238E27FC236}">
                      <a16:creationId xmlns:a16="http://schemas.microsoft.com/office/drawing/2014/main" id="{19913319-A6AA-4BF5-9FA5-19F1D449C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47" name="Freeform 360">
                <a:extLst>
                  <a:ext uri="{FF2B5EF4-FFF2-40B4-BE49-F238E27FC236}">
                    <a16:creationId xmlns:a16="http://schemas.microsoft.com/office/drawing/2014/main" id="{51887628-3E35-4F75-94F0-86D8C0E8D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8" name="Freeform 361">
                <a:extLst>
                  <a:ext uri="{FF2B5EF4-FFF2-40B4-BE49-F238E27FC236}">
                    <a16:creationId xmlns:a16="http://schemas.microsoft.com/office/drawing/2014/main" id="{A7C842C6-114E-4658-9E0D-74C4ED128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49" name="Freeform 362">
                <a:extLst>
                  <a:ext uri="{FF2B5EF4-FFF2-40B4-BE49-F238E27FC236}">
                    <a16:creationId xmlns:a16="http://schemas.microsoft.com/office/drawing/2014/main" id="{09B84ECB-BFCD-4AB8-BF7E-EA879F644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0" name="Freeform 363">
                <a:extLst>
                  <a:ext uri="{FF2B5EF4-FFF2-40B4-BE49-F238E27FC236}">
                    <a16:creationId xmlns:a16="http://schemas.microsoft.com/office/drawing/2014/main" id="{5D8AF33B-E3A1-4FA4-90AF-F59C72AA8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1" name="Freeform 364">
                <a:extLst>
                  <a:ext uri="{FF2B5EF4-FFF2-40B4-BE49-F238E27FC236}">
                    <a16:creationId xmlns:a16="http://schemas.microsoft.com/office/drawing/2014/main" id="{0A3B4B67-3FAA-4690-8DEC-722BB832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52" name="Freeform 365">
                <a:extLst>
                  <a:ext uri="{FF2B5EF4-FFF2-40B4-BE49-F238E27FC236}">
                    <a16:creationId xmlns:a16="http://schemas.microsoft.com/office/drawing/2014/main" id="{61A85CDD-6CA5-40E9-8984-85718988C29D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26" name="Group 237">
              <a:extLst>
                <a:ext uri="{FF2B5EF4-FFF2-40B4-BE49-F238E27FC236}">
                  <a16:creationId xmlns:a16="http://schemas.microsoft.com/office/drawing/2014/main" id="{81B98D93-2D84-49BB-987C-16C8DA9FB7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77" y="3439"/>
              <a:ext cx="246" cy="107"/>
              <a:chOff x="4650" y="1129"/>
              <a:chExt cx="246" cy="95"/>
            </a:xfrm>
          </p:grpSpPr>
          <p:sp>
            <p:nvSpPr>
              <p:cNvPr id="46128" name="Oval 407">
                <a:extLst>
                  <a:ext uri="{FF2B5EF4-FFF2-40B4-BE49-F238E27FC236}">
                    <a16:creationId xmlns:a16="http://schemas.microsoft.com/office/drawing/2014/main" id="{4E30490F-2A08-40F5-9690-42A9325DA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29" name="Rectangle 410">
                <a:extLst>
                  <a:ext uri="{FF2B5EF4-FFF2-40B4-BE49-F238E27FC236}">
                    <a16:creationId xmlns:a16="http://schemas.microsoft.com/office/drawing/2014/main" id="{6D149689-55FE-413F-934B-8AD19A3AA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46130" name="Oval 411">
                <a:extLst>
                  <a:ext uri="{FF2B5EF4-FFF2-40B4-BE49-F238E27FC236}">
                    <a16:creationId xmlns:a16="http://schemas.microsoft.com/office/drawing/2014/main" id="{F9E7A48B-0FA3-4582-AB38-585F73F05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46131" name="Group 241">
                <a:extLst>
                  <a:ext uri="{FF2B5EF4-FFF2-40B4-BE49-F238E27FC236}">
                    <a16:creationId xmlns:a16="http://schemas.microsoft.com/office/drawing/2014/main" id="{2768BBF8-8183-4AC8-8EAB-982B4E97C0C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46134" name="Freeform 242">
                  <a:extLst>
                    <a:ext uri="{FF2B5EF4-FFF2-40B4-BE49-F238E27FC236}">
                      <a16:creationId xmlns:a16="http://schemas.microsoft.com/office/drawing/2014/main" id="{FCCEB71F-40AC-4A32-BE5C-42721BDE93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35" name="Freeform 243">
                  <a:extLst>
                    <a:ext uri="{FF2B5EF4-FFF2-40B4-BE49-F238E27FC236}">
                      <a16:creationId xmlns:a16="http://schemas.microsoft.com/office/drawing/2014/main" id="{4D9EC8A5-A0B5-4C8A-9157-851A8BB1BA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46132" name="Line 244">
                <a:extLst>
                  <a:ext uri="{FF2B5EF4-FFF2-40B4-BE49-F238E27FC236}">
                    <a16:creationId xmlns:a16="http://schemas.microsoft.com/office/drawing/2014/main" id="{0C67D96A-7CBA-4F9B-A39B-B0FF7FE538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33" name="Line 245">
                <a:extLst>
                  <a:ext uri="{FF2B5EF4-FFF2-40B4-BE49-F238E27FC236}">
                    <a16:creationId xmlns:a16="http://schemas.microsoft.com/office/drawing/2014/main" id="{AB1184D8-BD50-4ECC-B25D-AA567F8FA3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6127" name="Line 444">
              <a:extLst>
                <a:ext uri="{FF2B5EF4-FFF2-40B4-BE49-F238E27FC236}">
                  <a16:creationId xmlns:a16="http://schemas.microsoft.com/office/drawing/2014/main" id="{6F3E3CB5-9642-41C6-8772-EA253BAD67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4" y="3542"/>
              <a:ext cx="0" cy="2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6094" name="Text Box 446">
            <a:extLst>
              <a:ext uri="{FF2B5EF4-FFF2-40B4-BE49-F238E27FC236}">
                <a16:creationId xmlns:a16="http://schemas.microsoft.com/office/drawing/2014/main" id="{1A15C0AA-8454-497E-8CEE-30249C1A2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4700" y="5254625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5" name="Text Box 447">
            <a:extLst>
              <a:ext uri="{FF2B5EF4-FFF2-40B4-BE49-F238E27FC236}">
                <a16:creationId xmlns:a16="http://schemas.microsoft.com/office/drawing/2014/main" id="{D57E3B3C-67F1-4C39-96D5-15146B3B22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5884863"/>
            <a:ext cx="1212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to Internet</a:t>
            </a:r>
          </a:p>
        </p:txBody>
      </p:sp>
      <p:sp>
        <p:nvSpPr>
          <p:cNvPr id="46096" name="Slide Number Placeholder 3">
            <a:extLst>
              <a:ext uri="{FF2B5EF4-FFF2-40B4-BE49-F238E27FC236}">
                <a16:creationId xmlns:a16="http://schemas.microsoft.com/office/drawing/2014/main" id="{6ECEE8E7-CDDD-4E67-A9E7-FE7BB45EF7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F0F3948-A176-4767-97D1-77175E479AE5}" type="slidenum">
              <a:rPr lang="en-US" altLang="en-US" sz="1200">
                <a:latin typeface="Tahoma" panose="020B0604030504040204" pitchFamily="34" charset="0"/>
              </a:rPr>
              <a:pPr/>
              <a:t>18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46097" name="Group 114">
            <a:extLst>
              <a:ext uri="{FF2B5EF4-FFF2-40B4-BE49-F238E27FC236}">
                <a16:creationId xmlns:a16="http://schemas.microsoft.com/office/drawing/2014/main" id="{23ECEE7D-47FF-4035-AA54-83AA151F0675}"/>
              </a:ext>
            </a:extLst>
          </p:cNvPr>
          <p:cNvGrpSpPr>
            <a:grpSpLocks/>
          </p:cNvGrpSpPr>
          <p:nvPr/>
        </p:nvGrpSpPr>
        <p:grpSpPr bwMode="auto">
          <a:xfrm>
            <a:off x="2330450" y="3776663"/>
            <a:ext cx="636588" cy="879475"/>
            <a:chOff x="5806938" y="3011924"/>
            <a:chExt cx="347997" cy="396620"/>
          </a:xfrm>
        </p:grpSpPr>
        <p:pic>
          <p:nvPicPr>
            <p:cNvPr id="46118" name="Picture 117">
              <a:extLst>
                <a:ext uri="{FF2B5EF4-FFF2-40B4-BE49-F238E27FC236}">
                  <a16:creationId xmlns:a16="http://schemas.microsoft.com/office/drawing/2014/main" id="{F04DACA0-2F1C-4549-969E-7B282653899C}"/>
                </a:ext>
              </a:extLst>
            </p:cNvPr>
            <p:cNvPicPr>
              <a:picLocks noChangeAspect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119" name="Picture 1115" descr="antenna_stylized">
              <a:extLst>
                <a:ext uri="{FF2B5EF4-FFF2-40B4-BE49-F238E27FC236}">
                  <a16:creationId xmlns:a16="http://schemas.microsoft.com/office/drawing/2014/main" id="{6D171F30-D5DA-422B-B2A1-051FA84E33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098" name="Group 347">
            <a:extLst>
              <a:ext uri="{FF2B5EF4-FFF2-40B4-BE49-F238E27FC236}">
                <a16:creationId xmlns:a16="http://schemas.microsoft.com/office/drawing/2014/main" id="{06645B16-951F-4D16-AB5C-5AEC9207E49F}"/>
              </a:ext>
            </a:extLst>
          </p:cNvPr>
          <p:cNvGrpSpPr>
            <a:grpSpLocks/>
          </p:cNvGrpSpPr>
          <p:nvPr/>
        </p:nvGrpSpPr>
        <p:grpSpPr bwMode="auto">
          <a:xfrm>
            <a:off x="2268538" y="4703763"/>
            <a:ext cx="692150" cy="331787"/>
            <a:chOff x="1871277" y="1576300"/>
            <a:chExt cx="1128371" cy="437861"/>
          </a:xfrm>
        </p:grpSpPr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401ABC9E-937B-45CF-B957-7BCA8B5B561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917FE181-93F5-498D-BD9B-9DE2810A602E}"/>
                </a:ext>
              </a:extLst>
            </p:cNvPr>
            <p:cNvSpPr/>
            <p:nvPr/>
          </p:nvSpPr>
          <p:spPr bwMode="auto">
            <a:xfrm>
              <a:off x="1871277" y="1739712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074B2319-2923-4CF4-B9F1-36499EE261F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741A58D2-13F6-4330-850B-3BF9C03E07F9}"/>
                </a:ext>
              </a:extLst>
            </p:cNvPr>
            <p:cNvSpPr/>
            <p:nvPr/>
          </p:nvSpPr>
          <p:spPr bwMode="auto">
            <a:xfrm>
              <a:off x="2158545" y="1672671"/>
              <a:ext cx="548657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8DACCCBD-DD5C-4703-8E9D-A93FCA2DB3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96989B40-A03B-447A-9C15-5C0FBF52FC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833C4E48-46CB-46DE-A13F-2E109387EC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95211534-CDB3-48B6-8A8E-A8DBE0214B0B}"/>
                </a:ext>
              </a:extLst>
            </p:cNvPr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A33831D9-E34D-4B1A-9EC7-3CB62A1245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6099" name="Group 347">
            <a:extLst>
              <a:ext uri="{FF2B5EF4-FFF2-40B4-BE49-F238E27FC236}">
                <a16:creationId xmlns:a16="http://schemas.microsoft.com/office/drawing/2014/main" id="{9BE4785D-7D2E-4367-86EE-D04270644587}"/>
              </a:ext>
            </a:extLst>
          </p:cNvPr>
          <p:cNvGrpSpPr>
            <a:grpSpLocks/>
          </p:cNvGrpSpPr>
          <p:nvPr/>
        </p:nvGrpSpPr>
        <p:grpSpPr bwMode="auto">
          <a:xfrm>
            <a:off x="6681788" y="5286375"/>
            <a:ext cx="569912" cy="269875"/>
            <a:chOff x="1871277" y="1576300"/>
            <a:chExt cx="1128371" cy="437861"/>
          </a:xfrm>
        </p:grpSpPr>
        <p:sp>
          <p:nvSpPr>
            <p:cNvPr id="126" name="Oval 125">
              <a:extLst>
                <a:ext uri="{FF2B5EF4-FFF2-40B4-BE49-F238E27FC236}">
                  <a16:creationId xmlns:a16="http://schemas.microsoft.com/office/drawing/2014/main" id="{810426C9-1659-476C-94D9-B679644633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7" name="Rectangle 126">
              <a:extLst>
                <a:ext uri="{FF2B5EF4-FFF2-40B4-BE49-F238E27FC236}">
                  <a16:creationId xmlns:a16="http://schemas.microsoft.com/office/drawing/2014/main" id="{2F801318-D19D-40B1-B1D1-027B2ADF73E8}"/>
                </a:ext>
              </a:extLst>
            </p:cNvPr>
            <p:cNvSpPr/>
            <p:nvPr/>
          </p:nvSpPr>
          <p:spPr bwMode="auto">
            <a:xfrm>
              <a:off x="1871277" y="1738567"/>
              <a:ext cx="1128371" cy="1159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8" name="Oval 127">
              <a:extLst>
                <a:ext uri="{FF2B5EF4-FFF2-40B4-BE49-F238E27FC236}">
                  <a16:creationId xmlns:a16="http://schemas.microsoft.com/office/drawing/2014/main" id="{0BF0D247-CBE4-467C-91F8-128038A1D86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9" name="Freeform 128">
              <a:extLst>
                <a:ext uri="{FF2B5EF4-FFF2-40B4-BE49-F238E27FC236}">
                  <a16:creationId xmlns:a16="http://schemas.microsoft.com/office/drawing/2014/main" id="{531FF8B9-E912-4A19-8BAA-C41754948F26}"/>
                </a:ext>
              </a:extLst>
            </p:cNvPr>
            <p:cNvSpPr/>
            <p:nvPr/>
          </p:nvSpPr>
          <p:spPr bwMode="auto">
            <a:xfrm>
              <a:off x="2160442" y="1674175"/>
              <a:ext cx="546899" cy="15969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0" name="Freeform 129">
              <a:extLst>
                <a:ext uri="{FF2B5EF4-FFF2-40B4-BE49-F238E27FC236}">
                  <a16:creationId xmlns:a16="http://schemas.microsoft.com/office/drawing/2014/main" id="{2765C70D-AF91-488B-B5D5-F77E3AEB4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1" name="Freeform 130">
              <a:extLst>
                <a:ext uri="{FF2B5EF4-FFF2-40B4-BE49-F238E27FC236}">
                  <a16:creationId xmlns:a16="http://schemas.microsoft.com/office/drawing/2014/main" id="{91632F1F-AB0C-4493-AB6C-DC25A8BB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93671E76-7D4E-4891-8015-7D921EFD97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B2CF0B39-3F1D-4106-B222-A8F4A3F52AD7}"/>
                </a:ext>
              </a:extLst>
            </p:cNvPr>
            <p:cNvCxnSpPr>
              <a:cxnSpLocks noChangeShapeType="1"/>
              <a:endCxn id="12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025D3E63-0CAA-4D2A-8645-3226516AD7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219">
            <a:extLst>
              <a:ext uri="{FF2B5EF4-FFF2-40B4-BE49-F238E27FC236}">
                <a16:creationId xmlns:a16="http://schemas.microsoft.com/office/drawing/2014/main" id="{DD2C2F72-97C3-4BA8-A263-B30F7BC1373A}"/>
              </a:ext>
            </a:extLst>
          </p:cNvPr>
          <p:cNvGrpSpPr>
            <a:grpSpLocks/>
          </p:cNvGrpSpPr>
          <p:nvPr/>
        </p:nvGrpSpPr>
        <p:grpSpPr bwMode="auto">
          <a:xfrm>
            <a:off x="5281613" y="2803525"/>
            <a:ext cx="409575" cy="565150"/>
            <a:chOff x="375561" y="297711"/>
            <a:chExt cx="1252683" cy="2142487"/>
          </a:xfrm>
        </p:grpSpPr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F51C12C1-3F65-4333-9CD4-A289500A19D0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952D9E39-7E8D-4705-AD9C-8E55179B05DA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3" name="Rectangle 222">
              <a:extLst>
                <a:ext uri="{FF2B5EF4-FFF2-40B4-BE49-F238E27FC236}">
                  <a16:creationId xmlns:a16="http://schemas.microsoft.com/office/drawing/2014/main" id="{4F71753A-25C8-47F3-BEC5-9480C350A4B7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0" name="Title 50">
            <a:extLst>
              <a:ext uri="{FF2B5EF4-FFF2-40B4-BE49-F238E27FC236}">
                <a16:creationId xmlns:a16="http://schemas.microsoft.com/office/drawing/2014/main" id="{C3CBE274-18FE-42A5-BABC-8B9FCC1703B3}"/>
              </a:ext>
            </a:extLst>
          </p:cNvPr>
          <p:cNvSpPr>
            <a:spLocks noGrp="1"/>
          </p:cNvSpPr>
          <p:nvPr>
            <p:ph type="title" idx="4294967295"/>
          </p:nvPr>
        </p:nvSpPr>
        <p:spPr>
          <a:xfrm>
            <a:off x="290513" y="198438"/>
            <a:ext cx="8321675" cy="765175"/>
          </a:xfrm>
        </p:spPr>
        <p:txBody>
          <a:bodyPr/>
          <a:lstStyle/>
          <a:p>
            <a:pPr eaLnBrk="1" hangingPunct="1"/>
            <a:r>
              <a:rPr lang="en-US" altLang="en-US" sz="4000"/>
              <a:t>Host: sends </a:t>
            </a:r>
            <a:r>
              <a:rPr lang="en-US" altLang="en-US" sz="4000" i="1"/>
              <a:t>packets</a:t>
            </a:r>
            <a:r>
              <a:rPr lang="en-US" altLang="en-US" sz="4000"/>
              <a:t> of data</a:t>
            </a:r>
          </a:p>
        </p:txBody>
      </p:sp>
      <p:sp>
        <p:nvSpPr>
          <p:cNvPr id="243750" name="Content Placeholder 52">
            <a:extLst>
              <a:ext uri="{FF2B5EF4-FFF2-40B4-BE49-F238E27FC236}">
                <a16:creationId xmlns:a16="http://schemas.microsoft.com/office/drawing/2014/main" id="{0805C617-EBD9-45F9-BFC0-BE466B4C5E54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428625" y="1296988"/>
            <a:ext cx="3775075" cy="3425825"/>
          </a:xfrm>
        </p:spPr>
        <p:txBody>
          <a:bodyPr/>
          <a:lstStyle/>
          <a:p>
            <a:pPr marL="0" indent="0" eaLnBrk="1" hangingPunct="1">
              <a:buFont typeface="Wingdings" panose="05000000000000000000" pitchFamily="2" charset="2"/>
              <a:buNone/>
              <a:defRPr/>
            </a:pPr>
            <a:r>
              <a:rPr lang="en-US" sz="2400" dirty="0">
                <a:ea typeface="+mn-ea"/>
              </a:rPr>
              <a:t>host sending function: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takes application message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breaks into smaller chunks, known as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packets</a:t>
            </a:r>
            <a:r>
              <a:rPr lang="en-US" sz="2400" dirty="0">
                <a:ea typeface="+mn-ea"/>
              </a:rPr>
              <a:t>, of length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L</a:t>
            </a:r>
            <a:r>
              <a:rPr lang="en-US" sz="2400" dirty="0">
                <a:ea typeface="+mn-ea"/>
              </a:rPr>
              <a:t> bits</a:t>
            </a:r>
          </a:p>
          <a:p>
            <a:pPr eaLnBrk="1" hangingPunct="1">
              <a:buFont typeface="Wingdings" charset="2"/>
              <a:buChar char="§"/>
              <a:defRPr/>
            </a:pPr>
            <a:r>
              <a:rPr lang="en-US" sz="2400" dirty="0">
                <a:ea typeface="+mn-ea"/>
              </a:rPr>
              <a:t>transmits packet into access network at </a:t>
            </a:r>
            <a:r>
              <a:rPr lang="en-US" sz="2400" i="1" dirty="0">
                <a:solidFill>
                  <a:srgbClr val="C00000"/>
                </a:solidFill>
                <a:ea typeface="+mn-ea"/>
              </a:rPr>
              <a:t>transmission rate R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dirty="0"/>
              <a:t>link transmission rate, aka link </a:t>
            </a:r>
            <a:r>
              <a:rPr lang="en-US" i="1" dirty="0">
                <a:solidFill>
                  <a:srgbClr val="C00000"/>
                </a:solidFill>
              </a:rPr>
              <a:t>capacity, aka link bandwidth</a:t>
            </a:r>
          </a:p>
        </p:txBody>
      </p:sp>
      <p:sp>
        <p:nvSpPr>
          <p:cNvPr id="48132" name="Line 305">
            <a:extLst>
              <a:ext uri="{FF2B5EF4-FFF2-40B4-BE49-F238E27FC236}">
                <a16:creationId xmlns:a16="http://schemas.microsoft.com/office/drawing/2014/main" id="{11D26BEF-149C-4E7D-B1D6-D3876EBAE18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05475" y="3727450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48133" name="Picture 394" descr="underline_base">
            <a:extLst>
              <a:ext uri="{FF2B5EF4-FFF2-40B4-BE49-F238E27FC236}">
                <a16:creationId xmlns:a16="http://schemas.microsoft.com/office/drawing/2014/main" id="{8F3D5C27-D4E1-4C8C-BA02-D99427EE7DB0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822325"/>
            <a:ext cx="5749925" cy="16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48134" name="Group 51">
            <a:extLst>
              <a:ext uri="{FF2B5EF4-FFF2-40B4-BE49-F238E27FC236}">
                <a16:creationId xmlns:a16="http://schemas.microsoft.com/office/drawing/2014/main" id="{90A5276A-328E-467F-B351-F64FEF52CBDA}"/>
              </a:ext>
            </a:extLst>
          </p:cNvPr>
          <p:cNvGrpSpPr>
            <a:grpSpLocks/>
          </p:cNvGrpSpPr>
          <p:nvPr/>
        </p:nvGrpSpPr>
        <p:grpSpPr bwMode="auto">
          <a:xfrm>
            <a:off x="7883525" y="3427413"/>
            <a:ext cx="1052513" cy="355600"/>
            <a:chOff x="4410" y="1365"/>
            <a:chExt cx="663" cy="224"/>
          </a:xfrm>
        </p:grpSpPr>
        <p:sp>
          <p:nvSpPr>
            <p:cNvPr id="48160" name="Rectangle 52">
              <a:extLst>
                <a:ext uri="{FF2B5EF4-FFF2-40B4-BE49-F238E27FC236}">
                  <a16:creationId xmlns:a16="http://schemas.microsoft.com/office/drawing/2014/main" id="{3A335399-9D28-4502-A3EC-794D9F237A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1" name="AutoShape 53">
              <a:extLst>
                <a:ext uri="{FF2B5EF4-FFF2-40B4-BE49-F238E27FC236}">
                  <a16:creationId xmlns:a16="http://schemas.microsoft.com/office/drawing/2014/main" id="{171B14E3-00A6-45D0-ACA8-8D7C28BFEA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48162" name="Freeform 54">
              <a:extLst>
                <a:ext uri="{FF2B5EF4-FFF2-40B4-BE49-F238E27FC236}">
                  <a16:creationId xmlns:a16="http://schemas.microsoft.com/office/drawing/2014/main" id="{1E704D4F-F6C4-45A2-8107-D8841B84E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63" name="Freeform 55">
              <a:extLst>
                <a:ext uri="{FF2B5EF4-FFF2-40B4-BE49-F238E27FC236}">
                  <a16:creationId xmlns:a16="http://schemas.microsoft.com/office/drawing/2014/main" id="{CF2DF462-C487-495F-AC27-1C355ABA3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48164" name="Freeform 56">
              <a:extLst>
                <a:ext uri="{FF2B5EF4-FFF2-40B4-BE49-F238E27FC236}">
                  <a16:creationId xmlns:a16="http://schemas.microsoft.com/office/drawing/2014/main" id="{D4A99DFA-60FF-46AC-B0A3-F25FE2ACD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48135" name="TextBox 1">
            <a:extLst>
              <a:ext uri="{FF2B5EF4-FFF2-40B4-BE49-F238E27FC236}">
                <a16:creationId xmlns:a16="http://schemas.microsoft.com/office/drawing/2014/main" id="{2B1C7392-C666-4872-A7EE-44265BE5C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5" y="3759200"/>
            <a:ext cx="26463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R: </a:t>
            </a:r>
            <a:r>
              <a:rPr lang="en-US" altLang="en-US" sz="1800"/>
              <a:t>link transmission rate</a:t>
            </a:r>
          </a:p>
        </p:txBody>
      </p:sp>
      <p:grpSp>
        <p:nvGrpSpPr>
          <p:cNvPr id="48136" name="Group 201">
            <a:extLst>
              <a:ext uri="{FF2B5EF4-FFF2-40B4-BE49-F238E27FC236}">
                <a16:creationId xmlns:a16="http://schemas.microsoft.com/office/drawing/2014/main" id="{E50E4DFF-0184-4A48-902B-9135EF783A23}"/>
              </a:ext>
            </a:extLst>
          </p:cNvPr>
          <p:cNvGrpSpPr>
            <a:grpSpLocks/>
          </p:cNvGrpSpPr>
          <p:nvPr/>
        </p:nvGrpSpPr>
        <p:grpSpPr bwMode="auto">
          <a:xfrm>
            <a:off x="5033963" y="2809875"/>
            <a:ext cx="409575" cy="565150"/>
            <a:chOff x="375561" y="297711"/>
            <a:chExt cx="1252683" cy="2138362"/>
          </a:xfrm>
        </p:grpSpPr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CC03F4F3-2EF6-4E8B-BD01-04E80360116A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4" name="Freeform 203">
              <a:extLst>
                <a:ext uri="{FF2B5EF4-FFF2-40B4-BE49-F238E27FC236}">
                  <a16:creationId xmlns:a16="http://schemas.microsoft.com/office/drawing/2014/main" id="{748D6F86-751A-44CB-95D0-B5FFBD18071E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5" name="Rectangle 204">
              <a:extLst>
                <a:ext uri="{FF2B5EF4-FFF2-40B4-BE49-F238E27FC236}">
                  <a16:creationId xmlns:a16="http://schemas.microsoft.com/office/drawing/2014/main" id="{DFCB2B3C-2331-4039-9151-907F7921A837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rgbClr val="33CC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37" name="TextBox 205">
            <a:extLst>
              <a:ext uri="{FF2B5EF4-FFF2-40B4-BE49-F238E27FC236}">
                <a16:creationId xmlns:a16="http://schemas.microsoft.com/office/drawing/2014/main" id="{B43446AF-F924-48ED-A361-2D5FBBCCCD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1075" y="3986213"/>
            <a:ext cx="6683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/>
              <a:t>host</a:t>
            </a:r>
          </a:p>
        </p:txBody>
      </p:sp>
      <p:grpSp>
        <p:nvGrpSpPr>
          <p:cNvPr id="48138" name="Group 206">
            <a:extLst>
              <a:ext uri="{FF2B5EF4-FFF2-40B4-BE49-F238E27FC236}">
                <a16:creationId xmlns:a16="http://schemas.microsoft.com/office/drawing/2014/main" id="{F427A3CC-3AE0-49C9-B6D9-C8A436D51089}"/>
              </a:ext>
            </a:extLst>
          </p:cNvPr>
          <p:cNvGrpSpPr>
            <a:grpSpLocks/>
          </p:cNvGrpSpPr>
          <p:nvPr/>
        </p:nvGrpSpPr>
        <p:grpSpPr bwMode="auto">
          <a:xfrm>
            <a:off x="4559300" y="3535363"/>
            <a:ext cx="1295400" cy="506412"/>
            <a:chOff x="1816230" y="6118900"/>
            <a:chExt cx="1843339" cy="739100"/>
          </a:xfrm>
        </p:grpSpPr>
        <p:pic>
          <p:nvPicPr>
            <p:cNvPr id="48155" name="Picture 8">
              <a:extLst>
                <a:ext uri="{FF2B5EF4-FFF2-40B4-BE49-F238E27FC236}">
                  <a16:creationId xmlns:a16="http://schemas.microsoft.com/office/drawing/2014/main" id="{BA5FB0C4-0237-4E3A-9A3F-1BE540FAAC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7B45A93A-0319-4D33-A68F-AFB0A14684EB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48139" name="Group 209">
            <a:extLst>
              <a:ext uri="{FF2B5EF4-FFF2-40B4-BE49-F238E27FC236}">
                <a16:creationId xmlns:a16="http://schemas.microsoft.com/office/drawing/2014/main" id="{368F8857-430B-4573-9EC6-E1BEA9107E35}"/>
              </a:ext>
            </a:extLst>
          </p:cNvPr>
          <p:cNvGrpSpPr>
            <a:grpSpLocks/>
          </p:cNvGrpSpPr>
          <p:nvPr/>
        </p:nvGrpSpPr>
        <p:grpSpPr bwMode="auto">
          <a:xfrm>
            <a:off x="4699000" y="1919288"/>
            <a:ext cx="1409700" cy="877887"/>
            <a:chOff x="2387973" y="4309243"/>
            <a:chExt cx="1771787" cy="1282262"/>
          </a:xfrm>
        </p:grpSpPr>
        <p:pic>
          <p:nvPicPr>
            <p:cNvPr id="48153" name="Picture 9">
              <a:extLst>
                <a:ext uri="{FF2B5EF4-FFF2-40B4-BE49-F238E27FC236}">
                  <a16:creationId xmlns:a16="http://schemas.microsoft.com/office/drawing/2014/main" id="{C1354655-BBB6-4716-9220-E239921C9E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E2D17AF0-D426-4372-818C-F4DD8FBC2662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140" name="TextBox 215">
            <a:extLst>
              <a:ext uri="{FF2B5EF4-FFF2-40B4-BE49-F238E27FC236}">
                <a16:creationId xmlns:a16="http://schemas.microsoft.com/office/drawing/2014/main" id="{6BC2E659-49F0-4C32-A95A-CC334A56C3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48300" y="3341688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1</a:t>
            </a:r>
          </a:p>
        </p:txBody>
      </p:sp>
      <p:sp>
        <p:nvSpPr>
          <p:cNvPr id="48141" name="TextBox 216">
            <a:extLst>
              <a:ext uri="{FF2B5EF4-FFF2-40B4-BE49-F238E27FC236}">
                <a16:creationId xmlns:a16="http://schemas.microsoft.com/office/drawing/2014/main" id="{955CD1EC-AC00-4C55-BAA6-890B6A2BC9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07000" y="3349625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2</a:t>
            </a:r>
          </a:p>
        </p:txBody>
      </p:sp>
      <p:cxnSp>
        <p:nvCxnSpPr>
          <p:cNvPr id="48142" name="Straight Connector 3">
            <a:extLst>
              <a:ext uri="{FF2B5EF4-FFF2-40B4-BE49-F238E27FC236}">
                <a16:creationId xmlns:a16="http://schemas.microsoft.com/office/drawing/2014/main" id="{FA928BBE-8106-46B8-B356-794CDD59170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697538" y="2363788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3" name="TextBox 234">
            <a:extLst>
              <a:ext uri="{FF2B5EF4-FFF2-40B4-BE49-F238E27FC236}">
                <a16:creationId xmlns:a16="http://schemas.microsoft.com/office/drawing/2014/main" id="{960AB0AA-9EEF-416B-BDCB-988DDCA79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1175" y="2014538"/>
            <a:ext cx="1531938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/>
              <a:t>two packets, </a:t>
            </a:r>
          </a:p>
          <a:p>
            <a:r>
              <a:rPr lang="en-US" altLang="en-US" sz="1800" i="1"/>
              <a:t>L</a:t>
            </a:r>
            <a:r>
              <a:rPr lang="en-US" altLang="en-US" sz="1800"/>
              <a:t> bits each</a:t>
            </a:r>
          </a:p>
        </p:txBody>
      </p:sp>
      <p:sp>
        <p:nvSpPr>
          <p:cNvPr id="48144" name="TextBox 235">
            <a:extLst>
              <a:ext uri="{FF2B5EF4-FFF2-40B4-BE49-F238E27FC236}">
                <a16:creationId xmlns:a16="http://schemas.microsoft.com/office/drawing/2014/main" id="{22347DB3-4524-45AF-98E3-CBC751751F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456238"/>
            <a:ext cx="1479550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r">
              <a:lnSpc>
                <a:spcPts val="1800"/>
              </a:lnSpc>
            </a:pPr>
            <a:r>
              <a:rPr lang="en-US" altLang="en-US" sz="1800"/>
              <a:t>packet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transmission</a:t>
            </a:r>
          </a:p>
          <a:p>
            <a:pPr algn="r">
              <a:lnSpc>
                <a:spcPts val="1800"/>
              </a:lnSpc>
            </a:pPr>
            <a:r>
              <a:rPr lang="en-US" altLang="en-US" sz="1800"/>
              <a:t>delay</a:t>
            </a:r>
          </a:p>
        </p:txBody>
      </p:sp>
      <p:sp>
        <p:nvSpPr>
          <p:cNvPr id="48145" name="TextBox 237">
            <a:extLst>
              <a:ext uri="{FF2B5EF4-FFF2-40B4-BE49-F238E27FC236}">
                <a16:creationId xmlns:a16="http://schemas.microsoft.com/office/drawing/2014/main" id="{992B793C-A2D1-4179-8BB4-3718DE7811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0775" y="5453063"/>
            <a:ext cx="1711325" cy="785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ts val="1800"/>
              </a:lnSpc>
            </a:pPr>
            <a:r>
              <a:rPr lang="en-US" altLang="en-US" sz="1800"/>
              <a:t>time needed to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transmit </a:t>
            </a:r>
            <a:r>
              <a:rPr lang="en-US" altLang="en-US" sz="1800" i="1"/>
              <a:t>L</a:t>
            </a:r>
            <a:r>
              <a:rPr lang="en-US" altLang="en-US" sz="1800"/>
              <a:t>-bit</a:t>
            </a:r>
          </a:p>
          <a:p>
            <a:pPr algn="ctr">
              <a:lnSpc>
                <a:spcPts val="1800"/>
              </a:lnSpc>
            </a:pPr>
            <a:r>
              <a:rPr lang="en-US" altLang="en-US" sz="1800"/>
              <a:t>packet into link</a:t>
            </a:r>
          </a:p>
        </p:txBody>
      </p:sp>
      <p:sp>
        <p:nvSpPr>
          <p:cNvPr id="48146" name="TextBox 4">
            <a:extLst>
              <a:ext uri="{FF2B5EF4-FFF2-40B4-BE49-F238E27FC236}">
                <a16:creationId xmlns:a16="http://schemas.microsoft.com/office/drawing/2014/main" id="{574F124D-F0E7-466B-B627-CB96591DA6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67438" y="5400675"/>
            <a:ext cx="1741487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L</a:t>
            </a:r>
            <a:r>
              <a:rPr lang="en-US" altLang="en-US"/>
              <a:t> (bits)</a:t>
            </a:r>
          </a:p>
          <a:p>
            <a:r>
              <a:rPr lang="en-US" altLang="en-US" i="1"/>
              <a:t>R</a:t>
            </a:r>
            <a:r>
              <a:rPr lang="en-US" altLang="en-US"/>
              <a:t> (bits/sec)</a:t>
            </a:r>
          </a:p>
        </p:txBody>
      </p:sp>
      <p:cxnSp>
        <p:nvCxnSpPr>
          <p:cNvPr id="48147" name="Straight Connector 9">
            <a:extLst>
              <a:ext uri="{FF2B5EF4-FFF2-40B4-BE49-F238E27FC236}">
                <a16:creationId xmlns:a16="http://schemas.microsoft.com/office/drawing/2014/main" id="{0AA87C61-B292-48D8-A0B8-42E6DDA3891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54750" y="5819775"/>
            <a:ext cx="12842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8148" name="TextBox 10">
            <a:extLst>
              <a:ext uri="{FF2B5EF4-FFF2-40B4-BE49-F238E27FC236}">
                <a16:creationId xmlns:a16="http://schemas.microsoft.com/office/drawing/2014/main" id="{BFC26B2F-DEA4-4A43-9035-A4FB3519A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8975" y="5586413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49" name="TextBox 245">
            <a:extLst>
              <a:ext uri="{FF2B5EF4-FFF2-40B4-BE49-F238E27FC236}">
                <a16:creationId xmlns:a16="http://schemas.microsoft.com/office/drawing/2014/main" id="{6281DD85-B0F0-4E2F-97EB-CD948CF20F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0538" y="5602288"/>
            <a:ext cx="3651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=</a:t>
            </a:r>
          </a:p>
        </p:txBody>
      </p:sp>
      <p:sp>
        <p:nvSpPr>
          <p:cNvPr id="48150" name="Rectangle 11">
            <a:extLst>
              <a:ext uri="{FF2B5EF4-FFF2-40B4-BE49-F238E27FC236}">
                <a16:creationId xmlns:a16="http://schemas.microsoft.com/office/drawing/2014/main" id="{BFCBA966-F08A-4C40-BF1E-96CE3E2A49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5322888"/>
            <a:ext cx="7275512" cy="1001712"/>
          </a:xfrm>
          <a:prstGeom prst="rect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48151" name="Slide Number Placeholder 3">
            <a:extLst>
              <a:ext uri="{FF2B5EF4-FFF2-40B4-BE49-F238E27FC236}">
                <a16:creationId xmlns:a16="http://schemas.microsoft.com/office/drawing/2014/main" id="{39E6F69C-F71A-4046-A7A6-5D30827925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FEE898C-2744-4F4D-9D65-03F3DF337A5D}" type="slidenum">
              <a:rPr lang="en-US" altLang="en-US" sz="1200">
                <a:latin typeface="Tahoma" panose="020B0604030504040204" pitchFamily="34" charset="0"/>
              </a:rPr>
              <a:pPr/>
              <a:t>19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48152" name="Footer Placeholder 2">
            <a:extLst>
              <a:ext uri="{FF2B5EF4-FFF2-40B4-BE49-F238E27FC236}">
                <a16:creationId xmlns:a16="http://schemas.microsoft.com/office/drawing/2014/main" id="{EC75868B-BB30-4B09-A805-63D59108B3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Footer Placeholder 2">
            <a:extLst>
              <a:ext uri="{FF2B5EF4-FFF2-40B4-BE49-F238E27FC236}">
                <a16:creationId xmlns:a16="http://schemas.microsoft.com/office/drawing/2014/main" id="{38D9DB81-B051-4CCB-B54D-CF9357E5EB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7410" name="Rectangle 2">
            <a:extLst>
              <a:ext uri="{FF2B5EF4-FFF2-40B4-BE49-F238E27FC236}">
                <a16:creationId xmlns:a16="http://schemas.microsoft.com/office/drawing/2014/main" id="{95EC77CE-B659-4078-9F44-FB3294F495C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7200" y="241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Chapter 1: introduction</a:t>
            </a:r>
          </a:p>
        </p:txBody>
      </p:sp>
      <p:sp>
        <p:nvSpPr>
          <p:cNvPr id="30723" name="Rectangle 3">
            <a:extLst>
              <a:ext uri="{FF2B5EF4-FFF2-40B4-BE49-F238E27FC236}">
                <a16:creationId xmlns:a16="http://schemas.microsoft.com/office/drawing/2014/main" id="{5F18FD5F-DF93-44D1-8A5D-9F84A522C1AC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our goal:</a:t>
            </a:r>
            <a:r>
              <a:rPr lang="en-US" altLang="en-US"/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/>
              <a:t>get </a:t>
            </a:r>
            <a:r>
              <a:rPr lang="ja-JP" altLang="en-US"/>
              <a:t>“</a:t>
            </a:r>
            <a:r>
              <a:rPr lang="en-US" altLang="ja-JP"/>
              <a:t>feel</a:t>
            </a:r>
            <a:r>
              <a:rPr lang="ja-JP" altLang="en-US"/>
              <a:t>”</a:t>
            </a:r>
            <a:r>
              <a:rPr lang="en-US" altLang="ja-JP"/>
              <a:t> and terminology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/>
              <a:t>more depth, detail </a:t>
            </a:r>
            <a:r>
              <a:rPr lang="en-US" altLang="en-US" i="1"/>
              <a:t>later</a:t>
            </a:r>
            <a:r>
              <a:rPr lang="en-US" altLang="en-US"/>
              <a:t> in course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/>
              <a:t>approach:</a:t>
            </a:r>
          </a:p>
          <a:p>
            <a:pPr lvl="1" eaLnBrk="1" hangingPunct="1">
              <a:lnSpc>
                <a:spcPct val="90000"/>
              </a:lnSpc>
              <a:buSzPct val="85000"/>
            </a:pPr>
            <a:r>
              <a:rPr lang="en-US" altLang="en-US" sz="2800">
                <a:ea typeface="Arial" panose="020B0604020202020204" pitchFamily="34" charset="0"/>
              </a:rPr>
              <a:t>use Internet as example</a:t>
            </a:r>
          </a:p>
          <a:p>
            <a:pPr lvl="1" eaLnBrk="1" hangingPunct="1">
              <a:lnSpc>
                <a:spcPct val="90000"/>
              </a:lnSpc>
            </a:pPr>
            <a:endParaRPr lang="en-US" altLang="en-US" sz="2800">
              <a:ea typeface="Arial" panose="020B0604020202020204" pitchFamily="34" charset="0"/>
            </a:endParaRPr>
          </a:p>
        </p:txBody>
      </p:sp>
      <p:sp>
        <p:nvSpPr>
          <p:cNvPr id="30724" name="Rectangle 4">
            <a:extLst>
              <a:ext uri="{FF2B5EF4-FFF2-40B4-BE49-F238E27FC236}">
                <a16:creationId xmlns:a16="http://schemas.microsoft.com/office/drawing/2014/main" id="{CB6A00F6-035A-4B18-8198-A3646C7E148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14800" y="1371600"/>
            <a:ext cx="5029200" cy="52451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overview</a:t>
            </a:r>
            <a:r>
              <a:rPr lang="en-US" altLang="en-US">
                <a:solidFill>
                  <a:srgbClr val="CC0000"/>
                </a:solidFill>
              </a:rPr>
              <a:t>:</a:t>
            </a:r>
          </a:p>
          <a:p>
            <a:pPr eaLnBrk="1" hangingPunct="1"/>
            <a:r>
              <a:rPr lang="en-US" altLang="en-US" sz="2400"/>
              <a:t>what</a:t>
            </a:r>
            <a:r>
              <a:rPr lang="ja-JP" altLang="en-US" sz="2400"/>
              <a:t>’</a:t>
            </a:r>
            <a:r>
              <a:rPr lang="en-US" altLang="ja-JP" sz="2400"/>
              <a:t>s the Internet?</a:t>
            </a:r>
          </a:p>
          <a:p>
            <a:pPr eaLnBrk="1" hangingPunct="1"/>
            <a:r>
              <a:rPr lang="en-US" altLang="en-US" sz="2400"/>
              <a:t>what</a:t>
            </a:r>
            <a:r>
              <a:rPr lang="ja-JP" altLang="en-US" sz="2400"/>
              <a:t>’</a:t>
            </a:r>
            <a:r>
              <a:rPr lang="en-US" altLang="ja-JP" sz="2400"/>
              <a:t>s a protocol?</a:t>
            </a:r>
          </a:p>
          <a:p>
            <a:pPr eaLnBrk="1" hangingPunct="1"/>
            <a:r>
              <a:rPr lang="en-US" altLang="en-US" sz="2400"/>
              <a:t>network edge; hosts, access net, physical media</a:t>
            </a:r>
          </a:p>
          <a:p>
            <a:pPr eaLnBrk="1" hangingPunct="1"/>
            <a:r>
              <a:rPr lang="en-US" altLang="en-US" sz="2400"/>
              <a:t>network core: packet/circuit switching, Internet structure</a:t>
            </a:r>
          </a:p>
          <a:p>
            <a:pPr eaLnBrk="1" hangingPunct="1"/>
            <a:r>
              <a:rPr lang="en-US" altLang="en-US" sz="2400"/>
              <a:t>performance: loss, delay, throughput</a:t>
            </a:r>
          </a:p>
          <a:p>
            <a:pPr eaLnBrk="1" hangingPunct="1"/>
            <a:r>
              <a:rPr lang="en-US" altLang="en-US" sz="2400"/>
              <a:t>security</a:t>
            </a:r>
          </a:p>
          <a:p>
            <a:pPr eaLnBrk="1" hangingPunct="1"/>
            <a:r>
              <a:rPr lang="en-US" altLang="en-US" sz="2400"/>
              <a:t>protocol layers, service models</a:t>
            </a:r>
          </a:p>
          <a:p>
            <a:pPr eaLnBrk="1" hangingPunct="1"/>
            <a:r>
              <a:rPr lang="en-US" altLang="en-US" sz="2400"/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17413" name="Picture 12" descr="underline_base">
            <a:extLst>
              <a:ext uri="{FF2B5EF4-FFF2-40B4-BE49-F238E27FC236}">
                <a16:creationId xmlns:a16="http://schemas.microsoft.com/office/drawing/2014/main" id="{49B284D0-710A-43DE-810D-DC5398E4EDA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1030288"/>
            <a:ext cx="54848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4" name="Slide Number Placeholder 3">
            <a:extLst>
              <a:ext uri="{FF2B5EF4-FFF2-40B4-BE49-F238E27FC236}">
                <a16:creationId xmlns:a16="http://schemas.microsoft.com/office/drawing/2014/main" id="{60EB77FF-B7F4-4DE1-8CE9-CDB003612E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3C104C7-00E7-4933-B69C-1C15202B70E3}" type="slidenum">
              <a:rPr lang="en-US" altLang="en-US" sz="1200">
                <a:latin typeface="Tahoma" panose="020B0604030504040204" pitchFamily="34" charset="0"/>
              </a:rPr>
              <a:pPr/>
              <a:t>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Footer Placeholder 2">
            <a:extLst>
              <a:ext uri="{FF2B5EF4-FFF2-40B4-BE49-F238E27FC236}">
                <a16:creationId xmlns:a16="http://schemas.microsoft.com/office/drawing/2014/main" id="{DCD0D134-803B-4D21-9F6F-B9B865FBF7C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49154" name="Picture 11" descr="underline_base">
            <a:extLst>
              <a:ext uri="{FF2B5EF4-FFF2-40B4-BE49-F238E27FC236}">
                <a16:creationId xmlns:a16="http://schemas.microsoft.com/office/drawing/2014/main" id="{870B3ECC-89F1-4EFA-A42C-2976A71513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4513" y="947738"/>
            <a:ext cx="3128962" cy="171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2">
            <a:extLst>
              <a:ext uri="{FF2B5EF4-FFF2-40B4-BE49-F238E27FC236}">
                <a16:creationId xmlns:a16="http://schemas.microsoft.com/office/drawing/2014/main" id="{96B3E532-6A18-4CAF-B642-202F1AD522D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96863"/>
            <a:ext cx="7772400" cy="879475"/>
          </a:xfrm>
        </p:spPr>
        <p:txBody>
          <a:bodyPr/>
          <a:lstStyle/>
          <a:p>
            <a:pPr eaLnBrk="1" hangingPunct="1"/>
            <a:r>
              <a:rPr lang="en-US" altLang="en-US" sz="4000"/>
              <a:t>Physical media</a:t>
            </a:r>
            <a:endParaRPr lang="en-US" altLang="en-US"/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E6330985-E617-4197-8E57-A9A379F979E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482725"/>
            <a:ext cx="43227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</a:rPr>
              <a:t>bit: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propagates between</a:t>
            </a:r>
            <a:br>
              <a:rPr lang="en-US" altLang="en-US" sz="2400"/>
            </a:br>
            <a:r>
              <a:rPr lang="en-US" altLang="en-US" sz="2400"/>
              <a:t>transmitter/receiver pairs</a:t>
            </a:r>
            <a:endParaRPr lang="en-US" altLang="en-US" sz="2400">
              <a:solidFill>
                <a:srgbClr val="FF0000"/>
              </a:solidFill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</a:rPr>
              <a:t>physical link:</a:t>
            </a:r>
            <a:r>
              <a:rPr lang="en-US" altLang="en-US" sz="2400"/>
              <a:t> what lies between transmitter &amp; receiver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</a:rPr>
              <a:t>guided media: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signals propagate in solid media: copper, fiber, coax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</a:rPr>
              <a:t>unguided media:</a:t>
            </a:r>
            <a:r>
              <a:rPr lang="en-US" altLang="en-US" sz="2400"/>
              <a:t>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signals propagate freely, e.g., radio</a:t>
            </a:r>
          </a:p>
        </p:txBody>
      </p:sp>
      <p:sp>
        <p:nvSpPr>
          <p:cNvPr id="62469" name="Rectangle 4">
            <a:extLst>
              <a:ext uri="{FF2B5EF4-FFF2-40B4-BE49-F238E27FC236}">
                <a16:creationId xmlns:a16="http://schemas.microsoft.com/office/drawing/2014/main" id="{B2D6DB38-FEFA-4A87-8390-97F612D0084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51413" y="2111375"/>
            <a:ext cx="3810000" cy="33464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sz="2400" i="1" dirty="0">
                <a:solidFill>
                  <a:srgbClr val="CC0000"/>
                </a:solidFill>
                <a:ea typeface="ＭＳ Ｐゴシック" charset="0"/>
              </a:rPr>
              <a:t>twisted pair (TP</a:t>
            </a:r>
            <a:r>
              <a:rPr lang="en-US" sz="2400" i="1" dirty="0">
                <a:solidFill>
                  <a:srgbClr val="FF0000"/>
                </a:solidFill>
                <a:ea typeface="ＭＳ Ｐゴシック" charset="0"/>
              </a:rPr>
              <a:t>)</a:t>
            </a:r>
            <a:endParaRPr lang="en-US" sz="2400" i="1" dirty="0">
              <a:ea typeface="ＭＳ Ｐゴシック" charset="0"/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two insulated copper wires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5: 100 Mbps, 1 Gbps Ethernet</a:t>
            </a:r>
          </a:p>
          <a:p>
            <a:pPr marL="682625" lvl="1" indent="-231775" eaLnBrk="1" hangingPunct="1">
              <a:buSzPct val="100000"/>
              <a:buFont typeface="Arial"/>
              <a:buChar char="•"/>
              <a:defRPr/>
            </a:pPr>
            <a:r>
              <a:rPr lang="en-US" sz="2000" dirty="0"/>
              <a:t>Category 6: 10Gbps</a:t>
            </a:r>
          </a:p>
        </p:txBody>
      </p:sp>
      <p:pic>
        <p:nvPicPr>
          <p:cNvPr id="49158" name="Picture 6">
            <a:extLst>
              <a:ext uri="{FF2B5EF4-FFF2-40B4-BE49-F238E27FC236}">
                <a16:creationId xmlns:a16="http://schemas.microsoft.com/office/drawing/2014/main" id="{4E90630B-6B86-4D99-A93A-CDD51A70F98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95913" y="4187825"/>
            <a:ext cx="2276475" cy="1703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9" name="Slide Number Placeholder 3">
            <a:extLst>
              <a:ext uri="{FF2B5EF4-FFF2-40B4-BE49-F238E27FC236}">
                <a16:creationId xmlns:a16="http://schemas.microsoft.com/office/drawing/2014/main" id="{79445862-C183-4704-BDC6-08AE0C4AE34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3D0D56E-611F-4297-BF49-F54618334F42}" type="slidenum">
              <a:rPr lang="en-US" altLang="en-US" sz="1200">
                <a:latin typeface="Tahoma" panose="020B0604030504040204" pitchFamily="34" charset="0"/>
              </a:rPr>
              <a:pPr/>
              <a:t>20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1" name="Footer Placeholder 2">
            <a:extLst>
              <a:ext uri="{FF2B5EF4-FFF2-40B4-BE49-F238E27FC236}">
                <a16:creationId xmlns:a16="http://schemas.microsoft.com/office/drawing/2014/main" id="{15F38425-9919-4186-9224-69DB266455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1202" name="Picture 6" descr="f-pict">
            <a:extLst>
              <a:ext uri="{FF2B5EF4-FFF2-40B4-BE49-F238E27FC236}">
                <a16:creationId xmlns:a16="http://schemas.microsoft.com/office/drawing/2014/main" id="{3FB731AD-B6FB-43E2-97FF-25F781F85B0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950" y="4899025"/>
            <a:ext cx="23717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203" name="Picture 12" descr="underline_base">
            <a:extLst>
              <a:ext uri="{FF2B5EF4-FFF2-40B4-BE49-F238E27FC236}">
                <a16:creationId xmlns:a16="http://schemas.microsoft.com/office/drawing/2014/main" id="{CC59828E-16A4-42A6-9902-4C27AAEA0BD9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6550" y="857250"/>
            <a:ext cx="5027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4" name="Rectangle 2">
            <a:extLst>
              <a:ext uri="{FF2B5EF4-FFF2-40B4-BE49-F238E27FC236}">
                <a16:creationId xmlns:a16="http://schemas.microsoft.com/office/drawing/2014/main" id="{417B372F-1446-4AAE-91A0-9D54A0DB412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93688" y="228600"/>
            <a:ext cx="8382000" cy="879475"/>
          </a:xfrm>
        </p:spPr>
        <p:txBody>
          <a:bodyPr/>
          <a:lstStyle/>
          <a:p>
            <a:pPr eaLnBrk="1" hangingPunct="1"/>
            <a:r>
              <a:rPr lang="en-US" altLang="en-US" sz="3600"/>
              <a:t>Physical media: coax, fiber</a:t>
            </a:r>
            <a:endParaRPr lang="en-US" altLang="en-US"/>
          </a:p>
        </p:txBody>
      </p:sp>
      <p:sp>
        <p:nvSpPr>
          <p:cNvPr id="64517" name="Rectangle 3">
            <a:extLst>
              <a:ext uri="{FF2B5EF4-FFF2-40B4-BE49-F238E27FC236}">
                <a16:creationId xmlns:a16="http://schemas.microsoft.com/office/drawing/2014/main" id="{D1801088-253D-4866-AA46-20EAFD32B7B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327525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coaxial cable:</a:t>
            </a:r>
            <a:endParaRPr lang="en-US" sz="2400" i="1" dirty="0">
              <a:solidFill>
                <a:srgbClr val="CC0000"/>
              </a:solidFill>
              <a:ea typeface="ＭＳ Ｐゴシック" charset="0"/>
            </a:endParaRP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two concentric copper conductors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bidirectional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broadband: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multiple channels on cable</a:t>
            </a:r>
          </a:p>
          <a:p>
            <a:pPr marL="682625" lvl="1" indent="-225425" eaLnBrk="1" hangingPunct="1">
              <a:buFont typeface="Arial"/>
              <a:buChar char="•"/>
              <a:defRPr/>
            </a:pPr>
            <a:r>
              <a:rPr lang="en-US" sz="2000" dirty="0"/>
              <a:t>HFC</a:t>
            </a:r>
          </a:p>
        </p:txBody>
      </p:sp>
      <p:pic>
        <p:nvPicPr>
          <p:cNvPr id="51206" name="Picture 4" descr="coax">
            <a:extLst>
              <a:ext uri="{FF2B5EF4-FFF2-40B4-BE49-F238E27FC236}">
                <a16:creationId xmlns:a16="http://schemas.microsoft.com/office/drawing/2014/main" id="{C5995126-4BB5-41A8-8814-A07EE53E7D1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8525" y="3863975"/>
            <a:ext cx="2501900" cy="1085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Rectangle 5">
            <a:extLst>
              <a:ext uri="{FF2B5EF4-FFF2-40B4-BE49-F238E27FC236}">
                <a16:creationId xmlns:a16="http://schemas.microsoft.com/office/drawing/2014/main" id="{3625ACFC-EBB6-404B-B007-074187979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67250" y="1317625"/>
            <a:ext cx="4230688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fiber optic cable:</a:t>
            </a:r>
            <a:endParaRPr lang="en-US" altLang="en-US" i="1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glass fiber carrying light pulses, each pulse a bit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high-speed operation: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high-speed point-to-point transmission (e.g., 10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s-100</a:t>
            </a:r>
            <a:r>
              <a:rPr lang="ja-JP" altLang="en-US" sz="2000">
                <a:latin typeface="Gill Sans MT" panose="020B0502020104020203" pitchFamily="34" charset="0"/>
              </a:rPr>
              <a:t>’</a:t>
            </a:r>
            <a:r>
              <a:rPr lang="en-US" altLang="ja-JP" sz="2000">
                <a:latin typeface="Gill Sans MT" panose="020B0502020104020203" pitchFamily="34" charset="0"/>
              </a:rPr>
              <a:t>s Gbps transmission rate)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low error rate: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repeaters spaced far apart </a:t>
            </a:r>
          </a:p>
          <a:p>
            <a:pPr lvl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 sz="2000">
                <a:latin typeface="Gill Sans MT" panose="020B0502020104020203" pitchFamily="34" charset="0"/>
              </a:rPr>
              <a:t>immune to electromagnetic noise</a:t>
            </a:r>
          </a:p>
        </p:txBody>
      </p:sp>
      <p:sp>
        <p:nvSpPr>
          <p:cNvPr id="51208" name="Slide Number Placeholder 3">
            <a:extLst>
              <a:ext uri="{FF2B5EF4-FFF2-40B4-BE49-F238E27FC236}">
                <a16:creationId xmlns:a16="http://schemas.microsoft.com/office/drawing/2014/main" id="{C5B7BBB9-4965-4C35-8AB5-D87B9B6B64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FEBB74B-E3DC-409F-BC22-398902210480}" type="slidenum">
              <a:rPr lang="en-US" altLang="en-US" sz="1200">
                <a:latin typeface="Tahoma" panose="020B0604030504040204" pitchFamily="34" charset="0"/>
              </a:rPr>
              <a:pPr/>
              <a:t>21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Footer Placeholder 2">
            <a:extLst>
              <a:ext uri="{FF2B5EF4-FFF2-40B4-BE49-F238E27FC236}">
                <a16:creationId xmlns:a16="http://schemas.microsoft.com/office/drawing/2014/main" id="{44D20DFE-4A4C-4173-AF9D-35814ABCF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3250" name="Picture 11" descr="underline_base">
            <a:extLst>
              <a:ext uri="{FF2B5EF4-FFF2-40B4-BE49-F238E27FC236}">
                <a16:creationId xmlns:a16="http://schemas.microsoft.com/office/drawing/2014/main" id="{ED4BED49-D936-40F5-9977-F25FA2DA139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" y="800100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1" name="Rectangle 2">
            <a:extLst>
              <a:ext uri="{FF2B5EF4-FFF2-40B4-BE49-F238E27FC236}">
                <a16:creationId xmlns:a16="http://schemas.microsoft.com/office/drawing/2014/main" id="{C4042CA2-9C0C-4CDE-AFFA-1B3A3E505DA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42863"/>
            <a:ext cx="8382000" cy="1143000"/>
          </a:xfrm>
        </p:spPr>
        <p:txBody>
          <a:bodyPr/>
          <a:lstStyle/>
          <a:p>
            <a:pPr eaLnBrk="1" hangingPunct="1"/>
            <a:r>
              <a:rPr lang="en-US" altLang="en-US" sz="3600"/>
              <a:t>Physical media: radio</a:t>
            </a:r>
            <a:endParaRPr lang="en-US" altLang="en-US"/>
          </a:p>
        </p:txBody>
      </p:sp>
      <p:sp>
        <p:nvSpPr>
          <p:cNvPr id="53252" name="Rectangle 3">
            <a:extLst>
              <a:ext uri="{FF2B5EF4-FFF2-40B4-BE49-F238E27FC236}">
                <a16:creationId xmlns:a16="http://schemas.microsoft.com/office/drawing/2014/main" id="{CAB7A5DD-5231-4B80-ACE4-57916CA3703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962400" cy="48768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signal carried in electromagnetic spectrum</a:t>
            </a:r>
          </a:p>
          <a:p>
            <a:pPr marL="287338" indent="-287338" eaLnBrk="1" hangingPunct="1"/>
            <a:r>
              <a:rPr lang="en-US" altLang="en-US" sz="2400"/>
              <a:t>no physical </a:t>
            </a:r>
            <a:r>
              <a:rPr lang="ja-JP" altLang="en-US" sz="2400"/>
              <a:t>“</a:t>
            </a:r>
            <a:r>
              <a:rPr lang="en-US" altLang="ja-JP" sz="2400"/>
              <a:t>wire</a:t>
            </a:r>
            <a:r>
              <a:rPr lang="ja-JP" altLang="en-US" sz="2400"/>
              <a:t>”</a:t>
            </a:r>
            <a:endParaRPr lang="en-US" altLang="ja-JP" sz="2400"/>
          </a:p>
          <a:p>
            <a:pPr marL="287338" indent="-287338" eaLnBrk="1" hangingPunct="1"/>
            <a:r>
              <a:rPr lang="en-US" altLang="en-US" sz="2400"/>
              <a:t>bidirectional</a:t>
            </a:r>
          </a:p>
          <a:p>
            <a:pPr marL="287338" indent="-287338" eaLnBrk="1" hangingPunct="1"/>
            <a:r>
              <a:rPr lang="en-US" altLang="en-US" sz="2400"/>
              <a:t>propagation environment effects: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reflection 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obstruction by objects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interference</a:t>
            </a:r>
          </a:p>
        </p:txBody>
      </p:sp>
      <p:sp>
        <p:nvSpPr>
          <p:cNvPr id="66565" name="Rectangle 4">
            <a:extLst>
              <a:ext uri="{FF2B5EF4-FFF2-40B4-BE49-F238E27FC236}">
                <a16:creationId xmlns:a16="http://schemas.microsoft.com/office/drawing/2014/main" id="{43471D34-6D5B-4B44-94E7-5832C6DF0D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86300" y="1238250"/>
            <a:ext cx="4457700" cy="343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radio link types:</a:t>
            </a:r>
            <a:endParaRPr lang="en-US" i="1" dirty="0">
              <a:solidFill>
                <a:srgbClr val="CC0000"/>
              </a:solidFill>
              <a:latin typeface="Gill Sans MT" charset="0"/>
              <a:ea typeface="ＭＳ Ｐゴシック" charset="0"/>
              <a:cs typeface="ＭＳ Ｐゴシック" charset="0"/>
            </a:endParaRP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terrestrial  microwave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e.g. up to 45 Mbps channels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LAN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WiFi)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54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wide-area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(e.g., cellular)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4G cellular: ~ 10 Mbps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solidFill>
                  <a:srgbClr val="000099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satellite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Kbps to 45Mbps channel (or multiple smaller channels)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270 msec end-end delay</a:t>
            </a:r>
          </a:p>
          <a:p>
            <a:pPr marL="800100" lvl="1" indent="-34290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sz="2000" dirty="0">
                <a:latin typeface="Gill Sans MT" charset="0"/>
                <a:ea typeface="ＭＳ Ｐゴシック" charset="0"/>
                <a:cs typeface="ＭＳ Ｐゴシック" charset="0"/>
              </a:rPr>
              <a:t>geosynchronous versus low altitude</a:t>
            </a:r>
          </a:p>
        </p:txBody>
      </p:sp>
      <p:sp>
        <p:nvSpPr>
          <p:cNvPr id="53254" name="Slide Number Placeholder 3">
            <a:extLst>
              <a:ext uri="{FF2B5EF4-FFF2-40B4-BE49-F238E27FC236}">
                <a16:creationId xmlns:a16="http://schemas.microsoft.com/office/drawing/2014/main" id="{2E84151B-86EB-47F4-930E-4D53F608399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6C774F7-0A58-4FEA-A311-52DB98D9BF17}" type="slidenum">
              <a:rPr lang="en-US" altLang="en-US" sz="1200">
                <a:latin typeface="Tahoma" panose="020B0604030504040204" pitchFamily="34" charset="0"/>
              </a:rPr>
              <a:pPr/>
              <a:t>22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Footer Placeholder 6">
            <a:extLst>
              <a:ext uri="{FF2B5EF4-FFF2-40B4-BE49-F238E27FC236}">
                <a16:creationId xmlns:a16="http://schemas.microsoft.com/office/drawing/2014/main" id="{30D372BE-9208-4667-A562-779F11DE18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5298" name="Picture 2" descr="underline_base">
            <a:extLst>
              <a:ext uri="{FF2B5EF4-FFF2-40B4-BE49-F238E27FC236}">
                <a16:creationId xmlns:a16="http://schemas.microsoft.com/office/drawing/2014/main" id="{236C504E-A324-45DF-A71A-E41B62E4D58A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9" name="Rectangle 2">
            <a:extLst>
              <a:ext uri="{FF2B5EF4-FFF2-40B4-BE49-F238E27FC236}">
                <a16:creationId xmlns:a16="http://schemas.microsoft.com/office/drawing/2014/main" id="{874C89F9-C71A-46D2-9D82-A20CC7B403F0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55300" name="Rectangle 3">
            <a:extLst>
              <a:ext uri="{FF2B5EF4-FFF2-40B4-BE49-F238E27FC236}">
                <a16:creationId xmlns:a16="http://schemas.microsoft.com/office/drawing/2014/main" id="{9275DF33-E048-49AC-BA2E-0379242F29B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730250" y="1406525"/>
            <a:ext cx="8207375" cy="4648200"/>
          </a:xfrm>
        </p:spPr>
        <p:txBody>
          <a:bodyPr/>
          <a:lstStyle/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1.3 network core</a:t>
            </a:r>
          </a:p>
          <a:p>
            <a:pPr lvl="2" eaLnBrk="1" hangingPunct="1">
              <a:lnSpc>
                <a:spcPct val="105000"/>
              </a:lnSpc>
              <a:spcBef>
                <a:spcPct val="5000"/>
              </a:spcBef>
              <a:buClr>
                <a:srgbClr val="000099"/>
              </a:buClr>
            </a:pPr>
            <a:r>
              <a:rPr lang="en-US" altLang="en-US" sz="2400">
                <a:solidFill>
                  <a:srgbClr val="CC0000"/>
                </a:solidFill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lnSpc>
                <a:spcPct val="105000"/>
              </a:lnSpc>
              <a:spcBef>
                <a:spcPct val="5000"/>
              </a:spcBef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55301" name="Slide Number Placeholder 3">
            <a:extLst>
              <a:ext uri="{FF2B5EF4-FFF2-40B4-BE49-F238E27FC236}">
                <a16:creationId xmlns:a16="http://schemas.microsoft.com/office/drawing/2014/main" id="{A6582D17-499E-4476-948C-3C8937AD5D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AAEAAE0-0248-4DD6-A5A6-E6975C1E7199}" type="slidenum">
              <a:rPr lang="en-US" altLang="en-US" sz="1200">
                <a:latin typeface="Tahoma" panose="020B0604030504040204" pitchFamily="34" charset="0"/>
              </a:rPr>
              <a:pPr/>
              <a:t>23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Footer Placeholder 2">
            <a:extLst>
              <a:ext uri="{FF2B5EF4-FFF2-40B4-BE49-F238E27FC236}">
                <a16:creationId xmlns:a16="http://schemas.microsoft.com/office/drawing/2014/main" id="{A859BF66-B7BF-4C4D-B588-825271A2CE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57346" name="Rectangle 3">
            <a:extLst>
              <a:ext uri="{FF2B5EF4-FFF2-40B4-BE49-F238E27FC236}">
                <a16:creationId xmlns:a16="http://schemas.microsoft.com/office/drawing/2014/main" id="{171F4BC9-57D4-4019-B735-DDC96793EE3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0213" y="1670050"/>
            <a:ext cx="4271962" cy="4648200"/>
          </a:xfrm>
        </p:spPr>
        <p:txBody>
          <a:bodyPr/>
          <a:lstStyle/>
          <a:p>
            <a:pPr eaLnBrk="1" hangingPunct="1"/>
            <a:r>
              <a:rPr lang="en-US" altLang="en-US"/>
              <a:t>mesh of interconnected routers</a:t>
            </a:r>
          </a:p>
          <a:p>
            <a:pPr eaLnBrk="1" hangingPunct="1"/>
            <a:r>
              <a:rPr lang="en-US" altLang="en-US">
                <a:solidFill>
                  <a:srgbClr val="CC0000"/>
                </a:solidFill>
              </a:rPr>
              <a:t>packet-switching: hosts break application-layer messages into </a:t>
            </a:r>
            <a:r>
              <a:rPr lang="en-US" altLang="en-US" i="1">
                <a:solidFill>
                  <a:srgbClr val="CC0000"/>
                </a:solidFill>
              </a:rPr>
              <a:t>packets</a:t>
            </a:r>
          </a:p>
          <a:p>
            <a:pPr lvl="1" eaLnBrk="1" hangingPunct="1"/>
            <a:r>
              <a:rPr lang="en-US" altLang="en-US">
                <a:ea typeface="Arial" panose="020B0604020202020204" pitchFamily="34" charset="0"/>
              </a:rPr>
              <a:t>forward packets</a:t>
            </a:r>
            <a:r>
              <a:rPr lang="en-US" altLang="en-US" i="1">
                <a:ea typeface="Arial" panose="020B0604020202020204" pitchFamily="34" charset="0"/>
              </a:rPr>
              <a:t> </a:t>
            </a:r>
            <a:r>
              <a:rPr lang="en-US" altLang="en-US">
                <a:ea typeface="Arial" panose="020B0604020202020204" pitchFamily="34" charset="0"/>
              </a:rPr>
              <a:t>from one router to the next, across links on path from source to destination</a:t>
            </a:r>
          </a:p>
          <a:p>
            <a:pPr lvl="1" eaLnBrk="1" hangingPunct="1"/>
            <a:r>
              <a:rPr lang="en-US" altLang="en-US">
                <a:ea typeface="Arial" panose="020B0604020202020204" pitchFamily="34" charset="0"/>
              </a:rPr>
              <a:t>each packet transmitted at full link capacity</a:t>
            </a:r>
          </a:p>
        </p:txBody>
      </p:sp>
      <p:sp>
        <p:nvSpPr>
          <p:cNvPr id="57347" name="Rectangle 2">
            <a:extLst>
              <a:ext uri="{FF2B5EF4-FFF2-40B4-BE49-F238E27FC236}">
                <a16:creationId xmlns:a16="http://schemas.microsoft.com/office/drawing/2014/main" id="{331FFFA1-0459-4757-B3A4-0955BBC5EA7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The network core</a:t>
            </a:r>
          </a:p>
        </p:txBody>
      </p:sp>
      <p:sp>
        <p:nvSpPr>
          <p:cNvPr id="57348" name="Freeform 637">
            <a:extLst>
              <a:ext uri="{FF2B5EF4-FFF2-40B4-BE49-F238E27FC236}">
                <a16:creationId xmlns:a16="http://schemas.microsoft.com/office/drawing/2014/main" id="{5E0F8FA4-0267-47CE-9B68-82D88E7E47F6}"/>
              </a:ext>
            </a:extLst>
          </p:cNvPr>
          <p:cNvSpPr>
            <a:spLocks/>
          </p:cNvSpPr>
          <p:nvPr/>
        </p:nvSpPr>
        <p:spPr bwMode="auto">
          <a:xfrm>
            <a:off x="5202238" y="1712913"/>
            <a:ext cx="1736725" cy="1071562"/>
          </a:xfrm>
          <a:custGeom>
            <a:avLst/>
            <a:gdLst>
              <a:gd name="T0" fmla="*/ 2147483647 w 1036"/>
              <a:gd name="T1" fmla="*/ 2147483647 h 675"/>
              <a:gd name="T2" fmla="*/ 2147483647 w 1036"/>
              <a:gd name="T3" fmla="*/ 2147483647 h 675"/>
              <a:gd name="T4" fmla="*/ 2147483647 w 1036"/>
              <a:gd name="T5" fmla="*/ 2147483647 h 675"/>
              <a:gd name="T6" fmla="*/ 2147483647 w 1036"/>
              <a:gd name="T7" fmla="*/ 2147483647 h 675"/>
              <a:gd name="T8" fmla="*/ 2147483647 w 1036"/>
              <a:gd name="T9" fmla="*/ 2147483647 h 675"/>
              <a:gd name="T10" fmla="*/ 2147483647 w 1036"/>
              <a:gd name="T11" fmla="*/ 2147483647 h 675"/>
              <a:gd name="T12" fmla="*/ 2147483647 w 1036"/>
              <a:gd name="T13" fmla="*/ 2147483647 h 675"/>
              <a:gd name="T14" fmla="*/ 2147483647 w 1036"/>
              <a:gd name="T15" fmla="*/ 2147483647 h 675"/>
              <a:gd name="T16" fmla="*/ 2147483647 w 1036"/>
              <a:gd name="T17" fmla="*/ 2147483647 h 675"/>
              <a:gd name="T18" fmla="*/ 2147483647 w 1036"/>
              <a:gd name="T19" fmla="*/ 2147483647 h 675"/>
              <a:gd name="T20" fmla="*/ 2147483647 w 1036"/>
              <a:gd name="T21" fmla="*/ 2147483647 h 675"/>
              <a:gd name="T22" fmla="*/ 2147483647 w 1036"/>
              <a:gd name="T23" fmla="*/ 2147483647 h 675"/>
              <a:gd name="T24" fmla="*/ 2147483647 w 1036"/>
              <a:gd name="T25" fmla="*/ 2147483647 h 675"/>
              <a:gd name="T26" fmla="*/ 2147483647 w 1036"/>
              <a:gd name="T27" fmla="*/ 2147483647 h 675"/>
              <a:gd name="T28" fmla="*/ 2147483647 w 1036"/>
              <a:gd name="T29" fmla="*/ 2147483647 h 675"/>
              <a:gd name="T30" fmla="*/ 2147483647 w 1036"/>
              <a:gd name="T31" fmla="*/ 2147483647 h 675"/>
              <a:gd name="T32" fmla="*/ 2147483647 w 1036"/>
              <a:gd name="T33" fmla="*/ 2147483647 h 675"/>
              <a:gd name="T34" fmla="*/ 2147483647 w 1036"/>
              <a:gd name="T35" fmla="*/ 2147483647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49" name="Group 638">
            <a:extLst>
              <a:ext uri="{FF2B5EF4-FFF2-40B4-BE49-F238E27FC236}">
                <a16:creationId xmlns:a16="http://schemas.microsoft.com/office/drawing/2014/main" id="{E9A7298B-AF24-40BC-9A6E-58443DEA6055}"/>
              </a:ext>
            </a:extLst>
          </p:cNvPr>
          <p:cNvGrpSpPr>
            <a:grpSpLocks/>
          </p:cNvGrpSpPr>
          <p:nvPr/>
        </p:nvGrpSpPr>
        <p:grpSpPr bwMode="auto">
          <a:xfrm>
            <a:off x="5370513" y="3048000"/>
            <a:ext cx="1458912" cy="933450"/>
            <a:chOff x="2889" y="1631"/>
            <a:chExt cx="980" cy="743"/>
          </a:xfrm>
        </p:grpSpPr>
        <p:sp>
          <p:nvSpPr>
            <p:cNvPr id="57897" name="Rectangle 639">
              <a:extLst>
                <a:ext uri="{FF2B5EF4-FFF2-40B4-BE49-F238E27FC236}">
                  <a16:creationId xmlns:a16="http://schemas.microsoft.com/office/drawing/2014/main" id="{9978D510-2232-42A4-8760-EE33E48C1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898" name="AutoShape 640">
              <a:extLst>
                <a:ext uri="{FF2B5EF4-FFF2-40B4-BE49-F238E27FC236}">
                  <a16:creationId xmlns:a16="http://schemas.microsoft.com/office/drawing/2014/main" id="{37CD5531-5C95-4ABC-B738-84C2068F9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solidFill>
                  <a:srgbClr val="00CCFF"/>
                </a:solidFill>
              </a:endParaRPr>
            </a:p>
          </p:txBody>
        </p:sp>
      </p:grpSp>
      <p:sp>
        <p:nvSpPr>
          <p:cNvPr id="57350" name="Freeform 641">
            <a:extLst>
              <a:ext uri="{FF2B5EF4-FFF2-40B4-BE49-F238E27FC236}">
                <a16:creationId xmlns:a16="http://schemas.microsoft.com/office/drawing/2014/main" id="{AACA6BAA-BA52-439F-BCCB-11A3F3DE47E0}"/>
              </a:ext>
            </a:extLst>
          </p:cNvPr>
          <p:cNvSpPr>
            <a:spLocks/>
          </p:cNvSpPr>
          <p:nvPr/>
        </p:nvSpPr>
        <p:spPr bwMode="auto">
          <a:xfrm>
            <a:off x="5364163" y="4425950"/>
            <a:ext cx="3225800" cy="1665288"/>
          </a:xfrm>
          <a:custGeom>
            <a:avLst/>
            <a:gdLst>
              <a:gd name="T0" fmla="*/ 2147483647 w 2032"/>
              <a:gd name="T1" fmla="*/ 2147483647 h 1049"/>
              <a:gd name="T2" fmla="*/ 2147483647 w 2032"/>
              <a:gd name="T3" fmla="*/ 2147483647 h 1049"/>
              <a:gd name="T4" fmla="*/ 2147483647 w 2032"/>
              <a:gd name="T5" fmla="*/ 2147483647 h 1049"/>
              <a:gd name="T6" fmla="*/ 2147483647 w 2032"/>
              <a:gd name="T7" fmla="*/ 2147483647 h 1049"/>
              <a:gd name="T8" fmla="*/ 2147483647 w 2032"/>
              <a:gd name="T9" fmla="*/ 2147483647 h 1049"/>
              <a:gd name="T10" fmla="*/ 2147483647 w 2032"/>
              <a:gd name="T11" fmla="*/ 2147483647 h 1049"/>
              <a:gd name="T12" fmla="*/ 2147483647 w 2032"/>
              <a:gd name="T13" fmla="*/ 2147483647 h 1049"/>
              <a:gd name="T14" fmla="*/ 2147483647 w 2032"/>
              <a:gd name="T15" fmla="*/ 2147483647 h 1049"/>
              <a:gd name="T16" fmla="*/ 2147483647 w 2032"/>
              <a:gd name="T17" fmla="*/ 2147483647 h 1049"/>
              <a:gd name="T18" fmla="*/ 2147483647 w 2032"/>
              <a:gd name="T19" fmla="*/ 2147483647 h 1049"/>
              <a:gd name="T20" fmla="*/ 2147483647 w 2032"/>
              <a:gd name="T21" fmla="*/ 2147483647 h 1049"/>
              <a:gd name="T22" fmla="*/ 2147483647 w 2032"/>
              <a:gd name="T23" fmla="*/ 2147483647 h 1049"/>
              <a:gd name="T24" fmla="*/ 2147483647 w 2032"/>
              <a:gd name="T25" fmla="*/ 2147483647 h 1049"/>
              <a:gd name="T26" fmla="*/ 2147483647 w 2032"/>
              <a:gd name="T27" fmla="*/ 2147483647 h 1049"/>
              <a:gd name="T28" fmla="*/ 2147483647 w 2032"/>
              <a:gd name="T29" fmla="*/ 2147483647 h 1049"/>
              <a:gd name="T30" fmla="*/ 2147483647 w 2032"/>
              <a:gd name="T31" fmla="*/ 2147483647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032"/>
              <a:gd name="T49" fmla="*/ 0 h 1049"/>
              <a:gd name="T50" fmla="*/ 2032 w 2032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032" h="1049">
                <a:moveTo>
                  <a:pt x="1044" y="26"/>
                </a:moveTo>
                <a:cubicBezTo>
                  <a:pt x="959" y="45"/>
                  <a:pt x="924" y="118"/>
                  <a:pt x="847" y="125"/>
                </a:cubicBezTo>
                <a:cubicBezTo>
                  <a:pt x="770" y="132"/>
                  <a:pt x="697" y="61"/>
                  <a:pt x="580" y="68"/>
                </a:cubicBezTo>
                <a:cubicBezTo>
                  <a:pt x="463" y="75"/>
                  <a:pt x="232" y="119"/>
                  <a:pt x="143" y="170"/>
                </a:cubicBezTo>
                <a:cubicBezTo>
                  <a:pt x="54" y="221"/>
                  <a:pt x="65" y="289"/>
                  <a:pt x="48" y="374"/>
                </a:cubicBezTo>
                <a:cubicBezTo>
                  <a:pt x="31" y="459"/>
                  <a:pt x="0" y="618"/>
                  <a:pt x="41" y="680"/>
                </a:cubicBezTo>
                <a:cubicBezTo>
                  <a:pt x="82" y="742"/>
                  <a:pt x="191" y="709"/>
                  <a:pt x="294" y="744"/>
                </a:cubicBezTo>
                <a:cubicBezTo>
                  <a:pt x="397" y="779"/>
                  <a:pt x="527" y="849"/>
                  <a:pt x="660" y="893"/>
                </a:cubicBezTo>
                <a:cubicBezTo>
                  <a:pt x="793" y="938"/>
                  <a:pt x="944" y="991"/>
                  <a:pt x="1088" y="1014"/>
                </a:cubicBezTo>
                <a:cubicBezTo>
                  <a:pt x="1232" y="1036"/>
                  <a:pt x="1401" y="1049"/>
                  <a:pt x="1525" y="1031"/>
                </a:cubicBezTo>
                <a:cubicBezTo>
                  <a:pt x="1649" y="1012"/>
                  <a:pt x="1749" y="960"/>
                  <a:pt x="1831" y="907"/>
                </a:cubicBezTo>
                <a:cubicBezTo>
                  <a:pt x="1913" y="855"/>
                  <a:pt x="1998" y="824"/>
                  <a:pt x="2015" y="714"/>
                </a:cubicBezTo>
                <a:cubicBezTo>
                  <a:pt x="2032" y="604"/>
                  <a:pt x="1990" y="350"/>
                  <a:pt x="1931" y="251"/>
                </a:cubicBezTo>
                <a:cubicBezTo>
                  <a:pt x="1872" y="151"/>
                  <a:pt x="1754" y="153"/>
                  <a:pt x="1658" y="114"/>
                </a:cubicBezTo>
                <a:cubicBezTo>
                  <a:pt x="1562" y="76"/>
                  <a:pt x="1457" y="30"/>
                  <a:pt x="1355" y="15"/>
                </a:cubicBezTo>
                <a:cubicBezTo>
                  <a:pt x="1253" y="0"/>
                  <a:pt x="1129" y="8"/>
                  <a:pt x="1044" y="26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1" name="Line 642">
            <a:extLst>
              <a:ext uri="{FF2B5EF4-FFF2-40B4-BE49-F238E27FC236}">
                <a16:creationId xmlns:a16="http://schemas.microsoft.com/office/drawing/2014/main" id="{3B7E2DB1-48C7-45D2-B828-84A2C9FE3757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7845425" y="5162551"/>
            <a:ext cx="523875" cy="1397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2" name="Line 643">
            <a:extLst>
              <a:ext uri="{FF2B5EF4-FFF2-40B4-BE49-F238E27FC236}">
                <a16:creationId xmlns:a16="http://schemas.microsoft.com/office/drawing/2014/main" id="{A8173829-EE58-4BE7-A55D-5B67DD4B6675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3538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3" name="Line 644">
            <a:extLst>
              <a:ext uri="{FF2B5EF4-FFF2-40B4-BE49-F238E27FC236}">
                <a16:creationId xmlns:a16="http://schemas.microsoft.com/office/drawing/2014/main" id="{E000E29C-0E7E-49AF-9615-EDE374C0F64F}"/>
              </a:ext>
            </a:extLst>
          </p:cNvPr>
          <p:cNvSpPr>
            <a:spLocks noChangeShapeType="1"/>
          </p:cNvSpPr>
          <p:nvPr/>
        </p:nvSpPr>
        <p:spPr bwMode="auto">
          <a:xfrm rot="-5400000">
            <a:off x="8177213" y="5119688"/>
            <a:ext cx="0" cy="114300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4" name="Line 646">
            <a:extLst>
              <a:ext uri="{FF2B5EF4-FFF2-40B4-BE49-F238E27FC236}">
                <a16:creationId xmlns:a16="http://schemas.microsoft.com/office/drawing/2014/main" id="{D986DDB1-2C40-4D5C-B878-542408559426}"/>
              </a:ext>
            </a:extLst>
          </p:cNvPr>
          <p:cNvSpPr>
            <a:spLocks noChangeShapeType="1"/>
          </p:cNvSpPr>
          <p:nvPr/>
        </p:nvSpPr>
        <p:spPr bwMode="auto">
          <a:xfrm>
            <a:off x="6100763" y="4776788"/>
            <a:ext cx="212725" cy="984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5" name="Line 647">
            <a:extLst>
              <a:ext uri="{FF2B5EF4-FFF2-40B4-BE49-F238E27FC236}">
                <a16:creationId xmlns:a16="http://schemas.microsoft.com/office/drawing/2014/main" id="{BF3C304D-A807-48BE-AEE9-389D4DE2F7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42000" y="5040313"/>
            <a:ext cx="390525" cy="7302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6" name="Line 650">
            <a:extLst>
              <a:ext uri="{FF2B5EF4-FFF2-40B4-BE49-F238E27FC236}">
                <a16:creationId xmlns:a16="http://schemas.microsoft.com/office/drawing/2014/main" id="{9A982653-B76D-485E-B283-ACF06163FB1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267450" y="5087938"/>
            <a:ext cx="103188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7" name="Line 651">
            <a:extLst>
              <a:ext uri="{FF2B5EF4-FFF2-40B4-BE49-F238E27FC236}">
                <a16:creationId xmlns:a16="http://schemas.microsoft.com/office/drawing/2014/main" id="{58CCACA9-F210-42DB-BB40-C6600F7E692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548438" y="5100638"/>
            <a:ext cx="114300" cy="1730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8" name="Line 652">
            <a:extLst>
              <a:ext uri="{FF2B5EF4-FFF2-40B4-BE49-F238E27FC236}">
                <a16:creationId xmlns:a16="http://schemas.microsoft.com/office/drawing/2014/main" id="{1BD75AA1-881D-4A1D-8E97-48CB56BED4BF}"/>
              </a:ext>
            </a:extLst>
          </p:cNvPr>
          <p:cNvSpPr>
            <a:spLocks noChangeShapeType="1"/>
          </p:cNvSpPr>
          <p:nvPr/>
        </p:nvSpPr>
        <p:spPr bwMode="auto">
          <a:xfrm>
            <a:off x="6743700" y="5056188"/>
            <a:ext cx="503238" cy="2698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59" name="Line 654">
            <a:extLst>
              <a:ext uri="{FF2B5EF4-FFF2-40B4-BE49-F238E27FC236}">
                <a16:creationId xmlns:a16="http://schemas.microsoft.com/office/drawing/2014/main" id="{A7E6AF77-9EA4-4A8D-BB0D-3882201A5960}"/>
              </a:ext>
            </a:extLst>
          </p:cNvPr>
          <p:cNvSpPr>
            <a:spLocks noChangeShapeType="1"/>
          </p:cNvSpPr>
          <p:nvPr/>
        </p:nvSpPr>
        <p:spPr bwMode="auto">
          <a:xfrm>
            <a:off x="6046788" y="3582988"/>
            <a:ext cx="234950" cy="74612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0" name="Line 655">
            <a:extLst>
              <a:ext uri="{FF2B5EF4-FFF2-40B4-BE49-F238E27FC236}">
                <a16:creationId xmlns:a16="http://schemas.microsoft.com/office/drawing/2014/main" id="{340D6F85-0CFE-41D5-947A-2B3B9E0A62F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891213" y="3736975"/>
            <a:ext cx="168275" cy="3175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61" name="Group 656">
            <a:extLst>
              <a:ext uri="{FF2B5EF4-FFF2-40B4-BE49-F238E27FC236}">
                <a16:creationId xmlns:a16="http://schemas.microsoft.com/office/drawing/2014/main" id="{9B6027B7-9CFA-48D8-A0F7-CF045857DB14}"/>
              </a:ext>
            </a:extLst>
          </p:cNvPr>
          <p:cNvGrpSpPr>
            <a:grpSpLocks/>
          </p:cNvGrpSpPr>
          <p:nvPr/>
        </p:nvGrpSpPr>
        <p:grpSpPr bwMode="auto">
          <a:xfrm>
            <a:off x="5611813" y="3503613"/>
            <a:ext cx="506412" cy="352425"/>
            <a:chOff x="2967" y="478"/>
            <a:chExt cx="788" cy="625"/>
          </a:xfrm>
        </p:grpSpPr>
        <p:pic>
          <p:nvPicPr>
            <p:cNvPr id="57895" name="Picture 657" descr="access_point_stylized_small">
              <a:extLst>
                <a:ext uri="{FF2B5EF4-FFF2-40B4-BE49-F238E27FC236}">
                  <a16:creationId xmlns:a16="http://schemas.microsoft.com/office/drawing/2014/main" id="{576D0DE3-ABDC-460D-B3DC-8381C4352FF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896" name="Picture 658" descr="antenna_radiation_stylized">
              <a:extLst>
                <a:ext uri="{FF2B5EF4-FFF2-40B4-BE49-F238E27FC236}">
                  <a16:creationId xmlns:a16="http://schemas.microsoft.com/office/drawing/2014/main" id="{54F7934B-52E6-422A-9240-C39FF212E2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62" name="Freeform 659">
            <a:extLst>
              <a:ext uri="{FF2B5EF4-FFF2-40B4-BE49-F238E27FC236}">
                <a16:creationId xmlns:a16="http://schemas.microsoft.com/office/drawing/2014/main" id="{0ACBE389-3685-4D77-857C-401EB5A269BD}"/>
              </a:ext>
            </a:extLst>
          </p:cNvPr>
          <p:cNvSpPr>
            <a:spLocks/>
          </p:cNvSpPr>
          <p:nvPr/>
        </p:nvSpPr>
        <p:spPr bwMode="auto">
          <a:xfrm>
            <a:off x="6919913" y="3476625"/>
            <a:ext cx="1470025" cy="765175"/>
          </a:xfrm>
          <a:custGeom>
            <a:avLst/>
            <a:gdLst>
              <a:gd name="T0" fmla="*/ 2147483647 w 828"/>
              <a:gd name="T1" fmla="*/ 2147483647 h 425"/>
              <a:gd name="T2" fmla="*/ 2147483647 w 828"/>
              <a:gd name="T3" fmla="*/ 2147483647 h 425"/>
              <a:gd name="T4" fmla="*/ 2147483647 w 828"/>
              <a:gd name="T5" fmla="*/ 2147483647 h 425"/>
              <a:gd name="T6" fmla="*/ 2147483647 w 828"/>
              <a:gd name="T7" fmla="*/ 2147483647 h 425"/>
              <a:gd name="T8" fmla="*/ 2147483647 w 828"/>
              <a:gd name="T9" fmla="*/ 2147483647 h 425"/>
              <a:gd name="T10" fmla="*/ 2147483647 w 828"/>
              <a:gd name="T11" fmla="*/ 2147483647 h 425"/>
              <a:gd name="T12" fmla="*/ 2147483647 w 828"/>
              <a:gd name="T13" fmla="*/ 2147483647 h 425"/>
              <a:gd name="T14" fmla="*/ 2147483647 w 828"/>
              <a:gd name="T15" fmla="*/ 2147483647 h 425"/>
              <a:gd name="T16" fmla="*/ 2147483647 w 828"/>
              <a:gd name="T17" fmla="*/ 2147483647 h 425"/>
              <a:gd name="T18" fmla="*/ 2147483647 w 828"/>
              <a:gd name="T19" fmla="*/ 2147483647 h 425"/>
              <a:gd name="T20" fmla="*/ 2147483647 w 828"/>
              <a:gd name="T21" fmla="*/ 2147483647 h 425"/>
              <a:gd name="T22" fmla="*/ 2147483647 w 828"/>
              <a:gd name="T23" fmla="*/ 2147483647 h 42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28"/>
              <a:gd name="T37" fmla="*/ 0 h 425"/>
              <a:gd name="T38" fmla="*/ 828 w 828"/>
              <a:gd name="T39" fmla="*/ 425 h 42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28" h="425">
                <a:moveTo>
                  <a:pt x="382" y="30"/>
                </a:moveTo>
                <a:cubicBezTo>
                  <a:pt x="350" y="29"/>
                  <a:pt x="413" y="30"/>
                  <a:pt x="370" y="30"/>
                </a:cubicBezTo>
                <a:cubicBezTo>
                  <a:pt x="327" y="30"/>
                  <a:pt x="187" y="16"/>
                  <a:pt x="126" y="32"/>
                </a:cubicBezTo>
                <a:cubicBezTo>
                  <a:pt x="65" y="48"/>
                  <a:pt x="12" y="86"/>
                  <a:pt x="6" y="126"/>
                </a:cubicBezTo>
                <a:cubicBezTo>
                  <a:pt x="0" y="166"/>
                  <a:pt x="44" y="231"/>
                  <a:pt x="92" y="274"/>
                </a:cubicBezTo>
                <a:cubicBezTo>
                  <a:pt x="140" y="317"/>
                  <a:pt x="217" y="360"/>
                  <a:pt x="292" y="384"/>
                </a:cubicBezTo>
                <a:cubicBezTo>
                  <a:pt x="367" y="408"/>
                  <a:pt x="472" y="425"/>
                  <a:pt x="540" y="416"/>
                </a:cubicBezTo>
                <a:cubicBezTo>
                  <a:pt x="608" y="407"/>
                  <a:pt x="659" y="371"/>
                  <a:pt x="698" y="330"/>
                </a:cubicBezTo>
                <a:cubicBezTo>
                  <a:pt x="737" y="289"/>
                  <a:pt x="760" y="221"/>
                  <a:pt x="776" y="170"/>
                </a:cubicBezTo>
                <a:cubicBezTo>
                  <a:pt x="792" y="119"/>
                  <a:pt x="828" y="44"/>
                  <a:pt x="792" y="22"/>
                </a:cubicBezTo>
                <a:cubicBezTo>
                  <a:pt x="756" y="0"/>
                  <a:pt x="630" y="37"/>
                  <a:pt x="560" y="38"/>
                </a:cubicBezTo>
                <a:cubicBezTo>
                  <a:pt x="490" y="39"/>
                  <a:pt x="414" y="31"/>
                  <a:pt x="382" y="3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3" name="Freeform 660">
            <a:extLst>
              <a:ext uri="{FF2B5EF4-FFF2-40B4-BE49-F238E27FC236}">
                <a16:creationId xmlns:a16="http://schemas.microsoft.com/office/drawing/2014/main" id="{1718B36F-9CE7-4AC2-8212-D9755528F4D6}"/>
              </a:ext>
            </a:extLst>
          </p:cNvPr>
          <p:cNvSpPr>
            <a:spLocks/>
          </p:cNvSpPr>
          <p:nvPr/>
        </p:nvSpPr>
        <p:spPr bwMode="auto">
          <a:xfrm>
            <a:off x="6883400" y="2128838"/>
            <a:ext cx="1730375" cy="1125537"/>
          </a:xfrm>
          <a:custGeom>
            <a:avLst/>
            <a:gdLst>
              <a:gd name="T0" fmla="*/ 2147483647 w 765"/>
              <a:gd name="T1" fmla="*/ 2147483647 h 459"/>
              <a:gd name="T2" fmla="*/ 2147483647 w 765"/>
              <a:gd name="T3" fmla="*/ 2147483647 h 459"/>
              <a:gd name="T4" fmla="*/ 2147483647 w 765"/>
              <a:gd name="T5" fmla="*/ 2147483647 h 459"/>
              <a:gd name="T6" fmla="*/ 2147483647 w 765"/>
              <a:gd name="T7" fmla="*/ 2147483647 h 459"/>
              <a:gd name="T8" fmla="*/ 2147483647 w 765"/>
              <a:gd name="T9" fmla="*/ 2147483647 h 459"/>
              <a:gd name="T10" fmla="*/ 2147483647 w 765"/>
              <a:gd name="T11" fmla="*/ 2147483647 h 459"/>
              <a:gd name="T12" fmla="*/ 2147483647 w 765"/>
              <a:gd name="T13" fmla="*/ 2147483647 h 459"/>
              <a:gd name="T14" fmla="*/ 2147483647 w 765"/>
              <a:gd name="T15" fmla="*/ 2147483647 h 459"/>
              <a:gd name="T16" fmla="*/ 2147483647 w 765"/>
              <a:gd name="T17" fmla="*/ 2147483647 h 459"/>
              <a:gd name="T18" fmla="*/ 2147483647 w 765"/>
              <a:gd name="T19" fmla="*/ 2147483647 h 459"/>
              <a:gd name="T20" fmla="*/ 2147483647 w 765"/>
              <a:gd name="T21" fmla="*/ 2147483647 h 459"/>
              <a:gd name="T22" fmla="*/ 2147483647 w 765"/>
              <a:gd name="T23" fmla="*/ 2147483647 h 45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65"/>
              <a:gd name="T37" fmla="*/ 0 h 459"/>
              <a:gd name="T38" fmla="*/ 765 w 765"/>
              <a:gd name="T39" fmla="*/ 459 h 45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65" h="459">
                <a:moveTo>
                  <a:pt x="424" y="10"/>
                </a:moveTo>
                <a:cubicBezTo>
                  <a:pt x="362" y="16"/>
                  <a:pt x="343" y="55"/>
                  <a:pt x="288" y="70"/>
                </a:cubicBezTo>
                <a:cubicBezTo>
                  <a:pt x="233" y="85"/>
                  <a:pt x="142" y="56"/>
                  <a:pt x="96" y="100"/>
                </a:cubicBezTo>
                <a:cubicBezTo>
                  <a:pt x="50" y="144"/>
                  <a:pt x="0" y="279"/>
                  <a:pt x="14" y="336"/>
                </a:cubicBezTo>
                <a:cubicBezTo>
                  <a:pt x="28" y="393"/>
                  <a:pt x="125" y="429"/>
                  <a:pt x="180" y="444"/>
                </a:cubicBezTo>
                <a:cubicBezTo>
                  <a:pt x="235" y="459"/>
                  <a:pt x="279" y="426"/>
                  <a:pt x="346" y="426"/>
                </a:cubicBezTo>
                <a:cubicBezTo>
                  <a:pt x="413" y="426"/>
                  <a:pt x="525" y="443"/>
                  <a:pt x="584" y="444"/>
                </a:cubicBezTo>
                <a:cubicBezTo>
                  <a:pt x="643" y="445"/>
                  <a:pt x="670" y="446"/>
                  <a:pt x="698" y="434"/>
                </a:cubicBezTo>
                <a:cubicBezTo>
                  <a:pt x="726" y="422"/>
                  <a:pt x="743" y="418"/>
                  <a:pt x="752" y="372"/>
                </a:cubicBezTo>
                <a:cubicBezTo>
                  <a:pt x="761" y="326"/>
                  <a:pt x="765" y="214"/>
                  <a:pt x="750" y="158"/>
                </a:cubicBezTo>
                <a:cubicBezTo>
                  <a:pt x="735" y="102"/>
                  <a:pt x="716" y="58"/>
                  <a:pt x="662" y="34"/>
                </a:cubicBezTo>
                <a:cubicBezTo>
                  <a:pt x="608" y="10"/>
                  <a:pt x="505" y="0"/>
                  <a:pt x="424" y="10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4" name="Line 661">
            <a:extLst>
              <a:ext uri="{FF2B5EF4-FFF2-40B4-BE49-F238E27FC236}">
                <a16:creationId xmlns:a16="http://schemas.microsoft.com/office/drawing/2014/main" id="{0FC5736A-A409-4E15-A2C6-07448B563A3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163" y="3816350"/>
            <a:ext cx="163512" cy="1206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5" name="Line 662">
            <a:extLst>
              <a:ext uri="{FF2B5EF4-FFF2-40B4-BE49-F238E27FC236}">
                <a16:creationId xmlns:a16="http://schemas.microsoft.com/office/drawing/2014/main" id="{F1A2C21B-9B6E-42A2-9A23-754244575DB0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3000" y="3736975"/>
            <a:ext cx="2794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6" name="Line 663">
            <a:extLst>
              <a:ext uri="{FF2B5EF4-FFF2-40B4-BE49-F238E27FC236}">
                <a16:creationId xmlns:a16="http://schemas.microsoft.com/office/drawing/2014/main" id="{01E27DED-92CB-4A92-B8A4-5A1870D16C7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729538" y="3822700"/>
            <a:ext cx="134937" cy="1047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7" name="Line 664">
            <a:extLst>
              <a:ext uri="{FF2B5EF4-FFF2-40B4-BE49-F238E27FC236}">
                <a16:creationId xmlns:a16="http://schemas.microsoft.com/office/drawing/2014/main" id="{D9122820-6B90-4DDF-968C-4C98AA100979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3063" y="2590800"/>
            <a:ext cx="509587" cy="31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8" name="Line 665">
            <a:extLst>
              <a:ext uri="{FF2B5EF4-FFF2-40B4-BE49-F238E27FC236}">
                <a16:creationId xmlns:a16="http://schemas.microsoft.com/office/drawing/2014/main" id="{C49377E6-A226-472E-8E93-19DBEDA15D2B}"/>
              </a:ext>
            </a:extLst>
          </p:cNvPr>
          <p:cNvSpPr>
            <a:spLocks noChangeShapeType="1"/>
          </p:cNvSpPr>
          <p:nvPr/>
        </p:nvSpPr>
        <p:spPr bwMode="auto">
          <a:xfrm>
            <a:off x="7358063" y="4700588"/>
            <a:ext cx="390525" cy="18415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69" name="Line 666">
            <a:extLst>
              <a:ext uri="{FF2B5EF4-FFF2-40B4-BE49-F238E27FC236}">
                <a16:creationId xmlns:a16="http://schemas.microsoft.com/office/drawing/2014/main" id="{C7092AE0-3930-4503-94AF-A90D7336A41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37350" y="4687888"/>
            <a:ext cx="322263" cy="198437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0" name="Line 667">
            <a:extLst>
              <a:ext uri="{FF2B5EF4-FFF2-40B4-BE49-F238E27FC236}">
                <a16:creationId xmlns:a16="http://schemas.microsoft.com/office/drawing/2014/main" id="{0180A244-31A2-48AF-99D4-E64FF7538D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780213" y="4979988"/>
            <a:ext cx="971550" cy="0"/>
          </a:xfrm>
          <a:prstGeom prst="line">
            <a:avLst/>
          </a:pr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1" name="Line 668">
            <a:extLst>
              <a:ext uri="{FF2B5EF4-FFF2-40B4-BE49-F238E27FC236}">
                <a16:creationId xmlns:a16="http://schemas.microsoft.com/office/drawing/2014/main" id="{7E0BEFBF-97DE-4335-81F1-025AFF66F35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77138" y="2495550"/>
            <a:ext cx="123825" cy="87313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2" name="Line 669">
            <a:extLst>
              <a:ext uri="{FF2B5EF4-FFF2-40B4-BE49-F238E27FC236}">
                <a16:creationId xmlns:a16="http://schemas.microsoft.com/office/drawing/2014/main" id="{DDCC718D-FB51-4426-BE05-B42C0A8BF1FB}"/>
              </a:ext>
            </a:extLst>
          </p:cNvPr>
          <p:cNvSpPr>
            <a:spLocks noChangeShapeType="1"/>
          </p:cNvSpPr>
          <p:nvPr/>
        </p:nvSpPr>
        <p:spPr bwMode="auto">
          <a:xfrm>
            <a:off x="7405688" y="2668588"/>
            <a:ext cx="0" cy="825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3" name="Line 670">
            <a:extLst>
              <a:ext uri="{FF2B5EF4-FFF2-40B4-BE49-F238E27FC236}">
                <a16:creationId xmlns:a16="http://schemas.microsoft.com/office/drawing/2014/main" id="{09104C58-000D-40CA-8441-CEAC5802619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580313" y="2562225"/>
            <a:ext cx="263525" cy="28892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4" name="Line 671">
            <a:extLst>
              <a:ext uri="{FF2B5EF4-FFF2-40B4-BE49-F238E27FC236}">
                <a16:creationId xmlns:a16="http://schemas.microsoft.com/office/drawing/2014/main" id="{A8CA6B3E-1966-4B06-91C1-43E05B65F21B}"/>
              </a:ext>
            </a:extLst>
          </p:cNvPr>
          <p:cNvSpPr>
            <a:spLocks noChangeShapeType="1"/>
          </p:cNvSpPr>
          <p:nvPr/>
        </p:nvSpPr>
        <p:spPr bwMode="auto">
          <a:xfrm>
            <a:off x="7942263" y="2563813"/>
            <a:ext cx="0" cy="196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5" name="Line 672">
            <a:extLst>
              <a:ext uri="{FF2B5EF4-FFF2-40B4-BE49-F238E27FC236}">
                <a16:creationId xmlns:a16="http://schemas.microsoft.com/office/drawing/2014/main" id="{9C15C667-851C-4C70-8C2B-015981A38BE8}"/>
              </a:ext>
            </a:extLst>
          </p:cNvPr>
          <p:cNvSpPr>
            <a:spLocks noChangeShapeType="1"/>
          </p:cNvSpPr>
          <p:nvPr/>
        </p:nvSpPr>
        <p:spPr bwMode="auto">
          <a:xfrm>
            <a:off x="7596188" y="2870200"/>
            <a:ext cx="188912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6" name="Line 673">
            <a:extLst>
              <a:ext uri="{FF2B5EF4-FFF2-40B4-BE49-F238E27FC236}">
                <a16:creationId xmlns:a16="http://schemas.microsoft.com/office/drawing/2014/main" id="{A43724CC-6C46-479C-A0FB-D6A6E7D1EC68}"/>
              </a:ext>
            </a:extLst>
          </p:cNvPr>
          <p:cNvSpPr>
            <a:spLocks noChangeShapeType="1"/>
          </p:cNvSpPr>
          <p:nvPr/>
        </p:nvSpPr>
        <p:spPr bwMode="auto">
          <a:xfrm>
            <a:off x="8150225" y="2860675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7" name="Line 674">
            <a:extLst>
              <a:ext uri="{FF2B5EF4-FFF2-40B4-BE49-F238E27FC236}">
                <a16:creationId xmlns:a16="http://schemas.microsoft.com/office/drawing/2014/main" id="{ADC2D806-B38B-4589-A1F5-C878CB3208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299325" y="2936875"/>
            <a:ext cx="98425" cy="70485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8" name="Line 675">
            <a:extLst>
              <a:ext uri="{FF2B5EF4-FFF2-40B4-BE49-F238E27FC236}">
                <a16:creationId xmlns:a16="http://schemas.microsoft.com/office/drawing/2014/main" id="{2C2C7714-BAD3-4749-B366-42FD539E7E8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888288" y="2936875"/>
            <a:ext cx="111125" cy="727075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79" name="Line 676">
            <a:extLst>
              <a:ext uri="{FF2B5EF4-FFF2-40B4-BE49-F238E27FC236}">
                <a16:creationId xmlns:a16="http://schemas.microsoft.com/office/drawing/2014/main" id="{AF525EC6-49CB-4447-ABC3-82613272EA7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272338" y="4078288"/>
            <a:ext cx="227012" cy="436562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7380" name="Line 677">
            <a:extLst>
              <a:ext uri="{FF2B5EF4-FFF2-40B4-BE49-F238E27FC236}">
                <a16:creationId xmlns:a16="http://schemas.microsoft.com/office/drawing/2014/main" id="{6E1CBCB4-2EF4-4F0E-83CC-C0580534F684}"/>
              </a:ext>
            </a:extLst>
          </p:cNvPr>
          <p:cNvSpPr>
            <a:spLocks noChangeShapeType="1"/>
          </p:cNvSpPr>
          <p:nvPr/>
        </p:nvSpPr>
        <p:spPr bwMode="auto">
          <a:xfrm>
            <a:off x="8345488" y="2859088"/>
            <a:ext cx="177800" cy="0"/>
          </a:xfrm>
          <a:prstGeom prst="line">
            <a:avLst/>
          </a:prstGeom>
          <a:noFill/>
          <a:ln w="9525">
            <a:solidFill>
              <a:srgbClr val="FF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1" name="Group 678">
            <a:extLst>
              <a:ext uri="{FF2B5EF4-FFF2-40B4-BE49-F238E27FC236}">
                <a16:creationId xmlns:a16="http://schemas.microsoft.com/office/drawing/2014/main" id="{9C7EB8BE-DB40-426F-95AF-08E9B534616D}"/>
              </a:ext>
            </a:extLst>
          </p:cNvPr>
          <p:cNvGrpSpPr>
            <a:grpSpLocks/>
          </p:cNvGrpSpPr>
          <p:nvPr/>
        </p:nvGrpSpPr>
        <p:grpSpPr bwMode="auto">
          <a:xfrm>
            <a:off x="6053138" y="1846263"/>
            <a:ext cx="468312" cy="620712"/>
            <a:chOff x="1653" y="3023"/>
            <a:chExt cx="622" cy="911"/>
          </a:xfrm>
        </p:grpSpPr>
        <p:sp>
          <p:nvSpPr>
            <p:cNvPr id="57878" name="Line 270">
              <a:extLst>
                <a:ext uri="{FF2B5EF4-FFF2-40B4-BE49-F238E27FC236}">
                  <a16:creationId xmlns:a16="http://schemas.microsoft.com/office/drawing/2014/main" id="{4812990C-ACA0-4893-B5E6-8674B434FB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66" y="3287"/>
              <a:ext cx="188" cy="586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79" name="Line 271">
              <a:extLst>
                <a:ext uri="{FF2B5EF4-FFF2-40B4-BE49-F238E27FC236}">
                  <a16:creationId xmlns:a16="http://schemas.microsoft.com/office/drawing/2014/main" id="{6806B197-8D4B-44C0-B8DC-52B6288B5D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287"/>
              <a:ext cx="188" cy="58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0" name="Line 272">
              <a:extLst>
                <a:ext uri="{FF2B5EF4-FFF2-40B4-BE49-F238E27FC236}">
                  <a16:creationId xmlns:a16="http://schemas.microsoft.com/office/drawing/2014/main" id="{2A3993E1-0872-438A-B4E6-4E72AC0938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66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1" name="Line 273">
              <a:extLst>
                <a:ext uri="{FF2B5EF4-FFF2-40B4-BE49-F238E27FC236}">
                  <a16:creationId xmlns:a16="http://schemas.microsoft.com/office/drawing/2014/main" id="{98ADFFC0-AEEB-49A0-A236-E1B6C8A0B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54" y="3870"/>
              <a:ext cx="188" cy="6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2" name="Line 274">
              <a:extLst>
                <a:ext uri="{FF2B5EF4-FFF2-40B4-BE49-F238E27FC236}">
                  <a16:creationId xmlns:a16="http://schemas.microsoft.com/office/drawing/2014/main" id="{5853EAE4-C60B-4CDF-9673-C43416B6E99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54" y="3300"/>
              <a:ext cx="0" cy="63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3" name="Line 275">
              <a:extLst>
                <a:ext uri="{FF2B5EF4-FFF2-40B4-BE49-F238E27FC236}">
                  <a16:creationId xmlns:a16="http://schemas.microsoft.com/office/drawing/2014/main" id="{094E4BF1-5D7C-438B-B202-66A9A1A72C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66" y="3810"/>
              <a:ext cx="188" cy="63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4" name="Line 276">
              <a:extLst>
                <a:ext uri="{FF2B5EF4-FFF2-40B4-BE49-F238E27FC236}">
                  <a16:creationId xmlns:a16="http://schemas.microsoft.com/office/drawing/2014/main" id="{7E93923D-7DF2-4852-85C0-BA5708E3AD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1954" y="3810"/>
              <a:ext cx="188" cy="60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5" name="Line 277">
              <a:extLst>
                <a:ext uri="{FF2B5EF4-FFF2-40B4-BE49-F238E27FC236}">
                  <a16:creationId xmlns:a16="http://schemas.microsoft.com/office/drawing/2014/main" id="{A0F62EF1-E6A4-484B-A8DD-02F31621B22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6" y="3618"/>
              <a:ext cx="108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6" name="Line 278">
              <a:extLst>
                <a:ext uri="{FF2B5EF4-FFF2-40B4-BE49-F238E27FC236}">
                  <a16:creationId xmlns:a16="http://schemas.microsoft.com/office/drawing/2014/main" id="{0BD66D38-535A-4035-831C-923824F70A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618"/>
              <a:ext cx="114" cy="4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7" name="Line 279">
              <a:extLst>
                <a:ext uri="{FF2B5EF4-FFF2-40B4-BE49-F238E27FC236}">
                  <a16:creationId xmlns:a16="http://schemas.microsoft.com/office/drawing/2014/main" id="{5BE43DCB-BF89-4D22-B777-0191971186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0" y="3704"/>
              <a:ext cx="139" cy="65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8" name="Line 280">
              <a:extLst>
                <a:ext uri="{FF2B5EF4-FFF2-40B4-BE49-F238E27FC236}">
                  <a16:creationId xmlns:a16="http://schemas.microsoft.com/office/drawing/2014/main" id="{CBA59546-6431-44E7-B6B5-5F951A323D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717"/>
              <a:ext cx="140" cy="57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89" name="Line 281">
              <a:extLst>
                <a:ext uri="{FF2B5EF4-FFF2-40B4-BE49-F238E27FC236}">
                  <a16:creationId xmlns:a16="http://schemas.microsoft.com/office/drawing/2014/main" id="{BC3F83CB-E2A6-4980-B928-BB5ACFB9BB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530"/>
              <a:ext cx="72" cy="24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0" name="Line 282">
              <a:extLst>
                <a:ext uri="{FF2B5EF4-FFF2-40B4-BE49-F238E27FC236}">
                  <a16:creationId xmlns:a16="http://schemas.microsoft.com/office/drawing/2014/main" id="{9342F64E-F542-4036-BF6A-82E7252E5F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54" y="3409"/>
              <a:ext cx="45" cy="18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1" name="Line 283">
              <a:extLst>
                <a:ext uri="{FF2B5EF4-FFF2-40B4-BE49-F238E27FC236}">
                  <a16:creationId xmlns:a16="http://schemas.microsoft.com/office/drawing/2014/main" id="{CF194BAE-7645-4ABB-8AA4-90A56F938A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73" y="3522"/>
              <a:ext cx="87" cy="32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2" name="Line 284">
              <a:extLst>
                <a:ext uri="{FF2B5EF4-FFF2-40B4-BE49-F238E27FC236}">
                  <a16:creationId xmlns:a16="http://schemas.microsoft.com/office/drawing/2014/main" id="{F6577088-3A6F-4313-ABFB-791FAA5A5C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12" y="3404"/>
              <a:ext cx="50" cy="31"/>
            </a:xfrm>
            <a:prstGeom prst="line">
              <a:avLst/>
            </a:prstGeom>
            <a:noFill/>
            <a:ln w="19050">
              <a:solidFill>
                <a:srgbClr val="80808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57893" name="Oval 694">
              <a:extLst>
                <a:ext uri="{FF2B5EF4-FFF2-40B4-BE49-F238E27FC236}">
                  <a16:creationId xmlns:a16="http://schemas.microsoft.com/office/drawing/2014/main" id="{9106C9EE-D904-43D9-B0DD-7AD7A82E4F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1" y="3233"/>
              <a:ext cx="63" cy="68"/>
            </a:xfrm>
            <a:prstGeom prst="ellipse">
              <a:avLst/>
            </a:prstGeom>
            <a:solidFill>
              <a:srgbClr val="808080"/>
            </a:solidFill>
            <a:ln w="9525">
              <a:solidFill>
                <a:srgbClr val="80808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57894" name="Picture 695" descr="cell_tower_radiation_gray">
              <a:extLst>
                <a:ext uri="{FF2B5EF4-FFF2-40B4-BE49-F238E27FC236}">
                  <a16:creationId xmlns:a16="http://schemas.microsoft.com/office/drawing/2014/main" id="{F03324B5-D39E-40CA-B63F-ED0870198E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53" y="3023"/>
              <a:ext cx="622" cy="5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82" name="Group 696">
            <a:extLst>
              <a:ext uri="{FF2B5EF4-FFF2-40B4-BE49-F238E27FC236}">
                <a16:creationId xmlns:a16="http://schemas.microsoft.com/office/drawing/2014/main" id="{1198435B-F5E6-48E0-8D1C-42255A0C9DBB}"/>
              </a:ext>
            </a:extLst>
          </p:cNvPr>
          <p:cNvGrpSpPr>
            <a:grpSpLocks/>
          </p:cNvGrpSpPr>
          <p:nvPr/>
        </p:nvGrpSpPr>
        <p:grpSpPr bwMode="auto">
          <a:xfrm>
            <a:off x="6289675" y="2406650"/>
            <a:ext cx="454025" cy="254000"/>
            <a:chOff x="3843" y="1516"/>
            <a:chExt cx="286" cy="160"/>
          </a:xfrm>
        </p:grpSpPr>
        <p:sp>
          <p:nvSpPr>
            <p:cNvPr id="57869" name="Line 697">
              <a:extLst>
                <a:ext uri="{FF2B5EF4-FFF2-40B4-BE49-F238E27FC236}">
                  <a16:creationId xmlns:a16="http://schemas.microsoft.com/office/drawing/2014/main" id="{E3F36E6D-D1DC-491E-BDD1-5988CEED3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43" y="1516"/>
              <a:ext cx="96" cy="6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0" name="Oval 407">
              <a:extLst>
                <a:ext uri="{FF2B5EF4-FFF2-40B4-BE49-F238E27FC236}">
                  <a16:creationId xmlns:a16="http://schemas.microsoft.com/office/drawing/2014/main" id="{E76C8A46-8969-4D8A-A965-24F6A2E8F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6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1" name="Rectangle 410">
              <a:extLst>
                <a:ext uri="{FF2B5EF4-FFF2-40B4-BE49-F238E27FC236}">
                  <a16:creationId xmlns:a16="http://schemas.microsoft.com/office/drawing/2014/main" id="{849D5158-6273-417F-9E96-E3D48C8C5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4" y="1610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72" name="Oval 411">
              <a:extLst>
                <a:ext uri="{FF2B5EF4-FFF2-40B4-BE49-F238E27FC236}">
                  <a16:creationId xmlns:a16="http://schemas.microsoft.com/office/drawing/2014/main" id="{DBA76FFA-4AF7-4469-9649-DCD3CBD557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83" y="1569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73" name="Group 701">
              <a:extLst>
                <a:ext uri="{FF2B5EF4-FFF2-40B4-BE49-F238E27FC236}">
                  <a16:creationId xmlns:a16="http://schemas.microsoft.com/office/drawing/2014/main" id="{986ADD53-74E2-4292-9E79-C33B109A16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32" y="1587"/>
              <a:ext cx="138" cy="33"/>
              <a:chOff x="2468" y="1332"/>
              <a:chExt cx="310" cy="60"/>
            </a:xfrm>
          </p:grpSpPr>
          <p:sp>
            <p:nvSpPr>
              <p:cNvPr id="57876" name="Freeform 702">
                <a:extLst>
                  <a:ext uri="{FF2B5EF4-FFF2-40B4-BE49-F238E27FC236}">
                    <a16:creationId xmlns:a16="http://schemas.microsoft.com/office/drawing/2014/main" id="{4D96402F-8B0D-49AE-B4E4-71939EC38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77" name="Freeform 703">
                <a:extLst>
                  <a:ext uri="{FF2B5EF4-FFF2-40B4-BE49-F238E27FC236}">
                    <a16:creationId xmlns:a16="http://schemas.microsoft.com/office/drawing/2014/main" id="{EAE71BFD-6DF0-4CEA-B2FE-9C9E88651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74" name="Line 704">
              <a:extLst>
                <a:ext uri="{FF2B5EF4-FFF2-40B4-BE49-F238E27FC236}">
                  <a16:creationId xmlns:a16="http://schemas.microsoft.com/office/drawing/2014/main" id="{963EC4D7-936A-4F0A-A985-8F04A2F7C14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4" y="1602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75" name="Line 705">
              <a:extLst>
                <a:ext uri="{FF2B5EF4-FFF2-40B4-BE49-F238E27FC236}">
                  <a16:creationId xmlns:a16="http://schemas.microsoft.com/office/drawing/2014/main" id="{871D51E5-C27B-48C7-89C1-231DB3421F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27" y="1604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3" name="Group 706">
            <a:extLst>
              <a:ext uri="{FF2B5EF4-FFF2-40B4-BE49-F238E27FC236}">
                <a16:creationId xmlns:a16="http://schemas.microsoft.com/office/drawing/2014/main" id="{6FB93A92-09B0-427C-AF3F-691116662BC5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93963"/>
            <a:ext cx="390525" cy="174625"/>
            <a:chOff x="4334" y="1470"/>
            <a:chExt cx="246" cy="107"/>
          </a:xfrm>
        </p:grpSpPr>
        <p:sp>
          <p:nvSpPr>
            <p:cNvPr id="57861" name="Oval 407">
              <a:extLst>
                <a:ext uri="{FF2B5EF4-FFF2-40B4-BE49-F238E27FC236}">
                  <a16:creationId xmlns:a16="http://schemas.microsoft.com/office/drawing/2014/main" id="{F54BA23C-6E25-4D4A-89ED-B358457CC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2" name="Rectangle 410">
              <a:extLst>
                <a:ext uri="{FF2B5EF4-FFF2-40B4-BE49-F238E27FC236}">
                  <a16:creationId xmlns:a16="http://schemas.microsoft.com/office/drawing/2014/main" id="{A7215BAC-B309-4BAF-B4B4-21B49C865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63" name="Oval 411">
              <a:extLst>
                <a:ext uri="{FF2B5EF4-FFF2-40B4-BE49-F238E27FC236}">
                  <a16:creationId xmlns:a16="http://schemas.microsoft.com/office/drawing/2014/main" id="{06AA8EBB-4ABA-4F9E-AA6F-2C4D1FFE6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64" name="Group 710">
              <a:extLst>
                <a:ext uri="{FF2B5EF4-FFF2-40B4-BE49-F238E27FC236}">
                  <a16:creationId xmlns:a16="http://schemas.microsoft.com/office/drawing/2014/main" id="{3263C777-C3D3-4AB1-B303-190B7337A3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67" name="Freeform 711">
                <a:extLst>
                  <a:ext uri="{FF2B5EF4-FFF2-40B4-BE49-F238E27FC236}">
                    <a16:creationId xmlns:a16="http://schemas.microsoft.com/office/drawing/2014/main" id="{533BDFCE-7139-4B03-9D5F-6A1EC16CBD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8" name="Freeform 712">
                <a:extLst>
                  <a:ext uri="{FF2B5EF4-FFF2-40B4-BE49-F238E27FC236}">
                    <a16:creationId xmlns:a16="http://schemas.microsoft.com/office/drawing/2014/main" id="{BED36EB2-3A39-42D2-BF1A-974DD53A5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65" name="Line 713">
              <a:extLst>
                <a:ext uri="{FF2B5EF4-FFF2-40B4-BE49-F238E27FC236}">
                  <a16:creationId xmlns:a16="http://schemas.microsoft.com/office/drawing/2014/main" id="{F6523CCD-62F2-42E1-A784-8C77B64763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66" name="Line 714">
              <a:extLst>
                <a:ext uri="{FF2B5EF4-FFF2-40B4-BE49-F238E27FC236}">
                  <a16:creationId xmlns:a16="http://schemas.microsoft.com/office/drawing/2014/main" id="{EBBC9948-00E7-4BFE-8498-ECA1DCE054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4" name="Group 715">
            <a:extLst>
              <a:ext uri="{FF2B5EF4-FFF2-40B4-BE49-F238E27FC236}">
                <a16:creationId xmlns:a16="http://schemas.microsoft.com/office/drawing/2014/main" id="{6A77E566-36C7-417E-B681-FD3CCCE129A1}"/>
              </a:ext>
            </a:extLst>
          </p:cNvPr>
          <p:cNvGrpSpPr>
            <a:grpSpLocks/>
          </p:cNvGrpSpPr>
          <p:nvPr/>
        </p:nvGrpSpPr>
        <p:grpSpPr bwMode="auto">
          <a:xfrm>
            <a:off x="7213600" y="2757488"/>
            <a:ext cx="390525" cy="174625"/>
            <a:chOff x="4334" y="1470"/>
            <a:chExt cx="246" cy="107"/>
          </a:xfrm>
        </p:grpSpPr>
        <p:sp>
          <p:nvSpPr>
            <p:cNvPr id="57853" name="Oval 407">
              <a:extLst>
                <a:ext uri="{FF2B5EF4-FFF2-40B4-BE49-F238E27FC236}">
                  <a16:creationId xmlns:a16="http://schemas.microsoft.com/office/drawing/2014/main" id="{280886EA-ACCD-44F3-BA2D-FEBCEF250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4" name="Rectangle 410">
              <a:extLst>
                <a:ext uri="{FF2B5EF4-FFF2-40B4-BE49-F238E27FC236}">
                  <a16:creationId xmlns:a16="http://schemas.microsoft.com/office/drawing/2014/main" id="{C5692A6F-D180-4E72-AB64-E625A94EB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55" name="Oval 411">
              <a:extLst>
                <a:ext uri="{FF2B5EF4-FFF2-40B4-BE49-F238E27FC236}">
                  <a16:creationId xmlns:a16="http://schemas.microsoft.com/office/drawing/2014/main" id="{51B838EC-CB71-4830-8DB1-108A379F0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56" name="Group 719">
              <a:extLst>
                <a:ext uri="{FF2B5EF4-FFF2-40B4-BE49-F238E27FC236}">
                  <a16:creationId xmlns:a16="http://schemas.microsoft.com/office/drawing/2014/main" id="{A0998F45-AFC0-4CA1-BFB8-9B77537B30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9" name="Freeform 720">
                <a:extLst>
                  <a:ext uri="{FF2B5EF4-FFF2-40B4-BE49-F238E27FC236}">
                    <a16:creationId xmlns:a16="http://schemas.microsoft.com/office/drawing/2014/main" id="{CD87714B-6397-4BB1-9969-5C4D54FE5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60" name="Freeform 721">
                <a:extLst>
                  <a:ext uri="{FF2B5EF4-FFF2-40B4-BE49-F238E27FC236}">
                    <a16:creationId xmlns:a16="http://schemas.microsoft.com/office/drawing/2014/main" id="{98E32410-3BE9-4F7F-B10B-8E0211AF0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57" name="Line 722">
              <a:extLst>
                <a:ext uri="{FF2B5EF4-FFF2-40B4-BE49-F238E27FC236}">
                  <a16:creationId xmlns:a16="http://schemas.microsoft.com/office/drawing/2014/main" id="{2458E107-C3C1-4195-8113-873DD6CEA1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8" name="Line 723">
              <a:extLst>
                <a:ext uri="{FF2B5EF4-FFF2-40B4-BE49-F238E27FC236}">
                  <a16:creationId xmlns:a16="http://schemas.microsoft.com/office/drawing/2014/main" id="{E4119956-88D7-4B36-84C0-31555E3AD48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5" name="Group 724">
            <a:extLst>
              <a:ext uri="{FF2B5EF4-FFF2-40B4-BE49-F238E27FC236}">
                <a16:creationId xmlns:a16="http://schemas.microsoft.com/office/drawing/2014/main" id="{B2194BDB-DB8D-41FE-9664-2BA4B669420E}"/>
              </a:ext>
            </a:extLst>
          </p:cNvPr>
          <p:cNvGrpSpPr>
            <a:grpSpLocks/>
          </p:cNvGrpSpPr>
          <p:nvPr/>
        </p:nvGrpSpPr>
        <p:grpSpPr bwMode="auto">
          <a:xfrm>
            <a:off x="7762875" y="2759075"/>
            <a:ext cx="390525" cy="174625"/>
            <a:chOff x="4334" y="1470"/>
            <a:chExt cx="246" cy="107"/>
          </a:xfrm>
        </p:grpSpPr>
        <p:sp>
          <p:nvSpPr>
            <p:cNvPr id="57845" name="Oval 407">
              <a:extLst>
                <a:ext uri="{FF2B5EF4-FFF2-40B4-BE49-F238E27FC236}">
                  <a16:creationId xmlns:a16="http://schemas.microsoft.com/office/drawing/2014/main" id="{134F331B-B443-44D0-8FE9-F91541898C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6" name="Rectangle 410">
              <a:extLst>
                <a:ext uri="{FF2B5EF4-FFF2-40B4-BE49-F238E27FC236}">
                  <a16:creationId xmlns:a16="http://schemas.microsoft.com/office/drawing/2014/main" id="{BC78AC4E-D9EA-4501-AAF8-B2C4ED980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47" name="Oval 411">
              <a:extLst>
                <a:ext uri="{FF2B5EF4-FFF2-40B4-BE49-F238E27FC236}">
                  <a16:creationId xmlns:a16="http://schemas.microsoft.com/office/drawing/2014/main" id="{672C4E64-A095-45C4-8FF5-EAE5706E4C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8" name="Group 728">
              <a:extLst>
                <a:ext uri="{FF2B5EF4-FFF2-40B4-BE49-F238E27FC236}">
                  <a16:creationId xmlns:a16="http://schemas.microsoft.com/office/drawing/2014/main" id="{3386A2FE-3182-4A10-BEDD-FCA7AB38D0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51" name="Freeform 729">
                <a:extLst>
                  <a:ext uri="{FF2B5EF4-FFF2-40B4-BE49-F238E27FC236}">
                    <a16:creationId xmlns:a16="http://schemas.microsoft.com/office/drawing/2014/main" id="{261C61C1-AD0C-44EE-9C1C-776827117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52" name="Freeform 730">
                <a:extLst>
                  <a:ext uri="{FF2B5EF4-FFF2-40B4-BE49-F238E27FC236}">
                    <a16:creationId xmlns:a16="http://schemas.microsoft.com/office/drawing/2014/main" id="{8F3B9002-C6F5-4602-8222-53CA05216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9" name="Line 731">
              <a:extLst>
                <a:ext uri="{FF2B5EF4-FFF2-40B4-BE49-F238E27FC236}">
                  <a16:creationId xmlns:a16="http://schemas.microsoft.com/office/drawing/2014/main" id="{3973F571-2320-47B4-B49E-4AF3A7DB7B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50" name="Line 732">
              <a:extLst>
                <a:ext uri="{FF2B5EF4-FFF2-40B4-BE49-F238E27FC236}">
                  <a16:creationId xmlns:a16="http://schemas.microsoft.com/office/drawing/2014/main" id="{DDA94307-A03E-462B-992F-213D412197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6" name="Group 733">
            <a:extLst>
              <a:ext uri="{FF2B5EF4-FFF2-40B4-BE49-F238E27FC236}">
                <a16:creationId xmlns:a16="http://schemas.microsoft.com/office/drawing/2014/main" id="{64FFF22B-9396-4D8F-8DE0-C10C9956298D}"/>
              </a:ext>
            </a:extLst>
          </p:cNvPr>
          <p:cNvGrpSpPr>
            <a:grpSpLocks/>
          </p:cNvGrpSpPr>
          <p:nvPr/>
        </p:nvGrpSpPr>
        <p:grpSpPr bwMode="auto">
          <a:xfrm>
            <a:off x="7689850" y="2393950"/>
            <a:ext cx="390525" cy="174625"/>
            <a:chOff x="4334" y="1470"/>
            <a:chExt cx="246" cy="107"/>
          </a:xfrm>
        </p:grpSpPr>
        <p:sp>
          <p:nvSpPr>
            <p:cNvPr id="57837" name="Oval 407">
              <a:extLst>
                <a:ext uri="{FF2B5EF4-FFF2-40B4-BE49-F238E27FC236}">
                  <a16:creationId xmlns:a16="http://schemas.microsoft.com/office/drawing/2014/main" id="{DDBC89CD-299B-4B1D-B9AC-EC856E77A5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8" name="Rectangle 410">
              <a:extLst>
                <a:ext uri="{FF2B5EF4-FFF2-40B4-BE49-F238E27FC236}">
                  <a16:creationId xmlns:a16="http://schemas.microsoft.com/office/drawing/2014/main" id="{1B5A3755-66CC-4ED5-98CE-03B9932D0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9" name="Oval 411">
              <a:extLst>
                <a:ext uri="{FF2B5EF4-FFF2-40B4-BE49-F238E27FC236}">
                  <a16:creationId xmlns:a16="http://schemas.microsoft.com/office/drawing/2014/main" id="{088AE29F-5E72-4197-BD3F-50B299F0F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40" name="Group 737">
              <a:extLst>
                <a:ext uri="{FF2B5EF4-FFF2-40B4-BE49-F238E27FC236}">
                  <a16:creationId xmlns:a16="http://schemas.microsoft.com/office/drawing/2014/main" id="{F6F750DB-4668-46B6-98D0-ED9A49FA9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43" name="Freeform 738">
                <a:extLst>
                  <a:ext uri="{FF2B5EF4-FFF2-40B4-BE49-F238E27FC236}">
                    <a16:creationId xmlns:a16="http://schemas.microsoft.com/office/drawing/2014/main" id="{341CD717-966F-4CA2-B6C4-B2BBA83B6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44" name="Freeform 739">
                <a:extLst>
                  <a:ext uri="{FF2B5EF4-FFF2-40B4-BE49-F238E27FC236}">
                    <a16:creationId xmlns:a16="http://schemas.microsoft.com/office/drawing/2014/main" id="{050B27CB-7383-4232-8CC2-E8E315BFE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41" name="Line 740">
              <a:extLst>
                <a:ext uri="{FF2B5EF4-FFF2-40B4-BE49-F238E27FC236}">
                  <a16:creationId xmlns:a16="http://schemas.microsoft.com/office/drawing/2014/main" id="{518A6036-AA46-4971-99CF-9A661E6B98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42" name="Line 741">
              <a:extLst>
                <a:ext uri="{FF2B5EF4-FFF2-40B4-BE49-F238E27FC236}">
                  <a16:creationId xmlns:a16="http://schemas.microsoft.com/office/drawing/2014/main" id="{E5A191FD-A96C-41DF-8667-1D1D9B006C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6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57387" name="Line 751">
            <a:extLst>
              <a:ext uri="{FF2B5EF4-FFF2-40B4-BE49-F238E27FC236}">
                <a16:creationId xmlns:a16="http://schemas.microsoft.com/office/drawing/2014/main" id="{35AF759D-DD62-4005-A358-9DEF64B7A7C3}"/>
              </a:ext>
            </a:extLst>
          </p:cNvPr>
          <p:cNvSpPr>
            <a:spLocks noChangeShapeType="1"/>
          </p:cNvSpPr>
          <p:nvPr/>
        </p:nvSpPr>
        <p:spPr bwMode="auto">
          <a:xfrm>
            <a:off x="6427788" y="3743325"/>
            <a:ext cx="679450" cy="0"/>
          </a:xfrm>
          <a:prstGeom prst="line">
            <a:avLst/>
          </a:prstGeom>
          <a:noFill/>
          <a:ln w="952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57388" name="Group 761">
            <a:extLst>
              <a:ext uri="{FF2B5EF4-FFF2-40B4-BE49-F238E27FC236}">
                <a16:creationId xmlns:a16="http://schemas.microsoft.com/office/drawing/2014/main" id="{3C198215-949B-42A6-B1D9-E9BFD6631A4A}"/>
              </a:ext>
            </a:extLst>
          </p:cNvPr>
          <p:cNvGrpSpPr>
            <a:grpSpLocks/>
          </p:cNvGrpSpPr>
          <p:nvPr/>
        </p:nvGrpSpPr>
        <p:grpSpPr bwMode="auto">
          <a:xfrm>
            <a:off x="7591425" y="4806950"/>
            <a:ext cx="622300" cy="244475"/>
            <a:chOff x="4334" y="1470"/>
            <a:chExt cx="246" cy="107"/>
          </a:xfrm>
        </p:grpSpPr>
        <p:sp>
          <p:nvSpPr>
            <p:cNvPr id="57829" name="Oval 407">
              <a:extLst>
                <a:ext uri="{FF2B5EF4-FFF2-40B4-BE49-F238E27FC236}">
                  <a16:creationId xmlns:a16="http://schemas.microsoft.com/office/drawing/2014/main" id="{F943AE17-24E7-4514-A822-CB2274D113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0" name="Rectangle 410">
              <a:extLst>
                <a:ext uri="{FF2B5EF4-FFF2-40B4-BE49-F238E27FC236}">
                  <a16:creationId xmlns:a16="http://schemas.microsoft.com/office/drawing/2014/main" id="{9EE02806-3D9A-4145-94DC-D851E06B8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31" name="Oval 411">
              <a:extLst>
                <a:ext uri="{FF2B5EF4-FFF2-40B4-BE49-F238E27FC236}">
                  <a16:creationId xmlns:a16="http://schemas.microsoft.com/office/drawing/2014/main" id="{E9E02FA5-B26F-440C-A598-5AA7C278C1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32" name="Group 765">
              <a:extLst>
                <a:ext uri="{FF2B5EF4-FFF2-40B4-BE49-F238E27FC236}">
                  <a16:creationId xmlns:a16="http://schemas.microsoft.com/office/drawing/2014/main" id="{166E0B9D-746B-48D4-BC99-34EA2D8F2F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35" name="Freeform 766">
                <a:extLst>
                  <a:ext uri="{FF2B5EF4-FFF2-40B4-BE49-F238E27FC236}">
                    <a16:creationId xmlns:a16="http://schemas.microsoft.com/office/drawing/2014/main" id="{DCD4AA89-5E2B-48F8-9534-B9E29019C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36" name="Freeform 767">
                <a:extLst>
                  <a:ext uri="{FF2B5EF4-FFF2-40B4-BE49-F238E27FC236}">
                    <a16:creationId xmlns:a16="http://schemas.microsoft.com/office/drawing/2014/main" id="{7DF98BAA-84B8-4AE3-9919-3E58631A5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33" name="Line 768">
              <a:extLst>
                <a:ext uri="{FF2B5EF4-FFF2-40B4-BE49-F238E27FC236}">
                  <a16:creationId xmlns:a16="http://schemas.microsoft.com/office/drawing/2014/main" id="{24FDA4FE-6821-4A30-A4A1-22C5D8586E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34" name="Line 769">
              <a:extLst>
                <a:ext uri="{FF2B5EF4-FFF2-40B4-BE49-F238E27FC236}">
                  <a16:creationId xmlns:a16="http://schemas.microsoft.com/office/drawing/2014/main" id="{6FBE6AA5-E0BC-45E8-9D01-8D247C0B54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89" name="Group 770">
            <a:extLst>
              <a:ext uri="{FF2B5EF4-FFF2-40B4-BE49-F238E27FC236}">
                <a16:creationId xmlns:a16="http://schemas.microsoft.com/office/drawing/2014/main" id="{14A2900C-A01B-4C55-9D42-91D0C7AE8F8D}"/>
              </a:ext>
            </a:extLst>
          </p:cNvPr>
          <p:cNvGrpSpPr>
            <a:grpSpLocks/>
          </p:cNvGrpSpPr>
          <p:nvPr/>
        </p:nvGrpSpPr>
        <p:grpSpPr bwMode="auto">
          <a:xfrm>
            <a:off x="6965950" y="4508500"/>
            <a:ext cx="622300" cy="244475"/>
            <a:chOff x="4334" y="1470"/>
            <a:chExt cx="246" cy="107"/>
          </a:xfrm>
        </p:grpSpPr>
        <p:sp>
          <p:nvSpPr>
            <p:cNvPr id="57821" name="Oval 407">
              <a:extLst>
                <a:ext uri="{FF2B5EF4-FFF2-40B4-BE49-F238E27FC236}">
                  <a16:creationId xmlns:a16="http://schemas.microsoft.com/office/drawing/2014/main" id="{711C91F5-5BAE-41D2-8974-5BC793DC5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2" name="Rectangle 410">
              <a:extLst>
                <a:ext uri="{FF2B5EF4-FFF2-40B4-BE49-F238E27FC236}">
                  <a16:creationId xmlns:a16="http://schemas.microsoft.com/office/drawing/2014/main" id="{54064C8D-8D4C-4A7F-9D84-23972DF2D3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23" name="Oval 411">
              <a:extLst>
                <a:ext uri="{FF2B5EF4-FFF2-40B4-BE49-F238E27FC236}">
                  <a16:creationId xmlns:a16="http://schemas.microsoft.com/office/drawing/2014/main" id="{D5411EDB-5A72-4C69-86A1-80075DB28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24" name="Group 774">
              <a:extLst>
                <a:ext uri="{FF2B5EF4-FFF2-40B4-BE49-F238E27FC236}">
                  <a16:creationId xmlns:a16="http://schemas.microsoft.com/office/drawing/2014/main" id="{321D8AB8-D460-4415-8BA2-EF163EF386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27" name="Freeform 775">
                <a:extLst>
                  <a:ext uri="{FF2B5EF4-FFF2-40B4-BE49-F238E27FC236}">
                    <a16:creationId xmlns:a16="http://schemas.microsoft.com/office/drawing/2014/main" id="{1BDCB211-D8EA-4F71-8D94-9D7A0E8F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8" name="Freeform 776">
                <a:extLst>
                  <a:ext uri="{FF2B5EF4-FFF2-40B4-BE49-F238E27FC236}">
                    <a16:creationId xmlns:a16="http://schemas.microsoft.com/office/drawing/2014/main" id="{84F28B43-ADC8-40BD-A3E9-07B471037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25" name="Line 777">
              <a:extLst>
                <a:ext uri="{FF2B5EF4-FFF2-40B4-BE49-F238E27FC236}">
                  <a16:creationId xmlns:a16="http://schemas.microsoft.com/office/drawing/2014/main" id="{32C5D732-B846-45CC-B204-687F9F0B18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26" name="Line 778">
              <a:extLst>
                <a:ext uri="{FF2B5EF4-FFF2-40B4-BE49-F238E27FC236}">
                  <a16:creationId xmlns:a16="http://schemas.microsoft.com/office/drawing/2014/main" id="{66ED453A-D35F-4476-A0EF-8B0303900D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0" name="Group 779">
            <a:extLst>
              <a:ext uri="{FF2B5EF4-FFF2-40B4-BE49-F238E27FC236}">
                <a16:creationId xmlns:a16="http://schemas.microsoft.com/office/drawing/2014/main" id="{7AC1C441-809F-4492-BF69-E04DE00366CC}"/>
              </a:ext>
            </a:extLst>
          </p:cNvPr>
          <p:cNvGrpSpPr>
            <a:grpSpLocks/>
          </p:cNvGrpSpPr>
          <p:nvPr/>
        </p:nvGrpSpPr>
        <p:grpSpPr bwMode="auto">
          <a:xfrm>
            <a:off x="6242050" y="4851400"/>
            <a:ext cx="622300" cy="244475"/>
            <a:chOff x="4334" y="1470"/>
            <a:chExt cx="246" cy="107"/>
          </a:xfrm>
        </p:grpSpPr>
        <p:sp>
          <p:nvSpPr>
            <p:cNvPr id="57813" name="Oval 407">
              <a:extLst>
                <a:ext uri="{FF2B5EF4-FFF2-40B4-BE49-F238E27FC236}">
                  <a16:creationId xmlns:a16="http://schemas.microsoft.com/office/drawing/2014/main" id="{C1A5D17C-2E27-4849-B3E1-65CF155F33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4" name="Rectangle 410">
              <a:extLst>
                <a:ext uri="{FF2B5EF4-FFF2-40B4-BE49-F238E27FC236}">
                  <a16:creationId xmlns:a16="http://schemas.microsoft.com/office/drawing/2014/main" id="{C755FEEB-9F26-436D-B9C6-03EA36C27F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15" name="Oval 411">
              <a:extLst>
                <a:ext uri="{FF2B5EF4-FFF2-40B4-BE49-F238E27FC236}">
                  <a16:creationId xmlns:a16="http://schemas.microsoft.com/office/drawing/2014/main" id="{B13AD26B-AA19-48ED-A46C-7680B381B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16" name="Group 783">
              <a:extLst>
                <a:ext uri="{FF2B5EF4-FFF2-40B4-BE49-F238E27FC236}">
                  <a16:creationId xmlns:a16="http://schemas.microsoft.com/office/drawing/2014/main" id="{9E735E65-3B79-486D-8DAD-BB7771C63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9" name="Freeform 784">
                <a:extLst>
                  <a:ext uri="{FF2B5EF4-FFF2-40B4-BE49-F238E27FC236}">
                    <a16:creationId xmlns:a16="http://schemas.microsoft.com/office/drawing/2014/main" id="{C93C8420-EC83-4DFE-81CE-9C5188459D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20" name="Freeform 785">
                <a:extLst>
                  <a:ext uri="{FF2B5EF4-FFF2-40B4-BE49-F238E27FC236}">
                    <a16:creationId xmlns:a16="http://schemas.microsoft.com/office/drawing/2014/main" id="{521A38C0-9F7B-4E0C-BD80-A6F05C86F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17" name="Line 786">
              <a:extLst>
                <a:ext uri="{FF2B5EF4-FFF2-40B4-BE49-F238E27FC236}">
                  <a16:creationId xmlns:a16="http://schemas.microsoft.com/office/drawing/2014/main" id="{CCE146B2-4149-4FCF-ADDB-041FC4FA609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8" name="Line 787">
              <a:extLst>
                <a:ext uri="{FF2B5EF4-FFF2-40B4-BE49-F238E27FC236}">
                  <a16:creationId xmlns:a16="http://schemas.microsoft.com/office/drawing/2014/main" id="{3C26468A-2538-422C-AEB2-CCBDF03B90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7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1" name="Group 788">
            <a:extLst>
              <a:ext uri="{FF2B5EF4-FFF2-40B4-BE49-F238E27FC236}">
                <a16:creationId xmlns:a16="http://schemas.microsoft.com/office/drawing/2014/main" id="{D4D93513-5F16-4FCF-B848-966F5BCC2433}"/>
              </a:ext>
            </a:extLst>
          </p:cNvPr>
          <p:cNvGrpSpPr>
            <a:grpSpLocks/>
          </p:cNvGrpSpPr>
          <p:nvPr/>
        </p:nvGrpSpPr>
        <p:grpSpPr bwMode="auto">
          <a:xfrm>
            <a:off x="6051550" y="3644900"/>
            <a:ext cx="390525" cy="171450"/>
            <a:chOff x="4334" y="1470"/>
            <a:chExt cx="246" cy="107"/>
          </a:xfrm>
        </p:grpSpPr>
        <p:sp>
          <p:nvSpPr>
            <p:cNvPr id="57805" name="Oval 407">
              <a:extLst>
                <a:ext uri="{FF2B5EF4-FFF2-40B4-BE49-F238E27FC236}">
                  <a16:creationId xmlns:a16="http://schemas.microsoft.com/office/drawing/2014/main" id="{09706632-CC79-4F7C-B2B7-BD3E616D9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7"/>
              <a:ext cx="244" cy="6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6" name="Rectangle 410">
              <a:extLst>
                <a:ext uri="{FF2B5EF4-FFF2-40B4-BE49-F238E27FC236}">
                  <a16:creationId xmlns:a16="http://schemas.microsoft.com/office/drawing/2014/main" id="{AF0315AB-2A0B-429E-A23A-124328EDC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5" y="1511"/>
              <a:ext cx="245" cy="37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807" name="Oval 411">
              <a:extLst>
                <a:ext uri="{FF2B5EF4-FFF2-40B4-BE49-F238E27FC236}">
                  <a16:creationId xmlns:a16="http://schemas.microsoft.com/office/drawing/2014/main" id="{BCB76DC9-1411-4BF6-B86A-28E552E48E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4" y="1470"/>
              <a:ext cx="244" cy="7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808" name="Group 792">
              <a:extLst>
                <a:ext uri="{FF2B5EF4-FFF2-40B4-BE49-F238E27FC236}">
                  <a16:creationId xmlns:a16="http://schemas.microsoft.com/office/drawing/2014/main" id="{3F22354A-66EC-47E2-9494-9B2231BC9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83" y="1488"/>
              <a:ext cx="138" cy="33"/>
              <a:chOff x="2468" y="1332"/>
              <a:chExt cx="310" cy="60"/>
            </a:xfrm>
          </p:grpSpPr>
          <p:sp>
            <p:nvSpPr>
              <p:cNvPr id="57811" name="Freeform 793">
                <a:extLst>
                  <a:ext uri="{FF2B5EF4-FFF2-40B4-BE49-F238E27FC236}">
                    <a16:creationId xmlns:a16="http://schemas.microsoft.com/office/drawing/2014/main" id="{58B4470F-940C-4021-9313-344FFD50A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12" name="Freeform 794">
                <a:extLst>
                  <a:ext uri="{FF2B5EF4-FFF2-40B4-BE49-F238E27FC236}">
                    <a16:creationId xmlns:a16="http://schemas.microsoft.com/office/drawing/2014/main" id="{C6BB5A63-F39D-44A7-BAC5-AE9D45055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809" name="Line 795">
              <a:extLst>
                <a:ext uri="{FF2B5EF4-FFF2-40B4-BE49-F238E27FC236}">
                  <a16:creationId xmlns:a16="http://schemas.microsoft.com/office/drawing/2014/main" id="{4440DF54-A78A-47A5-A95F-71550C2A54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35" y="1503"/>
              <a:ext cx="0" cy="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810" name="Line 796">
              <a:extLst>
                <a:ext uri="{FF2B5EF4-FFF2-40B4-BE49-F238E27FC236}">
                  <a16:creationId xmlns:a16="http://schemas.microsoft.com/office/drawing/2014/main" id="{51C6D51A-CB0E-40F5-B16F-6044806A9D9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78" y="1505"/>
              <a:ext cx="0" cy="49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392" name="Group 797">
            <a:extLst>
              <a:ext uri="{FF2B5EF4-FFF2-40B4-BE49-F238E27FC236}">
                <a16:creationId xmlns:a16="http://schemas.microsoft.com/office/drawing/2014/main" id="{0D930C8B-314E-4983-BF88-B04AECF8CF1F}"/>
              </a:ext>
            </a:extLst>
          </p:cNvPr>
          <p:cNvGrpSpPr>
            <a:grpSpLocks/>
          </p:cNvGrpSpPr>
          <p:nvPr/>
        </p:nvGrpSpPr>
        <p:grpSpPr bwMode="auto">
          <a:xfrm>
            <a:off x="7161213" y="5005388"/>
            <a:ext cx="446087" cy="422275"/>
            <a:chOff x="5072" y="3611"/>
            <a:chExt cx="459" cy="380"/>
          </a:xfrm>
        </p:grpSpPr>
        <p:grpSp>
          <p:nvGrpSpPr>
            <p:cNvPr id="57791" name="Group 798">
              <a:extLst>
                <a:ext uri="{FF2B5EF4-FFF2-40B4-BE49-F238E27FC236}">
                  <a16:creationId xmlns:a16="http://schemas.microsoft.com/office/drawing/2014/main" id="{559F244C-9F57-49E9-8AC0-326138C2B2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93" name="Freeform 799">
                <a:extLst>
                  <a:ext uri="{FF2B5EF4-FFF2-40B4-BE49-F238E27FC236}">
                    <a16:creationId xmlns:a16="http://schemas.microsoft.com/office/drawing/2014/main" id="{0ADCEA3B-DCB8-4F57-89C4-19F851D26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4" name="Freeform 800">
                <a:extLst>
                  <a:ext uri="{FF2B5EF4-FFF2-40B4-BE49-F238E27FC236}">
                    <a16:creationId xmlns:a16="http://schemas.microsoft.com/office/drawing/2014/main" id="{8A8A04DE-BC2F-40A3-B546-FCDE864D7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5" name="Freeform 801">
                <a:extLst>
                  <a:ext uri="{FF2B5EF4-FFF2-40B4-BE49-F238E27FC236}">
                    <a16:creationId xmlns:a16="http://schemas.microsoft.com/office/drawing/2014/main" id="{5D3E583E-5BCB-41D4-B62C-8D5B5EFF5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6" name="Freeform 802">
                <a:extLst>
                  <a:ext uri="{FF2B5EF4-FFF2-40B4-BE49-F238E27FC236}">
                    <a16:creationId xmlns:a16="http://schemas.microsoft.com/office/drawing/2014/main" id="{70460860-524A-4FB8-8FCE-3E5FE05BE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7" name="Freeform 803">
                <a:extLst>
                  <a:ext uri="{FF2B5EF4-FFF2-40B4-BE49-F238E27FC236}">
                    <a16:creationId xmlns:a16="http://schemas.microsoft.com/office/drawing/2014/main" id="{2081C619-AB79-42DC-8AD0-B7ABC38AC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8" name="Freeform 804">
                <a:extLst>
                  <a:ext uri="{FF2B5EF4-FFF2-40B4-BE49-F238E27FC236}">
                    <a16:creationId xmlns:a16="http://schemas.microsoft.com/office/drawing/2014/main" id="{2302F74A-E34E-468C-83A3-422E2EFC5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9" name="Freeform 805">
                <a:extLst>
                  <a:ext uri="{FF2B5EF4-FFF2-40B4-BE49-F238E27FC236}">
                    <a16:creationId xmlns:a16="http://schemas.microsoft.com/office/drawing/2014/main" id="{EE7A990E-B2D2-4468-AF31-9EFCC3EF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0" name="Freeform 806">
                <a:extLst>
                  <a:ext uri="{FF2B5EF4-FFF2-40B4-BE49-F238E27FC236}">
                    <a16:creationId xmlns:a16="http://schemas.microsoft.com/office/drawing/2014/main" id="{DF6C06F5-A384-442A-8B34-A6A83671E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1" name="Freeform 807">
                <a:extLst>
                  <a:ext uri="{FF2B5EF4-FFF2-40B4-BE49-F238E27FC236}">
                    <a16:creationId xmlns:a16="http://schemas.microsoft.com/office/drawing/2014/main" id="{F7FA2C02-C246-4002-A133-95B527F0E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2" name="Freeform 808">
                <a:extLst>
                  <a:ext uri="{FF2B5EF4-FFF2-40B4-BE49-F238E27FC236}">
                    <a16:creationId xmlns:a16="http://schemas.microsoft.com/office/drawing/2014/main" id="{AD4546D0-59F1-4432-8A8C-22482BD4E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3" name="Freeform 809">
                <a:extLst>
                  <a:ext uri="{FF2B5EF4-FFF2-40B4-BE49-F238E27FC236}">
                    <a16:creationId xmlns:a16="http://schemas.microsoft.com/office/drawing/2014/main" id="{68A954FE-B708-463A-B025-B20FE6C94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804" name="Freeform 810">
                <a:extLst>
                  <a:ext uri="{FF2B5EF4-FFF2-40B4-BE49-F238E27FC236}">
                    <a16:creationId xmlns:a16="http://schemas.microsoft.com/office/drawing/2014/main" id="{2866BF58-65AD-45F3-B42F-4F5D227B9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92" name="Picture 811" descr="access_point_stylized_gray_small">
              <a:extLst>
                <a:ext uri="{FF2B5EF4-FFF2-40B4-BE49-F238E27FC236}">
                  <a16:creationId xmlns:a16="http://schemas.microsoft.com/office/drawing/2014/main" id="{E62C0D40-F9CD-4ED6-B577-1C78B434AC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3" name="Group 812">
            <a:extLst>
              <a:ext uri="{FF2B5EF4-FFF2-40B4-BE49-F238E27FC236}">
                <a16:creationId xmlns:a16="http://schemas.microsoft.com/office/drawing/2014/main" id="{D0826461-57B4-46B0-98AA-31817149C9C5}"/>
              </a:ext>
            </a:extLst>
          </p:cNvPr>
          <p:cNvGrpSpPr>
            <a:grpSpLocks/>
          </p:cNvGrpSpPr>
          <p:nvPr/>
        </p:nvGrpSpPr>
        <p:grpSpPr bwMode="auto">
          <a:xfrm>
            <a:off x="5638800" y="3509963"/>
            <a:ext cx="398463" cy="358775"/>
            <a:chOff x="5072" y="3611"/>
            <a:chExt cx="459" cy="380"/>
          </a:xfrm>
        </p:grpSpPr>
        <p:grpSp>
          <p:nvGrpSpPr>
            <p:cNvPr id="57777" name="Group 813">
              <a:extLst>
                <a:ext uri="{FF2B5EF4-FFF2-40B4-BE49-F238E27FC236}">
                  <a16:creationId xmlns:a16="http://schemas.microsoft.com/office/drawing/2014/main" id="{350F3892-F0F7-4CFA-88B7-EA9BF32717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" y="3611"/>
              <a:ext cx="387" cy="99"/>
              <a:chOff x="5030" y="2639"/>
              <a:chExt cx="387" cy="99"/>
            </a:xfrm>
          </p:grpSpPr>
          <p:sp>
            <p:nvSpPr>
              <p:cNvPr id="57779" name="Freeform 814">
                <a:extLst>
                  <a:ext uri="{FF2B5EF4-FFF2-40B4-BE49-F238E27FC236}">
                    <a16:creationId xmlns:a16="http://schemas.microsoft.com/office/drawing/2014/main" id="{45FB5A39-F168-47F5-80F4-D23F9357C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4" y="2657"/>
                <a:ext cx="69" cy="55"/>
              </a:xfrm>
              <a:custGeom>
                <a:avLst/>
                <a:gdLst>
                  <a:gd name="T0" fmla="*/ 0 w 199"/>
                  <a:gd name="T1" fmla="*/ 0 h 232"/>
                  <a:gd name="T2" fmla="*/ 0 w 199"/>
                  <a:gd name="T3" fmla="*/ 0 h 232"/>
                  <a:gd name="T4" fmla="*/ 0 w 199"/>
                  <a:gd name="T5" fmla="*/ 0 h 232"/>
                  <a:gd name="T6" fmla="*/ 0 w 199"/>
                  <a:gd name="T7" fmla="*/ 0 h 232"/>
                  <a:gd name="T8" fmla="*/ 0 w 199"/>
                  <a:gd name="T9" fmla="*/ 0 h 232"/>
                  <a:gd name="T10" fmla="*/ 0 w 199"/>
                  <a:gd name="T11" fmla="*/ 0 h 232"/>
                  <a:gd name="T12" fmla="*/ 0 w 199"/>
                  <a:gd name="T13" fmla="*/ 0 h 232"/>
                  <a:gd name="T14" fmla="*/ 0 w 199"/>
                  <a:gd name="T15" fmla="*/ 0 h 232"/>
                  <a:gd name="T16" fmla="*/ 0 w 199"/>
                  <a:gd name="T17" fmla="*/ 0 h 232"/>
                  <a:gd name="T18" fmla="*/ 0 w 199"/>
                  <a:gd name="T19" fmla="*/ 0 h 232"/>
                  <a:gd name="T20" fmla="*/ 0 w 199"/>
                  <a:gd name="T21" fmla="*/ 0 h 232"/>
                  <a:gd name="T22" fmla="*/ 0 w 199"/>
                  <a:gd name="T23" fmla="*/ 0 h 232"/>
                  <a:gd name="T24" fmla="*/ 0 w 199"/>
                  <a:gd name="T25" fmla="*/ 0 h 232"/>
                  <a:gd name="T26" fmla="*/ 0 w 199"/>
                  <a:gd name="T27" fmla="*/ 0 h 232"/>
                  <a:gd name="T28" fmla="*/ 0 w 199"/>
                  <a:gd name="T29" fmla="*/ 0 h 232"/>
                  <a:gd name="T30" fmla="*/ 0 w 199"/>
                  <a:gd name="T31" fmla="*/ 0 h 232"/>
                  <a:gd name="T32" fmla="*/ 0 w 199"/>
                  <a:gd name="T33" fmla="*/ 0 h 232"/>
                  <a:gd name="T34" fmla="*/ 0 w 199"/>
                  <a:gd name="T35" fmla="*/ 0 h 232"/>
                  <a:gd name="T36" fmla="*/ 0 w 199"/>
                  <a:gd name="T37" fmla="*/ 0 h 232"/>
                  <a:gd name="T38" fmla="*/ 0 w 199"/>
                  <a:gd name="T39" fmla="*/ 0 h 232"/>
                  <a:gd name="T40" fmla="*/ 0 w 199"/>
                  <a:gd name="T41" fmla="*/ 0 h 232"/>
                  <a:gd name="T42" fmla="*/ 0 w 199"/>
                  <a:gd name="T43" fmla="*/ 0 h 232"/>
                  <a:gd name="T44" fmla="*/ 0 w 199"/>
                  <a:gd name="T45" fmla="*/ 0 h 232"/>
                  <a:gd name="T46" fmla="*/ 0 w 199"/>
                  <a:gd name="T47" fmla="*/ 0 h 232"/>
                  <a:gd name="T48" fmla="*/ 0 w 199"/>
                  <a:gd name="T49" fmla="*/ 0 h 232"/>
                  <a:gd name="T50" fmla="*/ 0 w 199"/>
                  <a:gd name="T51" fmla="*/ 0 h 232"/>
                  <a:gd name="T52" fmla="*/ 0 w 199"/>
                  <a:gd name="T53" fmla="*/ 0 h 232"/>
                  <a:gd name="T54" fmla="*/ 0 w 199"/>
                  <a:gd name="T55" fmla="*/ 0 h 232"/>
                  <a:gd name="T56" fmla="*/ 0 w 199"/>
                  <a:gd name="T57" fmla="*/ 0 h 232"/>
                  <a:gd name="T58" fmla="*/ 0 w 199"/>
                  <a:gd name="T59" fmla="*/ 0 h 232"/>
                  <a:gd name="T60" fmla="*/ 0 w 199"/>
                  <a:gd name="T61" fmla="*/ 0 h 232"/>
                  <a:gd name="T62" fmla="*/ 0 w 199"/>
                  <a:gd name="T63" fmla="*/ 0 h 232"/>
                  <a:gd name="T64" fmla="*/ 0 w 199"/>
                  <a:gd name="T65" fmla="*/ 0 h 232"/>
                  <a:gd name="T66" fmla="*/ 0 w 199"/>
                  <a:gd name="T67" fmla="*/ 0 h 232"/>
                  <a:gd name="T68" fmla="*/ 0 w 199"/>
                  <a:gd name="T69" fmla="*/ 0 h 232"/>
                  <a:gd name="T70" fmla="*/ 0 w 199"/>
                  <a:gd name="T71" fmla="*/ 0 h 232"/>
                  <a:gd name="T72" fmla="*/ 0 w 199"/>
                  <a:gd name="T73" fmla="*/ 0 h 232"/>
                  <a:gd name="T74" fmla="*/ 0 w 199"/>
                  <a:gd name="T75" fmla="*/ 0 h 232"/>
                  <a:gd name="T76" fmla="*/ 0 w 199"/>
                  <a:gd name="T77" fmla="*/ 0 h 232"/>
                  <a:gd name="T78" fmla="*/ 0 w 199"/>
                  <a:gd name="T79" fmla="*/ 0 h 232"/>
                  <a:gd name="T80" fmla="*/ 0 w 199"/>
                  <a:gd name="T81" fmla="*/ 0 h 232"/>
                  <a:gd name="T82" fmla="*/ 0 w 199"/>
                  <a:gd name="T83" fmla="*/ 0 h 232"/>
                  <a:gd name="T84" fmla="*/ 0 w 199"/>
                  <a:gd name="T85" fmla="*/ 0 h 232"/>
                  <a:gd name="T86" fmla="*/ 0 w 199"/>
                  <a:gd name="T87" fmla="*/ 0 h 232"/>
                  <a:gd name="T88" fmla="*/ 0 w 199"/>
                  <a:gd name="T89" fmla="*/ 0 h 232"/>
                  <a:gd name="T90" fmla="*/ 0 w 199"/>
                  <a:gd name="T91" fmla="*/ 0 h 232"/>
                  <a:gd name="T92" fmla="*/ 0 w 199"/>
                  <a:gd name="T93" fmla="*/ 0 h 232"/>
                  <a:gd name="T94" fmla="*/ 0 w 199"/>
                  <a:gd name="T95" fmla="*/ 0 h 232"/>
                  <a:gd name="T96" fmla="*/ 0 w 199"/>
                  <a:gd name="T97" fmla="*/ 0 h 23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199"/>
                  <a:gd name="T148" fmla="*/ 0 h 232"/>
                  <a:gd name="T149" fmla="*/ 199 w 199"/>
                  <a:gd name="T150" fmla="*/ 232 h 232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199" h="232">
                    <a:moveTo>
                      <a:pt x="70" y="29"/>
                    </a:moveTo>
                    <a:lnTo>
                      <a:pt x="55" y="39"/>
                    </a:lnTo>
                    <a:lnTo>
                      <a:pt x="42" y="50"/>
                    </a:lnTo>
                    <a:lnTo>
                      <a:pt x="30" y="63"/>
                    </a:lnTo>
                    <a:lnTo>
                      <a:pt x="20" y="77"/>
                    </a:lnTo>
                    <a:lnTo>
                      <a:pt x="12" y="91"/>
                    </a:lnTo>
                    <a:lnTo>
                      <a:pt x="6" y="108"/>
                    </a:lnTo>
                    <a:lnTo>
                      <a:pt x="2" y="125"/>
                    </a:lnTo>
                    <a:lnTo>
                      <a:pt x="0" y="142"/>
                    </a:lnTo>
                    <a:lnTo>
                      <a:pt x="2" y="166"/>
                    </a:lnTo>
                    <a:lnTo>
                      <a:pt x="12" y="186"/>
                    </a:lnTo>
                    <a:lnTo>
                      <a:pt x="26" y="203"/>
                    </a:lnTo>
                    <a:lnTo>
                      <a:pt x="45" y="216"/>
                    </a:lnTo>
                    <a:lnTo>
                      <a:pt x="66" y="226"/>
                    </a:lnTo>
                    <a:lnTo>
                      <a:pt x="88" y="230"/>
                    </a:lnTo>
                    <a:lnTo>
                      <a:pt x="111" y="232"/>
                    </a:lnTo>
                    <a:lnTo>
                      <a:pt x="134" y="228"/>
                    </a:lnTo>
                    <a:lnTo>
                      <a:pt x="138" y="228"/>
                    </a:lnTo>
                    <a:lnTo>
                      <a:pt x="143" y="226"/>
                    </a:lnTo>
                    <a:lnTo>
                      <a:pt x="147" y="222"/>
                    </a:lnTo>
                    <a:lnTo>
                      <a:pt x="148" y="218"/>
                    </a:lnTo>
                    <a:lnTo>
                      <a:pt x="145" y="212"/>
                    </a:lnTo>
                    <a:lnTo>
                      <a:pt x="141" y="207"/>
                    </a:lnTo>
                    <a:lnTo>
                      <a:pt x="135" y="203"/>
                    </a:lnTo>
                    <a:lnTo>
                      <a:pt x="129" y="201"/>
                    </a:lnTo>
                    <a:lnTo>
                      <a:pt x="117" y="197"/>
                    </a:lnTo>
                    <a:lnTo>
                      <a:pt x="105" y="195"/>
                    </a:lnTo>
                    <a:lnTo>
                      <a:pt x="94" y="193"/>
                    </a:lnTo>
                    <a:lnTo>
                      <a:pt x="83" y="190"/>
                    </a:lnTo>
                    <a:lnTo>
                      <a:pt x="73" y="187"/>
                    </a:lnTo>
                    <a:lnTo>
                      <a:pt x="62" y="182"/>
                    </a:lnTo>
                    <a:lnTo>
                      <a:pt x="53" y="176"/>
                    </a:lnTo>
                    <a:lnTo>
                      <a:pt x="43" y="167"/>
                    </a:lnTo>
                    <a:lnTo>
                      <a:pt x="40" y="128"/>
                    </a:lnTo>
                    <a:lnTo>
                      <a:pt x="49" y="96"/>
                    </a:lnTo>
                    <a:lnTo>
                      <a:pt x="68" y="71"/>
                    </a:lnTo>
                    <a:lnTo>
                      <a:pt x="94" y="50"/>
                    </a:lnTo>
                    <a:lnTo>
                      <a:pt x="122" y="34"/>
                    </a:lnTo>
                    <a:lnTo>
                      <a:pt x="151" y="21"/>
                    </a:lnTo>
                    <a:lnTo>
                      <a:pt x="178" y="12"/>
                    </a:lnTo>
                    <a:lnTo>
                      <a:pt x="199" y="4"/>
                    </a:lnTo>
                    <a:lnTo>
                      <a:pt x="186" y="1"/>
                    </a:lnTo>
                    <a:lnTo>
                      <a:pt x="172" y="0"/>
                    </a:lnTo>
                    <a:lnTo>
                      <a:pt x="156" y="2"/>
                    </a:lnTo>
                    <a:lnTo>
                      <a:pt x="138" y="4"/>
                    </a:lnTo>
                    <a:lnTo>
                      <a:pt x="121" y="10"/>
                    </a:lnTo>
                    <a:lnTo>
                      <a:pt x="103" y="16"/>
                    </a:lnTo>
                    <a:lnTo>
                      <a:pt x="86" y="23"/>
                    </a:lnTo>
                    <a:lnTo>
                      <a:pt x="70" y="2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0" name="Freeform 815">
                <a:extLst>
                  <a:ext uri="{FF2B5EF4-FFF2-40B4-BE49-F238E27FC236}">
                    <a16:creationId xmlns:a16="http://schemas.microsoft.com/office/drawing/2014/main" id="{5F3408F1-EF8B-462A-B5A2-5FBDAF821C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56"/>
                <a:ext cx="47" cy="42"/>
              </a:xfrm>
              <a:custGeom>
                <a:avLst/>
                <a:gdLst>
                  <a:gd name="T0" fmla="*/ 0 w 128"/>
                  <a:gd name="T1" fmla="*/ 0 h 180"/>
                  <a:gd name="T2" fmla="*/ 0 w 128"/>
                  <a:gd name="T3" fmla="*/ 0 h 180"/>
                  <a:gd name="T4" fmla="*/ 0 w 128"/>
                  <a:gd name="T5" fmla="*/ 0 h 180"/>
                  <a:gd name="T6" fmla="*/ 0 w 128"/>
                  <a:gd name="T7" fmla="*/ 0 h 180"/>
                  <a:gd name="T8" fmla="*/ 0 w 128"/>
                  <a:gd name="T9" fmla="*/ 0 h 180"/>
                  <a:gd name="T10" fmla="*/ 0 w 128"/>
                  <a:gd name="T11" fmla="*/ 0 h 180"/>
                  <a:gd name="T12" fmla="*/ 0 w 128"/>
                  <a:gd name="T13" fmla="*/ 0 h 180"/>
                  <a:gd name="T14" fmla="*/ 0 w 128"/>
                  <a:gd name="T15" fmla="*/ 0 h 180"/>
                  <a:gd name="T16" fmla="*/ 0 w 128"/>
                  <a:gd name="T17" fmla="*/ 0 h 180"/>
                  <a:gd name="T18" fmla="*/ 0 w 128"/>
                  <a:gd name="T19" fmla="*/ 0 h 180"/>
                  <a:gd name="T20" fmla="*/ 0 w 128"/>
                  <a:gd name="T21" fmla="*/ 0 h 180"/>
                  <a:gd name="T22" fmla="*/ 0 w 128"/>
                  <a:gd name="T23" fmla="*/ 0 h 180"/>
                  <a:gd name="T24" fmla="*/ 0 w 128"/>
                  <a:gd name="T25" fmla="*/ 0 h 180"/>
                  <a:gd name="T26" fmla="*/ 0 w 128"/>
                  <a:gd name="T27" fmla="*/ 0 h 180"/>
                  <a:gd name="T28" fmla="*/ 0 w 128"/>
                  <a:gd name="T29" fmla="*/ 0 h 180"/>
                  <a:gd name="T30" fmla="*/ 0 w 128"/>
                  <a:gd name="T31" fmla="*/ 0 h 180"/>
                  <a:gd name="T32" fmla="*/ 0 w 128"/>
                  <a:gd name="T33" fmla="*/ 0 h 180"/>
                  <a:gd name="T34" fmla="*/ 0 w 128"/>
                  <a:gd name="T35" fmla="*/ 0 h 180"/>
                  <a:gd name="T36" fmla="*/ 0 w 128"/>
                  <a:gd name="T37" fmla="*/ 0 h 180"/>
                  <a:gd name="T38" fmla="*/ 0 w 128"/>
                  <a:gd name="T39" fmla="*/ 0 h 180"/>
                  <a:gd name="T40" fmla="*/ 0 w 128"/>
                  <a:gd name="T41" fmla="*/ 0 h 180"/>
                  <a:gd name="T42" fmla="*/ 0 w 128"/>
                  <a:gd name="T43" fmla="*/ 0 h 180"/>
                  <a:gd name="T44" fmla="*/ 0 w 128"/>
                  <a:gd name="T45" fmla="*/ 0 h 180"/>
                  <a:gd name="T46" fmla="*/ 0 w 128"/>
                  <a:gd name="T47" fmla="*/ 0 h 180"/>
                  <a:gd name="T48" fmla="*/ 0 w 128"/>
                  <a:gd name="T49" fmla="*/ 0 h 180"/>
                  <a:gd name="T50" fmla="*/ 0 w 128"/>
                  <a:gd name="T51" fmla="*/ 0 h 180"/>
                  <a:gd name="T52" fmla="*/ 0 w 128"/>
                  <a:gd name="T53" fmla="*/ 0 h 180"/>
                  <a:gd name="T54" fmla="*/ 0 w 128"/>
                  <a:gd name="T55" fmla="*/ 0 h 180"/>
                  <a:gd name="T56" fmla="*/ 0 w 128"/>
                  <a:gd name="T57" fmla="*/ 0 h 180"/>
                  <a:gd name="T58" fmla="*/ 0 w 128"/>
                  <a:gd name="T59" fmla="*/ 0 h 180"/>
                  <a:gd name="T60" fmla="*/ 0 w 128"/>
                  <a:gd name="T61" fmla="*/ 0 h 180"/>
                  <a:gd name="T62" fmla="*/ 0 w 128"/>
                  <a:gd name="T63" fmla="*/ 0 h 180"/>
                  <a:gd name="T64" fmla="*/ 0 w 128"/>
                  <a:gd name="T65" fmla="*/ 0 h 180"/>
                  <a:gd name="T66" fmla="*/ 0 w 128"/>
                  <a:gd name="T67" fmla="*/ 0 h 180"/>
                  <a:gd name="T68" fmla="*/ 0 w 128"/>
                  <a:gd name="T69" fmla="*/ 0 h 180"/>
                  <a:gd name="T70" fmla="*/ 0 w 128"/>
                  <a:gd name="T71" fmla="*/ 0 h 180"/>
                  <a:gd name="T72" fmla="*/ 0 w 128"/>
                  <a:gd name="T73" fmla="*/ 0 h 180"/>
                  <a:gd name="T74" fmla="*/ 0 w 128"/>
                  <a:gd name="T75" fmla="*/ 0 h 180"/>
                  <a:gd name="T76" fmla="*/ 0 w 128"/>
                  <a:gd name="T77" fmla="*/ 0 h 180"/>
                  <a:gd name="T78" fmla="*/ 0 w 128"/>
                  <a:gd name="T79" fmla="*/ 0 h 180"/>
                  <a:gd name="T80" fmla="*/ 0 w 128"/>
                  <a:gd name="T81" fmla="*/ 0 h 18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0"/>
                  <a:gd name="T125" fmla="*/ 128 w 128"/>
                  <a:gd name="T126" fmla="*/ 180 h 18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0">
                    <a:moveTo>
                      <a:pt x="108" y="59"/>
                    </a:moveTo>
                    <a:lnTo>
                      <a:pt x="113" y="77"/>
                    </a:lnTo>
                    <a:lnTo>
                      <a:pt x="111" y="94"/>
                    </a:lnTo>
                    <a:lnTo>
                      <a:pt x="103" y="108"/>
                    </a:lnTo>
                    <a:lnTo>
                      <a:pt x="91" y="121"/>
                    </a:lnTo>
                    <a:lnTo>
                      <a:pt x="77" y="132"/>
                    </a:lnTo>
                    <a:lnTo>
                      <a:pt x="61" y="144"/>
                    </a:lnTo>
                    <a:lnTo>
                      <a:pt x="45" y="154"/>
                    </a:lnTo>
                    <a:lnTo>
                      <a:pt x="30" y="164"/>
                    </a:lnTo>
                    <a:lnTo>
                      <a:pt x="28" y="168"/>
                    </a:lnTo>
                    <a:lnTo>
                      <a:pt x="27" y="170"/>
                    </a:lnTo>
                    <a:lnTo>
                      <a:pt x="27" y="174"/>
                    </a:lnTo>
                    <a:lnTo>
                      <a:pt x="28" y="177"/>
                    </a:lnTo>
                    <a:lnTo>
                      <a:pt x="32" y="179"/>
                    </a:lnTo>
                    <a:lnTo>
                      <a:pt x="35" y="180"/>
                    </a:lnTo>
                    <a:lnTo>
                      <a:pt x="37" y="180"/>
                    </a:lnTo>
                    <a:lnTo>
                      <a:pt x="41" y="179"/>
                    </a:lnTo>
                    <a:lnTo>
                      <a:pt x="60" y="169"/>
                    </a:lnTo>
                    <a:lnTo>
                      <a:pt x="77" y="158"/>
                    </a:lnTo>
                    <a:lnTo>
                      <a:pt x="94" y="145"/>
                    </a:lnTo>
                    <a:lnTo>
                      <a:pt x="109" y="130"/>
                    </a:lnTo>
                    <a:lnTo>
                      <a:pt x="120" y="114"/>
                    </a:lnTo>
                    <a:lnTo>
                      <a:pt x="127" y="95"/>
                    </a:lnTo>
                    <a:lnTo>
                      <a:pt x="128" y="76"/>
                    </a:lnTo>
                    <a:lnTo>
                      <a:pt x="123" y="55"/>
                    </a:lnTo>
                    <a:lnTo>
                      <a:pt x="113" y="39"/>
                    </a:lnTo>
                    <a:lnTo>
                      <a:pt x="97" y="25"/>
                    </a:lnTo>
                    <a:lnTo>
                      <a:pt x="79" y="15"/>
                    </a:lnTo>
                    <a:lnTo>
                      <a:pt x="57" y="7"/>
                    </a:lnTo>
                    <a:lnTo>
                      <a:pt x="36" y="2"/>
                    </a:lnTo>
                    <a:lnTo>
                      <a:pt x="19" y="0"/>
                    </a:lnTo>
                    <a:lnTo>
                      <a:pt x="6" y="0"/>
                    </a:lnTo>
                    <a:lnTo>
                      <a:pt x="0" y="4"/>
                    </a:lnTo>
                    <a:lnTo>
                      <a:pt x="14" y="9"/>
                    </a:lnTo>
                    <a:lnTo>
                      <a:pt x="29" y="14"/>
                    </a:lnTo>
                    <a:lnTo>
                      <a:pt x="46" y="19"/>
                    </a:lnTo>
                    <a:lnTo>
                      <a:pt x="61" y="23"/>
                    </a:lnTo>
                    <a:lnTo>
                      <a:pt x="76" y="29"/>
                    </a:lnTo>
                    <a:lnTo>
                      <a:pt x="89" y="37"/>
                    </a:lnTo>
                    <a:lnTo>
                      <a:pt x="100" y="46"/>
                    </a:lnTo>
                    <a:lnTo>
                      <a:pt x="108" y="5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1" name="Freeform 816">
                <a:extLst>
                  <a:ext uri="{FF2B5EF4-FFF2-40B4-BE49-F238E27FC236}">
                    <a16:creationId xmlns:a16="http://schemas.microsoft.com/office/drawing/2014/main" id="{9B280DE5-0DEA-46C6-9E57-C802195C0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2646"/>
                <a:ext cx="114" cy="88"/>
              </a:xfrm>
              <a:custGeom>
                <a:avLst/>
                <a:gdLst>
                  <a:gd name="T0" fmla="*/ 0 w 322"/>
                  <a:gd name="T1" fmla="*/ 0 h 378"/>
                  <a:gd name="T2" fmla="*/ 0 w 322"/>
                  <a:gd name="T3" fmla="*/ 0 h 378"/>
                  <a:gd name="T4" fmla="*/ 0 w 322"/>
                  <a:gd name="T5" fmla="*/ 0 h 378"/>
                  <a:gd name="T6" fmla="*/ 0 w 322"/>
                  <a:gd name="T7" fmla="*/ 0 h 378"/>
                  <a:gd name="T8" fmla="*/ 0 w 322"/>
                  <a:gd name="T9" fmla="*/ 0 h 378"/>
                  <a:gd name="T10" fmla="*/ 0 w 322"/>
                  <a:gd name="T11" fmla="*/ 0 h 378"/>
                  <a:gd name="T12" fmla="*/ 0 w 322"/>
                  <a:gd name="T13" fmla="*/ 0 h 378"/>
                  <a:gd name="T14" fmla="*/ 0 w 322"/>
                  <a:gd name="T15" fmla="*/ 0 h 378"/>
                  <a:gd name="T16" fmla="*/ 0 w 322"/>
                  <a:gd name="T17" fmla="*/ 0 h 378"/>
                  <a:gd name="T18" fmla="*/ 0 w 322"/>
                  <a:gd name="T19" fmla="*/ 0 h 378"/>
                  <a:gd name="T20" fmla="*/ 0 w 322"/>
                  <a:gd name="T21" fmla="*/ 0 h 378"/>
                  <a:gd name="T22" fmla="*/ 0 w 322"/>
                  <a:gd name="T23" fmla="*/ 0 h 378"/>
                  <a:gd name="T24" fmla="*/ 0 w 322"/>
                  <a:gd name="T25" fmla="*/ 0 h 378"/>
                  <a:gd name="T26" fmla="*/ 0 w 322"/>
                  <a:gd name="T27" fmla="*/ 0 h 378"/>
                  <a:gd name="T28" fmla="*/ 0 w 322"/>
                  <a:gd name="T29" fmla="*/ 0 h 378"/>
                  <a:gd name="T30" fmla="*/ 0 w 322"/>
                  <a:gd name="T31" fmla="*/ 0 h 378"/>
                  <a:gd name="T32" fmla="*/ 0 w 322"/>
                  <a:gd name="T33" fmla="*/ 0 h 378"/>
                  <a:gd name="T34" fmla="*/ 0 w 322"/>
                  <a:gd name="T35" fmla="*/ 0 h 378"/>
                  <a:gd name="T36" fmla="*/ 0 w 322"/>
                  <a:gd name="T37" fmla="*/ 0 h 378"/>
                  <a:gd name="T38" fmla="*/ 0 w 322"/>
                  <a:gd name="T39" fmla="*/ 0 h 378"/>
                  <a:gd name="T40" fmla="*/ 0 w 322"/>
                  <a:gd name="T41" fmla="*/ 0 h 378"/>
                  <a:gd name="T42" fmla="*/ 0 w 322"/>
                  <a:gd name="T43" fmla="*/ 0 h 378"/>
                  <a:gd name="T44" fmla="*/ 0 w 322"/>
                  <a:gd name="T45" fmla="*/ 0 h 378"/>
                  <a:gd name="T46" fmla="*/ 0 w 322"/>
                  <a:gd name="T47" fmla="*/ 0 h 378"/>
                  <a:gd name="T48" fmla="*/ 0 w 322"/>
                  <a:gd name="T49" fmla="*/ 0 h 378"/>
                  <a:gd name="T50" fmla="*/ 0 w 322"/>
                  <a:gd name="T51" fmla="*/ 0 h 378"/>
                  <a:gd name="T52" fmla="*/ 0 w 322"/>
                  <a:gd name="T53" fmla="*/ 0 h 378"/>
                  <a:gd name="T54" fmla="*/ 0 w 322"/>
                  <a:gd name="T55" fmla="*/ 0 h 378"/>
                  <a:gd name="T56" fmla="*/ 0 w 322"/>
                  <a:gd name="T57" fmla="*/ 0 h 378"/>
                  <a:gd name="T58" fmla="*/ 0 w 322"/>
                  <a:gd name="T59" fmla="*/ 0 h 378"/>
                  <a:gd name="T60" fmla="*/ 0 w 322"/>
                  <a:gd name="T61" fmla="*/ 0 h 378"/>
                  <a:gd name="T62" fmla="*/ 0 w 322"/>
                  <a:gd name="T63" fmla="*/ 0 h 378"/>
                  <a:gd name="T64" fmla="*/ 0 w 322"/>
                  <a:gd name="T65" fmla="*/ 0 h 378"/>
                  <a:gd name="T66" fmla="*/ 0 w 322"/>
                  <a:gd name="T67" fmla="*/ 0 h 378"/>
                  <a:gd name="T68" fmla="*/ 0 w 322"/>
                  <a:gd name="T69" fmla="*/ 0 h 378"/>
                  <a:gd name="T70" fmla="*/ 0 w 322"/>
                  <a:gd name="T71" fmla="*/ 0 h 378"/>
                  <a:gd name="T72" fmla="*/ 0 w 322"/>
                  <a:gd name="T73" fmla="*/ 0 h 378"/>
                  <a:gd name="T74" fmla="*/ 0 w 322"/>
                  <a:gd name="T75" fmla="*/ 0 h 378"/>
                  <a:gd name="T76" fmla="*/ 0 w 322"/>
                  <a:gd name="T77" fmla="*/ 0 h 378"/>
                  <a:gd name="T78" fmla="*/ 0 w 322"/>
                  <a:gd name="T79" fmla="*/ 0 h 378"/>
                  <a:gd name="T80" fmla="*/ 0 w 322"/>
                  <a:gd name="T81" fmla="*/ 0 h 378"/>
                  <a:gd name="T82" fmla="*/ 0 w 322"/>
                  <a:gd name="T83" fmla="*/ 0 h 378"/>
                  <a:gd name="T84" fmla="*/ 0 w 322"/>
                  <a:gd name="T85" fmla="*/ 0 h 378"/>
                  <a:gd name="T86" fmla="*/ 0 w 322"/>
                  <a:gd name="T87" fmla="*/ 0 h 37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2"/>
                  <a:gd name="T133" fmla="*/ 0 h 378"/>
                  <a:gd name="T134" fmla="*/ 322 w 322"/>
                  <a:gd name="T135" fmla="*/ 378 h 37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2" h="378">
                    <a:moveTo>
                      <a:pt x="125" y="49"/>
                    </a:moveTo>
                    <a:lnTo>
                      <a:pt x="100" y="70"/>
                    </a:lnTo>
                    <a:lnTo>
                      <a:pt x="76" y="90"/>
                    </a:lnTo>
                    <a:lnTo>
                      <a:pt x="53" y="115"/>
                    </a:lnTo>
                    <a:lnTo>
                      <a:pt x="34" y="140"/>
                    </a:lnTo>
                    <a:lnTo>
                      <a:pt x="17" y="166"/>
                    </a:lnTo>
                    <a:lnTo>
                      <a:pt x="5" y="195"/>
                    </a:lnTo>
                    <a:lnTo>
                      <a:pt x="0" y="226"/>
                    </a:lnTo>
                    <a:lnTo>
                      <a:pt x="1" y="258"/>
                    </a:lnTo>
                    <a:lnTo>
                      <a:pt x="3" y="266"/>
                    </a:lnTo>
                    <a:lnTo>
                      <a:pt x="5" y="275"/>
                    </a:lnTo>
                    <a:lnTo>
                      <a:pt x="9" y="282"/>
                    </a:lnTo>
                    <a:lnTo>
                      <a:pt x="14" y="290"/>
                    </a:lnTo>
                    <a:lnTo>
                      <a:pt x="19" y="297"/>
                    </a:lnTo>
                    <a:lnTo>
                      <a:pt x="26" y="304"/>
                    </a:lnTo>
                    <a:lnTo>
                      <a:pt x="32" y="310"/>
                    </a:lnTo>
                    <a:lnTo>
                      <a:pt x="41" y="314"/>
                    </a:lnTo>
                    <a:lnTo>
                      <a:pt x="56" y="324"/>
                    </a:lnTo>
                    <a:lnTo>
                      <a:pt x="71" y="332"/>
                    </a:lnTo>
                    <a:lnTo>
                      <a:pt x="86" y="338"/>
                    </a:lnTo>
                    <a:lnTo>
                      <a:pt x="103" y="344"/>
                    </a:lnTo>
                    <a:lnTo>
                      <a:pt x="119" y="350"/>
                    </a:lnTo>
                    <a:lnTo>
                      <a:pt x="136" y="355"/>
                    </a:lnTo>
                    <a:lnTo>
                      <a:pt x="152" y="359"/>
                    </a:lnTo>
                    <a:lnTo>
                      <a:pt x="168" y="363"/>
                    </a:lnTo>
                    <a:lnTo>
                      <a:pt x="186" y="366"/>
                    </a:lnTo>
                    <a:lnTo>
                      <a:pt x="202" y="368"/>
                    </a:lnTo>
                    <a:lnTo>
                      <a:pt x="220" y="371"/>
                    </a:lnTo>
                    <a:lnTo>
                      <a:pt x="238" y="373"/>
                    </a:lnTo>
                    <a:lnTo>
                      <a:pt x="254" y="374"/>
                    </a:lnTo>
                    <a:lnTo>
                      <a:pt x="272" y="375"/>
                    </a:lnTo>
                    <a:lnTo>
                      <a:pt x="289" y="376"/>
                    </a:lnTo>
                    <a:lnTo>
                      <a:pt x="306" y="378"/>
                    </a:lnTo>
                    <a:lnTo>
                      <a:pt x="311" y="378"/>
                    </a:lnTo>
                    <a:lnTo>
                      <a:pt x="316" y="375"/>
                    </a:lnTo>
                    <a:lnTo>
                      <a:pt x="320" y="371"/>
                    </a:lnTo>
                    <a:lnTo>
                      <a:pt x="322" y="366"/>
                    </a:lnTo>
                    <a:lnTo>
                      <a:pt x="322" y="360"/>
                    </a:lnTo>
                    <a:lnTo>
                      <a:pt x="320" y="356"/>
                    </a:lnTo>
                    <a:lnTo>
                      <a:pt x="315" y="352"/>
                    </a:lnTo>
                    <a:lnTo>
                      <a:pt x="309" y="350"/>
                    </a:lnTo>
                    <a:lnTo>
                      <a:pt x="294" y="347"/>
                    </a:lnTo>
                    <a:lnTo>
                      <a:pt x="279" y="344"/>
                    </a:lnTo>
                    <a:lnTo>
                      <a:pt x="263" y="341"/>
                    </a:lnTo>
                    <a:lnTo>
                      <a:pt x="247" y="338"/>
                    </a:lnTo>
                    <a:lnTo>
                      <a:pt x="232" y="336"/>
                    </a:lnTo>
                    <a:lnTo>
                      <a:pt x="216" y="334"/>
                    </a:lnTo>
                    <a:lnTo>
                      <a:pt x="200" y="332"/>
                    </a:lnTo>
                    <a:lnTo>
                      <a:pt x="185" y="328"/>
                    </a:lnTo>
                    <a:lnTo>
                      <a:pt x="170" y="326"/>
                    </a:lnTo>
                    <a:lnTo>
                      <a:pt x="154" y="322"/>
                    </a:lnTo>
                    <a:lnTo>
                      <a:pt x="139" y="318"/>
                    </a:lnTo>
                    <a:lnTo>
                      <a:pt x="124" y="314"/>
                    </a:lnTo>
                    <a:lnTo>
                      <a:pt x="110" y="309"/>
                    </a:lnTo>
                    <a:lnTo>
                      <a:pt x="94" y="303"/>
                    </a:lnTo>
                    <a:lnTo>
                      <a:pt x="80" y="297"/>
                    </a:lnTo>
                    <a:lnTo>
                      <a:pt x="66" y="289"/>
                    </a:lnTo>
                    <a:lnTo>
                      <a:pt x="55" y="281"/>
                    </a:lnTo>
                    <a:lnTo>
                      <a:pt x="45" y="271"/>
                    </a:lnTo>
                    <a:lnTo>
                      <a:pt x="38" y="259"/>
                    </a:lnTo>
                    <a:lnTo>
                      <a:pt x="35" y="245"/>
                    </a:lnTo>
                    <a:lnTo>
                      <a:pt x="34" y="232"/>
                    </a:lnTo>
                    <a:lnTo>
                      <a:pt x="35" y="216"/>
                    </a:lnTo>
                    <a:lnTo>
                      <a:pt x="38" y="200"/>
                    </a:lnTo>
                    <a:lnTo>
                      <a:pt x="43" y="187"/>
                    </a:lnTo>
                    <a:lnTo>
                      <a:pt x="51" y="170"/>
                    </a:lnTo>
                    <a:lnTo>
                      <a:pt x="60" y="152"/>
                    </a:lnTo>
                    <a:lnTo>
                      <a:pt x="71" y="137"/>
                    </a:lnTo>
                    <a:lnTo>
                      <a:pt x="83" y="124"/>
                    </a:lnTo>
                    <a:lnTo>
                      <a:pt x="94" y="110"/>
                    </a:lnTo>
                    <a:lnTo>
                      <a:pt x="107" y="96"/>
                    </a:lnTo>
                    <a:lnTo>
                      <a:pt x="123" y="82"/>
                    </a:lnTo>
                    <a:lnTo>
                      <a:pt x="138" y="69"/>
                    </a:lnTo>
                    <a:lnTo>
                      <a:pt x="153" y="57"/>
                    </a:lnTo>
                    <a:lnTo>
                      <a:pt x="173" y="47"/>
                    </a:lnTo>
                    <a:lnTo>
                      <a:pt x="195" y="38"/>
                    </a:lnTo>
                    <a:lnTo>
                      <a:pt x="218" y="28"/>
                    </a:lnTo>
                    <a:lnTo>
                      <a:pt x="238" y="20"/>
                    </a:lnTo>
                    <a:lnTo>
                      <a:pt x="254" y="13"/>
                    </a:lnTo>
                    <a:lnTo>
                      <a:pt x="264" y="7"/>
                    </a:lnTo>
                    <a:lnTo>
                      <a:pt x="268" y="2"/>
                    </a:lnTo>
                    <a:lnTo>
                      <a:pt x="256" y="0"/>
                    </a:lnTo>
                    <a:lnTo>
                      <a:pt x="240" y="1"/>
                    </a:lnTo>
                    <a:lnTo>
                      <a:pt x="221" y="4"/>
                    </a:lnTo>
                    <a:lnTo>
                      <a:pt x="201" y="10"/>
                    </a:lnTo>
                    <a:lnTo>
                      <a:pt x="180" y="18"/>
                    </a:lnTo>
                    <a:lnTo>
                      <a:pt x="160" y="27"/>
                    </a:lnTo>
                    <a:lnTo>
                      <a:pt x="141" y="38"/>
                    </a:lnTo>
                    <a:lnTo>
                      <a:pt x="125" y="49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2" name="Freeform 817">
                <a:extLst>
                  <a:ext uri="{FF2B5EF4-FFF2-40B4-BE49-F238E27FC236}">
                    <a16:creationId xmlns:a16="http://schemas.microsoft.com/office/drawing/2014/main" id="{EE935A0D-B080-40EC-8B6C-02F69E95A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643"/>
                <a:ext cx="99" cy="59"/>
              </a:xfrm>
              <a:custGeom>
                <a:avLst/>
                <a:gdLst>
                  <a:gd name="T0" fmla="*/ 0 w 283"/>
                  <a:gd name="T1" fmla="*/ 0 h 252"/>
                  <a:gd name="T2" fmla="*/ 0 w 283"/>
                  <a:gd name="T3" fmla="*/ 0 h 252"/>
                  <a:gd name="T4" fmla="*/ 0 w 283"/>
                  <a:gd name="T5" fmla="*/ 0 h 252"/>
                  <a:gd name="T6" fmla="*/ 0 w 283"/>
                  <a:gd name="T7" fmla="*/ 0 h 252"/>
                  <a:gd name="T8" fmla="*/ 0 w 283"/>
                  <a:gd name="T9" fmla="*/ 0 h 252"/>
                  <a:gd name="T10" fmla="*/ 0 w 283"/>
                  <a:gd name="T11" fmla="*/ 0 h 252"/>
                  <a:gd name="T12" fmla="*/ 0 w 283"/>
                  <a:gd name="T13" fmla="*/ 0 h 252"/>
                  <a:gd name="T14" fmla="*/ 0 w 283"/>
                  <a:gd name="T15" fmla="*/ 0 h 252"/>
                  <a:gd name="T16" fmla="*/ 0 w 283"/>
                  <a:gd name="T17" fmla="*/ 0 h 252"/>
                  <a:gd name="T18" fmla="*/ 0 w 283"/>
                  <a:gd name="T19" fmla="*/ 0 h 252"/>
                  <a:gd name="T20" fmla="*/ 0 w 283"/>
                  <a:gd name="T21" fmla="*/ 0 h 252"/>
                  <a:gd name="T22" fmla="*/ 0 w 283"/>
                  <a:gd name="T23" fmla="*/ 0 h 252"/>
                  <a:gd name="T24" fmla="*/ 0 w 283"/>
                  <a:gd name="T25" fmla="*/ 0 h 252"/>
                  <a:gd name="T26" fmla="*/ 0 w 283"/>
                  <a:gd name="T27" fmla="*/ 0 h 252"/>
                  <a:gd name="T28" fmla="*/ 0 w 283"/>
                  <a:gd name="T29" fmla="*/ 0 h 252"/>
                  <a:gd name="T30" fmla="*/ 0 w 283"/>
                  <a:gd name="T31" fmla="*/ 0 h 252"/>
                  <a:gd name="T32" fmla="*/ 0 w 283"/>
                  <a:gd name="T33" fmla="*/ 0 h 252"/>
                  <a:gd name="T34" fmla="*/ 0 w 283"/>
                  <a:gd name="T35" fmla="*/ 0 h 252"/>
                  <a:gd name="T36" fmla="*/ 0 w 283"/>
                  <a:gd name="T37" fmla="*/ 0 h 252"/>
                  <a:gd name="T38" fmla="*/ 0 w 283"/>
                  <a:gd name="T39" fmla="*/ 0 h 252"/>
                  <a:gd name="T40" fmla="*/ 0 w 283"/>
                  <a:gd name="T41" fmla="*/ 0 h 252"/>
                  <a:gd name="T42" fmla="*/ 0 w 283"/>
                  <a:gd name="T43" fmla="*/ 0 h 252"/>
                  <a:gd name="T44" fmla="*/ 0 w 283"/>
                  <a:gd name="T45" fmla="*/ 0 h 252"/>
                  <a:gd name="T46" fmla="*/ 0 w 283"/>
                  <a:gd name="T47" fmla="*/ 0 h 252"/>
                  <a:gd name="T48" fmla="*/ 0 w 283"/>
                  <a:gd name="T49" fmla="*/ 0 h 252"/>
                  <a:gd name="T50" fmla="*/ 0 w 283"/>
                  <a:gd name="T51" fmla="*/ 0 h 252"/>
                  <a:gd name="T52" fmla="*/ 0 w 283"/>
                  <a:gd name="T53" fmla="*/ 0 h 252"/>
                  <a:gd name="T54" fmla="*/ 0 w 283"/>
                  <a:gd name="T55" fmla="*/ 0 h 252"/>
                  <a:gd name="T56" fmla="*/ 0 w 283"/>
                  <a:gd name="T57" fmla="*/ 0 h 252"/>
                  <a:gd name="T58" fmla="*/ 0 w 283"/>
                  <a:gd name="T59" fmla="*/ 0 h 252"/>
                  <a:gd name="T60" fmla="*/ 0 w 283"/>
                  <a:gd name="T61" fmla="*/ 0 h 252"/>
                  <a:gd name="T62" fmla="*/ 0 w 283"/>
                  <a:gd name="T63" fmla="*/ 0 h 252"/>
                  <a:gd name="T64" fmla="*/ 0 w 283"/>
                  <a:gd name="T65" fmla="*/ 0 h 252"/>
                  <a:gd name="T66" fmla="*/ 0 w 283"/>
                  <a:gd name="T67" fmla="*/ 0 h 252"/>
                  <a:gd name="T68" fmla="*/ 0 w 283"/>
                  <a:gd name="T69" fmla="*/ 0 h 252"/>
                  <a:gd name="T70" fmla="*/ 0 w 283"/>
                  <a:gd name="T71" fmla="*/ 0 h 252"/>
                  <a:gd name="T72" fmla="*/ 0 w 283"/>
                  <a:gd name="T73" fmla="*/ 0 h 252"/>
                  <a:gd name="T74" fmla="*/ 0 w 283"/>
                  <a:gd name="T75" fmla="*/ 0 h 252"/>
                  <a:gd name="T76" fmla="*/ 0 w 283"/>
                  <a:gd name="T77" fmla="*/ 0 h 252"/>
                  <a:gd name="T78" fmla="*/ 0 w 283"/>
                  <a:gd name="T79" fmla="*/ 0 h 252"/>
                  <a:gd name="T80" fmla="*/ 0 w 283"/>
                  <a:gd name="T81" fmla="*/ 0 h 252"/>
                  <a:gd name="T82" fmla="*/ 0 w 283"/>
                  <a:gd name="T83" fmla="*/ 0 h 252"/>
                  <a:gd name="T84" fmla="*/ 0 w 283"/>
                  <a:gd name="T85" fmla="*/ 0 h 252"/>
                  <a:gd name="T86" fmla="*/ 0 w 283"/>
                  <a:gd name="T87" fmla="*/ 0 h 252"/>
                  <a:gd name="T88" fmla="*/ 0 w 283"/>
                  <a:gd name="T89" fmla="*/ 0 h 252"/>
                  <a:gd name="T90" fmla="*/ 0 w 283"/>
                  <a:gd name="T91" fmla="*/ 0 h 252"/>
                  <a:gd name="T92" fmla="*/ 0 w 283"/>
                  <a:gd name="T93" fmla="*/ 0 h 252"/>
                  <a:gd name="T94" fmla="*/ 0 w 283"/>
                  <a:gd name="T95" fmla="*/ 0 h 252"/>
                  <a:gd name="T96" fmla="*/ 0 w 283"/>
                  <a:gd name="T97" fmla="*/ 0 h 252"/>
                  <a:gd name="T98" fmla="*/ 0 w 283"/>
                  <a:gd name="T99" fmla="*/ 0 h 252"/>
                  <a:gd name="T100" fmla="*/ 0 w 283"/>
                  <a:gd name="T101" fmla="*/ 0 h 252"/>
                  <a:gd name="T102" fmla="*/ 0 w 283"/>
                  <a:gd name="T103" fmla="*/ 0 h 252"/>
                  <a:gd name="T104" fmla="*/ 0 w 283"/>
                  <a:gd name="T105" fmla="*/ 0 h 252"/>
                  <a:gd name="T106" fmla="*/ 0 w 283"/>
                  <a:gd name="T107" fmla="*/ 0 h 252"/>
                  <a:gd name="T108" fmla="*/ 0 w 283"/>
                  <a:gd name="T109" fmla="*/ 0 h 252"/>
                  <a:gd name="T110" fmla="*/ 0 w 283"/>
                  <a:gd name="T111" fmla="*/ 0 h 252"/>
                  <a:gd name="T112" fmla="*/ 0 w 283"/>
                  <a:gd name="T113" fmla="*/ 0 h 252"/>
                  <a:gd name="T114" fmla="*/ 0 w 283"/>
                  <a:gd name="T115" fmla="*/ 0 h 252"/>
                  <a:gd name="T116" fmla="*/ 0 w 283"/>
                  <a:gd name="T117" fmla="*/ 0 h 252"/>
                  <a:gd name="T118" fmla="*/ 0 w 283"/>
                  <a:gd name="T119" fmla="*/ 0 h 252"/>
                  <a:gd name="T120" fmla="*/ 0 w 283"/>
                  <a:gd name="T121" fmla="*/ 0 h 25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3"/>
                  <a:gd name="T184" fmla="*/ 0 h 252"/>
                  <a:gd name="T185" fmla="*/ 283 w 283"/>
                  <a:gd name="T186" fmla="*/ 252 h 25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3" h="252">
                    <a:moveTo>
                      <a:pt x="235" y="77"/>
                    </a:moveTo>
                    <a:lnTo>
                      <a:pt x="248" y="91"/>
                    </a:lnTo>
                    <a:lnTo>
                      <a:pt x="256" y="107"/>
                    </a:lnTo>
                    <a:lnTo>
                      <a:pt x="259" y="124"/>
                    </a:lnTo>
                    <a:lnTo>
                      <a:pt x="259" y="142"/>
                    </a:lnTo>
                    <a:lnTo>
                      <a:pt x="257" y="157"/>
                    </a:lnTo>
                    <a:lnTo>
                      <a:pt x="252" y="170"/>
                    </a:lnTo>
                    <a:lnTo>
                      <a:pt x="244" y="183"/>
                    </a:lnTo>
                    <a:lnTo>
                      <a:pt x="236" y="193"/>
                    </a:lnTo>
                    <a:lnTo>
                      <a:pt x="225" y="204"/>
                    </a:lnTo>
                    <a:lnTo>
                      <a:pt x="215" y="214"/>
                    </a:lnTo>
                    <a:lnTo>
                      <a:pt x="204" y="224"/>
                    </a:lnTo>
                    <a:lnTo>
                      <a:pt x="194" y="234"/>
                    </a:lnTo>
                    <a:lnTo>
                      <a:pt x="191" y="238"/>
                    </a:lnTo>
                    <a:lnTo>
                      <a:pt x="191" y="241"/>
                    </a:lnTo>
                    <a:lnTo>
                      <a:pt x="191" y="245"/>
                    </a:lnTo>
                    <a:lnTo>
                      <a:pt x="194" y="248"/>
                    </a:lnTo>
                    <a:lnTo>
                      <a:pt x="197" y="250"/>
                    </a:lnTo>
                    <a:lnTo>
                      <a:pt x="202" y="252"/>
                    </a:lnTo>
                    <a:lnTo>
                      <a:pt x="205" y="250"/>
                    </a:lnTo>
                    <a:lnTo>
                      <a:pt x="209" y="248"/>
                    </a:lnTo>
                    <a:lnTo>
                      <a:pt x="232" y="233"/>
                    </a:lnTo>
                    <a:lnTo>
                      <a:pt x="252" y="214"/>
                    </a:lnTo>
                    <a:lnTo>
                      <a:pt x="268" y="192"/>
                    </a:lnTo>
                    <a:lnTo>
                      <a:pt x="278" y="167"/>
                    </a:lnTo>
                    <a:lnTo>
                      <a:pt x="283" y="141"/>
                    </a:lnTo>
                    <a:lnTo>
                      <a:pt x="280" y="115"/>
                    </a:lnTo>
                    <a:lnTo>
                      <a:pt x="271" y="91"/>
                    </a:lnTo>
                    <a:lnTo>
                      <a:pt x="252" y="69"/>
                    </a:lnTo>
                    <a:lnTo>
                      <a:pt x="238" y="57"/>
                    </a:lnTo>
                    <a:lnTo>
                      <a:pt x="222" y="48"/>
                    </a:lnTo>
                    <a:lnTo>
                      <a:pt x="204" y="39"/>
                    </a:lnTo>
                    <a:lnTo>
                      <a:pt x="184" y="31"/>
                    </a:lnTo>
                    <a:lnTo>
                      <a:pt x="164" y="23"/>
                    </a:lnTo>
                    <a:lnTo>
                      <a:pt x="144" y="17"/>
                    </a:lnTo>
                    <a:lnTo>
                      <a:pt x="123" y="13"/>
                    </a:lnTo>
                    <a:lnTo>
                      <a:pt x="103" y="8"/>
                    </a:lnTo>
                    <a:lnTo>
                      <a:pt x="83" y="5"/>
                    </a:lnTo>
                    <a:lnTo>
                      <a:pt x="66" y="2"/>
                    </a:lnTo>
                    <a:lnTo>
                      <a:pt x="48" y="0"/>
                    </a:lnTo>
                    <a:lnTo>
                      <a:pt x="34" y="0"/>
                    </a:lnTo>
                    <a:lnTo>
                      <a:pt x="21" y="0"/>
                    </a:lnTo>
                    <a:lnTo>
                      <a:pt x="11" y="0"/>
                    </a:lnTo>
                    <a:lnTo>
                      <a:pt x="4" y="2"/>
                    </a:lnTo>
                    <a:lnTo>
                      <a:pt x="0" y="5"/>
                    </a:lnTo>
                    <a:lnTo>
                      <a:pt x="12" y="7"/>
                    </a:lnTo>
                    <a:lnTo>
                      <a:pt x="24" y="8"/>
                    </a:lnTo>
                    <a:lnTo>
                      <a:pt x="38" y="10"/>
                    </a:lnTo>
                    <a:lnTo>
                      <a:pt x="52" y="13"/>
                    </a:lnTo>
                    <a:lnTo>
                      <a:pt x="66" y="16"/>
                    </a:lnTo>
                    <a:lnTo>
                      <a:pt x="82" y="18"/>
                    </a:lnTo>
                    <a:lnTo>
                      <a:pt x="98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4"/>
                    </a:lnTo>
                    <a:lnTo>
                      <a:pt x="162" y="39"/>
                    </a:lnTo>
                    <a:lnTo>
                      <a:pt x="177" y="45"/>
                    </a:lnTo>
                    <a:lnTo>
                      <a:pt x="193" y="52"/>
                    </a:lnTo>
                    <a:lnTo>
                      <a:pt x="208" y="60"/>
                    </a:lnTo>
                    <a:lnTo>
                      <a:pt x="222" y="68"/>
                    </a:lnTo>
                    <a:lnTo>
                      <a:pt x="235" y="77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3" name="Freeform 818">
                <a:extLst>
                  <a:ext uri="{FF2B5EF4-FFF2-40B4-BE49-F238E27FC236}">
                    <a16:creationId xmlns:a16="http://schemas.microsoft.com/office/drawing/2014/main" id="{2960CA62-D209-449B-A507-083958E95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7" y="2671"/>
                <a:ext cx="40" cy="55"/>
              </a:xfrm>
              <a:custGeom>
                <a:avLst/>
                <a:gdLst>
                  <a:gd name="T0" fmla="*/ 0 w 114"/>
                  <a:gd name="T1" fmla="*/ 0 h 238"/>
                  <a:gd name="T2" fmla="*/ 0 w 114"/>
                  <a:gd name="T3" fmla="*/ 0 h 238"/>
                  <a:gd name="T4" fmla="*/ 0 w 114"/>
                  <a:gd name="T5" fmla="*/ 0 h 238"/>
                  <a:gd name="T6" fmla="*/ 0 w 114"/>
                  <a:gd name="T7" fmla="*/ 0 h 238"/>
                  <a:gd name="T8" fmla="*/ 0 w 114"/>
                  <a:gd name="T9" fmla="*/ 0 h 238"/>
                  <a:gd name="T10" fmla="*/ 0 w 114"/>
                  <a:gd name="T11" fmla="*/ 0 h 238"/>
                  <a:gd name="T12" fmla="*/ 0 w 114"/>
                  <a:gd name="T13" fmla="*/ 0 h 238"/>
                  <a:gd name="T14" fmla="*/ 0 w 114"/>
                  <a:gd name="T15" fmla="*/ 0 h 238"/>
                  <a:gd name="T16" fmla="*/ 0 w 114"/>
                  <a:gd name="T17" fmla="*/ 0 h 238"/>
                  <a:gd name="T18" fmla="*/ 0 w 114"/>
                  <a:gd name="T19" fmla="*/ 0 h 238"/>
                  <a:gd name="T20" fmla="*/ 0 w 114"/>
                  <a:gd name="T21" fmla="*/ 0 h 238"/>
                  <a:gd name="T22" fmla="*/ 0 w 114"/>
                  <a:gd name="T23" fmla="*/ 0 h 238"/>
                  <a:gd name="T24" fmla="*/ 0 w 114"/>
                  <a:gd name="T25" fmla="*/ 0 h 238"/>
                  <a:gd name="T26" fmla="*/ 0 w 114"/>
                  <a:gd name="T27" fmla="*/ 0 h 238"/>
                  <a:gd name="T28" fmla="*/ 0 w 114"/>
                  <a:gd name="T29" fmla="*/ 0 h 238"/>
                  <a:gd name="T30" fmla="*/ 0 w 114"/>
                  <a:gd name="T31" fmla="*/ 0 h 238"/>
                  <a:gd name="T32" fmla="*/ 0 w 114"/>
                  <a:gd name="T33" fmla="*/ 0 h 238"/>
                  <a:gd name="T34" fmla="*/ 0 w 114"/>
                  <a:gd name="T35" fmla="*/ 0 h 238"/>
                  <a:gd name="T36" fmla="*/ 0 w 114"/>
                  <a:gd name="T37" fmla="*/ 0 h 238"/>
                  <a:gd name="T38" fmla="*/ 0 w 114"/>
                  <a:gd name="T39" fmla="*/ 0 h 238"/>
                  <a:gd name="T40" fmla="*/ 0 w 114"/>
                  <a:gd name="T41" fmla="*/ 0 h 238"/>
                  <a:gd name="T42" fmla="*/ 0 w 114"/>
                  <a:gd name="T43" fmla="*/ 0 h 238"/>
                  <a:gd name="T44" fmla="*/ 0 w 114"/>
                  <a:gd name="T45" fmla="*/ 0 h 238"/>
                  <a:gd name="T46" fmla="*/ 0 w 114"/>
                  <a:gd name="T47" fmla="*/ 0 h 238"/>
                  <a:gd name="T48" fmla="*/ 0 w 114"/>
                  <a:gd name="T49" fmla="*/ 0 h 238"/>
                  <a:gd name="T50" fmla="*/ 0 w 114"/>
                  <a:gd name="T51" fmla="*/ 0 h 238"/>
                  <a:gd name="T52" fmla="*/ 0 w 114"/>
                  <a:gd name="T53" fmla="*/ 0 h 238"/>
                  <a:gd name="T54" fmla="*/ 0 w 114"/>
                  <a:gd name="T55" fmla="*/ 0 h 238"/>
                  <a:gd name="T56" fmla="*/ 0 w 114"/>
                  <a:gd name="T57" fmla="*/ 0 h 238"/>
                  <a:gd name="T58" fmla="*/ 0 w 114"/>
                  <a:gd name="T59" fmla="*/ 0 h 238"/>
                  <a:gd name="T60" fmla="*/ 0 w 114"/>
                  <a:gd name="T61" fmla="*/ 0 h 238"/>
                  <a:gd name="T62" fmla="*/ 0 w 114"/>
                  <a:gd name="T63" fmla="*/ 0 h 238"/>
                  <a:gd name="T64" fmla="*/ 0 w 114"/>
                  <a:gd name="T65" fmla="*/ 0 h 238"/>
                  <a:gd name="T66" fmla="*/ 0 w 114"/>
                  <a:gd name="T67" fmla="*/ 0 h 238"/>
                  <a:gd name="T68" fmla="*/ 0 w 114"/>
                  <a:gd name="T69" fmla="*/ 0 h 238"/>
                  <a:gd name="T70" fmla="*/ 0 w 114"/>
                  <a:gd name="T71" fmla="*/ 0 h 238"/>
                  <a:gd name="T72" fmla="*/ 0 w 114"/>
                  <a:gd name="T73" fmla="*/ 0 h 238"/>
                  <a:gd name="T74" fmla="*/ 0 w 114"/>
                  <a:gd name="T75" fmla="*/ 0 h 238"/>
                  <a:gd name="T76" fmla="*/ 0 w 114"/>
                  <a:gd name="T77" fmla="*/ 0 h 238"/>
                  <a:gd name="T78" fmla="*/ 0 w 114"/>
                  <a:gd name="T79" fmla="*/ 0 h 238"/>
                  <a:gd name="T80" fmla="*/ 0 w 114"/>
                  <a:gd name="T81" fmla="*/ 0 h 23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4"/>
                  <a:gd name="T124" fmla="*/ 0 h 238"/>
                  <a:gd name="T125" fmla="*/ 114 w 114"/>
                  <a:gd name="T126" fmla="*/ 238 h 23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4" h="238">
                    <a:moveTo>
                      <a:pt x="0" y="130"/>
                    </a:moveTo>
                    <a:lnTo>
                      <a:pt x="0" y="149"/>
                    </a:lnTo>
                    <a:lnTo>
                      <a:pt x="4" y="168"/>
                    </a:lnTo>
                    <a:lnTo>
                      <a:pt x="12" y="185"/>
                    </a:lnTo>
                    <a:lnTo>
                      <a:pt x="24" y="200"/>
                    </a:lnTo>
                    <a:lnTo>
                      <a:pt x="38" y="213"/>
                    </a:lnTo>
                    <a:lnTo>
                      <a:pt x="55" y="224"/>
                    </a:lnTo>
                    <a:lnTo>
                      <a:pt x="73" y="232"/>
                    </a:lnTo>
                    <a:lnTo>
                      <a:pt x="92" y="237"/>
                    </a:lnTo>
                    <a:lnTo>
                      <a:pt x="98" y="238"/>
                    </a:lnTo>
                    <a:lnTo>
                      <a:pt x="104" y="235"/>
                    </a:lnTo>
                    <a:lnTo>
                      <a:pt x="109" y="232"/>
                    </a:lnTo>
                    <a:lnTo>
                      <a:pt x="111" y="227"/>
                    </a:lnTo>
                    <a:lnTo>
                      <a:pt x="111" y="222"/>
                    </a:lnTo>
                    <a:lnTo>
                      <a:pt x="110" y="216"/>
                    </a:lnTo>
                    <a:lnTo>
                      <a:pt x="106" y="211"/>
                    </a:lnTo>
                    <a:lnTo>
                      <a:pt x="100" y="209"/>
                    </a:lnTo>
                    <a:lnTo>
                      <a:pt x="82" y="202"/>
                    </a:lnTo>
                    <a:lnTo>
                      <a:pt x="64" y="193"/>
                    </a:lnTo>
                    <a:lnTo>
                      <a:pt x="50" y="180"/>
                    </a:lnTo>
                    <a:lnTo>
                      <a:pt x="39" y="167"/>
                    </a:lnTo>
                    <a:lnTo>
                      <a:pt x="32" y="149"/>
                    </a:lnTo>
                    <a:lnTo>
                      <a:pt x="29" y="131"/>
                    </a:lnTo>
                    <a:lnTo>
                      <a:pt x="29" y="111"/>
                    </a:lnTo>
                    <a:lnTo>
                      <a:pt x="35" y="91"/>
                    </a:lnTo>
                    <a:lnTo>
                      <a:pt x="42" y="76"/>
                    </a:lnTo>
                    <a:lnTo>
                      <a:pt x="51" y="62"/>
                    </a:lnTo>
                    <a:lnTo>
                      <a:pt x="62" y="49"/>
                    </a:lnTo>
                    <a:lnTo>
                      <a:pt x="73" y="38"/>
                    </a:lnTo>
                    <a:lnTo>
                      <a:pt x="84" y="28"/>
                    </a:lnTo>
                    <a:lnTo>
                      <a:pt x="96" y="18"/>
                    </a:lnTo>
                    <a:lnTo>
                      <a:pt x="106" y="9"/>
                    </a:lnTo>
                    <a:lnTo>
                      <a:pt x="114" y="1"/>
                    </a:lnTo>
                    <a:lnTo>
                      <a:pt x="106" y="0"/>
                    </a:lnTo>
                    <a:lnTo>
                      <a:pt x="93" y="6"/>
                    </a:lnTo>
                    <a:lnTo>
                      <a:pt x="76" y="18"/>
                    </a:lnTo>
                    <a:lnTo>
                      <a:pt x="56" y="36"/>
                    </a:lnTo>
                    <a:lnTo>
                      <a:pt x="37" y="57"/>
                    </a:lnTo>
                    <a:lnTo>
                      <a:pt x="20" y="80"/>
                    </a:lnTo>
                    <a:lnTo>
                      <a:pt x="7" y="106"/>
                    </a:lnTo>
                    <a:lnTo>
                      <a:pt x="0" y="130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4" name="Freeform 819">
                <a:extLst>
                  <a:ext uri="{FF2B5EF4-FFF2-40B4-BE49-F238E27FC236}">
                    <a16:creationId xmlns:a16="http://schemas.microsoft.com/office/drawing/2014/main" id="{20C8ACFB-F012-40FD-ACAC-791B6144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2639"/>
                <a:ext cx="87" cy="73"/>
              </a:xfrm>
              <a:custGeom>
                <a:avLst/>
                <a:gdLst>
                  <a:gd name="T0" fmla="*/ 0 w 246"/>
                  <a:gd name="T1" fmla="*/ 0 h 310"/>
                  <a:gd name="T2" fmla="*/ 0 w 246"/>
                  <a:gd name="T3" fmla="*/ 0 h 310"/>
                  <a:gd name="T4" fmla="*/ 0 w 246"/>
                  <a:gd name="T5" fmla="*/ 0 h 310"/>
                  <a:gd name="T6" fmla="*/ 0 w 246"/>
                  <a:gd name="T7" fmla="*/ 0 h 310"/>
                  <a:gd name="T8" fmla="*/ 0 w 246"/>
                  <a:gd name="T9" fmla="*/ 0 h 310"/>
                  <a:gd name="T10" fmla="*/ 0 w 246"/>
                  <a:gd name="T11" fmla="*/ 0 h 310"/>
                  <a:gd name="T12" fmla="*/ 0 w 246"/>
                  <a:gd name="T13" fmla="*/ 0 h 310"/>
                  <a:gd name="T14" fmla="*/ 0 w 246"/>
                  <a:gd name="T15" fmla="*/ 0 h 310"/>
                  <a:gd name="T16" fmla="*/ 0 w 246"/>
                  <a:gd name="T17" fmla="*/ 0 h 310"/>
                  <a:gd name="T18" fmla="*/ 0 w 246"/>
                  <a:gd name="T19" fmla="*/ 0 h 310"/>
                  <a:gd name="T20" fmla="*/ 0 w 246"/>
                  <a:gd name="T21" fmla="*/ 0 h 310"/>
                  <a:gd name="T22" fmla="*/ 0 w 246"/>
                  <a:gd name="T23" fmla="*/ 0 h 310"/>
                  <a:gd name="T24" fmla="*/ 0 w 246"/>
                  <a:gd name="T25" fmla="*/ 0 h 310"/>
                  <a:gd name="T26" fmla="*/ 0 w 246"/>
                  <a:gd name="T27" fmla="*/ 0 h 310"/>
                  <a:gd name="T28" fmla="*/ 0 w 246"/>
                  <a:gd name="T29" fmla="*/ 0 h 310"/>
                  <a:gd name="T30" fmla="*/ 0 w 246"/>
                  <a:gd name="T31" fmla="*/ 0 h 310"/>
                  <a:gd name="T32" fmla="*/ 0 w 246"/>
                  <a:gd name="T33" fmla="*/ 0 h 310"/>
                  <a:gd name="T34" fmla="*/ 0 w 246"/>
                  <a:gd name="T35" fmla="*/ 0 h 310"/>
                  <a:gd name="T36" fmla="*/ 0 w 246"/>
                  <a:gd name="T37" fmla="*/ 0 h 310"/>
                  <a:gd name="T38" fmla="*/ 0 w 246"/>
                  <a:gd name="T39" fmla="*/ 0 h 310"/>
                  <a:gd name="T40" fmla="*/ 0 w 246"/>
                  <a:gd name="T41" fmla="*/ 0 h 310"/>
                  <a:gd name="T42" fmla="*/ 0 w 246"/>
                  <a:gd name="T43" fmla="*/ 0 h 310"/>
                  <a:gd name="T44" fmla="*/ 0 w 246"/>
                  <a:gd name="T45" fmla="*/ 0 h 310"/>
                  <a:gd name="T46" fmla="*/ 0 w 246"/>
                  <a:gd name="T47" fmla="*/ 0 h 310"/>
                  <a:gd name="T48" fmla="*/ 0 w 246"/>
                  <a:gd name="T49" fmla="*/ 0 h 310"/>
                  <a:gd name="T50" fmla="*/ 0 w 246"/>
                  <a:gd name="T51" fmla="*/ 0 h 310"/>
                  <a:gd name="T52" fmla="*/ 0 w 246"/>
                  <a:gd name="T53" fmla="*/ 0 h 310"/>
                  <a:gd name="T54" fmla="*/ 0 w 246"/>
                  <a:gd name="T55" fmla="*/ 0 h 310"/>
                  <a:gd name="T56" fmla="*/ 0 w 246"/>
                  <a:gd name="T57" fmla="*/ 0 h 310"/>
                  <a:gd name="T58" fmla="*/ 0 w 246"/>
                  <a:gd name="T59" fmla="*/ 0 h 310"/>
                  <a:gd name="T60" fmla="*/ 0 w 246"/>
                  <a:gd name="T61" fmla="*/ 0 h 310"/>
                  <a:gd name="T62" fmla="*/ 0 w 246"/>
                  <a:gd name="T63" fmla="*/ 0 h 310"/>
                  <a:gd name="T64" fmla="*/ 0 w 246"/>
                  <a:gd name="T65" fmla="*/ 0 h 310"/>
                  <a:gd name="T66" fmla="*/ 0 w 246"/>
                  <a:gd name="T67" fmla="*/ 0 h 310"/>
                  <a:gd name="T68" fmla="*/ 0 w 246"/>
                  <a:gd name="T69" fmla="*/ 0 h 310"/>
                  <a:gd name="T70" fmla="*/ 0 w 246"/>
                  <a:gd name="T71" fmla="*/ 0 h 310"/>
                  <a:gd name="T72" fmla="*/ 0 w 246"/>
                  <a:gd name="T73" fmla="*/ 0 h 310"/>
                  <a:gd name="T74" fmla="*/ 0 w 246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6"/>
                  <a:gd name="T115" fmla="*/ 0 h 310"/>
                  <a:gd name="T116" fmla="*/ 246 w 246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6" h="310">
                    <a:moveTo>
                      <a:pt x="199" y="116"/>
                    </a:moveTo>
                    <a:lnTo>
                      <a:pt x="207" y="124"/>
                    </a:lnTo>
                    <a:lnTo>
                      <a:pt x="214" y="133"/>
                    </a:lnTo>
                    <a:lnTo>
                      <a:pt x="219" y="143"/>
                    </a:lnTo>
                    <a:lnTo>
                      <a:pt x="223" y="154"/>
                    </a:lnTo>
                    <a:lnTo>
                      <a:pt x="225" y="164"/>
                    </a:lnTo>
                    <a:lnTo>
                      <a:pt x="225" y="176"/>
                    </a:lnTo>
                    <a:lnTo>
                      <a:pt x="221" y="187"/>
                    </a:lnTo>
                    <a:lnTo>
                      <a:pt x="216" y="197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8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3" y="264"/>
                    </a:lnTo>
                    <a:lnTo>
                      <a:pt x="132" y="274"/>
                    </a:lnTo>
                    <a:lnTo>
                      <a:pt x="129" y="278"/>
                    </a:lnTo>
                    <a:lnTo>
                      <a:pt x="126" y="282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1" y="305"/>
                    </a:lnTo>
                    <a:lnTo>
                      <a:pt x="125" y="309"/>
                    </a:lnTo>
                    <a:lnTo>
                      <a:pt x="130" y="310"/>
                    </a:lnTo>
                    <a:lnTo>
                      <a:pt x="134" y="310"/>
                    </a:lnTo>
                    <a:lnTo>
                      <a:pt x="139" y="309"/>
                    </a:lnTo>
                    <a:lnTo>
                      <a:pt x="143" y="305"/>
                    </a:lnTo>
                    <a:lnTo>
                      <a:pt x="154" y="293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19" y="233"/>
                    </a:lnTo>
                    <a:lnTo>
                      <a:pt x="231" y="219"/>
                    </a:lnTo>
                    <a:lnTo>
                      <a:pt x="239" y="204"/>
                    </a:lnTo>
                    <a:lnTo>
                      <a:pt x="245" y="187"/>
                    </a:lnTo>
                    <a:lnTo>
                      <a:pt x="246" y="170"/>
                    </a:lnTo>
                    <a:lnTo>
                      <a:pt x="242" y="153"/>
                    </a:lnTo>
                    <a:lnTo>
                      <a:pt x="236" y="136"/>
                    </a:lnTo>
                    <a:lnTo>
                      <a:pt x="227" y="120"/>
                    </a:lnTo>
                    <a:lnTo>
                      <a:pt x="215" y="107"/>
                    </a:lnTo>
                    <a:lnTo>
                      <a:pt x="201" y="94"/>
                    </a:lnTo>
                    <a:lnTo>
                      <a:pt x="187" y="82"/>
                    </a:lnTo>
                    <a:lnTo>
                      <a:pt x="177" y="74"/>
                    </a:lnTo>
                    <a:lnTo>
                      <a:pt x="165" y="68"/>
                    </a:lnTo>
                    <a:lnTo>
                      <a:pt x="152" y="60"/>
                    </a:lnTo>
                    <a:lnTo>
                      <a:pt x="139" y="51"/>
                    </a:lnTo>
                    <a:lnTo>
                      <a:pt x="126" y="43"/>
                    </a:lnTo>
                    <a:lnTo>
                      <a:pt x="112" y="35"/>
                    </a:lnTo>
                    <a:lnTo>
                      <a:pt x="98" y="28"/>
                    </a:lnTo>
                    <a:lnTo>
                      <a:pt x="85" y="22"/>
                    </a:lnTo>
                    <a:lnTo>
                      <a:pt x="72" y="16"/>
                    </a:lnTo>
                    <a:lnTo>
                      <a:pt x="59" y="10"/>
                    </a:lnTo>
                    <a:lnTo>
                      <a:pt x="46" y="7"/>
                    </a:lnTo>
                    <a:lnTo>
                      <a:pt x="35" y="3"/>
                    </a:lnTo>
                    <a:lnTo>
                      <a:pt x="24" y="1"/>
                    </a:lnTo>
                    <a:lnTo>
                      <a:pt x="15" y="0"/>
                    </a:lnTo>
                    <a:lnTo>
                      <a:pt x="7" y="1"/>
                    </a:lnTo>
                    <a:lnTo>
                      <a:pt x="0" y="3"/>
                    </a:lnTo>
                    <a:lnTo>
                      <a:pt x="8" y="6"/>
                    </a:lnTo>
                    <a:lnTo>
                      <a:pt x="17" y="9"/>
                    </a:lnTo>
                    <a:lnTo>
                      <a:pt x="28" y="14"/>
                    </a:lnTo>
                    <a:lnTo>
                      <a:pt x="38" y="18"/>
                    </a:lnTo>
                    <a:lnTo>
                      <a:pt x="51" y="24"/>
                    </a:lnTo>
                    <a:lnTo>
                      <a:pt x="64" y="30"/>
                    </a:lnTo>
                    <a:lnTo>
                      <a:pt x="78" y="37"/>
                    </a:lnTo>
                    <a:lnTo>
                      <a:pt x="92" y="43"/>
                    </a:lnTo>
                    <a:lnTo>
                      <a:pt x="106" y="51"/>
                    </a:lnTo>
                    <a:lnTo>
                      <a:pt x="120" y="60"/>
                    </a:lnTo>
                    <a:lnTo>
                      <a:pt x="134" y="69"/>
                    </a:lnTo>
                    <a:lnTo>
                      <a:pt x="148" y="78"/>
                    </a:lnTo>
                    <a:lnTo>
                      <a:pt x="163" y="87"/>
                    </a:lnTo>
                    <a:lnTo>
                      <a:pt x="175" y="96"/>
                    </a:lnTo>
                    <a:lnTo>
                      <a:pt x="187" y="105"/>
                    </a:lnTo>
                    <a:lnTo>
                      <a:pt x="199" y="116"/>
                    </a:lnTo>
                    <a:close/>
                  </a:path>
                </a:pathLst>
              </a:custGeom>
              <a:solidFill>
                <a:srgbClr val="C9E8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5" name="Freeform 820">
                <a:extLst>
                  <a:ext uri="{FF2B5EF4-FFF2-40B4-BE49-F238E27FC236}">
                    <a16:creationId xmlns:a16="http://schemas.microsoft.com/office/drawing/2014/main" id="{7BBF3600-17C1-4F31-86EE-9E778AD03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5" y="2660"/>
                <a:ext cx="69" cy="55"/>
              </a:xfrm>
              <a:custGeom>
                <a:avLst/>
                <a:gdLst>
                  <a:gd name="T0" fmla="*/ 0 w 198"/>
                  <a:gd name="T1" fmla="*/ 0 h 236"/>
                  <a:gd name="T2" fmla="*/ 0 w 198"/>
                  <a:gd name="T3" fmla="*/ 0 h 236"/>
                  <a:gd name="T4" fmla="*/ 0 w 198"/>
                  <a:gd name="T5" fmla="*/ 0 h 236"/>
                  <a:gd name="T6" fmla="*/ 0 w 198"/>
                  <a:gd name="T7" fmla="*/ 0 h 236"/>
                  <a:gd name="T8" fmla="*/ 0 w 198"/>
                  <a:gd name="T9" fmla="*/ 0 h 236"/>
                  <a:gd name="T10" fmla="*/ 0 w 198"/>
                  <a:gd name="T11" fmla="*/ 0 h 236"/>
                  <a:gd name="T12" fmla="*/ 0 w 198"/>
                  <a:gd name="T13" fmla="*/ 0 h 236"/>
                  <a:gd name="T14" fmla="*/ 0 w 198"/>
                  <a:gd name="T15" fmla="*/ 0 h 236"/>
                  <a:gd name="T16" fmla="*/ 0 w 198"/>
                  <a:gd name="T17" fmla="*/ 0 h 236"/>
                  <a:gd name="T18" fmla="*/ 0 w 198"/>
                  <a:gd name="T19" fmla="*/ 0 h 236"/>
                  <a:gd name="T20" fmla="*/ 0 w 198"/>
                  <a:gd name="T21" fmla="*/ 0 h 236"/>
                  <a:gd name="T22" fmla="*/ 0 w 198"/>
                  <a:gd name="T23" fmla="*/ 0 h 236"/>
                  <a:gd name="T24" fmla="*/ 0 w 198"/>
                  <a:gd name="T25" fmla="*/ 0 h 236"/>
                  <a:gd name="T26" fmla="*/ 0 w 198"/>
                  <a:gd name="T27" fmla="*/ 0 h 236"/>
                  <a:gd name="T28" fmla="*/ 0 w 198"/>
                  <a:gd name="T29" fmla="*/ 0 h 236"/>
                  <a:gd name="T30" fmla="*/ 0 w 198"/>
                  <a:gd name="T31" fmla="*/ 0 h 236"/>
                  <a:gd name="T32" fmla="*/ 0 w 198"/>
                  <a:gd name="T33" fmla="*/ 0 h 236"/>
                  <a:gd name="T34" fmla="*/ 0 w 198"/>
                  <a:gd name="T35" fmla="*/ 0 h 236"/>
                  <a:gd name="T36" fmla="*/ 0 w 198"/>
                  <a:gd name="T37" fmla="*/ 0 h 236"/>
                  <a:gd name="T38" fmla="*/ 0 w 198"/>
                  <a:gd name="T39" fmla="*/ 0 h 236"/>
                  <a:gd name="T40" fmla="*/ 0 w 198"/>
                  <a:gd name="T41" fmla="*/ 0 h 236"/>
                  <a:gd name="T42" fmla="*/ 0 w 198"/>
                  <a:gd name="T43" fmla="*/ 0 h 236"/>
                  <a:gd name="T44" fmla="*/ 0 w 198"/>
                  <a:gd name="T45" fmla="*/ 0 h 236"/>
                  <a:gd name="T46" fmla="*/ 0 w 198"/>
                  <a:gd name="T47" fmla="*/ 0 h 236"/>
                  <a:gd name="T48" fmla="*/ 0 w 198"/>
                  <a:gd name="T49" fmla="*/ 0 h 236"/>
                  <a:gd name="T50" fmla="*/ 0 w 198"/>
                  <a:gd name="T51" fmla="*/ 0 h 236"/>
                  <a:gd name="T52" fmla="*/ 0 w 198"/>
                  <a:gd name="T53" fmla="*/ 0 h 236"/>
                  <a:gd name="T54" fmla="*/ 0 w 198"/>
                  <a:gd name="T55" fmla="*/ 0 h 236"/>
                  <a:gd name="T56" fmla="*/ 0 w 198"/>
                  <a:gd name="T57" fmla="*/ 0 h 236"/>
                  <a:gd name="T58" fmla="*/ 0 w 198"/>
                  <a:gd name="T59" fmla="*/ 0 h 236"/>
                  <a:gd name="T60" fmla="*/ 0 w 198"/>
                  <a:gd name="T61" fmla="*/ 0 h 236"/>
                  <a:gd name="T62" fmla="*/ 0 w 198"/>
                  <a:gd name="T63" fmla="*/ 0 h 236"/>
                  <a:gd name="T64" fmla="*/ 0 w 198"/>
                  <a:gd name="T65" fmla="*/ 0 h 236"/>
                  <a:gd name="T66" fmla="*/ 0 w 198"/>
                  <a:gd name="T67" fmla="*/ 0 h 236"/>
                  <a:gd name="T68" fmla="*/ 0 w 198"/>
                  <a:gd name="T69" fmla="*/ 0 h 236"/>
                  <a:gd name="T70" fmla="*/ 0 w 198"/>
                  <a:gd name="T71" fmla="*/ 0 h 236"/>
                  <a:gd name="T72" fmla="*/ 0 w 198"/>
                  <a:gd name="T73" fmla="*/ 0 h 236"/>
                  <a:gd name="T74" fmla="*/ 0 w 198"/>
                  <a:gd name="T75" fmla="*/ 0 h 236"/>
                  <a:gd name="T76" fmla="*/ 0 w 198"/>
                  <a:gd name="T77" fmla="*/ 0 h 236"/>
                  <a:gd name="T78" fmla="*/ 0 w 198"/>
                  <a:gd name="T79" fmla="*/ 0 h 236"/>
                  <a:gd name="T80" fmla="*/ 0 w 198"/>
                  <a:gd name="T81" fmla="*/ 0 h 236"/>
                  <a:gd name="T82" fmla="*/ 0 w 198"/>
                  <a:gd name="T83" fmla="*/ 0 h 236"/>
                  <a:gd name="T84" fmla="*/ 0 w 198"/>
                  <a:gd name="T85" fmla="*/ 0 h 236"/>
                  <a:gd name="T86" fmla="*/ 0 w 198"/>
                  <a:gd name="T87" fmla="*/ 0 h 236"/>
                  <a:gd name="T88" fmla="*/ 0 w 198"/>
                  <a:gd name="T89" fmla="*/ 0 h 236"/>
                  <a:gd name="T90" fmla="*/ 0 w 198"/>
                  <a:gd name="T91" fmla="*/ 0 h 236"/>
                  <a:gd name="T92" fmla="*/ 0 w 198"/>
                  <a:gd name="T93" fmla="*/ 0 h 236"/>
                  <a:gd name="T94" fmla="*/ 0 w 198"/>
                  <a:gd name="T95" fmla="*/ 0 h 236"/>
                  <a:gd name="T96" fmla="*/ 0 w 198"/>
                  <a:gd name="T97" fmla="*/ 0 h 236"/>
                  <a:gd name="T98" fmla="*/ 0 w 198"/>
                  <a:gd name="T99" fmla="*/ 0 h 236"/>
                  <a:gd name="T100" fmla="*/ 0 w 198"/>
                  <a:gd name="T101" fmla="*/ 0 h 236"/>
                  <a:gd name="T102" fmla="*/ 0 w 198"/>
                  <a:gd name="T103" fmla="*/ 0 h 236"/>
                  <a:gd name="T104" fmla="*/ 0 w 198"/>
                  <a:gd name="T105" fmla="*/ 0 h 236"/>
                  <a:gd name="T106" fmla="*/ 0 w 198"/>
                  <a:gd name="T107" fmla="*/ 0 h 236"/>
                  <a:gd name="T108" fmla="*/ 0 w 198"/>
                  <a:gd name="T109" fmla="*/ 0 h 236"/>
                  <a:gd name="T110" fmla="*/ 0 w 198"/>
                  <a:gd name="T111" fmla="*/ 0 h 236"/>
                  <a:gd name="T112" fmla="*/ 0 w 198"/>
                  <a:gd name="T113" fmla="*/ 0 h 236"/>
                  <a:gd name="T114" fmla="*/ 0 w 198"/>
                  <a:gd name="T115" fmla="*/ 0 h 236"/>
                  <a:gd name="T116" fmla="*/ 0 w 198"/>
                  <a:gd name="T117" fmla="*/ 0 h 236"/>
                  <a:gd name="T118" fmla="*/ 0 w 198"/>
                  <a:gd name="T119" fmla="*/ 0 h 236"/>
                  <a:gd name="T120" fmla="*/ 0 w 198"/>
                  <a:gd name="T121" fmla="*/ 0 h 2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98"/>
                  <a:gd name="T184" fmla="*/ 0 h 236"/>
                  <a:gd name="T185" fmla="*/ 198 w 198"/>
                  <a:gd name="T186" fmla="*/ 236 h 2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98" h="236">
                    <a:moveTo>
                      <a:pt x="73" y="36"/>
                    </a:moveTo>
                    <a:lnTo>
                      <a:pt x="58" y="46"/>
                    </a:lnTo>
                    <a:lnTo>
                      <a:pt x="46" y="58"/>
                    </a:lnTo>
                    <a:lnTo>
                      <a:pt x="33" y="72"/>
                    </a:lnTo>
                    <a:lnTo>
                      <a:pt x="22" y="85"/>
                    </a:lnTo>
                    <a:lnTo>
                      <a:pt x="14" y="100"/>
                    </a:lnTo>
                    <a:lnTo>
                      <a:pt x="7" y="115"/>
                    </a:lnTo>
                    <a:lnTo>
                      <a:pt x="2" y="130"/>
                    </a:lnTo>
                    <a:lnTo>
                      <a:pt x="0" y="146"/>
                    </a:lnTo>
                    <a:lnTo>
                      <a:pt x="2" y="170"/>
                    </a:lnTo>
                    <a:lnTo>
                      <a:pt x="12" y="190"/>
                    </a:lnTo>
                    <a:lnTo>
                      <a:pt x="26" y="207"/>
                    </a:lnTo>
                    <a:lnTo>
                      <a:pt x="43" y="220"/>
                    </a:lnTo>
                    <a:lnTo>
                      <a:pt x="64" y="229"/>
                    </a:lnTo>
                    <a:lnTo>
                      <a:pt x="88" y="235"/>
                    </a:lnTo>
                    <a:lnTo>
                      <a:pt x="110" y="236"/>
                    </a:lnTo>
                    <a:lnTo>
                      <a:pt x="132" y="232"/>
                    </a:lnTo>
                    <a:lnTo>
                      <a:pt x="137" y="232"/>
                    </a:lnTo>
                    <a:lnTo>
                      <a:pt x="142" y="230"/>
                    </a:lnTo>
                    <a:lnTo>
                      <a:pt x="145" y="226"/>
                    </a:lnTo>
                    <a:lnTo>
                      <a:pt x="146" y="221"/>
                    </a:lnTo>
                    <a:lnTo>
                      <a:pt x="145" y="219"/>
                    </a:lnTo>
                    <a:lnTo>
                      <a:pt x="142" y="219"/>
                    </a:lnTo>
                    <a:lnTo>
                      <a:pt x="137" y="217"/>
                    </a:lnTo>
                    <a:lnTo>
                      <a:pt x="131" y="217"/>
                    </a:lnTo>
                    <a:lnTo>
                      <a:pt x="124" y="217"/>
                    </a:lnTo>
                    <a:lnTo>
                      <a:pt x="118" y="217"/>
                    </a:lnTo>
                    <a:lnTo>
                      <a:pt x="112" y="217"/>
                    </a:lnTo>
                    <a:lnTo>
                      <a:pt x="109" y="217"/>
                    </a:lnTo>
                    <a:lnTo>
                      <a:pt x="97" y="216"/>
                    </a:lnTo>
                    <a:lnTo>
                      <a:pt x="87" y="215"/>
                    </a:lnTo>
                    <a:lnTo>
                      <a:pt x="75" y="214"/>
                    </a:lnTo>
                    <a:lnTo>
                      <a:pt x="63" y="211"/>
                    </a:lnTo>
                    <a:lnTo>
                      <a:pt x="51" y="207"/>
                    </a:lnTo>
                    <a:lnTo>
                      <a:pt x="40" y="199"/>
                    </a:lnTo>
                    <a:lnTo>
                      <a:pt x="29" y="189"/>
                    </a:lnTo>
                    <a:lnTo>
                      <a:pt x="17" y="174"/>
                    </a:lnTo>
                    <a:lnTo>
                      <a:pt x="15" y="157"/>
                    </a:lnTo>
                    <a:lnTo>
                      <a:pt x="16" y="141"/>
                    </a:lnTo>
                    <a:lnTo>
                      <a:pt x="21" y="124"/>
                    </a:lnTo>
                    <a:lnTo>
                      <a:pt x="28" y="109"/>
                    </a:lnTo>
                    <a:lnTo>
                      <a:pt x="39" y="96"/>
                    </a:lnTo>
                    <a:lnTo>
                      <a:pt x="50" y="82"/>
                    </a:lnTo>
                    <a:lnTo>
                      <a:pt x="63" y="70"/>
                    </a:lnTo>
                    <a:lnTo>
                      <a:pt x="78" y="59"/>
                    </a:lnTo>
                    <a:lnTo>
                      <a:pt x="94" y="49"/>
                    </a:lnTo>
                    <a:lnTo>
                      <a:pt x="110" y="39"/>
                    </a:lnTo>
                    <a:lnTo>
                      <a:pt x="126" y="31"/>
                    </a:lnTo>
                    <a:lnTo>
                      <a:pt x="142" y="24"/>
                    </a:lnTo>
                    <a:lnTo>
                      <a:pt x="158" y="19"/>
                    </a:lnTo>
                    <a:lnTo>
                      <a:pt x="172" y="13"/>
                    </a:lnTo>
                    <a:lnTo>
                      <a:pt x="186" y="10"/>
                    </a:lnTo>
                    <a:lnTo>
                      <a:pt x="198" y="7"/>
                    </a:lnTo>
                    <a:lnTo>
                      <a:pt x="190" y="3"/>
                    </a:lnTo>
                    <a:lnTo>
                      <a:pt x="177" y="0"/>
                    </a:lnTo>
                    <a:lnTo>
                      <a:pt x="162" y="3"/>
                    </a:lnTo>
                    <a:lnTo>
                      <a:pt x="144" y="6"/>
                    </a:lnTo>
                    <a:lnTo>
                      <a:pt x="124" y="12"/>
                    </a:lnTo>
                    <a:lnTo>
                      <a:pt x="105" y="19"/>
                    </a:lnTo>
                    <a:lnTo>
                      <a:pt x="88" y="28"/>
                    </a:lnTo>
                    <a:lnTo>
                      <a:pt x="7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6" name="Freeform 821">
                <a:extLst>
                  <a:ext uri="{FF2B5EF4-FFF2-40B4-BE49-F238E27FC236}">
                    <a16:creationId xmlns:a16="http://schemas.microsoft.com/office/drawing/2014/main" id="{D12707DD-C2AD-4C8C-B7DF-227FF24C34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660"/>
                <a:ext cx="47" cy="42"/>
              </a:xfrm>
              <a:custGeom>
                <a:avLst/>
                <a:gdLst>
                  <a:gd name="T0" fmla="*/ 0 w 128"/>
                  <a:gd name="T1" fmla="*/ 0 h 183"/>
                  <a:gd name="T2" fmla="*/ 0 w 128"/>
                  <a:gd name="T3" fmla="*/ 0 h 183"/>
                  <a:gd name="T4" fmla="*/ 0 w 128"/>
                  <a:gd name="T5" fmla="*/ 0 h 183"/>
                  <a:gd name="T6" fmla="*/ 0 w 128"/>
                  <a:gd name="T7" fmla="*/ 0 h 183"/>
                  <a:gd name="T8" fmla="*/ 0 w 128"/>
                  <a:gd name="T9" fmla="*/ 0 h 183"/>
                  <a:gd name="T10" fmla="*/ 0 w 128"/>
                  <a:gd name="T11" fmla="*/ 0 h 183"/>
                  <a:gd name="T12" fmla="*/ 0 w 128"/>
                  <a:gd name="T13" fmla="*/ 0 h 183"/>
                  <a:gd name="T14" fmla="*/ 0 w 128"/>
                  <a:gd name="T15" fmla="*/ 0 h 183"/>
                  <a:gd name="T16" fmla="*/ 0 w 128"/>
                  <a:gd name="T17" fmla="*/ 0 h 183"/>
                  <a:gd name="T18" fmla="*/ 0 w 128"/>
                  <a:gd name="T19" fmla="*/ 0 h 183"/>
                  <a:gd name="T20" fmla="*/ 0 w 128"/>
                  <a:gd name="T21" fmla="*/ 0 h 183"/>
                  <a:gd name="T22" fmla="*/ 0 w 128"/>
                  <a:gd name="T23" fmla="*/ 0 h 183"/>
                  <a:gd name="T24" fmla="*/ 0 w 128"/>
                  <a:gd name="T25" fmla="*/ 0 h 183"/>
                  <a:gd name="T26" fmla="*/ 0 w 128"/>
                  <a:gd name="T27" fmla="*/ 0 h 183"/>
                  <a:gd name="T28" fmla="*/ 0 w 128"/>
                  <a:gd name="T29" fmla="*/ 0 h 183"/>
                  <a:gd name="T30" fmla="*/ 0 w 128"/>
                  <a:gd name="T31" fmla="*/ 0 h 183"/>
                  <a:gd name="T32" fmla="*/ 0 w 128"/>
                  <a:gd name="T33" fmla="*/ 0 h 183"/>
                  <a:gd name="T34" fmla="*/ 0 w 128"/>
                  <a:gd name="T35" fmla="*/ 0 h 183"/>
                  <a:gd name="T36" fmla="*/ 0 w 128"/>
                  <a:gd name="T37" fmla="*/ 0 h 183"/>
                  <a:gd name="T38" fmla="*/ 0 w 128"/>
                  <a:gd name="T39" fmla="*/ 0 h 183"/>
                  <a:gd name="T40" fmla="*/ 0 w 128"/>
                  <a:gd name="T41" fmla="*/ 0 h 183"/>
                  <a:gd name="T42" fmla="*/ 0 w 128"/>
                  <a:gd name="T43" fmla="*/ 0 h 183"/>
                  <a:gd name="T44" fmla="*/ 0 w 128"/>
                  <a:gd name="T45" fmla="*/ 0 h 183"/>
                  <a:gd name="T46" fmla="*/ 0 w 128"/>
                  <a:gd name="T47" fmla="*/ 0 h 183"/>
                  <a:gd name="T48" fmla="*/ 0 w 128"/>
                  <a:gd name="T49" fmla="*/ 0 h 183"/>
                  <a:gd name="T50" fmla="*/ 0 w 128"/>
                  <a:gd name="T51" fmla="*/ 0 h 183"/>
                  <a:gd name="T52" fmla="*/ 0 w 128"/>
                  <a:gd name="T53" fmla="*/ 0 h 183"/>
                  <a:gd name="T54" fmla="*/ 0 w 128"/>
                  <a:gd name="T55" fmla="*/ 0 h 183"/>
                  <a:gd name="T56" fmla="*/ 0 w 128"/>
                  <a:gd name="T57" fmla="*/ 0 h 183"/>
                  <a:gd name="T58" fmla="*/ 0 w 128"/>
                  <a:gd name="T59" fmla="*/ 0 h 183"/>
                  <a:gd name="T60" fmla="*/ 0 w 128"/>
                  <a:gd name="T61" fmla="*/ 0 h 183"/>
                  <a:gd name="T62" fmla="*/ 0 w 128"/>
                  <a:gd name="T63" fmla="*/ 0 h 183"/>
                  <a:gd name="T64" fmla="*/ 0 w 128"/>
                  <a:gd name="T65" fmla="*/ 0 h 183"/>
                  <a:gd name="T66" fmla="*/ 0 w 128"/>
                  <a:gd name="T67" fmla="*/ 0 h 183"/>
                  <a:gd name="T68" fmla="*/ 0 w 128"/>
                  <a:gd name="T69" fmla="*/ 0 h 183"/>
                  <a:gd name="T70" fmla="*/ 0 w 128"/>
                  <a:gd name="T71" fmla="*/ 0 h 183"/>
                  <a:gd name="T72" fmla="*/ 0 w 128"/>
                  <a:gd name="T73" fmla="*/ 0 h 183"/>
                  <a:gd name="T74" fmla="*/ 0 w 128"/>
                  <a:gd name="T75" fmla="*/ 0 h 183"/>
                  <a:gd name="T76" fmla="*/ 0 w 128"/>
                  <a:gd name="T77" fmla="*/ 0 h 183"/>
                  <a:gd name="T78" fmla="*/ 0 w 128"/>
                  <a:gd name="T79" fmla="*/ 0 h 183"/>
                  <a:gd name="T80" fmla="*/ 0 w 128"/>
                  <a:gd name="T81" fmla="*/ 0 h 18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28"/>
                  <a:gd name="T124" fmla="*/ 0 h 183"/>
                  <a:gd name="T125" fmla="*/ 128 w 128"/>
                  <a:gd name="T126" fmla="*/ 183 h 18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28" h="183">
                    <a:moveTo>
                      <a:pt x="108" y="61"/>
                    </a:moveTo>
                    <a:lnTo>
                      <a:pt x="111" y="80"/>
                    </a:lnTo>
                    <a:lnTo>
                      <a:pt x="109" y="97"/>
                    </a:lnTo>
                    <a:lnTo>
                      <a:pt x="101" y="110"/>
                    </a:lnTo>
                    <a:lnTo>
                      <a:pt x="89" y="123"/>
                    </a:lnTo>
                    <a:lnTo>
                      <a:pt x="75" y="134"/>
                    </a:lnTo>
                    <a:lnTo>
                      <a:pt x="60" y="145"/>
                    </a:lnTo>
                    <a:lnTo>
                      <a:pt x="43" y="156"/>
                    </a:lnTo>
                    <a:lnTo>
                      <a:pt x="29" y="167"/>
                    </a:lnTo>
                    <a:lnTo>
                      <a:pt x="27" y="170"/>
                    </a:lnTo>
                    <a:lnTo>
                      <a:pt x="26" y="172"/>
                    </a:lnTo>
                    <a:lnTo>
                      <a:pt x="26" y="176"/>
                    </a:lnTo>
                    <a:lnTo>
                      <a:pt x="28" y="179"/>
                    </a:lnTo>
                    <a:lnTo>
                      <a:pt x="30" y="182"/>
                    </a:lnTo>
                    <a:lnTo>
                      <a:pt x="34" y="183"/>
                    </a:lnTo>
                    <a:lnTo>
                      <a:pt x="37" y="183"/>
                    </a:lnTo>
                    <a:lnTo>
                      <a:pt x="41" y="182"/>
                    </a:lnTo>
                    <a:lnTo>
                      <a:pt x="58" y="171"/>
                    </a:lnTo>
                    <a:lnTo>
                      <a:pt x="76" y="160"/>
                    </a:lnTo>
                    <a:lnTo>
                      <a:pt x="92" y="147"/>
                    </a:lnTo>
                    <a:lnTo>
                      <a:pt x="108" y="132"/>
                    </a:lnTo>
                    <a:lnTo>
                      <a:pt x="118" y="116"/>
                    </a:lnTo>
                    <a:lnTo>
                      <a:pt x="125" y="98"/>
                    </a:lnTo>
                    <a:lnTo>
                      <a:pt x="128" y="78"/>
                    </a:lnTo>
                    <a:lnTo>
                      <a:pt x="123" y="58"/>
                    </a:lnTo>
                    <a:lnTo>
                      <a:pt x="112" y="41"/>
                    </a:lnTo>
                    <a:lnTo>
                      <a:pt x="98" y="28"/>
                    </a:lnTo>
                    <a:lnTo>
                      <a:pt x="80" y="16"/>
                    </a:lnTo>
                    <a:lnTo>
                      <a:pt x="61" y="8"/>
                    </a:lnTo>
                    <a:lnTo>
                      <a:pt x="41" y="2"/>
                    </a:lnTo>
                    <a:lnTo>
                      <a:pt x="23" y="0"/>
                    </a:lnTo>
                    <a:lnTo>
                      <a:pt x="9" y="1"/>
                    </a:lnTo>
                    <a:lnTo>
                      <a:pt x="0" y="6"/>
                    </a:lnTo>
                    <a:lnTo>
                      <a:pt x="16" y="10"/>
                    </a:lnTo>
                    <a:lnTo>
                      <a:pt x="33" y="14"/>
                    </a:lnTo>
                    <a:lnTo>
                      <a:pt x="48" y="17"/>
                    </a:lnTo>
                    <a:lnTo>
                      <a:pt x="63" y="22"/>
                    </a:lnTo>
                    <a:lnTo>
                      <a:pt x="77" y="28"/>
                    </a:lnTo>
                    <a:lnTo>
                      <a:pt x="90" y="36"/>
                    </a:lnTo>
                    <a:lnTo>
                      <a:pt x="101" y="46"/>
                    </a:lnTo>
                    <a:lnTo>
                      <a:pt x="108" y="6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7" name="Freeform 822">
                <a:extLst>
                  <a:ext uri="{FF2B5EF4-FFF2-40B4-BE49-F238E27FC236}">
                    <a16:creationId xmlns:a16="http://schemas.microsoft.com/office/drawing/2014/main" id="{F9EE6423-B05F-40B2-B5E2-C5AE55212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650"/>
                <a:ext cx="112" cy="88"/>
              </a:xfrm>
              <a:custGeom>
                <a:avLst/>
                <a:gdLst>
                  <a:gd name="T0" fmla="*/ 0 w 323"/>
                  <a:gd name="T1" fmla="*/ 0 h 379"/>
                  <a:gd name="T2" fmla="*/ 0 w 323"/>
                  <a:gd name="T3" fmla="*/ 0 h 379"/>
                  <a:gd name="T4" fmla="*/ 0 w 323"/>
                  <a:gd name="T5" fmla="*/ 0 h 379"/>
                  <a:gd name="T6" fmla="*/ 0 w 323"/>
                  <a:gd name="T7" fmla="*/ 0 h 379"/>
                  <a:gd name="T8" fmla="*/ 0 w 323"/>
                  <a:gd name="T9" fmla="*/ 0 h 379"/>
                  <a:gd name="T10" fmla="*/ 0 w 323"/>
                  <a:gd name="T11" fmla="*/ 0 h 379"/>
                  <a:gd name="T12" fmla="*/ 0 w 323"/>
                  <a:gd name="T13" fmla="*/ 0 h 379"/>
                  <a:gd name="T14" fmla="*/ 0 w 323"/>
                  <a:gd name="T15" fmla="*/ 0 h 379"/>
                  <a:gd name="T16" fmla="*/ 0 w 323"/>
                  <a:gd name="T17" fmla="*/ 0 h 379"/>
                  <a:gd name="T18" fmla="*/ 0 w 323"/>
                  <a:gd name="T19" fmla="*/ 0 h 379"/>
                  <a:gd name="T20" fmla="*/ 0 w 323"/>
                  <a:gd name="T21" fmla="*/ 0 h 379"/>
                  <a:gd name="T22" fmla="*/ 0 w 323"/>
                  <a:gd name="T23" fmla="*/ 0 h 379"/>
                  <a:gd name="T24" fmla="*/ 0 w 323"/>
                  <a:gd name="T25" fmla="*/ 0 h 379"/>
                  <a:gd name="T26" fmla="*/ 0 w 323"/>
                  <a:gd name="T27" fmla="*/ 0 h 379"/>
                  <a:gd name="T28" fmla="*/ 0 w 323"/>
                  <a:gd name="T29" fmla="*/ 0 h 379"/>
                  <a:gd name="T30" fmla="*/ 0 w 323"/>
                  <a:gd name="T31" fmla="*/ 0 h 379"/>
                  <a:gd name="T32" fmla="*/ 0 w 323"/>
                  <a:gd name="T33" fmla="*/ 0 h 379"/>
                  <a:gd name="T34" fmla="*/ 0 w 323"/>
                  <a:gd name="T35" fmla="*/ 0 h 379"/>
                  <a:gd name="T36" fmla="*/ 0 w 323"/>
                  <a:gd name="T37" fmla="*/ 0 h 379"/>
                  <a:gd name="T38" fmla="*/ 0 w 323"/>
                  <a:gd name="T39" fmla="*/ 0 h 379"/>
                  <a:gd name="T40" fmla="*/ 0 w 323"/>
                  <a:gd name="T41" fmla="*/ 0 h 379"/>
                  <a:gd name="T42" fmla="*/ 0 w 323"/>
                  <a:gd name="T43" fmla="*/ 0 h 379"/>
                  <a:gd name="T44" fmla="*/ 0 w 323"/>
                  <a:gd name="T45" fmla="*/ 0 h 379"/>
                  <a:gd name="T46" fmla="*/ 0 w 323"/>
                  <a:gd name="T47" fmla="*/ 0 h 379"/>
                  <a:gd name="T48" fmla="*/ 0 w 323"/>
                  <a:gd name="T49" fmla="*/ 0 h 379"/>
                  <a:gd name="T50" fmla="*/ 0 w 323"/>
                  <a:gd name="T51" fmla="*/ 0 h 379"/>
                  <a:gd name="T52" fmla="*/ 0 w 323"/>
                  <a:gd name="T53" fmla="*/ 0 h 379"/>
                  <a:gd name="T54" fmla="*/ 0 w 323"/>
                  <a:gd name="T55" fmla="*/ 0 h 379"/>
                  <a:gd name="T56" fmla="*/ 0 w 323"/>
                  <a:gd name="T57" fmla="*/ 0 h 379"/>
                  <a:gd name="T58" fmla="*/ 0 w 323"/>
                  <a:gd name="T59" fmla="*/ 0 h 379"/>
                  <a:gd name="T60" fmla="*/ 0 w 323"/>
                  <a:gd name="T61" fmla="*/ 0 h 379"/>
                  <a:gd name="T62" fmla="*/ 0 w 323"/>
                  <a:gd name="T63" fmla="*/ 0 h 379"/>
                  <a:gd name="T64" fmla="*/ 0 w 323"/>
                  <a:gd name="T65" fmla="*/ 0 h 379"/>
                  <a:gd name="T66" fmla="*/ 0 w 323"/>
                  <a:gd name="T67" fmla="*/ 0 h 379"/>
                  <a:gd name="T68" fmla="*/ 0 w 323"/>
                  <a:gd name="T69" fmla="*/ 0 h 379"/>
                  <a:gd name="T70" fmla="*/ 0 w 323"/>
                  <a:gd name="T71" fmla="*/ 0 h 379"/>
                  <a:gd name="T72" fmla="*/ 0 w 323"/>
                  <a:gd name="T73" fmla="*/ 0 h 379"/>
                  <a:gd name="T74" fmla="*/ 0 w 323"/>
                  <a:gd name="T75" fmla="*/ 0 h 379"/>
                  <a:gd name="T76" fmla="*/ 0 w 323"/>
                  <a:gd name="T77" fmla="*/ 0 h 379"/>
                  <a:gd name="T78" fmla="*/ 0 w 323"/>
                  <a:gd name="T79" fmla="*/ 0 h 379"/>
                  <a:gd name="T80" fmla="*/ 0 w 323"/>
                  <a:gd name="T81" fmla="*/ 0 h 379"/>
                  <a:gd name="T82" fmla="*/ 0 w 323"/>
                  <a:gd name="T83" fmla="*/ 0 h 379"/>
                  <a:gd name="T84" fmla="*/ 0 w 323"/>
                  <a:gd name="T85" fmla="*/ 0 h 379"/>
                  <a:gd name="T86" fmla="*/ 0 w 323"/>
                  <a:gd name="T87" fmla="*/ 0 h 37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23"/>
                  <a:gd name="T133" fmla="*/ 0 h 379"/>
                  <a:gd name="T134" fmla="*/ 323 w 323"/>
                  <a:gd name="T135" fmla="*/ 379 h 37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23" h="379">
                    <a:moveTo>
                      <a:pt x="126" y="50"/>
                    </a:moveTo>
                    <a:lnTo>
                      <a:pt x="101" y="70"/>
                    </a:lnTo>
                    <a:lnTo>
                      <a:pt x="76" y="92"/>
                    </a:lnTo>
                    <a:lnTo>
                      <a:pt x="54" y="115"/>
                    </a:lnTo>
                    <a:lnTo>
                      <a:pt x="34" y="140"/>
                    </a:lnTo>
                    <a:lnTo>
                      <a:pt x="18" y="167"/>
                    </a:lnTo>
                    <a:lnTo>
                      <a:pt x="6" y="196"/>
                    </a:lnTo>
                    <a:lnTo>
                      <a:pt x="0" y="227"/>
                    </a:lnTo>
                    <a:lnTo>
                      <a:pt x="1" y="259"/>
                    </a:lnTo>
                    <a:lnTo>
                      <a:pt x="4" y="267"/>
                    </a:lnTo>
                    <a:lnTo>
                      <a:pt x="7" y="277"/>
                    </a:lnTo>
                    <a:lnTo>
                      <a:pt x="11" y="283"/>
                    </a:lnTo>
                    <a:lnTo>
                      <a:pt x="15" y="291"/>
                    </a:lnTo>
                    <a:lnTo>
                      <a:pt x="21" y="298"/>
                    </a:lnTo>
                    <a:lnTo>
                      <a:pt x="27" y="305"/>
                    </a:lnTo>
                    <a:lnTo>
                      <a:pt x="34" y="311"/>
                    </a:lnTo>
                    <a:lnTo>
                      <a:pt x="41" y="316"/>
                    </a:lnTo>
                    <a:lnTo>
                      <a:pt x="57" y="325"/>
                    </a:lnTo>
                    <a:lnTo>
                      <a:pt x="72" y="333"/>
                    </a:lnTo>
                    <a:lnTo>
                      <a:pt x="87" y="340"/>
                    </a:lnTo>
                    <a:lnTo>
                      <a:pt x="103" y="345"/>
                    </a:lnTo>
                    <a:lnTo>
                      <a:pt x="120" y="351"/>
                    </a:lnTo>
                    <a:lnTo>
                      <a:pt x="136" y="356"/>
                    </a:lnTo>
                    <a:lnTo>
                      <a:pt x="153" y="360"/>
                    </a:lnTo>
                    <a:lnTo>
                      <a:pt x="169" y="364"/>
                    </a:lnTo>
                    <a:lnTo>
                      <a:pt x="187" y="367"/>
                    </a:lnTo>
                    <a:lnTo>
                      <a:pt x="204" y="370"/>
                    </a:lnTo>
                    <a:lnTo>
                      <a:pt x="221" y="372"/>
                    </a:lnTo>
                    <a:lnTo>
                      <a:pt x="238" y="374"/>
                    </a:lnTo>
                    <a:lnTo>
                      <a:pt x="256" y="375"/>
                    </a:lnTo>
                    <a:lnTo>
                      <a:pt x="273" y="376"/>
                    </a:lnTo>
                    <a:lnTo>
                      <a:pt x="290" y="378"/>
                    </a:lnTo>
                    <a:lnTo>
                      <a:pt x="307" y="379"/>
                    </a:lnTo>
                    <a:lnTo>
                      <a:pt x="312" y="379"/>
                    </a:lnTo>
                    <a:lnTo>
                      <a:pt x="317" y="375"/>
                    </a:lnTo>
                    <a:lnTo>
                      <a:pt x="320" y="372"/>
                    </a:lnTo>
                    <a:lnTo>
                      <a:pt x="323" y="366"/>
                    </a:lnTo>
                    <a:lnTo>
                      <a:pt x="323" y="360"/>
                    </a:lnTo>
                    <a:lnTo>
                      <a:pt x="320" y="356"/>
                    </a:lnTo>
                    <a:lnTo>
                      <a:pt x="316" y="352"/>
                    </a:lnTo>
                    <a:lnTo>
                      <a:pt x="311" y="351"/>
                    </a:lnTo>
                    <a:lnTo>
                      <a:pt x="295" y="351"/>
                    </a:lnTo>
                    <a:lnTo>
                      <a:pt x="279" y="351"/>
                    </a:lnTo>
                    <a:lnTo>
                      <a:pt x="263" y="350"/>
                    </a:lnTo>
                    <a:lnTo>
                      <a:pt x="248" y="349"/>
                    </a:lnTo>
                    <a:lnTo>
                      <a:pt x="231" y="348"/>
                    </a:lnTo>
                    <a:lnTo>
                      <a:pt x="215" y="345"/>
                    </a:lnTo>
                    <a:lnTo>
                      <a:pt x="200" y="343"/>
                    </a:lnTo>
                    <a:lnTo>
                      <a:pt x="183" y="341"/>
                    </a:lnTo>
                    <a:lnTo>
                      <a:pt x="168" y="337"/>
                    </a:lnTo>
                    <a:lnTo>
                      <a:pt x="151" y="334"/>
                    </a:lnTo>
                    <a:lnTo>
                      <a:pt x="136" y="329"/>
                    </a:lnTo>
                    <a:lnTo>
                      <a:pt x="121" y="325"/>
                    </a:lnTo>
                    <a:lnTo>
                      <a:pt x="106" y="320"/>
                    </a:lnTo>
                    <a:lnTo>
                      <a:pt x="92" y="313"/>
                    </a:lnTo>
                    <a:lnTo>
                      <a:pt x="76" y="306"/>
                    </a:lnTo>
                    <a:lnTo>
                      <a:pt x="62" y="300"/>
                    </a:lnTo>
                    <a:lnTo>
                      <a:pt x="51" y="291"/>
                    </a:lnTo>
                    <a:lnTo>
                      <a:pt x="41" y="280"/>
                    </a:lnTo>
                    <a:lnTo>
                      <a:pt x="35" y="269"/>
                    </a:lnTo>
                    <a:lnTo>
                      <a:pt x="31" y="255"/>
                    </a:lnTo>
                    <a:lnTo>
                      <a:pt x="31" y="239"/>
                    </a:lnTo>
                    <a:lnTo>
                      <a:pt x="33" y="218"/>
                    </a:lnTo>
                    <a:lnTo>
                      <a:pt x="38" y="197"/>
                    </a:lnTo>
                    <a:lnTo>
                      <a:pt x="42" y="182"/>
                    </a:lnTo>
                    <a:lnTo>
                      <a:pt x="51" y="165"/>
                    </a:lnTo>
                    <a:lnTo>
                      <a:pt x="60" y="150"/>
                    </a:lnTo>
                    <a:lnTo>
                      <a:pt x="68" y="136"/>
                    </a:lnTo>
                    <a:lnTo>
                      <a:pt x="79" y="124"/>
                    </a:lnTo>
                    <a:lnTo>
                      <a:pt x="89" y="111"/>
                    </a:lnTo>
                    <a:lnTo>
                      <a:pt x="101" y="100"/>
                    </a:lnTo>
                    <a:lnTo>
                      <a:pt x="114" y="88"/>
                    </a:lnTo>
                    <a:lnTo>
                      <a:pt x="129" y="76"/>
                    </a:lnTo>
                    <a:lnTo>
                      <a:pt x="144" y="64"/>
                    </a:lnTo>
                    <a:lnTo>
                      <a:pt x="162" y="53"/>
                    </a:lnTo>
                    <a:lnTo>
                      <a:pt x="181" y="41"/>
                    </a:lnTo>
                    <a:lnTo>
                      <a:pt x="201" y="31"/>
                    </a:lnTo>
                    <a:lnTo>
                      <a:pt x="219" y="22"/>
                    </a:lnTo>
                    <a:lnTo>
                      <a:pt x="237" y="14"/>
                    </a:lnTo>
                    <a:lnTo>
                      <a:pt x="253" y="7"/>
                    </a:lnTo>
                    <a:lnTo>
                      <a:pt x="268" y="1"/>
                    </a:lnTo>
                    <a:lnTo>
                      <a:pt x="255" y="0"/>
                    </a:lnTo>
                    <a:lnTo>
                      <a:pt x="238" y="1"/>
                    </a:lnTo>
                    <a:lnTo>
                      <a:pt x="221" y="5"/>
                    </a:lnTo>
                    <a:lnTo>
                      <a:pt x="201" y="11"/>
                    </a:lnTo>
                    <a:lnTo>
                      <a:pt x="181" y="19"/>
                    </a:lnTo>
                    <a:lnTo>
                      <a:pt x="161" y="28"/>
                    </a:lnTo>
                    <a:lnTo>
                      <a:pt x="142" y="39"/>
                    </a:lnTo>
                    <a:lnTo>
                      <a:pt x="126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8" name="Freeform 823">
                <a:extLst>
                  <a:ext uri="{FF2B5EF4-FFF2-40B4-BE49-F238E27FC236}">
                    <a16:creationId xmlns:a16="http://schemas.microsoft.com/office/drawing/2014/main" id="{E486131B-A851-49A0-8A37-20BA9E097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9" y="2647"/>
                <a:ext cx="99" cy="59"/>
              </a:xfrm>
              <a:custGeom>
                <a:avLst/>
                <a:gdLst>
                  <a:gd name="T0" fmla="*/ 0 w 282"/>
                  <a:gd name="T1" fmla="*/ 0 h 253"/>
                  <a:gd name="T2" fmla="*/ 0 w 282"/>
                  <a:gd name="T3" fmla="*/ 0 h 253"/>
                  <a:gd name="T4" fmla="*/ 0 w 282"/>
                  <a:gd name="T5" fmla="*/ 0 h 253"/>
                  <a:gd name="T6" fmla="*/ 0 w 282"/>
                  <a:gd name="T7" fmla="*/ 0 h 253"/>
                  <a:gd name="T8" fmla="*/ 0 w 282"/>
                  <a:gd name="T9" fmla="*/ 0 h 253"/>
                  <a:gd name="T10" fmla="*/ 0 w 282"/>
                  <a:gd name="T11" fmla="*/ 0 h 253"/>
                  <a:gd name="T12" fmla="*/ 0 w 282"/>
                  <a:gd name="T13" fmla="*/ 0 h 253"/>
                  <a:gd name="T14" fmla="*/ 0 w 282"/>
                  <a:gd name="T15" fmla="*/ 0 h 253"/>
                  <a:gd name="T16" fmla="*/ 0 w 282"/>
                  <a:gd name="T17" fmla="*/ 0 h 253"/>
                  <a:gd name="T18" fmla="*/ 0 w 282"/>
                  <a:gd name="T19" fmla="*/ 0 h 253"/>
                  <a:gd name="T20" fmla="*/ 0 w 282"/>
                  <a:gd name="T21" fmla="*/ 0 h 253"/>
                  <a:gd name="T22" fmla="*/ 0 w 282"/>
                  <a:gd name="T23" fmla="*/ 0 h 253"/>
                  <a:gd name="T24" fmla="*/ 0 w 282"/>
                  <a:gd name="T25" fmla="*/ 0 h 253"/>
                  <a:gd name="T26" fmla="*/ 0 w 282"/>
                  <a:gd name="T27" fmla="*/ 0 h 253"/>
                  <a:gd name="T28" fmla="*/ 0 w 282"/>
                  <a:gd name="T29" fmla="*/ 0 h 253"/>
                  <a:gd name="T30" fmla="*/ 0 w 282"/>
                  <a:gd name="T31" fmla="*/ 0 h 253"/>
                  <a:gd name="T32" fmla="*/ 0 w 282"/>
                  <a:gd name="T33" fmla="*/ 0 h 253"/>
                  <a:gd name="T34" fmla="*/ 0 w 282"/>
                  <a:gd name="T35" fmla="*/ 0 h 253"/>
                  <a:gd name="T36" fmla="*/ 0 w 282"/>
                  <a:gd name="T37" fmla="*/ 0 h 253"/>
                  <a:gd name="T38" fmla="*/ 0 w 282"/>
                  <a:gd name="T39" fmla="*/ 0 h 253"/>
                  <a:gd name="T40" fmla="*/ 0 w 282"/>
                  <a:gd name="T41" fmla="*/ 0 h 253"/>
                  <a:gd name="T42" fmla="*/ 0 w 282"/>
                  <a:gd name="T43" fmla="*/ 0 h 253"/>
                  <a:gd name="T44" fmla="*/ 0 w 282"/>
                  <a:gd name="T45" fmla="*/ 0 h 253"/>
                  <a:gd name="T46" fmla="*/ 0 w 282"/>
                  <a:gd name="T47" fmla="*/ 0 h 253"/>
                  <a:gd name="T48" fmla="*/ 0 w 282"/>
                  <a:gd name="T49" fmla="*/ 0 h 253"/>
                  <a:gd name="T50" fmla="*/ 0 w 282"/>
                  <a:gd name="T51" fmla="*/ 0 h 253"/>
                  <a:gd name="T52" fmla="*/ 0 w 282"/>
                  <a:gd name="T53" fmla="*/ 0 h 253"/>
                  <a:gd name="T54" fmla="*/ 0 w 282"/>
                  <a:gd name="T55" fmla="*/ 0 h 253"/>
                  <a:gd name="T56" fmla="*/ 0 w 282"/>
                  <a:gd name="T57" fmla="*/ 0 h 253"/>
                  <a:gd name="T58" fmla="*/ 0 w 282"/>
                  <a:gd name="T59" fmla="*/ 0 h 253"/>
                  <a:gd name="T60" fmla="*/ 0 w 282"/>
                  <a:gd name="T61" fmla="*/ 0 h 253"/>
                  <a:gd name="T62" fmla="*/ 0 w 282"/>
                  <a:gd name="T63" fmla="*/ 0 h 253"/>
                  <a:gd name="T64" fmla="*/ 0 w 282"/>
                  <a:gd name="T65" fmla="*/ 0 h 253"/>
                  <a:gd name="T66" fmla="*/ 0 w 282"/>
                  <a:gd name="T67" fmla="*/ 0 h 253"/>
                  <a:gd name="T68" fmla="*/ 0 w 282"/>
                  <a:gd name="T69" fmla="*/ 0 h 253"/>
                  <a:gd name="T70" fmla="*/ 0 w 282"/>
                  <a:gd name="T71" fmla="*/ 0 h 253"/>
                  <a:gd name="T72" fmla="*/ 0 w 282"/>
                  <a:gd name="T73" fmla="*/ 0 h 253"/>
                  <a:gd name="T74" fmla="*/ 0 w 282"/>
                  <a:gd name="T75" fmla="*/ 0 h 253"/>
                  <a:gd name="T76" fmla="*/ 0 w 282"/>
                  <a:gd name="T77" fmla="*/ 0 h 253"/>
                  <a:gd name="T78" fmla="*/ 0 w 282"/>
                  <a:gd name="T79" fmla="*/ 0 h 253"/>
                  <a:gd name="T80" fmla="*/ 0 w 282"/>
                  <a:gd name="T81" fmla="*/ 0 h 253"/>
                  <a:gd name="T82" fmla="*/ 0 w 282"/>
                  <a:gd name="T83" fmla="*/ 0 h 253"/>
                  <a:gd name="T84" fmla="*/ 0 w 282"/>
                  <a:gd name="T85" fmla="*/ 0 h 253"/>
                  <a:gd name="T86" fmla="*/ 0 w 282"/>
                  <a:gd name="T87" fmla="*/ 0 h 253"/>
                  <a:gd name="T88" fmla="*/ 0 w 282"/>
                  <a:gd name="T89" fmla="*/ 0 h 253"/>
                  <a:gd name="T90" fmla="*/ 0 w 282"/>
                  <a:gd name="T91" fmla="*/ 0 h 253"/>
                  <a:gd name="T92" fmla="*/ 0 w 282"/>
                  <a:gd name="T93" fmla="*/ 0 h 253"/>
                  <a:gd name="T94" fmla="*/ 0 w 282"/>
                  <a:gd name="T95" fmla="*/ 0 h 253"/>
                  <a:gd name="T96" fmla="*/ 0 w 282"/>
                  <a:gd name="T97" fmla="*/ 0 h 253"/>
                  <a:gd name="T98" fmla="*/ 0 w 282"/>
                  <a:gd name="T99" fmla="*/ 0 h 253"/>
                  <a:gd name="T100" fmla="*/ 0 w 282"/>
                  <a:gd name="T101" fmla="*/ 0 h 253"/>
                  <a:gd name="T102" fmla="*/ 0 w 282"/>
                  <a:gd name="T103" fmla="*/ 0 h 253"/>
                  <a:gd name="T104" fmla="*/ 0 w 282"/>
                  <a:gd name="T105" fmla="*/ 0 h 253"/>
                  <a:gd name="T106" fmla="*/ 0 w 282"/>
                  <a:gd name="T107" fmla="*/ 0 h 253"/>
                  <a:gd name="T108" fmla="*/ 0 w 282"/>
                  <a:gd name="T109" fmla="*/ 0 h 253"/>
                  <a:gd name="T110" fmla="*/ 0 w 282"/>
                  <a:gd name="T111" fmla="*/ 0 h 253"/>
                  <a:gd name="T112" fmla="*/ 0 w 282"/>
                  <a:gd name="T113" fmla="*/ 0 h 253"/>
                  <a:gd name="T114" fmla="*/ 0 w 282"/>
                  <a:gd name="T115" fmla="*/ 0 h 253"/>
                  <a:gd name="T116" fmla="*/ 0 w 282"/>
                  <a:gd name="T117" fmla="*/ 0 h 253"/>
                  <a:gd name="T118" fmla="*/ 0 w 282"/>
                  <a:gd name="T119" fmla="*/ 0 h 253"/>
                  <a:gd name="T120" fmla="*/ 0 w 282"/>
                  <a:gd name="T121" fmla="*/ 0 h 2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282"/>
                  <a:gd name="T184" fmla="*/ 0 h 253"/>
                  <a:gd name="T185" fmla="*/ 282 w 282"/>
                  <a:gd name="T186" fmla="*/ 253 h 253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282" h="253">
                    <a:moveTo>
                      <a:pt x="235" y="78"/>
                    </a:moveTo>
                    <a:lnTo>
                      <a:pt x="248" y="92"/>
                    </a:lnTo>
                    <a:lnTo>
                      <a:pt x="255" y="108"/>
                    </a:lnTo>
                    <a:lnTo>
                      <a:pt x="259" y="125"/>
                    </a:lnTo>
                    <a:lnTo>
                      <a:pt x="259" y="144"/>
                    </a:lnTo>
                    <a:lnTo>
                      <a:pt x="257" y="159"/>
                    </a:lnTo>
                    <a:lnTo>
                      <a:pt x="252" y="171"/>
                    </a:lnTo>
                    <a:lnTo>
                      <a:pt x="244" y="184"/>
                    </a:lnTo>
                    <a:lnTo>
                      <a:pt x="236" y="194"/>
                    </a:lnTo>
                    <a:lnTo>
                      <a:pt x="225" y="206"/>
                    </a:lnTo>
                    <a:lnTo>
                      <a:pt x="215" y="215"/>
                    </a:lnTo>
                    <a:lnTo>
                      <a:pt x="204" y="225"/>
                    </a:lnTo>
                    <a:lnTo>
                      <a:pt x="194" y="236"/>
                    </a:lnTo>
                    <a:lnTo>
                      <a:pt x="191" y="239"/>
                    </a:lnTo>
                    <a:lnTo>
                      <a:pt x="190" y="242"/>
                    </a:lnTo>
                    <a:lnTo>
                      <a:pt x="191" y="246"/>
                    </a:lnTo>
                    <a:lnTo>
                      <a:pt x="194" y="249"/>
                    </a:lnTo>
                    <a:lnTo>
                      <a:pt x="197" y="252"/>
                    </a:lnTo>
                    <a:lnTo>
                      <a:pt x="201" y="253"/>
                    </a:lnTo>
                    <a:lnTo>
                      <a:pt x="205" y="252"/>
                    </a:lnTo>
                    <a:lnTo>
                      <a:pt x="209" y="249"/>
                    </a:lnTo>
                    <a:lnTo>
                      <a:pt x="232" y="234"/>
                    </a:lnTo>
                    <a:lnTo>
                      <a:pt x="251" y="215"/>
                    </a:lnTo>
                    <a:lnTo>
                      <a:pt x="267" y="192"/>
                    </a:lnTo>
                    <a:lnTo>
                      <a:pt x="278" y="168"/>
                    </a:lnTo>
                    <a:lnTo>
                      <a:pt x="282" y="141"/>
                    </a:lnTo>
                    <a:lnTo>
                      <a:pt x="279" y="116"/>
                    </a:lnTo>
                    <a:lnTo>
                      <a:pt x="270" y="92"/>
                    </a:lnTo>
                    <a:lnTo>
                      <a:pt x="251" y="70"/>
                    </a:lnTo>
                    <a:lnTo>
                      <a:pt x="237" y="59"/>
                    </a:lnTo>
                    <a:lnTo>
                      <a:pt x="221" y="48"/>
                    </a:lnTo>
                    <a:lnTo>
                      <a:pt x="202" y="39"/>
                    </a:lnTo>
                    <a:lnTo>
                      <a:pt x="183" y="31"/>
                    </a:lnTo>
                    <a:lnTo>
                      <a:pt x="163" y="24"/>
                    </a:lnTo>
                    <a:lnTo>
                      <a:pt x="142" y="18"/>
                    </a:lnTo>
                    <a:lnTo>
                      <a:pt x="122" y="13"/>
                    </a:lnTo>
                    <a:lnTo>
                      <a:pt x="101" y="8"/>
                    </a:lnTo>
                    <a:lnTo>
                      <a:pt x="82" y="5"/>
                    </a:lnTo>
                    <a:lnTo>
                      <a:pt x="63" y="2"/>
                    </a:lnTo>
                    <a:lnTo>
                      <a:pt x="47" y="0"/>
                    </a:lnTo>
                    <a:lnTo>
                      <a:pt x="32" y="0"/>
                    </a:lnTo>
                    <a:lnTo>
                      <a:pt x="19" y="0"/>
                    </a:lnTo>
                    <a:lnTo>
                      <a:pt x="10" y="1"/>
                    </a:lnTo>
                    <a:lnTo>
                      <a:pt x="4" y="4"/>
                    </a:lnTo>
                    <a:lnTo>
                      <a:pt x="0" y="6"/>
                    </a:lnTo>
                    <a:lnTo>
                      <a:pt x="12" y="8"/>
                    </a:lnTo>
                    <a:lnTo>
                      <a:pt x="25" y="9"/>
                    </a:lnTo>
                    <a:lnTo>
                      <a:pt x="38" y="12"/>
                    </a:lnTo>
                    <a:lnTo>
                      <a:pt x="52" y="14"/>
                    </a:lnTo>
                    <a:lnTo>
                      <a:pt x="67" y="16"/>
                    </a:lnTo>
                    <a:lnTo>
                      <a:pt x="82" y="18"/>
                    </a:lnTo>
                    <a:lnTo>
                      <a:pt x="97" y="22"/>
                    </a:lnTo>
                    <a:lnTo>
                      <a:pt x="114" y="25"/>
                    </a:lnTo>
                    <a:lnTo>
                      <a:pt x="129" y="30"/>
                    </a:lnTo>
                    <a:lnTo>
                      <a:pt x="146" y="35"/>
                    </a:lnTo>
                    <a:lnTo>
                      <a:pt x="162" y="40"/>
                    </a:lnTo>
                    <a:lnTo>
                      <a:pt x="177" y="46"/>
                    </a:lnTo>
                    <a:lnTo>
                      <a:pt x="192" y="53"/>
                    </a:lnTo>
                    <a:lnTo>
                      <a:pt x="208" y="60"/>
                    </a:lnTo>
                    <a:lnTo>
                      <a:pt x="222" y="69"/>
                    </a:lnTo>
                    <a:lnTo>
                      <a:pt x="235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89" name="Freeform 824">
                <a:extLst>
                  <a:ext uri="{FF2B5EF4-FFF2-40B4-BE49-F238E27FC236}">
                    <a16:creationId xmlns:a16="http://schemas.microsoft.com/office/drawing/2014/main" id="{439F9EA2-61C1-44D7-98BE-4DB61996AB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0" y="2680"/>
                <a:ext cx="40" cy="54"/>
              </a:xfrm>
              <a:custGeom>
                <a:avLst/>
                <a:gdLst>
                  <a:gd name="T0" fmla="*/ 0 w 115"/>
                  <a:gd name="T1" fmla="*/ 0 h 236"/>
                  <a:gd name="T2" fmla="*/ 0 w 115"/>
                  <a:gd name="T3" fmla="*/ 0 h 236"/>
                  <a:gd name="T4" fmla="*/ 0 w 115"/>
                  <a:gd name="T5" fmla="*/ 0 h 236"/>
                  <a:gd name="T6" fmla="*/ 0 w 115"/>
                  <a:gd name="T7" fmla="*/ 0 h 236"/>
                  <a:gd name="T8" fmla="*/ 0 w 115"/>
                  <a:gd name="T9" fmla="*/ 0 h 236"/>
                  <a:gd name="T10" fmla="*/ 0 w 115"/>
                  <a:gd name="T11" fmla="*/ 0 h 236"/>
                  <a:gd name="T12" fmla="*/ 0 w 115"/>
                  <a:gd name="T13" fmla="*/ 0 h 236"/>
                  <a:gd name="T14" fmla="*/ 0 w 115"/>
                  <a:gd name="T15" fmla="*/ 0 h 236"/>
                  <a:gd name="T16" fmla="*/ 0 w 115"/>
                  <a:gd name="T17" fmla="*/ 0 h 236"/>
                  <a:gd name="T18" fmla="*/ 0 w 115"/>
                  <a:gd name="T19" fmla="*/ 0 h 236"/>
                  <a:gd name="T20" fmla="*/ 0 w 115"/>
                  <a:gd name="T21" fmla="*/ 0 h 236"/>
                  <a:gd name="T22" fmla="*/ 0 w 115"/>
                  <a:gd name="T23" fmla="*/ 0 h 236"/>
                  <a:gd name="T24" fmla="*/ 0 w 115"/>
                  <a:gd name="T25" fmla="*/ 0 h 236"/>
                  <a:gd name="T26" fmla="*/ 0 w 115"/>
                  <a:gd name="T27" fmla="*/ 0 h 236"/>
                  <a:gd name="T28" fmla="*/ 0 w 115"/>
                  <a:gd name="T29" fmla="*/ 0 h 236"/>
                  <a:gd name="T30" fmla="*/ 0 w 115"/>
                  <a:gd name="T31" fmla="*/ 0 h 236"/>
                  <a:gd name="T32" fmla="*/ 0 w 115"/>
                  <a:gd name="T33" fmla="*/ 0 h 236"/>
                  <a:gd name="T34" fmla="*/ 0 w 115"/>
                  <a:gd name="T35" fmla="*/ 0 h 236"/>
                  <a:gd name="T36" fmla="*/ 0 w 115"/>
                  <a:gd name="T37" fmla="*/ 0 h 236"/>
                  <a:gd name="T38" fmla="*/ 0 w 115"/>
                  <a:gd name="T39" fmla="*/ 0 h 236"/>
                  <a:gd name="T40" fmla="*/ 0 w 115"/>
                  <a:gd name="T41" fmla="*/ 0 h 236"/>
                  <a:gd name="T42" fmla="*/ 0 w 115"/>
                  <a:gd name="T43" fmla="*/ 0 h 236"/>
                  <a:gd name="T44" fmla="*/ 0 w 115"/>
                  <a:gd name="T45" fmla="*/ 0 h 236"/>
                  <a:gd name="T46" fmla="*/ 0 w 115"/>
                  <a:gd name="T47" fmla="*/ 0 h 236"/>
                  <a:gd name="T48" fmla="*/ 0 w 115"/>
                  <a:gd name="T49" fmla="*/ 0 h 236"/>
                  <a:gd name="T50" fmla="*/ 0 w 115"/>
                  <a:gd name="T51" fmla="*/ 0 h 236"/>
                  <a:gd name="T52" fmla="*/ 0 w 115"/>
                  <a:gd name="T53" fmla="*/ 0 h 236"/>
                  <a:gd name="T54" fmla="*/ 0 w 115"/>
                  <a:gd name="T55" fmla="*/ 0 h 236"/>
                  <a:gd name="T56" fmla="*/ 0 w 115"/>
                  <a:gd name="T57" fmla="*/ 0 h 236"/>
                  <a:gd name="T58" fmla="*/ 0 w 115"/>
                  <a:gd name="T59" fmla="*/ 0 h 236"/>
                  <a:gd name="T60" fmla="*/ 0 w 115"/>
                  <a:gd name="T61" fmla="*/ 0 h 236"/>
                  <a:gd name="T62" fmla="*/ 0 w 115"/>
                  <a:gd name="T63" fmla="*/ 0 h 236"/>
                  <a:gd name="T64" fmla="*/ 0 w 115"/>
                  <a:gd name="T65" fmla="*/ 0 h 236"/>
                  <a:gd name="T66" fmla="*/ 0 w 115"/>
                  <a:gd name="T67" fmla="*/ 0 h 236"/>
                  <a:gd name="T68" fmla="*/ 0 w 115"/>
                  <a:gd name="T69" fmla="*/ 0 h 236"/>
                  <a:gd name="T70" fmla="*/ 0 w 115"/>
                  <a:gd name="T71" fmla="*/ 0 h 236"/>
                  <a:gd name="T72" fmla="*/ 0 w 115"/>
                  <a:gd name="T73" fmla="*/ 0 h 236"/>
                  <a:gd name="T74" fmla="*/ 0 w 115"/>
                  <a:gd name="T75" fmla="*/ 0 h 236"/>
                  <a:gd name="T76" fmla="*/ 0 w 115"/>
                  <a:gd name="T77" fmla="*/ 0 h 236"/>
                  <a:gd name="T78" fmla="*/ 0 w 115"/>
                  <a:gd name="T79" fmla="*/ 0 h 236"/>
                  <a:gd name="T80" fmla="*/ 0 w 115"/>
                  <a:gd name="T81" fmla="*/ 0 h 2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15"/>
                  <a:gd name="T124" fmla="*/ 0 h 236"/>
                  <a:gd name="T125" fmla="*/ 115 w 115"/>
                  <a:gd name="T126" fmla="*/ 236 h 2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15" h="236">
                    <a:moveTo>
                      <a:pt x="0" y="128"/>
                    </a:moveTo>
                    <a:lnTo>
                      <a:pt x="0" y="148"/>
                    </a:lnTo>
                    <a:lnTo>
                      <a:pt x="5" y="166"/>
                    </a:lnTo>
                    <a:lnTo>
                      <a:pt x="13" y="184"/>
                    </a:lnTo>
                    <a:lnTo>
                      <a:pt x="24" y="198"/>
                    </a:lnTo>
                    <a:lnTo>
                      <a:pt x="39" y="211"/>
                    </a:lnTo>
                    <a:lnTo>
                      <a:pt x="55" y="223"/>
                    </a:lnTo>
                    <a:lnTo>
                      <a:pt x="74" y="231"/>
                    </a:lnTo>
                    <a:lnTo>
                      <a:pt x="92" y="235"/>
                    </a:lnTo>
                    <a:lnTo>
                      <a:pt x="98" y="236"/>
                    </a:lnTo>
                    <a:lnTo>
                      <a:pt x="104" y="234"/>
                    </a:lnTo>
                    <a:lnTo>
                      <a:pt x="109" y="231"/>
                    </a:lnTo>
                    <a:lnTo>
                      <a:pt x="111" y="226"/>
                    </a:lnTo>
                    <a:lnTo>
                      <a:pt x="111" y="220"/>
                    </a:lnTo>
                    <a:lnTo>
                      <a:pt x="110" y="215"/>
                    </a:lnTo>
                    <a:lnTo>
                      <a:pt x="107" y="210"/>
                    </a:lnTo>
                    <a:lnTo>
                      <a:pt x="101" y="208"/>
                    </a:lnTo>
                    <a:lnTo>
                      <a:pt x="82" y="201"/>
                    </a:lnTo>
                    <a:lnTo>
                      <a:pt x="64" y="192"/>
                    </a:lnTo>
                    <a:lnTo>
                      <a:pt x="50" y="179"/>
                    </a:lnTo>
                    <a:lnTo>
                      <a:pt x="40" y="165"/>
                    </a:lnTo>
                    <a:lnTo>
                      <a:pt x="33" y="148"/>
                    </a:lnTo>
                    <a:lnTo>
                      <a:pt x="29" y="130"/>
                    </a:lnTo>
                    <a:lnTo>
                      <a:pt x="29" y="110"/>
                    </a:lnTo>
                    <a:lnTo>
                      <a:pt x="35" y="89"/>
                    </a:lnTo>
                    <a:lnTo>
                      <a:pt x="43" y="74"/>
                    </a:lnTo>
                    <a:lnTo>
                      <a:pt x="56" y="60"/>
                    </a:lnTo>
                    <a:lnTo>
                      <a:pt x="70" y="46"/>
                    </a:lnTo>
                    <a:lnTo>
                      <a:pt x="85" y="33"/>
                    </a:lnTo>
                    <a:lnTo>
                      <a:pt x="98" y="23"/>
                    </a:lnTo>
                    <a:lnTo>
                      <a:pt x="109" y="12"/>
                    </a:lnTo>
                    <a:lnTo>
                      <a:pt x="115" y="6"/>
                    </a:lnTo>
                    <a:lnTo>
                      <a:pt x="115" y="0"/>
                    </a:lnTo>
                    <a:lnTo>
                      <a:pt x="102" y="4"/>
                    </a:lnTo>
                    <a:lnTo>
                      <a:pt x="85" y="12"/>
                    </a:lnTo>
                    <a:lnTo>
                      <a:pt x="68" y="26"/>
                    </a:lnTo>
                    <a:lnTo>
                      <a:pt x="49" y="42"/>
                    </a:lnTo>
                    <a:lnTo>
                      <a:pt x="32" y="61"/>
                    </a:lnTo>
                    <a:lnTo>
                      <a:pt x="17" y="82"/>
                    </a:lnTo>
                    <a:lnTo>
                      <a:pt x="6" y="105"/>
                    </a:lnTo>
                    <a:lnTo>
                      <a:pt x="0" y="1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790" name="Freeform 825">
                <a:extLst>
                  <a:ext uri="{FF2B5EF4-FFF2-40B4-BE49-F238E27FC236}">
                    <a16:creationId xmlns:a16="http://schemas.microsoft.com/office/drawing/2014/main" id="{249A7808-C107-495E-B476-7C8B8D84C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643"/>
                <a:ext cx="87" cy="73"/>
              </a:xfrm>
              <a:custGeom>
                <a:avLst/>
                <a:gdLst>
                  <a:gd name="T0" fmla="*/ 0 w 245"/>
                  <a:gd name="T1" fmla="*/ 0 h 310"/>
                  <a:gd name="T2" fmla="*/ 0 w 245"/>
                  <a:gd name="T3" fmla="*/ 0 h 310"/>
                  <a:gd name="T4" fmla="*/ 0 w 245"/>
                  <a:gd name="T5" fmla="*/ 0 h 310"/>
                  <a:gd name="T6" fmla="*/ 0 w 245"/>
                  <a:gd name="T7" fmla="*/ 0 h 310"/>
                  <a:gd name="T8" fmla="*/ 0 w 245"/>
                  <a:gd name="T9" fmla="*/ 0 h 310"/>
                  <a:gd name="T10" fmla="*/ 0 w 245"/>
                  <a:gd name="T11" fmla="*/ 0 h 310"/>
                  <a:gd name="T12" fmla="*/ 0 w 245"/>
                  <a:gd name="T13" fmla="*/ 0 h 310"/>
                  <a:gd name="T14" fmla="*/ 0 w 245"/>
                  <a:gd name="T15" fmla="*/ 0 h 310"/>
                  <a:gd name="T16" fmla="*/ 0 w 245"/>
                  <a:gd name="T17" fmla="*/ 0 h 310"/>
                  <a:gd name="T18" fmla="*/ 0 w 245"/>
                  <a:gd name="T19" fmla="*/ 0 h 310"/>
                  <a:gd name="T20" fmla="*/ 0 w 245"/>
                  <a:gd name="T21" fmla="*/ 0 h 310"/>
                  <a:gd name="T22" fmla="*/ 0 w 245"/>
                  <a:gd name="T23" fmla="*/ 0 h 310"/>
                  <a:gd name="T24" fmla="*/ 0 w 245"/>
                  <a:gd name="T25" fmla="*/ 0 h 310"/>
                  <a:gd name="T26" fmla="*/ 0 w 245"/>
                  <a:gd name="T27" fmla="*/ 0 h 310"/>
                  <a:gd name="T28" fmla="*/ 0 w 245"/>
                  <a:gd name="T29" fmla="*/ 0 h 310"/>
                  <a:gd name="T30" fmla="*/ 0 w 245"/>
                  <a:gd name="T31" fmla="*/ 0 h 310"/>
                  <a:gd name="T32" fmla="*/ 0 w 245"/>
                  <a:gd name="T33" fmla="*/ 0 h 310"/>
                  <a:gd name="T34" fmla="*/ 0 w 245"/>
                  <a:gd name="T35" fmla="*/ 0 h 310"/>
                  <a:gd name="T36" fmla="*/ 0 w 245"/>
                  <a:gd name="T37" fmla="*/ 0 h 310"/>
                  <a:gd name="T38" fmla="*/ 0 w 245"/>
                  <a:gd name="T39" fmla="*/ 0 h 310"/>
                  <a:gd name="T40" fmla="*/ 0 w 245"/>
                  <a:gd name="T41" fmla="*/ 0 h 310"/>
                  <a:gd name="T42" fmla="*/ 0 w 245"/>
                  <a:gd name="T43" fmla="*/ 0 h 310"/>
                  <a:gd name="T44" fmla="*/ 0 w 245"/>
                  <a:gd name="T45" fmla="*/ 0 h 310"/>
                  <a:gd name="T46" fmla="*/ 0 w 245"/>
                  <a:gd name="T47" fmla="*/ 0 h 310"/>
                  <a:gd name="T48" fmla="*/ 0 w 245"/>
                  <a:gd name="T49" fmla="*/ 0 h 310"/>
                  <a:gd name="T50" fmla="*/ 0 w 245"/>
                  <a:gd name="T51" fmla="*/ 0 h 310"/>
                  <a:gd name="T52" fmla="*/ 0 w 245"/>
                  <a:gd name="T53" fmla="*/ 0 h 310"/>
                  <a:gd name="T54" fmla="*/ 0 w 245"/>
                  <a:gd name="T55" fmla="*/ 0 h 310"/>
                  <a:gd name="T56" fmla="*/ 0 w 245"/>
                  <a:gd name="T57" fmla="*/ 0 h 310"/>
                  <a:gd name="T58" fmla="*/ 0 w 245"/>
                  <a:gd name="T59" fmla="*/ 0 h 310"/>
                  <a:gd name="T60" fmla="*/ 0 w 245"/>
                  <a:gd name="T61" fmla="*/ 0 h 310"/>
                  <a:gd name="T62" fmla="*/ 0 w 245"/>
                  <a:gd name="T63" fmla="*/ 0 h 310"/>
                  <a:gd name="T64" fmla="*/ 0 w 245"/>
                  <a:gd name="T65" fmla="*/ 0 h 310"/>
                  <a:gd name="T66" fmla="*/ 0 w 245"/>
                  <a:gd name="T67" fmla="*/ 0 h 310"/>
                  <a:gd name="T68" fmla="*/ 0 w 245"/>
                  <a:gd name="T69" fmla="*/ 0 h 310"/>
                  <a:gd name="T70" fmla="*/ 0 w 245"/>
                  <a:gd name="T71" fmla="*/ 0 h 310"/>
                  <a:gd name="T72" fmla="*/ 0 w 245"/>
                  <a:gd name="T73" fmla="*/ 0 h 310"/>
                  <a:gd name="T74" fmla="*/ 0 w 245"/>
                  <a:gd name="T75" fmla="*/ 0 h 31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45"/>
                  <a:gd name="T115" fmla="*/ 0 h 310"/>
                  <a:gd name="T116" fmla="*/ 245 w 245"/>
                  <a:gd name="T117" fmla="*/ 310 h 310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45" h="310">
                    <a:moveTo>
                      <a:pt x="200" y="116"/>
                    </a:moveTo>
                    <a:lnTo>
                      <a:pt x="208" y="124"/>
                    </a:lnTo>
                    <a:lnTo>
                      <a:pt x="214" y="133"/>
                    </a:lnTo>
                    <a:lnTo>
                      <a:pt x="220" y="144"/>
                    </a:lnTo>
                    <a:lnTo>
                      <a:pt x="223" y="154"/>
                    </a:lnTo>
                    <a:lnTo>
                      <a:pt x="226" y="164"/>
                    </a:lnTo>
                    <a:lnTo>
                      <a:pt x="224" y="176"/>
                    </a:lnTo>
                    <a:lnTo>
                      <a:pt x="222" y="187"/>
                    </a:lnTo>
                    <a:lnTo>
                      <a:pt x="216" y="198"/>
                    </a:lnTo>
                    <a:lnTo>
                      <a:pt x="208" y="209"/>
                    </a:lnTo>
                    <a:lnTo>
                      <a:pt x="199" y="219"/>
                    </a:lnTo>
                    <a:lnTo>
                      <a:pt x="188" y="229"/>
                    </a:lnTo>
                    <a:lnTo>
                      <a:pt x="177" y="238"/>
                    </a:lnTo>
                    <a:lnTo>
                      <a:pt x="166" y="246"/>
                    </a:lnTo>
                    <a:lnTo>
                      <a:pt x="154" y="255"/>
                    </a:lnTo>
                    <a:lnTo>
                      <a:pt x="142" y="264"/>
                    </a:lnTo>
                    <a:lnTo>
                      <a:pt x="132" y="275"/>
                    </a:lnTo>
                    <a:lnTo>
                      <a:pt x="128" y="278"/>
                    </a:lnTo>
                    <a:lnTo>
                      <a:pt x="126" y="283"/>
                    </a:lnTo>
                    <a:lnTo>
                      <a:pt x="124" y="287"/>
                    </a:lnTo>
                    <a:lnTo>
                      <a:pt x="121" y="292"/>
                    </a:lnTo>
                    <a:lnTo>
                      <a:pt x="120" y="296"/>
                    </a:lnTo>
                    <a:lnTo>
                      <a:pt x="120" y="301"/>
                    </a:lnTo>
                    <a:lnTo>
                      <a:pt x="122" y="306"/>
                    </a:lnTo>
                    <a:lnTo>
                      <a:pt x="126" y="309"/>
                    </a:lnTo>
                    <a:lnTo>
                      <a:pt x="131" y="310"/>
                    </a:lnTo>
                    <a:lnTo>
                      <a:pt x="135" y="310"/>
                    </a:lnTo>
                    <a:lnTo>
                      <a:pt x="139" y="309"/>
                    </a:lnTo>
                    <a:lnTo>
                      <a:pt x="142" y="306"/>
                    </a:lnTo>
                    <a:lnTo>
                      <a:pt x="154" y="292"/>
                    </a:lnTo>
                    <a:lnTo>
                      <a:pt x="167" y="280"/>
                    </a:lnTo>
                    <a:lnTo>
                      <a:pt x="180" y="269"/>
                    </a:lnTo>
                    <a:lnTo>
                      <a:pt x="194" y="257"/>
                    </a:lnTo>
                    <a:lnTo>
                      <a:pt x="207" y="246"/>
                    </a:lnTo>
                    <a:lnTo>
                      <a:pt x="220" y="233"/>
                    </a:lnTo>
                    <a:lnTo>
                      <a:pt x="230" y="219"/>
                    </a:lnTo>
                    <a:lnTo>
                      <a:pt x="238" y="204"/>
                    </a:lnTo>
                    <a:lnTo>
                      <a:pt x="244" y="186"/>
                    </a:lnTo>
                    <a:lnTo>
                      <a:pt x="245" y="169"/>
                    </a:lnTo>
                    <a:lnTo>
                      <a:pt x="243" y="152"/>
                    </a:lnTo>
                    <a:lnTo>
                      <a:pt x="237" y="134"/>
                    </a:lnTo>
                    <a:lnTo>
                      <a:pt x="228" y="119"/>
                    </a:lnTo>
                    <a:lnTo>
                      <a:pt x="217" y="105"/>
                    </a:lnTo>
                    <a:lnTo>
                      <a:pt x="203" y="93"/>
                    </a:lnTo>
                    <a:lnTo>
                      <a:pt x="188" y="83"/>
                    </a:lnTo>
                    <a:lnTo>
                      <a:pt x="176" y="76"/>
                    </a:lnTo>
                    <a:lnTo>
                      <a:pt x="163" y="69"/>
                    </a:lnTo>
                    <a:lnTo>
                      <a:pt x="151" y="61"/>
                    </a:lnTo>
                    <a:lnTo>
                      <a:pt x="136" y="54"/>
                    </a:lnTo>
                    <a:lnTo>
                      <a:pt x="122" y="46"/>
                    </a:lnTo>
                    <a:lnTo>
                      <a:pt x="107" y="39"/>
                    </a:lnTo>
                    <a:lnTo>
                      <a:pt x="93" y="31"/>
                    </a:lnTo>
                    <a:lnTo>
                      <a:pt x="79" y="24"/>
                    </a:lnTo>
                    <a:lnTo>
                      <a:pt x="66" y="18"/>
                    </a:lnTo>
                    <a:lnTo>
                      <a:pt x="53" y="13"/>
                    </a:lnTo>
                    <a:lnTo>
                      <a:pt x="40" y="8"/>
                    </a:lnTo>
                    <a:lnTo>
                      <a:pt x="30" y="5"/>
                    </a:lnTo>
                    <a:lnTo>
                      <a:pt x="20" y="1"/>
                    </a:lnTo>
                    <a:lnTo>
                      <a:pt x="12" y="0"/>
                    </a:lnTo>
                    <a:lnTo>
                      <a:pt x="5" y="0"/>
                    </a:lnTo>
                    <a:lnTo>
                      <a:pt x="0" y="2"/>
                    </a:lnTo>
                    <a:lnTo>
                      <a:pt x="11" y="8"/>
                    </a:lnTo>
                    <a:lnTo>
                      <a:pt x="23" y="14"/>
                    </a:lnTo>
                    <a:lnTo>
                      <a:pt x="36" y="20"/>
                    </a:lnTo>
                    <a:lnTo>
                      <a:pt x="47" y="25"/>
                    </a:lnTo>
                    <a:lnTo>
                      <a:pt x="60" y="31"/>
                    </a:lnTo>
                    <a:lnTo>
                      <a:pt x="73" y="37"/>
                    </a:lnTo>
                    <a:lnTo>
                      <a:pt x="86" y="44"/>
                    </a:lnTo>
                    <a:lnTo>
                      <a:pt x="99" y="51"/>
                    </a:lnTo>
                    <a:lnTo>
                      <a:pt x="113" y="57"/>
                    </a:lnTo>
                    <a:lnTo>
                      <a:pt x="126" y="64"/>
                    </a:lnTo>
                    <a:lnTo>
                      <a:pt x="139" y="71"/>
                    </a:lnTo>
                    <a:lnTo>
                      <a:pt x="152" y="79"/>
                    </a:lnTo>
                    <a:lnTo>
                      <a:pt x="165" y="88"/>
                    </a:lnTo>
                    <a:lnTo>
                      <a:pt x="176" y="96"/>
                    </a:lnTo>
                    <a:lnTo>
                      <a:pt x="188" y="106"/>
                    </a:lnTo>
                    <a:lnTo>
                      <a:pt x="200" y="1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57778" name="Picture 826" descr="access_point_stylized_gray_small">
              <a:extLst>
                <a:ext uri="{FF2B5EF4-FFF2-40B4-BE49-F238E27FC236}">
                  <a16:creationId xmlns:a16="http://schemas.microsoft.com/office/drawing/2014/main" id="{342C4D53-FF3B-4AD1-A1FB-7E14F29E0B3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2" y="3642"/>
              <a:ext cx="430" cy="34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7394" name="Line 827">
            <a:extLst>
              <a:ext uri="{FF2B5EF4-FFF2-40B4-BE49-F238E27FC236}">
                <a16:creationId xmlns:a16="http://schemas.microsoft.com/office/drawing/2014/main" id="{504BCCA4-4B49-442F-B928-71D56C7DAC7D}"/>
              </a:ext>
            </a:extLst>
          </p:cNvPr>
          <p:cNvSpPr>
            <a:spLocks noChangeShapeType="1"/>
          </p:cNvSpPr>
          <p:nvPr/>
        </p:nvSpPr>
        <p:spPr bwMode="auto">
          <a:xfrm rot="5400000" flipV="1">
            <a:off x="7991475" y="5440363"/>
            <a:ext cx="3175" cy="85725"/>
          </a:xfrm>
          <a:prstGeom prst="line">
            <a:avLst/>
          </a:prstGeom>
          <a:noFill/>
          <a:ln w="127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95" name="Group 828">
            <a:extLst>
              <a:ext uri="{FF2B5EF4-FFF2-40B4-BE49-F238E27FC236}">
                <a16:creationId xmlns:a16="http://schemas.microsoft.com/office/drawing/2014/main" id="{AFF8E253-AF10-4E49-BE6C-BA4CF69D473C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2038350"/>
            <a:ext cx="504825" cy="401638"/>
            <a:chOff x="2896" y="396"/>
            <a:chExt cx="1848" cy="1887"/>
          </a:xfrm>
        </p:grpSpPr>
        <p:pic>
          <p:nvPicPr>
            <p:cNvPr id="57754" name="Picture 829" descr="laptop_keyboard">
              <a:extLst>
                <a:ext uri="{FF2B5EF4-FFF2-40B4-BE49-F238E27FC236}">
                  <a16:creationId xmlns:a16="http://schemas.microsoft.com/office/drawing/2014/main" id="{D23A8DA0-6BA0-4F4F-BD0B-422F6B940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5" name="Freeform 830">
              <a:extLst>
                <a:ext uri="{FF2B5EF4-FFF2-40B4-BE49-F238E27FC236}">
                  <a16:creationId xmlns:a16="http://schemas.microsoft.com/office/drawing/2014/main" id="{C0E5AA77-DC2F-4FB1-AF3F-6E6A1EA71D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6" name="Picture 831" descr="screen">
              <a:extLst>
                <a:ext uri="{FF2B5EF4-FFF2-40B4-BE49-F238E27FC236}">
                  <a16:creationId xmlns:a16="http://schemas.microsoft.com/office/drawing/2014/main" id="{6B8CF9BC-A801-4B7C-B667-00FB2DB92D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57" name="Freeform 832">
              <a:extLst>
                <a:ext uri="{FF2B5EF4-FFF2-40B4-BE49-F238E27FC236}">
                  <a16:creationId xmlns:a16="http://schemas.microsoft.com/office/drawing/2014/main" id="{CDBF117E-1DF5-4017-A32E-44A9DE2D02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8" name="Freeform 833">
              <a:extLst>
                <a:ext uri="{FF2B5EF4-FFF2-40B4-BE49-F238E27FC236}">
                  <a16:creationId xmlns:a16="http://schemas.microsoft.com/office/drawing/2014/main" id="{D52E5D33-D1F2-4ABD-A340-8CECF30AA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9" name="Freeform 834">
              <a:extLst>
                <a:ext uri="{FF2B5EF4-FFF2-40B4-BE49-F238E27FC236}">
                  <a16:creationId xmlns:a16="http://schemas.microsoft.com/office/drawing/2014/main" id="{C934D261-03AD-4666-B8D1-9594F326F1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0" name="Freeform 835">
              <a:extLst>
                <a:ext uri="{FF2B5EF4-FFF2-40B4-BE49-F238E27FC236}">
                  <a16:creationId xmlns:a16="http://schemas.microsoft.com/office/drawing/2014/main" id="{1916D5D9-B062-4784-BAFD-26CDF58C5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1" name="Freeform 836">
              <a:extLst>
                <a:ext uri="{FF2B5EF4-FFF2-40B4-BE49-F238E27FC236}">
                  <a16:creationId xmlns:a16="http://schemas.microsoft.com/office/drawing/2014/main" id="{4D601E31-1C55-4D25-AE94-47A7C571D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2" name="Freeform 837">
              <a:extLst>
                <a:ext uri="{FF2B5EF4-FFF2-40B4-BE49-F238E27FC236}">
                  <a16:creationId xmlns:a16="http://schemas.microsoft.com/office/drawing/2014/main" id="{CEDD2AE5-E0C1-45EF-A863-0FF3F8762A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3" name="Freeform 838">
              <a:extLst>
                <a:ext uri="{FF2B5EF4-FFF2-40B4-BE49-F238E27FC236}">
                  <a16:creationId xmlns:a16="http://schemas.microsoft.com/office/drawing/2014/main" id="{A65293E0-820F-4335-BD14-0F779883512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4" name="Freeform 839">
              <a:extLst>
                <a:ext uri="{FF2B5EF4-FFF2-40B4-BE49-F238E27FC236}">
                  <a16:creationId xmlns:a16="http://schemas.microsoft.com/office/drawing/2014/main" id="{F096C94A-F0C6-4332-AFBD-12982EC77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5" name="Freeform 840">
              <a:extLst>
                <a:ext uri="{FF2B5EF4-FFF2-40B4-BE49-F238E27FC236}">
                  <a16:creationId xmlns:a16="http://schemas.microsoft.com/office/drawing/2014/main" id="{A3261769-B7DD-4903-BA41-4B74F04BD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6" name="Freeform 841">
              <a:extLst>
                <a:ext uri="{FF2B5EF4-FFF2-40B4-BE49-F238E27FC236}">
                  <a16:creationId xmlns:a16="http://schemas.microsoft.com/office/drawing/2014/main" id="{C779BE3E-4A30-4E14-9EF3-210BCAC8D5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7" name="Freeform 842">
              <a:extLst>
                <a:ext uri="{FF2B5EF4-FFF2-40B4-BE49-F238E27FC236}">
                  <a16:creationId xmlns:a16="http://schemas.microsoft.com/office/drawing/2014/main" id="{AB49D10C-EABE-442C-BBDB-57BC9D59E33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8" name="Freeform 843">
              <a:extLst>
                <a:ext uri="{FF2B5EF4-FFF2-40B4-BE49-F238E27FC236}">
                  <a16:creationId xmlns:a16="http://schemas.microsoft.com/office/drawing/2014/main" id="{AB0E9DA6-E008-4ACD-B50A-0627C0B67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69" name="Freeform 844">
              <a:extLst>
                <a:ext uri="{FF2B5EF4-FFF2-40B4-BE49-F238E27FC236}">
                  <a16:creationId xmlns:a16="http://schemas.microsoft.com/office/drawing/2014/main" id="{16EE830C-4395-4380-A8EE-C62D0E962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0" name="Freeform 845">
              <a:extLst>
                <a:ext uri="{FF2B5EF4-FFF2-40B4-BE49-F238E27FC236}">
                  <a16:creationId xmlns:a16="http://schemas.microsoft.com/office/drawing/2014/main" id="{2E5025C2-0880-4399-A0F4-EDD85C6AD9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71" name="Freeform 846">
              <a:extLst>
                <a:ext uri="{FF2B5EF4-FFF2-40B4-BE49-F238E27FC236}">
                  <a16:creationId xmlns:a16="http://schemas.microsoft.com/office/drawing/2014/main" id="{208D8102-B10B-4B13-86F6-A0AA773FF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2" name="Freeform 847">
              <a:extLst>
                <a:ext uri="{FF2B5EF4-FFF2-40B4-BE49-F238E27FC236}">
                  <a16:creationId xmlns:a16="http://schemas.microsoft.com/office/drawing/2014/main" id="{C8BC522A-5CD3-4C0D-BC78-BE63F1872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3" name="Freeform 848">
              <a:extLst>
                <a:ext uri="{FF2B5EF4-FFF2-40B4-BE49-F238E27FC236}">
                  <a16:creationId xmlns:a16="http://schemas.microsoft.com/office/drawing/2014/main" id="{41497869-8EFA-428D-B24A-1EE902C4F1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4" name="Freeform 849">
              <a:extLst>
                <a:ext uri="{FF2B5EF4-FFF2-40B4-BE49-F238E27FC236}">
                  <a16:creationId xmlns:a16="http://schemas.microsoft.com/office/drawing/2014/main" id="{DF825AB8-647D-47EC-BCED-182BAECD9A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75" name="Freeform 850">
              <a:extLst>
                <a:ext uri="{FF2B5EF4-FFF2-40B4-BE49-F238E27FC236}">
                  <a16:creationId xmlns:a16="http://schemas.microsoft.com/office/drawing/2014/main" id="{B9970DDE-FA7F-4DEF-89B6-06EFA6E835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76" name="Picture 851" descr="grayed_radiation">
              <a:extLst>
                <a:ext uri="{FF2B5EF4-FFF2-40B4-BE49-F238E27FC236}">
                  <a16:creationId xmlns:a16="http://schemas.microsoft.com/office/drawing/2014/main" id="{2FE5ACA6-0504-459F-A751-3954E66EA1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6" name="Group 852">
            <a:extLst>
              <a:ext uri="{FF2B5EF4-FFF2-40B4-BE49-F238E27FC236}">
                <a16:creationId xmlns:a16="http://schemas.microsoft.com/office/drawing/2014/main" id="{B4871762-06B2-41E3-BA86-CE2B92BCE833}"/>
              </a:ext>
            </a:extLst>
          </p:cNvPr>
          <p:cNvGrpSpPr>
            <a:grpSpLocks/>
          </p:cNvGrpSpPr>
          <p:nvPr/>
        </p:nvGrpSpPr>
        <p:grpSpPr bwMode="auto">
          <a:xfrm>
            <a:off x="5537200" y="3054350"/>
            <a:ext cx="504825" cy="401638"/>
            <a:chOff x="2896" y="396"/>
            <a:chExt cx="1848" cy="1887"/>
          </a:xfrm>
        </p:grpSpPr>
        <p:pic>
          <p:nvPicPr>
            <p:cNvPr id="57731" name="Picture 853" descr="laptop_keyboard">
              <a:extLst>
                <a:ext uri="{FF2B5EF4-FFF2-40B4-BE49-F238E27FC236}">
                  <a16:creationId xmlns:a16="http://schemas.microsoft.com/office/drawing/2014/main" id="{1D4DE7CD-1B72-460D-8D29-D4464FD6422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2" name="Freeform 854">
              <a:extLst>
                <a:ext uri="{FF2B5EF4-FFF2-40B4-BE49-F238E27FC236}">
                  <a16:creationId xmlns:a16="http://schemas.microsoft.com/office/drawing/2014/main" id="{98B2AB64-9D90-4D4A-80FC-6B895395AF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3" name="Picture 855" descr="screen">
              <a:extLst>
                <a:ext uri="{FF2B5EF4-FFF2-40B4-BE49-F238E27FC236}">
                  <a16:creationId xmlns:a16="http://schemas.microsoft.com/office/drawing/2014/main" id="{47D7468E-F794-4754-8103-9767D9CCAFD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34" name="Freeform 856">
              <a:extLst>
                <a:ext uri="{FF2B5EF4-FFF2-40B4-BE49-F238E27FC236}">
                  <a16:creationId xmlns:a16="http://schemas.microsoft.com/office/drawing/2014/main" id="{820E7A8B-9DC3-477C-81C6-22513104A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5" name="Freeform 857">
              <a:extLst>
                <a:ext uri="{FF2B5EF4-FFF2-40B4-BE49-F238E27FC236}">
                  <a16:creationId xmlns:a16="http://schemas.microsoft.com/office/drawing/2014/main" id="{A5B29848-47D8-4C38-B0E1-609CFF73E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6" name="Freeform 858">
              <a:extLst>
                <a:ext uri="{FF2B5EF4-FFF2-40B4-BE49-F238E27FC236}">
                  <a16:creationId xmlns:a16="http://schemas.microsoft.com/office/drawing/2014/main" id="{1A9290B8-EBFE-46F0-AEB6-7E21BB129C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7" name="Freeform 859">
              <a:extLst>
                <a:ext uri="{FF2B5EF4-FFF2-40B4-BE49-F238E27FC236}">
                  <a16:creationId xmlns:a16="http://schemas.microsoft.com/office/drawing/2014/main" id="{1F122C5E-E7F3-4516-AD58-DFB2D7403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8" name="Freeform 860">
              <a:extLst>
                <a:ext uri="{FF2B5EF4-FFF2-40B4-BE49-F238E27FC236}">
                  <a16:creationId xmlns:a16="http://schemas.microsoft.com/office/drawing/2014/main" id="{85FE46E0-0D52-4F53-BF39-9594BBE35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39" name="Freeform 861">
              <a:extLst>
                <a:ext uri="{FF2B5EF4-FFF2-40B4-BE49-F238E27FC236}">
                  <a16:creationId xmlns:a16="http://schemas.microsoft.com/office/drawing/2014/main" id="{80353125-F4C5-4A54-95DB-F4EF20930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0" name="Freeform 862">
              <a:extLst>
                <a:ext uri="{FF2B5EF4-FFF2-40B4-BE49-F238E27FC236}">
                  <a16:creationId xmlns:a16="http://schemas.microsoft.com/office/drawing/2014/main" id="{FDDBF143-2A13-49C4-9495-04556E56E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1" name="Freeform 863">
              <a:extLst>
                <a:ext uri="{FF2B5EF4-FFF2-40B4-BE49-F238E27FC236}">
                  <a16:creationId xmlns:a16="http://schemas.microsoft.com/office/drawing/2014/main" id="{EB36DDC6-E131-46EC-A166-BF14F416D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2" name="Freeform 864">
              <a:extLst>
                <a:ext uri="{FF2B5EF4-FFF2-40B4-BE49-F238E27FC236}">
                  <a16:creationId xmlns:a16="http://schemas.microsoft.com/office/drawing/2014/main" id="{47BE73CD-8369-4B83-BDBE-D237FFE872C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3" name="Freeform 865">
              <a:extLst>
                <a:ext uri="{FF2B5EF4-FFF2-40B4-BE49-F238E27FC236}">
                  <a16:creationId xmlns:a16="http://schemas.microsoft.com/office/drawing/2014/main" id="{A0CFDB9D-BB58-42F7-B89E-59FE00DA51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4" name="Freeform 866">
              <a:extLst>
                <a:ext uri="{FF2B5EF4-FFF2-40B4-BE49-F238E27FC236}">
                  <a16:creationId xmlns:a16="http://schemas.microsoft.com/office/drawing/2014/main" id="{D2B7CD95-4818-46C3-AF14-C5B67BAA6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5" name="Freeform 867">
              <a:extLst>
                <a:ext uri="{FF2B5EF4-FFF2-40B4-BE49-F238E27FC236}">
                  <a16:creationId xmlns:a16="http://schemas.microsoft.com/office/drawing/2014/main" id="{153AA3F2-16E6-436C-93C8-30E6352B2B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6" name="Freeform 868">
              <a:extLst>
                <a:ext uri="{FF2B5EF4-FFF2-40B4-BE49-F238E27FC236}">
                  <a16:creationId xmlns:a16="http://schemas.microsoft.com/office/drawing/2014/main" id="{F736B544-E610-4486-8CBB-9DB95FE4E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7" name="Freeform 869">
              <a:extLst>
                <a:ext uri="{FF2B5EF4-FFF2-40B4-BE49-F238E27FC236}">
                  <a16:creationId xmlns:a16="http://schemas.microsoft.com/office/drawing/2014/main" id="{DB055042-8309-47D5-9239-198439FC3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48" name="Freeform 870">
              <a:extLst>
                <a:ext uri="{FF2B5EF4-FFF2-40B4-BE49-F238E27FC236}">
                  <a16:creationId xmlns:a16="http://schemas.microsoft.com/office/drawing/2014/main" id="{638FE418-945B-4FE5-8039-ADA21709D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49" name="Freeform 871">
              <a:extLst>
                <a:ext uri="{FF2B5EF4-FFF2-40B4-BE49-F238E27FC236}">
                  <a16:creationId xmlns:a16="http://schemas.microsoft.com/office/drawing/2014/main" id="{B2464C22-E3A3-4B00-B592-7D4EB1F48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0" name="Freeform 872">
              <a:extLst>
                <a:ext uri="{FF2B5EF4-FFF2-40B4-BE49-F238E27FC236}">
                  <a16:creationId xmlns:a16="http://schemas.microsoft.com/office/drawing/2014/main" id="{F526F481-3741-4B32-AD4C-B8B13C550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1" name="Freeform 873">
              <a:extLst>
                <a:ext uri="{FF2B5EF4-FFF2-40B4-BE49-F238E27FC236}">
                  <a16:creationId xmlns:a16="http://schemas.microsoft.com/office/drawing/2014/main" id="{8ABA2BCE-AFB6-4130-8C5C-038D1E3935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52" name="Freeform 874">
              <a:extLst>
                <a:ext uri="{FF2B5EF4-FFF2-40B4-BE49-F238E27FC236}">
                  <a16:creationId xmlns:a16="http://schemas.microsoft.com/office/drawing/2014/main" id="{EB9FD8EF-D533-4B55-8E66-44A3CE73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53" name="Picture 875" descr="grayed_radiation">
              <a:extLst>
                <a:ext uri="{FF2B5EF4-FFF2-40B4-BE49-F238E27FC236}">
                  <a16:creationId xmlns:a16="http://schemas.microsoft.com/office/drawing/2014/main" id="{47E5C919-8C58-4CD0-A1B5-4B21D6DB502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7" name="Group 876">
            <a:extLst>
              <a:ext uri="{FF2B5EF4-FFF2-40B4-BE49-F238E27FC236}">
                <a16:creationId xmlns:a16="http://schemas.microsoft.com/office/drawing/2014/main" id="{851EED94-CD0B-4B22-A374-C9C7B082393D}"/>
              </a:ext>
            </a:extLst>
          </p:cNvPr>
          <p:cNvGrpSpPr>
            <a:grpSpLocks/>
          </p:cNvGrpSpPr>
          <p:nvPr/>
        </p:nvGrpSpPr>
        <p:grpSpPr bwMode="auto">
          <a:xfrm>
            <a:off x="6959600" y="5495925"/>
            <a:ext cx="504825" cy="401638"/>
            <a:chOff x="2896" y="396"/>
            <a:chExt cx="1848" cy="1887"/>
          </a:xfrm>
        </p:grpSpPr>
        <p:pic>
          <p:nvPicPr>
            <p:cNvPr id="57708" name="Picture 877" descr="laptop_keyboard">
              <a:extLst>
                <a:ext uri="{FF2B5EF4-FFF2-40B4-BE49-F238E27FC236}">
                  <a16:creationId xmlns:a16="http://schemas.microsoft.com/office/drawing/2014/main" id="{FB7D94A1-AF5F-4B16-A84D-76DBA80657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09" name="Freeform 878">
              <a:extLst>
                <a:ext uri="{FF2B5EF4-FFF2-40B4-BE49-F238E27FC236}">
                  <a16:creationId xmlns:a16="http://schemas.microsoft.com/office/drawing/2014/main" id="{28F653AA-BAF7-45A2-ADD4-4B0831C5A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10" name="Picture 879" descr="screen">
              <a:extLst>
                <a:ext uri="{FF2B5EF4-FFF2-40B4-BE49-F238E27FC236}">
                  <a16:creationId xmlns:a16="http://schemas.microsoft.com/office/drawing/2014/main" id="{F1B20D8E-3426-4F8C-A682-27CA302857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711" name="Freeform 880">
              <a:extLst>
                <a:ext uri="{FF2B5EF4-FFF2-40B4-BE49-F238E27FC236}">
                  <a16:creationId xmlns:a16="http://schemas.microsoft.com/office/drawing/2014/main" id="{829D2C65-9E3B-460E-92B7-E4A5C5476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2" name="Freeform 881">
              <a:extLst>
                <a:ext uri="{FF2B5EF4-FFF2-40B4-BE49-F238E27FC236}">
                  <a16:creationId xmlns:a16="http://schemas.microsoft.com/office/drawing/2014/main" id="{7164E048-4A27-4D29-A1AE-F156EB4A5D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3" name="Freeform 882">
              <a:extLst>
                <a:ext uri="{FF2B5EF4-FFF2-40B4-BE49-F238E27FC236}">
                  <a16:creationId xmlns:a16="http://schemas.microsoft.com/office/drawing/2014/main" id="{8AA250C4-0FB7-48F0-8BFC-7C68343135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4" name="Freeform 883">
              <a:extLst>
                <a:ext uri="{FF2B5EF4-FFF2-40B4-BE49-F238E27FC236}">
                  <a16:creationId xmlns:a16="http://schemas.microsoft.com/office/drawing/2014/main" id="{A261015A-FB04-42CD-BC84-630D7C51F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5" name="Freeform 884">
              <a:extLst>
                <a:ext uri="{FF2B5EF4-FFF2-40B4-BE49-F238E27FC236}">
                  <a16:creationId xmlns:a16="http://schemas.microsoft.com/office/drawing/2014/main" id="{53FBF6AC-40E7-4E59-BB66-1100C800D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6" name="Freeform 885">
              <a:extLst>
                <a:ext uri="{FF2B5EF4-FFF2-40B4-BE49-F238E27FC236}">
                  <a16:creationId xmlns:a16="http://schemas.microsoft.com/office/drawing/2014/main" id="{317EEF9E-990A-4D1F-98A8-3563D8AFA2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7" name="Freeform 886">
              <a:extLst>
                <a:ext uri="{FF2B5EF4-FFF2-40B4-BE49-F238E27FC236}">
                  <a16:creationId xmlns:a16="http://schemas.microsoft.com/office/drawing/2014/main" id="{3847CB00-F0D9-41E4-B285-8BFD4631EC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8" name="Freeform 887">
              <a:extLst>
                <a:ext uri="{FF2B5EF4-FFF2-40B4-BE49-F238E27FC236}">
                  <a16:creationId xmlns:a16="http://schemas.microsoft.com/office/drawing/2014/main" id="{7DEAA0D6-D519-4B28-B6C4-880C30B66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19" name="Freeform 888">
              <a:extLst>
                <a:ext uri="{FF2B5EF4-FFF2-40B4-BE49-F238E27FC236}">
                  <a16:creationId xmlns:a16="http://schemas.microsoft.com/office/drawing/2014/main" id="{90BE135F-B078-4ACE-B22A-FA3A2A4DD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0" name="Freeform 889">
              <a:extLst>
                <a:ext uri="{FF2B5EF4-FFF2-40B4-BE49-F238E27FC236}">
                  <a16:creationId xmlns:a16="http://schemas.microsoft.com/office/drawing/2014/main" id="{6DDE5E66-59ED-4454-9EEC-50DD695FC36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1" name="Freeform 890">
              <a:extLst>
                <a:ext uri="{FF2B5EF4-FFF2-40B4-BE49-F238E27FC236}">
                  <a16:creationId xmlns:a16="http://schemas.microsoft.com/office/drawing/2014/main" id="{97C7A3ED-E138-4713-B1E9-D4D4BFBC4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2" name="Freeform 891">
              <a:extLst>
                <a:ext uri="{FF2B5EF4-FFF2-40B4-BE49-F238E27FC236}">
                  <a16:creationId xmlns:a16="http://schemas.microsoft.com/office/drawing/2014/main" id="{DC61C302-7054-4C1F-B52D-5DB1492AE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3" name="Freeform 892">
              <a:extLst>
                <a:ext uri="{FF2B5EF4-FFF2-40B4-BE49-F238E27FC236}">
                  <a16:creationId xmlns:a16="http://schemas.microsoft.com/office/drawing/2014/main" id="{A0578737-A51F-4F22-9B18-6BADBF80B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4" name="Freeform 893">
              <a:extLst>
                <a:ext uri="{FF2B5EF4-FFF2-40B4-BE49-F238E27FC236}">
                  <a16:creationId xmlns:a16="http://schemas.microsoft.com/office/drawing/2014/main" id="{C0B7CB84-AB46-48F4-ADC9-44D0F56830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25" name="Freeform 894">
              <a:extLst>
                <a:ext uri="{FF2B5EF4-FFF2-40B4-BE49-F238E27FC236}">
                  <a16:creationId xmlns:a16="http://schemas.microsoft.com/office/drawing/2014/main" id="{7C959B13-6A14-44EE-8B76-704FE8D5D1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6" name="Freeform 895">
              <a:extLst>
                <a:ext uri="{FF2B5EF4-FFF2-40B4-BE49-F238E27FC236}">
                  <a16:creationId xmlns:a16="http://schemas.microsoft.com/office/drawing/2014/main" id="{92513B64-C0DC-4D59-8FD2-1E7A57C60E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7" name="Freeform 896">
              <a:extLst>
                <a:ext uri="{FF2B5EF4-FFF2-40B4-BE49-F238E27FC236}">
                  <a16:creationId xmlns:a16="http://schemas.microsoft.com/office/drawing/2014/main" id="{A6428AFB-F3B5-45F9-A964-7D70976C6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8" name="Freeform 897">
              <a:extLst>
                <a:ext uri="{FF2B5EF4-FFF2-40B4-BE49-F238E27FC236}">
                  <a16:creationId xmlns:a16="http://schemas.microsoft.com/office/drawing/2014/main" id="{9CDACDFB-F03C-40CB-9319-F791669BD748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29" name="Freeform 898">
              <a:extLst>
                <a:ext uri="{FF2B5EF4-FFF2-40B4-BE49-F238E27FC236}">
                  <a16:creationId xmlns:a16="http://schemas.microsoft.com/office/drawing/2014/main" id="{2446B00C-D29B-4F9E-8996-0A0AD0E53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30" name="Picture 899" descr="grayed_radiation">
              <a:extLst>
                <a:ext uri="{FF2B5EF4-FFF2-40B4-BE49-F238E27FC236}">
                  <a16:creationId xmlns:a16="http://schemas.microsoft.com/office/drawing/2014/main" id="{37CC04AB-2D84-4DB4-857B-36FD4A1DE76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8" name="Group 900">
            <a:extLst>
              <a:ext uri="{FF2B5EF4-FFF2-40B4-BE49-F238E27FC236}">
                <a16:creationId xmlns:a16="http://schemas.microsoft.com/office/drawing/2014/main" id="{1D8FBCC2-D6C0-4DF8-8385-25B3F0CEC1A8}"/>
              </a:ext>
            </a:extLst>
          </p:cNvPr>
          <p:cNvGrpSpPr>
            <a:grpSpLocks/>
          </p:cNvGrpSpPr>
          <p:nvPr/>
        </p:nvGrpSpPr>
        <p:grpSpPr bwMode="auto">
          <a:xfrm>
            <a:off x="7378700" y="5524500"/>
            <a:ext cx="504825" cy="401638"/>
            <a:chOff x="2896" y="396"/>
            <a:chExt cx="1848" cy="1887"/>
          </a:xfrm>
        </p:grpSpPr>
        <p:pic>
          <p:nvPicPr>
            <p:cNvPr id="57685" name="Picture 901" descr="laptop_keyboard">
              <a:extLst>
                <a:ext uri="{FF2B5EF4-FFF2-40B4-BE49-F238E27FC236}">
                  <a16:creationId xmlns:a16="http://schemas.microsoft.com/office/drawing/2014/main" id="{988D69A8-BF2B-4537-9333-2D95465B2F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2966" y="1553"/>
              <a:ext cx="1526" cy="7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6" name="Freeform 902">
              <a:extLst>
                <a:ext uri="{FF2B5EF4-FFF2-40B4-BE49-F238E27FC236}">
                  <a16:creationId xmlns:a16="http://schemas.microsoft.com/office/drawing/2014/main" id="{A66D0A16-0C1C-42C1-99FA-A3ACA792D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2" y="844"/>
              <a:ext cx="1228" cy="953"/>
            </a:xfrm>
            <a:custGeom>
              <a:avLst/>
              <a:gdLst>
                <a:gd name="T0" fmla="*/ 0 w 2982"/>
                <a:gd name="T1" fmla="*/ 0 h 2442"/>
                <a:gd name="T2" fmla="*/ 0 w 2982"/>
                <a:gd name="T3" fmla="*/ 0 h 2442"/>
                <a:gd name="T4" fmla="*/ 0 w 2982"/>
                <a:gd name="T5" fmla="*/ 0 h 2442"/>
                <a:gd name="T6" fmla="*/ 0 w 2982"/>
                <a:gd name="T7" fmla="*/ 0 h 2442"/>
                <a:gd name="T8" fmla="*/ 0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687" name="Picture 903" descr="screen">
              <a:extLst>
                <a:ext uri="{FF2B5EF4-FFF2-40B4-BE49-F238E27FC236}">
                  <a16:creationId xmlns:a16="http://schemas.microsoft.com/office/drawing/2014/main" id="{B395D733-FA31-408B-B476-9B24AF91E97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32" y="868"/>
              <a:ext cx="1117" cy="8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88" name="Freeform 904">
              <a:extLst>
                <a:ext uri="{FF2B5EF4-FFF2-40B4-BE49-F238E27FC236}">
                  <a16:creationId xmlns:a16="http://schemas.microsoft.com/office/drawing/2014/main" id="{7983C5CA-C26C-4437-93BA-1F4F61DFA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5" y="816"/>
              <a:ext cx="1042" cy="177"/>
            </a:xfrm>
            <a:custGeom>
              <a:avLst/>
              <a:gdLst>
                <a:gd name="T0" fmla="*/ 0 w 2528"/>
                <a:gd name="T1" fmla="*/ 0 h 455"/>
                <a:gd name="T2" fmla="*/ 0 w 2528"/>
                <a:gd name="T3" fmla="*/ 0 h 455"/>
                <a:gd name="T4" fmla="*/ 0 w 2528"/>
                <a:gd name="T5" fmla="*/ 0 h 455"/>
                <a:gd name="T6" fmla="*/ 0 w 2528"/>
                <a:gd name="T7" fmla="*/ 0 h 455"/>
                <a:gd name="T8" fmla="*/ 0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89" name="Freeform 905">
              <a:extLst>
                <a:ext uri="{FF2B5EF4-FFF2-40B4-BE49-F238E27FC236}">
                  <a16:creationId xmlns:a16="http://schemas.microsoft.com/office/drawing/2014/main" id="{6CAB319D-4BB0-4261-A998-934B05C1B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1" y="814"/>
              <a:ext cx="289" cy="739"/>
            </a:xfrm>
            <a:custGeom>
              <a:avLst/>
              <a:gdLst>
                <a:gd name="T0" fmla="*/ 0 w 702"/>
                <a:gd name="T1" fmla="*/ 0 h 1893"/>
                <a:gd name="T2" fmla="*/ 0 w 702"/>
                <a:gd name="T3" fmla="*/ 0 h 1893"/>
                <a:gd name="T4" fmla="*/ 0 w 702"/>
                <a:gd name="T5" fmla="*/ 0 h 1893"/>
                <a:gd name="T6" fmla="*/ 0 w 702"/>
                <a:gd name="T7" fmla="*/ 0 h 1893"/>
                <a:gd name="T8" fmla="*/ 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0" name="Freeform 906">
              <a:extLst>
                <a:ext uri="{FF2B5EF4-FFF2-40B4-BE49-F238E27FC236}">
                  <a16:creationId xmlns:a16="http://schemas.microsoft.com/office/drawing/2014/main" id="{5F981DF0-E040-4D67-9EE1-D43CF11DE26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18" y="946"/>
              <a:ext cx="311" cy="853"/>
            </a:xfrm>
            <a:custGeom>
              <a:avLst/>
              <a:gdLst>
                <a:gd name="T0" fmla="*/ 0 w 756"/>
                <a:gd name="T1" fmla="*/ 0 h 2184"/>
                <a:gd name="T2" fmla="*/ 0 w 756"/>
                <a:gd name="T3" fmla="*/ 0 h 2184"/>
                <a:gd name="T4" fmla="*/ 0 w 756"/>
                <a:gd name="T5" fmla="*/ 0 h 2184"/>
                <a:gd name="T6" fmla="*/ 0 w 756"/>
                <a:gd name="T7" fmla="*/ 0 h 2184"/>
                <a:gd name="T8" fmla="*/ 0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1" name="Freeform 907">
              <a:extLst>
                <a:ext uri="{FF2B5EF4-FFF2-40B4-BE49-F238E27FC236}">
                  <a16:creationId xmlns:a16="http://schemas.microsoft.com/office/drawing/2014/main" id="{FE310EFA-9C81-4D62-9C05-03025C35C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7" y="1515"/>
              <a:ext cx="1143" cy="288"/>
            </a:xfrm>
            <a:custGeom>
              <a:avLst/>
              <a:gdLst>
                <a:gd name="T0" fmla="*/ 0 w 2773"/>
                <a:gd name="T1" fmla="*/ 0 h 738"/>
                <a:gd name="T2" fmla="*/ 0 w 2773"/>
                <a:gd name="T3" fmla="*/ 0 h 738"/>
                <a:gd name="T4" fmla="*/ 0 w 2773"/>
                <a:gd name="T5" fmla="*/ 0 h 738"/>
                <a:gd name="T6" fmla="*/ 0 w 2773"/>
                <a:gd name="T7" fmla="*/ 0 h 738"/>
                <a:gd name="T8" fmla="*/ 0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2" name="Freeform 908">
              <a:extLst>
                <a:ext uri="{FF2B5EF4-FFF2-40B4-BE49-F238E27FC236}">
                  <a16:creationId xmlns:a16="http://schemas.microsoft.com/office/drawing/2014/main" id="{B9BB97E6-9A1B-47E0-9B31-1EEA056B38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2" y="954"/>
              <a:ext cx="292" cy="855"/>
            </a:xfrm>
            <a:custGeom>
              <a:avLst/>
              <a:gdLst>
                <a:gd name="T0" fmla="*/ 0 w 637"/>
                <a:gd name="T1" fmla="*/ 0 h 1659"/>
                <a:gd name="T2" fmla="*/ 0 w 637"/>
                <a:gd name="T3" fmla="*/ 0 h 1659"/>
                <a:gd name="T4" fmla="*/ 0 w 637"/>
                <a:gd name="T5" fmla="*/ 1 h 1659"/>
                <a:gd name="T6" fmla="*/ 0 w 637"/>
                <a:gd name="T7" fmla="*/ 1 h 1659"/>
                <a:gd name="T8" fmla="*/ 0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3" name="Freeform 909">
              <a:extLst>
                <a:ext uri="{FF2B5EF4-FFF2-40B4-BE49-F238E27FC236}">
                  <a16:creationId xmlns:a16="http://schemas.microsoft.com/office/drawing/2014/main" id="{C9A7200D-ECAD-43E3-B272-129FA61FE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1553"/>
              <a:ext cx="1016" cy="284"/>
            </a:xfrm>
            <a:custGeom>
              <a:avLst/>
              <a:gdLst>
                <a:gd name="T0" fmla="*/ 0 w 2216"/>
                <a:gd name="T1" fmla="*/ 0 h 550"/>
                <a:gd name="T2" fmla="*/ 0 w 2216"/>
                <a:gd name="T3" fmla="*/ 1 h 550"/>
                <a:gd name="T4" fmla="*/ 0 w 2216"/>
                <a:gd name="T5" fmla="*/ 1 h 550"/>
                <a:gd name="T6" fmla="*/ 0 w 2216"/>
                <a:gd name="T7" fmla="*/ 1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chemeClr val="bg2"/>
                </a:gs>
                <a:gs pos="100000">
                  <a:srgbClr val="DDDDDD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4" name="Freeform 910">
              <a:extLst>
                <a:ext uri="{FF2B5EF4-FFF2-40B4-BE49-F238E27FC236}">
                  <a16:creationId xmlns:a16="http://schemas.microsoft.com/office/drawing/2014/main" id="{E8C6DD34-DE5E-4A42-BF6D-F8E71E4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2" y="1857"/>
              <a:ext cx="345" cy="169"/>
            </a:xfrm>
            <a:custGeom>
              <a:avLst/>
              <a:gdLst>
                <a:gd name="T0" fmla="*/ 0 w 752"/>
                <a:gd name="T1" fmla="*/ 0 h 327"/>
                <a:gd name="T2" fmla="*/ 0 w 752"/>
                <a:gd name="T3" fmla="*/ 1 h 327"/>
                <a:gd name="T4" fmla="*/ 0 w 752"/>
                <a:gd name="T5" fmla="*/ 1 h 327"/>
                <a:gd name="T6" fmla="*/ 0 w 752"/>
                <a:gd name="T7" fmla="*/ 1 h 327"/>
                <a:gd name="T8" fmla="*/ 0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5" name="Freeform 911">
              <a:extLst>
                <a:ext uri="{FF2B5EF4-FFF2-40B4-BE49-F238E27FC236}">
                  <a16:creationId xmlns:a16="http://schemas.microsoft.com/office/drawing/2014/main" id="{542017EA-407B-432D-8B8E-03885721D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9" y="1860"/>
              <a:ext cx="333" cy="160"/>
            </a:xfrm>
            <a:custGeom>
              <a:avLst/>
              <a:gdLst>
                <a:gd name="T0" fmla="*/ 0 w 726"/>
                <a:gd name="T1" fmla="*/ 0 h 311"/>
                <a:gd name="T2" fmla="*/ 0 w 726"/>
                <a:gd name="T3" fmla="*/ 1 h 311"/>
                <a:gd name="T4" fmla="*/ 0 w 726"/>
                <a:gd name="T5" fmla="*/ 1 h 311"/>
                <a:gd name="T6" fmla="*/ 0 w 726"/>
                <a:gd name="T7" fmla="*/ 1 h 311"/>
                <a:gd name="T8" fmla="*/ 0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6" name="Freeform 912">
              <a:extLst>
                <a:ext uri="{FF2B5EF4-FFF2-40B4-BE49-F238E27FC236}">
                  <a16:creationId xmlns:a16="http://schemas.microsoft.com/office/drawing/2014/main" id="{CBC6B65D-DE9A-4EDC-A38D-79BC7A8E2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3" y="1923"/>
              <a:ext cx="119" cy="52"/>
            </a:xfrm>
            <a:custGeom>
              <a:avLst/>
              <a:gdLst>
                <a:gd name="T0" fmla="*/ 0 w 258"/>
                <a:gd name="T1" fmla="*/ 1 h 100"/>
                <a:gd name="T2" fmla="*/ 0 w 258"/>
                <a:gd name="T3" fmla="*/ 0 h 100"/>
                <a:gd name="T4" fmla="*/ 0 w 258"/>
                <a:gd name="T5" fmla="*/ 1 h 100"/>
                <a:gd name="T6" fmla="*/ 0 w 258"/>
                <a:gd name="T7" fmla="*/ 1 h 100"/>
                <a:gd name="T8" fmla="*/ 0 w 258"/>
                <a:gd name="T9" fmla="*/ 1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7" name="Freeform 913">
              <a:extLst>
                <a:ext uri="{FF2B5EF4-FFF2-40B4-BE49-F238E27FC236}">
                  <a16:creationId xmlns:a16="http://schemas.microsoft.com/office/drawing/2014/main" id="{123B5553-3357-47BA-B0F9-08CE161F38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69" y="1947"/>
              <a:ext cx="89" cy="32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8" name="Freeform 914">
              <a:extLst>
                <a:ext uri="{FF2B5EF4-FFF2-40B4-BE49-F238E27FC236}">
                  <a16:creationId xmlns:a16="http://schemas.microsoft.com/office/drawing/2014/main" id="{53393D21-2683-4A99-BE45-3649529B5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0" y="1956"/>
              <a:ext cx="119" cy="53"/>
            </a:xfrm>
            <a:custGeom>
              <a:avLst/>
              <a:gdLst>
                <a:gd name="T0" fmla="*/ 0 w 258"/>
                <a:gd name="T1" fmla="*/ 1 h 102"/>
                <a:gd name="T2" fmla="*/ 0 w 258"/>
                <a:gd name="T3" fmla="*/ 0 h 102"/>
                <a:gd name="T4" fmla="*/ 0 w 258"/>
                <a:gd name="T5" fmla="*/ 1 h 102"/>
                <a:gd name="T6" fmla="*/ 0 w 258"/>
                <a:gd name="T7" fmla="*/ 1 h 102"/>
                <a:gd name="T8" fmla="*/ 0 w 258"/>
                <a:gd name="T9" fmla="*/ 1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99" name="Freeform 915">
              <a:extLst>
                <a:ext uri="{FF2B5EF4-FFF2-40B4-BE49-F238E27FC236}">
                  <a16:creationId xmlns:a16="http://schemas.microsoft.com/office/drawing/2014/main" id="{6F4627F9-C70E-441D-BDA5-9DC97FAE1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6" y="1981"/>
              <a:ext cx="89" cy="33"/>
            </a:xfrm>
            <a:custGeom>
              <a:avLst/>
              <a:gdLst>
                <a:gd name="T0" fmla="*/ 0 w 194"/>
                <a:gd name="T1" fmla="*/ 0 h 63"/>
                <a:gd name="T2" fmla="*/ 0 w 194"/>
                <a:gd name="T3" fmla="*/ 1 h 63"/>
                <a:gd name="T4" fmla="*/ 0 w 194"/>
                <a:gd name="T5" fmla="*/ 1 h 63"/>
                <a:gd name="T6" fmla="*/ 0 w 194"/>
                <a:gd name="T7" fmla="*/ 1 h 63"/>
                <a:gd name="T8" fmla="*/ 0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0" name="Freeform 916">
              <a:extLst>
                <a:ext uri="{FF2B5EF4-FFF2-40B4-BE49-F238E27FC236}">
                  <a16:creationId xmlns:a16="http://schemas.microsoft.com/office/drawing/2014/main" id="{9DB8CBB6-AC18-44C5-A90A-5C07780BC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2" y="1882"/>
              <a:ext cx="418" cy="371"/>
            </a:xfrm>
            <a:custGeom>
              <a:avLst/>
              <a:gdLst>
                <a:gd name="T0" fmla="*/ 0 w 990"/>
                <a:gd name="T1" fmla="*/ 0 h 792"/>
                <a:gd name="T2" fmla="*/ 0 w 990"/>
                <a:gd name="T3" fmla="*/ 0 h 792"/>
                <a:gd name="T4" fmla="*/ 0 w 990"/>
                <a:gd name="T5" fmla="*/ 0 h 792"/>
                <a:gd name="T6" fmla="*/ 0 w 990"/>
                <a:gd name="T7" fmla="*/ 0 h 792"/>
                <a:gd name="T8" fmla="*/ 0 w 990"/>
                <a:gd name="T9" fmla="*/ 0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1" name="Freeform 917">
              <a:extLst>
                <a:ext uri="{FF2B5EF4-FFF2-40B4-BE49-F238E27FC236}">
                  <a16:creationId xmlns:a16="http://schemas.microsoft.com/office/drawing/2014/main" id="{844F3D33-B061-4FCE-B5B3-2FECCD72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6" y="1912"/>
              <a:ext cx="1069" cy="338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702" name="Freeform 918">
              <a:extLst>
                <a:ext uri="{FF2B5EF4-FFF2-40B4-BE49-F238E27FC236}">
                  <a16:creationId xmlns:a16="http://schemas.microsoft.com/office/drawing/2014/main" id="{CEF187CF-E3E9-4BEF-B30A-AC02B45AC6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7" y="1850"/>
              <a:ext cx="12" cy="68"/>
            </a:xfrm>
            <a:custGeom>
              <a:avLst/>
              <a:gdLst>
                <a:gd name="T0" fmla="*/ 0 w 26"/>
                <a:gd name="T1" fmla="*/ 0 h 147"/>
                <a:gd name="T2" fmla="*/ 0 w 26"/>
                <a:gd name="T3" fmla="*/ 0 h 147"/>
                <a:gd name="T4" fmla="*/ 0 w 26"/>
                <a:gd name="T5" fmla="*/ 0 h 147"/>
                <a:gd name="T6" fmla="*/ 0 w 26"/>
                <a:gd name="T7" fmla="*/ 0 h 147"/>
                <a:gd name="T8" fmla="*/ 0 w 26"/>
                <a:gd name="T9" fmla="*/ 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3" name="Freeform 919">
              <a:extLst>
                <a:ext uri="{FF2B5EF4-FFF2-40B4-BE49-F238E27FC236}">
                  <a16:creationId xmlns:a16="http://schemas.microsoft.com/office/drawing/2014/main" id="{08F27EF3-E05E-464E-8AC2-1F471CEF8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68" y="1571"/>
              <a:ext cx="496" cy="283"/>
            </a:xfrm>
            <a:custGeom>
              <a:avLst/>
              <a:gdLst>
                <a:gd name="T0" fmla="*/ 0 w 1176"/>
                <a:gd name="T1" fmla="*/ 0 h 606"/>
                <a:gd name="T2" fmla="*/ 0 w 1176"/>
                <a:gd name="T3" fmla="*/ 0 h 606"/>
                <a:gd name="T4" fmla="*/ 0 w 1176"/>
                <a:gd name="T5" fmla="*/ 0 h 606"/>
                <a:gd name="T6" fmla="*/ 0 w 1176"/>
                <a:gd name="T7" fmla="*/ 0 h 606"/>
                <a:gd name="T8" fmla="*/ 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4" name="Freeform 920">
              <a:extLst>
                <a:ext uri="{FF2B5EF4-FFF2-40B4-BE49-F238E27FC236}">
                  <a16:creationId xmlns:a16="http://schemas.microsoft.com/office/drawing/2014/main" id="{5C78E6AC-8C28-40A9-87E2-56F0126C8D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1" y="1864"/>
              <a:ext cx="1013" cy="32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5" name="Freeform 921">
              <a:extLst>
                <a:ext uri="{FF2B5EF4-FFF2-40B4-BE49-F238E27FC236}">
                  <a16:creationId xmlns:a16="http://schemas.microsoft.com/office/drawing/2014/main" id="{B69ED79B-F716-4856-B292-55B4671BAB6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013" y="1841"/>
              <a:ext cx="413" cy="33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0 h 723"/>
                <a:gd name="T6" fmla="*/ 0 w 2532"/>
                <a:gd name="T7" fmla="*/ 0 h 723"/>
                <a:gd name="T8" fmla="*/ 0 w 2532"/>
                <a:gd name="T9" fmla="*/ 0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706" name="Freeform 922">
              <a:extLst>
                <a:ext uri="{FF2B5EF4-FFF2-40B4-BE49-F238E27FC236}">
                  <a16:creationId xmlns:a16="http://schemas.microsoft.com/office/drawing/2014/main" id="{A3DF3ED6-9532-4B5C-AAB5-30AEBA75F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862"/>
              <a:ext cx="1124" cy="872"/>
            </a:xfrm>
            <a:custGeom>
              <a:avLst/>
              <a:gdLst>
                <a:gd name="T0" fmla="*/ 214 w 1124"/>
                <a:gd name="T1" fmla="*/ 0 h 872"/>
                <a:gd name="T2" fmla="*/ 1124 w 1124"/>
                <a:gd name="T3" fmla="*/ 128 h 872"/>
                <a:gd name="T4" fmla="*/ 884 w 1124"/>
                <a:gd name="T5" fmla="*/ 872 h 872"/>
                <a:gd name="T6" fmla="*/ 0 w 1124"/>
                <a:gd name="T7" fmla="*/ 656 h 872"/>
                <a:gd name="T8" fmla="*/ 214 w 1124"/>
                <a:gd name="T9" fmla="*/ 0 h 8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24"/>
                <a:gd name="T16" fmla="*/ 0 h 872"/>
                <a:gd name="T17" fmla="*/ 1124 w 1124"/>
                <a:gd name="T18" fmla="*/ 872 h 8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24" h="872">
                  <a:moveTo>
                    <a:pt x="214" y="0"/>
                  </a:moveTo>
                  <a:lnTo>
                    <a:pt x="1124" y="128"/>
                  </a:lnTo>
                  <a:lnTo>
                    <a:pt x="884" y="872"/>
                  </a:lnTo>
                  <a:lnTo>
                    <a:pt x="0" y="656"/>
                  </a:lnTo>
                  <a:lnTo>
                    <a:pt x="214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>
                    <a:alpha val="81000"/>
                  </a:srgbClr>
                </a:gs>
                <a:gs pos="100000">
                  <a:srgbClr val="666666">
                    <a:alpha val="79999"/>
                  </a:srgbClr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57707" name="Picture 923" descr="grayed_radiation">
              <a:extLst>
                <a:ext uri="{FF2B5EF4-FFF2-40B4-BE49-F238E27FC236}">
                  <a16:creationId xmlns:a16="http://schemas.microsoft.com/office/drawing/2014/main" id="{C401D364-DC28-49CC-854B-DA997F03194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96" y="396"/>
              <a:ext cx="1808" cy="10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99" name="Group 924">
            <a:extLst>
              <a:ext uri="{FF2B5EF4-FFF2-40B4-BE49-F238E27FC236}">
                <a16:creationId xmlns:a16="http://schemas.microsoft.com/office/drawing/2014/main" id="{5FF7981B-7BCA-4D72-8D6B-525B30D6FDEB}"/>
              </a:ext>
            </a:extLst>
          </p:cNvPr>
          <p:cNvGrpSpPr>
            <a:grpSpLocks/>
          </p:cNvGrpSpPr>
          <p:nvPr/>
        </p:nvGrpSpPr>
        <p:grpSpPr bwMode="auto">
          <a:xfrm>
            <a:off x="5349875" y="1590675"/>
            <a:ext cx="617538" cy="387350"/>
            <a:chOff x="2920" y="972"/>
            <a:chExt cx="389" cy="244"/>
          </a:xfrm>
        </p:grpSpPr>
        <p:grpSp>
          <p:nvGrpSpPr>
            <p:cNvPr id="57673" name="Group 925">
              <a:extLst>
                <a:ext uri="{FF2B5EF4-FFF2-40B4-BE49-F238E27FC236}">
                  <a16:creationId xmlns:a16="http://schemas.microsoft.com/office/drawing/2014/main" id="{3EBA8B63-92C3-4C67-87A7-A14016B939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5" y="1027"/>
              <a:ext cx="102" cy="189"/>
              <a:chOff x="3436" y="1504"/>
              <a:chExt cx="393" cy="942"/>
            </a:xfrm>
          </p:grpSpPr>
          <p:pic>
            <p:nvPicPr>
              <p:cNvPr id="57675" name="Picture 926" descr="iphone_stylized_small">
                <a:extLst>
                  <a:ext uri="{FF2B5EF4-FFF2-40B4-BE49-F238E27FC236}">
                    <a16:creationId xmlns:a16="http://schemas.microsoft.com/office/drawing/2014/main" id="{83F6B666-EABB-48F7-9686-25C566A1085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36" y="1504"/>
                <a:ext cx="393" cy="9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7676" name="Freeform 927">
                <a:extLst>
                  <a:ext uri="{FF2B5EF4-FFF2-40B4-BE49-F238E27FC236}">
                    <a16:creationId xmlns:a16="http://schemas.microsoft.com/office/drawing/2014/main" id="{5C55D636-1850-419E-85CC-54BFC2B2D8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4" y="1523"/>
                <a:ext cx="339" cy="906"/>
              </a:xfrm>
              <a:custGeom>
                <a:avLst/>
                <a:gdLst>
                  <a:gd name="T0" fmla="*/ 6 w 339"/>
                  <a:gd name="T1" fmla="*/ 31 h 906"/>
                  <a:gd name="T2" fmla="*/ 38 w 339"/>
                  <a:gd name="T3" fmla="*/ 0 h 906"/>
                  <a:gd name="T4" fmla="*/ 323 w 339"/>
                  <a:gd name="T5" fmla="*/ 45 h 906"/>
                  <a:gd name="T6" fmla="*/ 338 w 339"/>
                  <a:gd name="T7" fmla="*/ 85 h 906"/>
                  <a:gd name="T8" fmla="*/ 339 w 339"/>
                  <a:gd name="T9" fmla="*/ 813 h 906"/>
                  <a:gd name="T10" fmla="*/ 312 w 339"/>
                  <a:gd name="T11" fmla="*/ 865 h 906"/>
                  <a:gd name="T12" fmla="*/ 29 w 339"/>
                  <a:gd name="T13" fmla="*/ 906 h 906"/>
                  <a:gd name="T14" fmla="*/ 0 w 339"/>
                  <a:gd name="T15" fmla="*/ 876 h 906"/>
                  <a:gd name="T16" fmla="*/ 6 w 339"/>
                  <a:gd name="T17" fmla="*/ 31 h 90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39"/>
                  <a:gd name="T28" fmla="*/ 0 h 906"/>
                  <a:gd name="T29" fmla="*/ 339 w 339"/>
                  <a:gd name="T30" fmla="*/ 906 h 90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39" h="906">
                    <a:moveTo>
                      <a:pt x="6" y="31"/>
                    </a:moveTo>
                    <a:lnTo>
                      <a:pt x="38" y="0"/>
                    </a:lnTo>
                    <a:lnTo>
                      <a:pt x="323" y="45"/>
                    </a:lnTo>
                    <a:lnTo>
                      <a:pt x="338" y="85"/>
                    </a:lnTo>
                    <a:lnTo>
                      <a:pt x="339" y="813"/>
                    </a:lnTo>
                    <a:lnTo>
                      <a:pt x="312" y="865"/>
                    </a:lnTo>
                    <a:lnTo>
                      <a:pt x="29" y="906"/>
                    </a:lnTo>
                    <a:lnTo>
                      <a:pt x="0" y="876"/>
                    </a:lnTo>
                    <a:lnTo>
                      <a:pt x="6" y="31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>
                      <a:alpha val="82001"/>
                    </a:srgbClr>
                  </a:gs>
                  <a:gs pos="100000">
                    <a:srgbClr val="666666">
                      <a:alpha val="82001"/>
                    </a:srgbClr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7677" name="Group 928">
                <a:extLst>
                  <a:ext uri="{FF2B5EF4-FFF2-40B4-BE49-F238E27FC236}">
                    <a16:creationId xmlns:a16="http://schemas.microsoft.com/office/drawing/2014/main" id="{568C8C69-FB64-470B-9089-50C0AF7319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511" y="1689"/>
                <a:ext cx="289" cy="576"/>
                <a:chOff x="3511" y="1689"/>
                <a:chExt cx="289" cy="576"/>
              </a:xfrm>
            </p:grpSpPr>
            <p:sp>
              <p:nvSpPr>
                <p:cNvPr id="57678" name="Freeform 929">
                  <a:extLst>
                    <a:ext uri="{FF2B5EF4-FFF2-40B4-BE49-F238E27FC236}">
                      <a16:creationId xmlns:a16="http://schemas.microsoft.com/office/drawing/2014/main" id="{5C521664-CC5F-47D6-BBE9-0C792945EA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9" y="2175"/>
                  <a:ext cx="66" cy="90"/>
                </a:xfrm>
                <a:custGeom>
                  <a:avLst/>
                  <a:gdLst>
                    <a:gd name="T0" fmla="*/ 0 w 66"/>
                    <a:gd name="T1" fmla="*/ 5 h 90"/>
                    <a:gd name="T2" fmla="*/ 66 w 66"/>
                    <a:gd name="T3" fmla="*/ 0 h 90"/>
                    <a:gd name="T4" fmla="*/ 65 w 66"/>
                    <a:gd name="T5" fmla="*/ 80 h 90"/>
                    <a:gd name="T6" fmla="*/ 2 w 66"/>
                    <a:gd name="T7" fmla="*/ 90 h 90"/>
                    <a:gd name="T8" fmla="*/ 0 w 66"/>
                    <a:gd name="T9" fmla="*/ 5 h 9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90"/>
                    <a:gd name="T17" fmla="*/ 66 w 66"/>
                    <a:gd name="T18" fmla="*/ 90 h 9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90">
                      <a:moveTo>
                        <a:pt x="0" y="5"/>
                      </a:moveTo>
                      <a:lnTo>
                        <a:pt x="66" y="0"/>
                      </a:lnTo>
                      <a:lnTo>
                        <a:pt x="65" y="80"/>
                      </a:lnTo>
                      <a:lnTo>
                        <a:pt x="2" y="9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79" name="Freeform 930">
                  <a:extLst>
                    <a:ext uri="{FF2B5EF4-FFF2-40B4-BE49-F238E27FC236}">
                      <a16:creationId xmlns:a16="http://schemas.microsoft.com/office/drawing/2014/main" id="{C8E9DADF-D401-4F15-B878-5FF8709DC9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93" y="2166"/>
                  <a:ext cx="69" cy="89"/>
                </a:xfrm>
                <a:custGeom>
                  <a:avLst/>
                  <a:gdLst>
                    <a:gd name="T0" fmla="*/ 3 w 69"/>
                    <a:gd name="T1" fmla="*/ 8 h 89"/>
                    <a:gd name="T2" fmla="*/ 66 w 69"/>
                    <a:gd name="T3" fmla="*/ 0 h 89"/>
                    <a:gd name="T4" fmla="*/ 69 w 69"/>
                    <a:gd name="T5" fmla="*/ 80 h 89"/>
                    <a:gd name="T6" fmla="*/ 0 w 69"/>
                    <a:gd name="T7" fmla="*/ 89 h 89"/>
                    <a:gd name="T8" fmla="*/ 3 w 69"/>
                    <a:gd name="T9" fmla="*/ 8 h 8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9"/>
                    <a:gd name="T16" fmla="*/ 0 h 89"/>
                    <a:gd name="T17" fmla="*/ 69 w 69"/>
                    <a:gd name="T18" fmla="*/ 89 h 8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9" h="89">
                      <a:moveTo>
                        <a:pt x="3" y="8"/>
                      </a:moveTo>
                      <a:lnTo>
                        <a:pt x="66" y="0"/>
                      </a:lnTo>
                      <a:lnTo>
                        <a:pt x="69" y="80"/>
                      </a:lnTo>
                      <a:lnTo>
                        <a:pt x="0" y="89"/>
                      </a:lnTo>
                      <a:lnTo>
                        <a:pt x="3" y="8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0" name="Freeform 931">
                  <a:extLst>
                    <a:ext uri="{FF2B5EF4-FFF2-40B4-BE49-F238E27FC236}">
                      <a16:creationId xmlns:a16="http://schemas.microsoft.com/office/drawing/2014/main" id="{722AC30E-4B4A-47BD-BC8E-12DFBD12FC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665" y="2162"/>
                  <a:ext cx="62" cy="82"/>
                </a:xfrm>
                <a:custGeom>
                  <a:avLst/>
                  <a:gdLst>
                    <a:gd name="T0" fmla="*/ 0 w 62"/>
                    <a:gd name="T1" fmla="*/ 6 h 82"/>
                    <a:gd name="T2" fmla="*/ 61 w 62"/>
                    <a:gd name="T3" fmla="*/ 0 h 82"/>
                    <a:gd name="T4" fmla="*/ 62 w 62"/>
                    <a:gd name="T5" fmla="*/ 75 h 82"/>
                    <a:gd name="T6" fmla="*/ 3 w 62"/>
                    <a:gd name="T7" fmla="*/ 82 h 82"/>
                    <a:gd name="T8" fmla="*/ 0 w 62"/>
                    <a:gd name="T9" fmla="*/ 6 h 8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2"/>
                    <a:gd name="T16" fmla="*/ 0 h 82"/>
                    <a:gd name="T17" fmla="*/ 62 w 62"/>
                    <a:gd name="T18" fmla="*/ 82 h 8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2" h="82">
                      <a:moveTo>
                        <a:pt x="0" y="6"/>
                      </a:moveTo>
                      <a:lnTo>
                        <a:pt x="61" y="0"/>
                      </a:lnTo>
                      <a:lnTo>
                        <a:pt x="62" y="75"/>
                      </a:lnTo>
                      <a:lnTo>
                        <a:pt x="3" y="82"/>
                      </a:lnTo>
                      <a:lnTo>
                        <a:pt x="0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1" name="Freeform 932">
                  <a:extLst>
                    <a:ext uri="{FF2B5EF4-FFF2-40B4-BE49-F238E27FC236}">
                      <a16:creationId xmlns:a16="http://schemas.microsoft.com/office/drawing/2014/main" id="{E4E0A4C8-77BE-4D8F-9BB9-1E347999BC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34" y="2154"/>
                  <a:ext cx="66" cy="84"/>
                </a:xfrm>
                <a:custGeom>
                  <a:avLst/>
                  <a:gdLst>
                    <a:gd name="T0" fmla="*/ 1 w 66"/>
                    <a:gd name="T1" fmla="*/ 6 h 84"/>
                    <a:gd name="T2" fmla="*/ 66 w 66"/>
                    <a:gd name="T3" fmla="*/ 0 h 84"/>
                    <a:gd name="T4" fmla="*/ 63 w 66"/>
                    <a:gd name="T5" fmla="*/ 77 h 84"/>
                    <a:gd name="T6" fmla="*/ 0 w 66"/>
                    <a:gd name="T7" fmla="*/ 84 h 84"/>
                    <a:gd name="T8" fmla="*/ 1 w 66"/>
                    <a:gd name="T9" fmla="*/ 6 h 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6"/>
                    <a:gd name="T16" fmla="*/ 0 h 84"/>
                    <a:gd name="T17" fmla="*/ 66 w 66"/>
                    <a:gd name="T18" fmla="*/ 84 h 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6" h="84">
                      <a:moveTo>
                        <a:pt x="1" y="6"/>
                      </a:moveTo>
                      <a:lnTo>
                        <a:pt x="66" y="0"/>
                      </a:lnTo>
                      <a:lnTo>
                        <a:pt x="63" y="77"/>
                      </a:lnTo>
                      <a:lnTo>
                        <a:pt x="0" y="84"/>
                      </a:lnTo>
                      <a:lnTo>
                        <a:pt x="1" y="6"/>
                      </a:lnTo>
                      <a:close/>
                    </a:path>
                  </a:pathLst>
                </a:custGeom>
                <a:solidFill>
                  <a:srgbClr val="B2B2B2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82" name="Rectangle 933">
                  <a:extLst>
                    <a:ext uri="{FF2B5EF4-FFF2-40B4-BE49-F238E27FC236}">
                      <a16:creationId xmlns:a16="http://schemas.microsoft.com/office/drawing/2014/main" id="{727A366D-4477-4898-9887-E5BA287C23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13" y="1688"/>
                  <a:ext cx="54" cy="4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3" name="Rectangle 934">
                  <a:extLst>
                    <a:ext uri="{FF2B5EF4-FFF2-40B4-BE49-F238E27FC236}">
                      <a16:creationId xmlns:a16="http://schemas.microsoft.com/office/drawing/2014/main" id="{BFF7DE16-82BE-47AF-85CA-F915F402EC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01" y="1738"/>
                  <a:ext cx="92" cy="50"/>
                </a:xfrm>
                <a:prstGeom prst="rect">
                  <a:avLst/>
                </a:prstGeom>
                <a:solidFill>
                  <a:schemeClr val="bg2"/>
                </a:solidFill>
                <a:ln w="9525">
                  <a:solidFill>
                    <a:schemeClr val="bg2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57684" name="Freeform 935">
                  <a:extLst>
                    <a:ext uri="{FF2B5EF4-FFF2-40B4-BE49-F238E27FC236}">
                      <a16:creationId xmlns:a16="http://schemas.microsoft.com/office/drawing/2014/main" id="{15022002-D246-4EBF-950C-76299F640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515" y="1794"/>
                  <a:ext cx="261" cy="204"/>
                </a:xfrm>
                <a:custGeom>
                  <a:avLst/>
                  <a:gdLst>
                    <a:gd name="T0" fmla="*/ 0 w 261"/>
                    <a:gd name="T1" fmla="*/ 0 h 204"/>
                    <a:gd name="T2" fmla="*/ 0 w 261"/>
                    <a:gd name="T3" fmla="*/ 204 h 204"/>
                    <a:gd name="T4" fmla="*/ 259 w 261"/>
                    <a:gd name="T5" fmla="*/ 201 h 204"/>
                    <a:gd name="T6" fmla="*/ 261 w 261"/>
                    <a:gd name="T7" fmla="*/ 12 h 204"/>
                    <a:gd name="T8" fmla="*/ 0 w 261"/>
                    <a:gd name="T9" fmla="*/ 0 h 20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1"/>
                    <a:gd name="T16" fmla="*/ 0 h 204"/>
                    <a:gd name="T17" fmla="*/ 261 w 261"/>
                    <a:gd name="T18" fmla="*/ 204 h 20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1" h="204">
                      <a:moveTo>
                        <a:pt x="0" y="0"/>
                      </a:moveTo>
                      <a:lnTo>
                        <a:pt x="0" y="204"/>
                      </a:lnTo>
                      <a:lnTo>
                        <a:pt x="259" y="201"/>
                      </a:lnTo>
                      <a:lnTo>
                        <a:pt x="261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DDDDDD"/>
                </a:solidFill>
                <a:ln w="9525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pic>
          <p:nvPicPr>
            <p:cNvPr id="57674" name="Picture 936" descr="grayed_radiation">
              <a:extLst>
                <a:ext uri="{FF2B5EF4-FFF2-40B4-BE49-F238E27FC236}">
                  <a16:creationId xmlns:a16="http://schemas.microsoft.com/office/drawing/2014/main" id="{290F5A34-7E3A-4126-91B3-66EC15E8826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972"/>
              <a:ext cx="389" cy="1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400" name="Picture 937" descr="car_grayed">
            <a:extLst>
              <a:ext uri="{FF2B5EF4-FFF2-40B4-BE49-F238E27FC236}">
                <a16:creationId xmlns:a16="http://schemas.microsoft.com/office/drawing/2014/main" id="{DECD0E44-5A09-4800-BEFB-022A70177C7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6838" y="1670050"/>
            <a:ext cx="7540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7401" name="Group 938">
            <a:extLst>
              <a:ext uri="{FF2B5EF4-FFF2-40B4-BE49-F238E27FC236}">
                <a16:creationId xmlns:a16="http://schemas.microsoft.com/office/drawing/2014/main" id="{CF6FC477-16C2-4EB8-9B82-DBB91115CD59}"/>
              </a:ext>
            </a:extLst>
          </p:cNvPr>
          <p:cNvGrpSpPr>
            <a:grpSpLocks/>
          </p:cNvGrpSpPr>
          <p:nvPr/>
        </p:nvGrpSpPr>
        <p:grpSpPr bwMode="auto">
          <a:xfrm>
            <a:off x="5662613" y="4538663"/>
            <a:ext cx="463550" cy="398462"/>
            <a:chOff x="3987" y="-51"/>
            <a:chExt cx="1252" cy="983"/>
          </a:xfrm>
        </p:grpSpPr>
        <p:pic>
          <p:nvPicPr>
            <p:cNvPr id="57671" name="Picture 939" descr="desktop_computer_stylized_small">
              <a:extLst>
                <a:ext uri="{FF2B5EF4-FFF2-40B4-BE49-F238E27FC236}">
                  <a16:creationId xmlns:a16="http://schemas.microsoft.com/office/drawing/2014/main" id="{78457BB9-E390-4BFD-84EC-EC74E05480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2" name="Freeform 940">
              <a:extLst>
                <a:ext uri="{FF2B5EF4-FFF2-40B4-BE49-F238E27FC236}">
                  <a16:creationId xmlns:a16="http://schemas.microsoft.com/office/drawing/2014/main" id="{BC9FF366-3B7E-479D-86C9-A99FA769B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2" name="Group 941">
            <a:extLst>
              <a:ext uri="{FF2B5EF4-FFF2-40B4-BE49-F238E27FC236}">
                <a16:creationId xmlns:a16="http://schemas.microsoft.com/office/drawing/2014/main" id="{04196AF1-6D4E-4B4D-955B-026742F4B33B}"/>
              </a:ext>
            </a:extLst>
          </p:cNvPr>
          <p:cNvGrpSpPr>
            <a:grpSpLocks/>
          </p:cNvGrpSpPr>
          <p:nvPr/>
        </p:nvGrpSpPr>
        <p:grpSpPr bwMode="auto">
          <a:xfrm>
            <a:off x="5500688" y="4938713"/>
            <a:ext cx="463550" cy="398462"/>
            <a:chOff x="3987" y="-51"/>
            <a:chExt cx="1252" cy="983"/>
          </a:xfrm>
        </p:grpSpPr>
        <p:pic>
          <p:nvPicPr>
            <p:cNvPr id="57669" name="Picture 942" descr="desktop_computer_stylized_small">
              <a:extLst>
                <a:ext uri="{FF2B5EF4-FFF2-40B4-BE49-F238E27FC236}">
                  <a16:creationId xmlns:a16="http://schemas.microsoft.com/office/drawing/2014/main" id="{3EE5F62C-143F-4866-9F7D-4F596F7A565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70" name="Freeform 943">
              <a:extLst>
                <a:ext uri="{FF2B5EF4-FFF2-40B4-BE49-F238E27FC236}">
                  <a16:creationId xmlns:a16="http://schemas.microsoft.com/office/drawing/2014/main" id="{E7085062-CF7A-4DA1-8285-BF117E1E59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3" name="Group 944">
            <a:extLst>
              <a:ext uri="{FF2B5EF4-FFF2-40B4-BE49-F238E27FC236}">
                <a16:creationId xmlns:a16="http://schemas.microsoft.com/office/drawing/2014/main" id="{4ED54AF2-954F-4255-B52B-2D20B2426926}"/>
              </a:ext>
            </a:extLst>
          </p:cNvPr>
          <p:cNvGrpSpPr>
            <a:grpSpLocks/>
          </p:cNvGrpSpPr>
          <p:nvPr/>
        </p:nvGrpSpPr>
        <p:grpSpPr bwMode="auto">
          <a:xfrm>
            <a:off x="5957888" y="5186363"/>
            <a:ext cx="463550" cy="398462"/>
            <a:chOff x="3987" y="-51"/>
            <a:chExt cx="1252" cy="983"/>
          </a:xfrm>
        </p:grpSpPr>
        <p:pic>
          <p:nvPicPr>
            <p:cNvPr id="57667" name="Picture 945" descr="desktop_computer_stylized_small">
              <a:extLst>
                <a:ext uri="{FF2B5EF4-FFF2-40B4-BE49-F238E27FC236}">
                  <a16:creationId xmlns:a16="http://schemas.microsoft.com/office/drawing/2014/main" id="{D40E5975-CF40-40F7-AA99-91B2836FB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8" name="Freeform 946">
              <a:extLst>
                <a:ext uri="{FF2B5EF4-FFF2-40B4-BE49-F238E27FC236}">
                  <a16:creationId xmlns:a16="http://schemas.microsoft.com/office/drawing/2014/main" id="{00C1F89B-D347-423E-9120-C07EEE765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4" name="Group 947">
            <a:extLst>
              <a:ext uri="{FF2B5EF4-FFF2-40B4-BE49-F238E27FC236}">
                <a16:creationId xmlns:a16="http://schemas.microsoft.com/office/drawing/2014/main" id="{00F8393E-CA73-4327-A418-1B71D15448D3}"/>
              </a:ext>
            </a:extLst>
          </p:cNvPr>
          <p:cNvGrpSpPr>
            <a:grpSpLocks/>
          </p:cNvGrpSpPr>
          <p:nvPr/>
        </p:nvGrpSpPr>
        <p:grpSpPr bwMode="auto">
          <a:xfrm>
            <a:off x="6396038" y="5224463"/>
            <a:ext cx="463550" cy="398462"/>
            <a:chOff x="3987" y="-51"/>
            <a:chExt cx="1252" cy="983"/>
          </a:xfrm>
        </p:grpSpPr>
        <p:pic>
          <p:nvPicPr>
            <p:cNvPr id="57665" name="Picture 948" descr="desktop_computer_stylized_small">
              <a:extLst>
                <a:ext uri="{FF2B5EF4-FFF2-40B4-BE49-F238E27FC236}">
                  <a16:creationId xmlns:a16="http://schemas.microsoft.com/office/drawing/2014/main" id="{3B81772B-68D2-4D33-B330-07F98B96A92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987" y="-51"/>
              <a:ext cx="1252" cy="9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7666" name="Freeform 949">
              <a:extLst>
                <a:ext uri="{FF2B5EF4-FFF2-40B4-BE49-F238E27FC236}">
                  <a16:creationId xmlns:a16="http://schemas.microsoft.com/office/drawing/2014/main" id="{4FC5186D-476B-4EBD-9BC3-0C7856FD1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7" y="37"/>
              <a:ext cx="640" cy="459"/>
            </a:xfrm>
            <a:custGeom>
              <a:avLst/>
              <a:gdLst>
                <a:gd name="T0" fmla="*/ 28 w 714"/>
                <a:gd name="T1" fmla="*/ 1 h 714"/>
                <a:gd name="T2" fmla="*/ 154 w 714"/>
                <a:gd name="T3" fmla="*/ 0 h 714"/>
                <a:gd name="T4" fmla="*/ 122 w 714"/>
                <a:gd name="T5" fmla="*/ 2 h 714"/>
                <a:gd name="T6" fmla="*/ 0 w 714"/>
                <a:gd name="T7" fmla="*/ 1 h 714"/>
                <a:gd name="T8" fmla="*/ 28 w 714"/>
                <a:gd name="T9" fmla="*/ 1 h 71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14"/>
                <a:gd name="T16" fmla="*/ 0 h 714"/>
                <a:gd name="T17" fmla="*/ 714 w 714"/>
                <a:gd name="T18" fmla="*/ 714 h 71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14" h="714">
                  <a:moveTo>
                    <a:pt x="126" y="36"/>
                  </a:moveTo>
                  <a:lnTo>
                    <a:pt x="714" y="0"/>
                  </a:lnTo>
                  <a:lnTo>
                    <a:pt x="564" y="714"/>
                  </a:lnTo>
                  <a:lnTo>
                    <a:pt x="0" y="570"/>
                  </a:lnTo>
                  <a:lnTo>
                    <a:pt x="126" y="36"/>
                  </a:lnTo>
                  <a:close/>
                </a:path>
              </a:pathLst>
            </a:custGeom>
            <a:solidFill>
              <a:srgbClr val="EAEAEA">
                <a:alpha val="7999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5" name="Group 950">
            <a:extLst>
              <a:ext uri="{FF2B5EF4-FFF2-40B4-BE49-F238E27FC236}">
                <a16:creationId xmlns:a16="http://schemas.microsoft.com/office/drawing/2014/main" id="{087D1D9E-0877-404F-9265-8DF0E7A3F639}"/>
              </a:ext>
            </a:extLst>
          </p:cNvPr>
          <p:cNvGrpSpPr>
            <a:grpSpLocks/>
          </p:cNvGrpSpPr>
          <p:nvPr/>
        </p:nvGrpSpPr>
        <p:grpSpPr bwMode="auto">
          <a:xfrm>
            <a:off x="8186738" y="5014913"/>
            <a:ext cx="249237" cy="555625"/>
            <a:chOff x="1115" y="2770"/>
            <a:chExt cx="589" cy="1034"/>
          </a:xfrm>
        </p:grpSpPr>
        <p:sp>
          <p:nvSpPr>
            <p:cNvPr id="57633" name="Freeform 951">
              <a:extLst>
                <a:ext uri="{FF2B5EF4-FFF2-40B4-BE49-F238E27FC236}">
                  <a16:creationId xmlns:a16="http://schemas.microsoft.com/office/drawing/2014/main" id="{C0AAF458-BEC2-411D-8434-A7CE5092665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4" name="Rectangle 952">
              <a:extLst>
                <a:ext uri="{FF2B5EF4-FFF2-40B4-BE49-F238E27FC236}">
                  <a16:creationId xmlns:a16="http://schemas.microsoft.com/office/drawing/2014/main" id="{AD51139C-1166-4014-9D1B-198BFB0E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2770"/>
              <a:ext cx="435" cy="987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35" name="Freeform 953">
              <a:extLst>
                <a:ext uri="{FF2B5EF4-FFF2-40B4-BE49-F238E27FC236}">
                  <a16:creationId xmlns:a16="http://schemas.microsoft.com/office/drawing/2014/main" id="{8D66B068-A85D-402D-B75A-5C9B83447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6" name="Freeform 954">
              <a:extLst>
                <a:ext uri="{FF2B5EF4-FFF2-40B4-BE49-F238E27FC236}">
                  <a16:creationId xmlns:a16="http://schemas.microsoft.com/office/drawing/2014/main" id="{200889EE-C468-496D-850E-7323115AE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37" name="Rectangle 955">
              <a:extLst>
                <a:ext uri="{FF2B5EF4-FFF2-40B4-BE49-F238E27FC236}">
                  <a16:creationId xmlns:a16="http://schemas.microsoft.com/office/drawing/2014/main" id="{1B20E69C-20E6-44B8-9613-808F402D1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" y="2885"/>
              <a:ext cx="248" cy="1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38" name="Group 956">
              <a:extLst>
                <a:ext uri="{FF2B5EF4-FFF2-40B4-BE49-F238E27FC236}">
                  <a16:creationId xmlns:a16="http://schemas.microsoft.com/office/drawing/2014/main" id="{CDA649D7-4B17-4293-BD6D-3CD3FDC7FE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63" name="AutoShape 957">
                <a:extLst>
                  <a:ext uri="{FF2B5EF4-FFF2-40B4-BE49-F238E27FC236}">
                    <a16:creationId xmlns:a16="http://schemas.microsoft.com/office/drawing/2014/main" id="{33FCEC5A-1BA6-4E7D-994F-79837457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4" name="AutoShape 958">
                <a:extLst>
                  <a:ext uri="{FF2B5EF4-FFF2-40B4-BE49-F238E27FC236}">
                    <a16:creationId xmlns:a16="http://schemas.microsoft.com/office/drawing/2014/main" id="{C2B50C56-1D96-428B-B935-ED4E43EBE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" y="2582"/>
                <a:ext cx="691" cy="10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39" name="Rectangle 959">
              <a:extLst>
                <a:ext uri="{FF2B5EF4-FFF2-40B4-BE49-F238E27FC236}">
                  <a16:creationId xmlns:a16="http://schemas.microsoft.com/office/drawing/2014/main" id="{C7929872-692A-4E79-8B5F-B44191644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024"/>
              <a:ext cx="248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0" name="Group 960">
              <a:extLst>
                <a:ext uri="{FF2B5EF4-FFF2-40B4-BE49-F238E27FC236}">
                  <a16:creationId xmlns:a16="http://schemas.microsoft.com/office/drawing/2014/main" id="{5F359554-703F-49D2-96DD-9D208A6E6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61" name="AutoShape 961">
                <a:extLst>
                  <a:ext uri="{FF2B5EF4-FFF2-40B4-BE49-F238E27FC236}">
                    <a16:creationId xmlns:a16="http://schemas.microsoft.com/office/drawing/2014/main" id="{21896204-B5CF-4613-8B87-267B05F70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71"/>
                <a:ext cx="725" cy="135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2" name="AutoShape 962">
                <a:extLst>
                  <a:ext uri="{FF2B5EF4-FFF2-40B4-BE49-F238E27FC236}">
                    <a16:creationId xmlns:a16="http://schemas.microsoft.com/office/drawing/2014/main" id="{78A3EFA7-CD91-4988-A828-8CC85CD1BB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1" cy="10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1" name="Rectangle 963">
              <a:extLst>
                <a:ext uri="{FF2B5EF4-FFF2-40B4-BE49-F238E27FC236}">
                  <a16:creationId xmlns:a16="http://schemas.microsoft.com/office/drawing/2014/main" id="{AE9A1D58-AED4-4475-A6E3-F50131C5D1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9" y="3172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2" name="Rectangle 964">
              <a:extLst>
                <a:ext uri="{FF2B5EF4-FFF2-40B4-BE49-F238E27FC236}">
                  <a16:creationId xmlns:a16="http://schemas.microsoft.com/office/drawing/2014/main" id="{75B64686-5F4D-4319-9EEF-6C2796BA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3" y="3299"/>
              <a:ext cx="244" cy="21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43" name="Group 965">
              <a:extLst>
                <a:ext uri="{FF2B5EF4-FFF2-40B4-BE49-F238E27FC236}">
                  <a16:creationId xmlns:a16="http://schemas.microsoft.com/office/drawing/2014/main" id="{EF89AB7A-4FA7-4D7C-868A-C0DF62DDD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59" name="AutoShape 966">
                <a:extLst>
                  <a:ext uri="{FF2B5EF4-FFF2-40B4-BE49-F238E27FC236}">
                    <a16:creationId xmlns:a16="http://schemas.microsoft.com/office/drawing/2014/main" id="{731462B6-9E64-4A5C-8B85-597AF2F2B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60" name="AutoShape 967">
                <a:extLst>
                  <a:ext uri="{FF2B5EF4-FFF2-40B4-BE49-F238E27FC236}">
                    <a16:creationId xmlns:a16="http://schemas.microsoft.com/office/drawing/2014/main" id="{18267A50-C94A-439F-88A8-5CEA5834F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7"/>
                <a:ext cx="691" cy="10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4" name="Freeform 968">
              <a:extLst>
                <a:ext uri="{FF2B5EF4-FFF2-40B4-BE49-F238E27FC236}">
                  <a16:creationId xmlns:a16="http://schemas.microsoft.com/office/drawing/2014/main" id="{89F0F712-82A1-4BFA-86CE-FF548ABD91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45" name="Group 969">
              <a:extLst>
                <a:ext uri="{FF2B5EF4-FFF2-40B4-BE49-F238E27FC236}">
                  <a16:creationId xmlns:a16="http://schemas.microsoft.com/office/drawing/2014/main" id="{D4DD6887-BD8A-4AEF-9CE1-A7DAEBF612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57" name="AutoShape 970">
                <a:extLst>
                  <a:ext uri="{FF2B5EF4-FFF2-40B4-BE49-F238E27FC236}">
                    <a16:creationId xmlns:a16="http://schemas.microsoft.com/office/drawing/2014/main" id="{34556447-D1A6-4F9B-9EAA-B605D0BE8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5" cy="144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58" name="AutoShape 971">
                <a:extLst>
                  <a:ext uri="{FF2B5EF4-FFF2-40B4-BE49-F238E27FC236}">
                    <a16:creationId xmlns:a16="http://schemas.microsoft.com/office/drawing/2014/main" id="{65812691-D97B-4946-BF98-26A813F57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" y="2579"/>
                <a:ext cx="691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46" name="Rectangle 972">
              <a:extLst>
                <a:ext uri="{FF2B5EF4-FFF2-40B4-BE49-F238E27FC236}">
                  <a16:creationId xmlns:a16="http://schemas.microsoft.com/office/drawing/2014/main" id="{3B6BAC12-BE2F-4EB0-826B-490351601F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3" y="2770"/>
              <a:ext cx="30" cy="9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47" name="Freeform 973">
              <a:extLst>
                <a:ext uri="{FF2B5EF4-FFF2-40B4-BE49-F238E27FC236}">
                  <a16:creationId xmlns:a16="http://schemas.microsoft.com/office/drawing/2014/main" id="{2A8383B4-395F-41E2-831D-E6873D0CD0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8" name="Freeform 974">
              <a:extLst>
                <a:ext uri="{FF2B5EF4-FFF2-40B4-BE49-F238E27FC236}">
                  <a16:creationId xmlns:a16="http://schemas.microsoft.com/office/drawing/2014/main" id="{A7267453-3599-4AA5-9BD8-80AA08028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49" name="Oval 975">
              <a:extLst>
                <a:ext uri="{FF2B5EF4-FFF2-40B4-BE49-F238E27FC236}">
                  <a16:creationId xmlns:a16="http://schemas.microsoft.com/office/drawing/2014/main" id="{DFA3B618-9776-4893-9A0C-2824DAD7C7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5" y="3712"/>
              <a:ext cx="19" cy="41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0" name="Freeform 976">
              <a:extLst>
                <a:ext uri="{FF2B5EF4-FFF2-40B4-BE49-F238E27FC236}">
                  <a16:creationId xmlns:a16="http://schemas.microsoft.com/office/drawing/2014/main" id="{C208FE05-4659-478E-AC06-A956EF435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51" name="AutoShape 977">
              <a:extLst>
                <a:ext uri="{FF2B5EF4-FFF2-40B4-BE49-F238E27FC236}">
                  <a16:creationId xmlns:a16="http://schemas.microsoft.com/office/drawing/2014/main" id="{5F726ED8-7AB4-445C-AB48-CF15B91097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2"/>
              <a:ext cx="495" cy="62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2" name="AutoShape 978">
              <a:extLst>
                <a:ext uri="{FF2B5EF4-FFF2-40B4-BE49-F238E27FC236}">
                  <a16:creationId xmlns:a16="http://schemas.microsoft.com/office/drawing/2014/main" id="{817F63A8-ED7A-44AB-A509-B1783733D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1" y="3754"/>
              <a:ext cx="443" cy="35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3" name="Oval 979">
              <a:extLst>
                <a:ext uri="{FF2B5EF4-FFF2-40B4-BE49-F238E27FC236}">
                  <a16:creationId xmlns:a16="http://schemas.microsoft.com/office/drawing/2014/main" id="{170EAE54-E130-49CC-BEEF-DF09515C5B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3" y="3612"/>
              <a:ext cx="68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4" name="Oval 980">
              <a:extLst>
                <a:ext uri="{FF2B5EF4-FFF2-40B4-BE49-F238E27FC236}">
                  <a16:creationId xmlns:a16="http://schemas.microsoft.com/office/drawing/2014/main" id="{EA7558CA-640E-4FAA-9A98-6CDC1FD68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8" y="3615"/>
              <a:ext cx="68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55" name="Oval 981">
              <a:extLst>
                <a:ext uri="{FF2B5EF4-FFF2-40B4-BE49-F238E27FC236}">
                  <a16:creationId xmlns:a16="http://schemas.microsoft.com/office/drawing/2014/main" id="{F1F9A90E-B8EF-45D1-BBE3-46A7717BA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3" y="3612"/>
              <a:ext cx="64" cy="62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56" name="Rectangle 982">
              <a:extLst>
                <a:ext uri="{FF2B5EF4-FFF2-40B4-BE49-F238E27FC236}">
                  <a16:creationId xmlns:a16="http://schemas.microsoft.com/office/drawing/2014/main" id="{5E8D2AA7-E19F-484D-BFB2-23E653631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8" y="3376"/>
              <a:ext cx="34" cy="328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6" name="Group 983">
            <a:extLst>
              <a:ext uri="{FF2B5EF4-FFF2-40B4-BE49-F238E27FC236}">
                <a16:creationId xmlns:a16="http://schemas.microsoft.com/office/drawing/2014/main" id="{5C12B37F-2C07-4DD5-9D6E-6FAFFF55A508}"/>
              </a:ext>
            </a:extLst>
          </p:cNvPr>
          <p:cNvGrpSpPr>
            <a:grpSpLocks/>
          </p:cNvGrpSpPr>
          <p:nvPr/>
        </p:nvGrpSpPr>
        <p:grpSpPr bwMode="auto">
          <a:xfrm>
            <a:off x="7900988" y="5224463"/>
            <a:ext cx="230187" cy="498475"/>
            <a:chOff x="1115" y="2770"/>
            <a:chExt cx="589" cy="1034"/>
          </a:xfrm>
        </p:grpSpPr>
        <p:sp>
          <p:nvSpPr>
            <p:cNvPr id="57601" name="Freeform 984">
              <a:extLst>
                <a:ext uri="{FF2B5EF4-FFF2-40B4-BE49-F238E27FC236}">
                  <a16:creationId xmlns:a16="http://schemas.microsoft.com/office/drawing/2014/main" id="{499A22B7-3A9B-4B56-BF53-F6370DDB3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1" y="2772"/>
              <a:ext cx="117" cy="986"/>
            </a:xfrm>
            <a:custGeom>
              <a:avLst/>
              <a:gdLst>
                <a:gd name="T0" fmla="*/ 0 w 354"/>
                <a:gd name="T1" fmla="*/ 0 h 2742"/>
                <a:gd name="T2" fmla="*/ 0 w 354"/>
                <a:gd name="T3" fmla="*/ 0 h 2742"/>
                <a:gd name="T4" fmla="*/ 0 w 354"/>
                <a:gd name="T5" fmla="*/ 0 h 2742"/>
                <a:gd name="T6" fmla="*/ 0 w 354"/>
                <a:gd name="T7" fmla="*/ 0 h 2742"/>
                <a:gd name="T8" fmla="*/ 0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2" name="Rectangle 985">
              <a:extLst>
                <a:ext uri="{FF2B5EF4-FFF2-40B4-BE49-F238E27FC236}">
                  <a16:creationId xmlns:a16="http://schemas.microsoft.com/office/drawing/2014/main" id="{9AF31753-44BE-4797-9811-3D6CD5702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770"/>
              <a:ext cx="431" cy="985"/>
            </a:xfrm>
            <a:prstGeom prst="rect">
              <a:avLst/>
            </a:prstGeom>
            <a:gradFill rotWithShape="1">
              <a:gsLst>
                <a:gs pos="0">
                  <a:srgbClr val="808080"/>
                </a:gs>
                <a:gs pos="100000">
                  <a:srgbClr val="C0C0C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03" name="Freeform 986">
              <a:extLst>
                <a:ext uri="{FF2B5EF4-FFF2-40B4-BE49-F238E27FC236}">
                  <a16:creationId xmlns:a16="http://schemas.microsoft.com/office/drawing/2014/main" id="{1617177A-5EA6-4535-BAEA-21C8AEA22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3" y="2831"/>
              <a:ext cx="70" cy="913"/>
            </a:xfrm>
            <a:custGeom>
              <a:avLst/>
              <a:gdLst>
                <a:gd name="T0" fmla="*/ 0 w 211"/>
                <a:gd name="T1" fmla="*/ 0 h 2537"/>
                <a:gd name="T2" fmla="*/ 0 w 211"/>
                <a:gd name="T3" fmla="*/ 0 h 2537"/>
                <a:gd name="T4" fmla="*/ 0 w 211"/>
                <a:gd name="T5" fmla="*/ 0 h 2537"/>
                <a:gd name="T6" fmla="*/ 0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4" name="Freeform 987">
              <a:extLst>
                <a:ext uri="{FF2B5EF4-FFF2-40B4-BE49-F238E27FC236}">
                  <a16:creationId xmlns:a16="http://schemas.microsoft.com/office/drawing/2014/main" id="{3DBA8535-D321-4BD4-865D-62CB3AC5C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3293"/>
              <a:ext cx="109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05" name="Rectangle 988">
              <a:extLst>
                <a:ext uri="{FF2B5EF4-FFF2-40B4-BE49-F238E27FC236}">
                  <a16:creationId xmlns:a16="http://schemas.microsoft.com/office/drawing/2014/main" id="{875ED49B-57C9-44D3-9FC3-5E843F05B5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2885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6" name="Group 989">
              <a:extLst>
                <a:ext uri="{FF2B5EF4-FFF2-40B4-BE49-F238E27FC236}">
                  <a16:creationId xmlns:a16="http://schemas.microsoft.com/office/drawing/2014/main" id="{EC5AE7E6-FA21-464D-B9AC-F8E7EEF039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7" y="2873"/>
              <a:ext cx="240" cy="63"/>
              <a:chOff x="614" y="2568"/>
              <a:chExt cx="725" cy="139"/>
            </a:xfrm>
          </p:grpSpPr>
          <p:sp>
            <p:nvSpPr>
              <p:cNvPr id="57631" name="AutoShape 990">
                <a:extLst>
                  <a:ext uri="{FF2B5EF4-FFF2-40B4-BE49-F238E27FC236}">
                    <a16:creationId xmlns:a16="http://schemas.microsoft.com/office/drawing/2014/main" id="{C7A564F3-BB52-4E61-B9C3-75AA3E021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6"/>
                <a:ext cx="724" cy="13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2" name="AutoShape 991">
                <a:extLst>
                  <a:ext uri="{FF2B5EF4-FFF2-40B4-BE49-F238E27FC236}">
                    <a16:creationId xmlns:a16="http://schemas.microsoft.com/office/drawing/2014/main" id="{140F94E4-CDE6-4AEE-8825-4156483AA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1"/>
                <a:ext cx="699" cy="109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7" name="Rectangle 992">
              <a:extLst>
                <a:ext uri="{FF2B5EF4-FFF2-40B4-BE49-F238E27FC236}">
                  <a16:creationId xmlns:a16="http://schemas.microsoft.com/office/drawing/2014/main" id="{68C38561-805F-4784-BE74-480144D4B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024"/>
              <a:ext cx="244" cy="23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08" name="Group 993">
              <a:extLst>
                <a:ext uri="{FF2B5EF4-FFF2-40B4-BE49-F238E27FC236}">
                  <a16:creationId xmlns:a16="http://schemas.microsoft.com/office/drawing/2014/main" id="{97B23730-DBDA-495D-A31F-AC97AFFB6A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6" y="3014"/>
              <a:ext cx="240" cy="58"/>
              <a:chOff x="614" y="2568"/>
              <a:chExt cx="725" cy="139"/>
            </a:xfrm>
          </p:grpSpPr>
          <p:sp>
            <p:nvSpPr>
              <p:cNvPr id="57629" name="AutoShape 994">
                <a:extLst>
                  <a:ext uri="{FF2B5EF4-FFF2-40B4-BE49-F238E27FC236}">
                    <a16:creationId xmlns:a16="http://schemas.microsoft.com/office/drawing/2014/main" id="{F9FF41F4-C40B-47F7-9848-5176CDC3A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4" cy="142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30" name="AutoShape 995">
                <a:extLst>
                  <a:ext uri="{FF2B5EF4-FFF2-40B4-BE49-F238E27FC236}">
                    <a16:creationId xmlns:a16="http://schemas.microsoft.com/office/drawing/2014/main" id="{2A9B7FA0-A94A-44DE-B7B4-10E46C3BE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3"/>
                <a:ext cx="699" cy="11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09" name="Rectangle 996">
              <a:extLst>
                <a:ext uri="{FF2B5EF4-FFF2-40B4-BE49-F238E27FC236}">
                  <a16:creationId xmlns:a16="http://schemas.microsoft.com/office/drawing/2014/main" id="{366E8138-E9C7-4C05-B874-E53118353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7" y="3172"/>
              <a:ext cx="244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0" name="Rectangle 997">
              <a:extLst>
                <a:ext uri="{FF2B5EF4-FFF2-40B4-BE49-F238E27FC236}">
                  <a16:creationId xmlns:a16="http://schemas.microsoft.com/office/drawing/2014/main" id="{BAFF6507-60A6-4491-905C-040E32ACD1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2" y="3300"/>
              <a:ext cx="248" cy="20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57611" name="Group 998">
              <a:extLst>
                <a:ext uri="{FF2B5EF4-FFF2-40B4-BE49-F238E27FC236}">
                  <a16:creationId xmlns:a16="http://schemas.microsoft.com/office/drawing/2014/main" id="{32C63F51-35ED-4602-91A6-8CAC4FE28B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1" y="3287"/>
              <a:ext cx="240" cy="65"/>
              <a:chOff x="614" y="2568"/>
              <a:chExt cx="725" cy="139"/>
            </a:xfrm>
          </p:grpSpPr>
          <p:sp>
            <p:nvSpPr>
              <p:cNvPr id="57627" name="AutoShape 999">
                <a:extLst>
                  <a:ext uri="{FF2B5EF4-FFF2-40B4-BE49-F238E27FC236}">
                    <a16:creationId xmlns:a16="http://schemas.microsoft.com/office/drawing/2014/main" id="{81D8E854-9FC9-4763-8450-4BEA4586E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" y="2568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8" name="AutoShape 1000">
                <a:extLst>
                  <a:ext uri="{FF2B5EF4-FFF2-40B4-BE49-F238E27FC236}">
                    <a16:creationId xmlns:a16="http://schemas.microsoft.com/office/drawing/2014/main" id="{D69D6579-2053-47ED-B4E7-C28C0B457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2"/>
                <a:ext cx="699" cy="113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2" name="Freeform 1001">
              <a:extLst>
                <a:ext uri="{FF2B5EF4-FFF2-40B4-BE49-F238E27FC236}">
                  <a16:creationId xmlns:a16="http://schemas.microsoft.com/office/drawing/2014/main" id="{F3B67339-B00C-429C-951A-41C33AFCF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0" y="3169"/>
              <a:ext cx="108" cy="81"/>
            </a:xfrm>
            <a:custGeom>
              <a:avLst/>
              <a:gdLst>
                <a:gd name="T0" fmla="*/ 0 w 328"/>
                <a:gd name="T1" fmla="*/ 0 h 226"/>
                <a:gd name="T2" fmla="*/ 0 w 328"/>
                <a:gd name="T3" fmla="*/ 0 h 226"/>
                <a:gd name="T4" fmla="*/ 0 w 328"/>
                <a:gd name="T5" fmla="*/ 0 h 226"/>
                <a:gd name="T6" fmla="*/ 0 w 328"/>
                <a:gd name="T7" fmla="*/ 0 h 226"/>
                <a:gd name="T8" fmla="*/ 0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613" name="Group 1002">
              <a:extLst>
                <a:ext uri="{FF2B5EF4-FFF2-40B4-BE49-F238E27FC236}">
                  <a16:creationId xmlns:a16="http://schemas.microsoft.com/office/drawing/2014/main" id="{6DEDE076-53DC-4531-A0FB-135CF6A6E6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63" y="3158"/>
              <a:ext cx="240" cy="60"/>
              <a:chOff x="614" y="2568"/>
              <a:chExt cx="725" cy="139"/>
            </a:xfrm>
          </p:grpSpPr>
          <p:sp>
            <p:nvSpPr>
              <p:cNvPr id="57625" name="AutoShape 1003">
                <a:extLst>
                  <a:ext uri="{FF2B5EF4-FFF2-40B4-BE49-F238E27FC236}">
                    <a16:creationId xmlns:a16="http://schemas.microsoft.com/office/drawing/2014/main" id="{E5CA8C4C-C321-46F9-88AF-8D7E05522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9"/>
                <a:ext cx="724" cy="13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57626" name="AutoShape 1004">
                <a:extLst>
                  <a:ext uri="{FF2B5EF4-FFF2-40B4-BE49-F238E27FC236}">
                    <a16:creationId xmlns:a16="http://schemas.microsoft.com/office/drawing/2014/main" id="{D2B125C9-02B4-4D4B-9342-DD58C1A6F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" y="2585"/>
                <a:ext cx="699" cy="107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57614" name="Rectangle 1005">
              <a:extLst>
                <a:ext uri="{FF2B5EF4-FFF2-40B4-BE49-F238E27FC236}">
                  <a16:creationId xmlns:a16="http://schemas.microsoft.com/office/drawing/2014/main" id="{C9EBBBD4-E76B-48B4-9A0D-B2122BAB4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4" y="2770"/>
              <a:ext cx="28" cy="988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5" name="Freeform 1006">
              <a:extLst>
                <a:ext uri="{FF2B5EF4-FFF2-40B4-BE49-F238E27FC236}">
                  <a16:creationId xmlns:a16="http://schemas.microsoft.com/office/drawing/2014/main" id="{9F4A6D7F-9FD0-4828-B465-1CC61F6055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9" y="3019"/>
              <a:ext cx="98" cy="92"/>
            </a:xfrm>
            <a:custGeom>
              <a:avLst/>
              <a:gdLst>
                <a:gd name="T0" fmla="*/ 0 w 296"/>
                <a:gd name="T1" fmla="*/ 0 h 256"/>
                <a:gd name="T2" fmla="*/ 0 w 296"/>
                <a:gd name="T3" fmla="*/ 0 h 256"/>
                <a:gd name="T4" fmla="*/ 0 w 296"/>
                <a:gd name="T5" fmla="*/ 0 h 256"/>
                <a:gd name="T6" fmla="*/ 0 w 296"/>
                <a:gd name="T7" fmla="*/ 0 h 256"/>
                <a:gd name="T8" fmla="*/ 0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6" name="Freeform 1007">
              <a:extLst>
                <a:ext uri="{FF2B5EF4-FFF2-40B4-BE49-F238E27FC236}">
                  <a16:creationId xmlns:a16="http://schemas.microsoft.com/office/drawing/2014/main" id="{72C689F4-53B9-4006-B05E-024F568CF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" y="2878"/>
              <a:ext cx="101" cy="104"/>
            </a:xfrm>
            <a:custGeom>
              <a:avLst/>
              <a:gdLst>
                <a:gd name="T0" fmla="*/ 0 w 304"/>
                <a:gd name="T1" fmla="*/ 0 h 288"/>
                <a:gd name="T2" fmla="*/ 0 w 304"/>
                <a:gd name="T3" fmla="*/ 0 h 288"/>
                <a:gd name="T4" fmla="*/ 0 w 304"/>
                <a:gd name="T5" fmla="*/ 0 h 288"/>
                <a:gd name="T6" fmla="*/ 0 w 304"/>
                <a:gd name="T7" fmla="*/ 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617" name="Oval 1008">
              <a:extLst>
                <a:ext uri="{FF2B5EF4-FFF2-40B4-BE49-F238E27FC236}">
                  <a16:creationId xmlns:a16="http://schemas.microsoft.com/office/drawing/2014/main" id="{46FAFD89-00B9-4301-9F64-84E698A909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4" y="3712"/>
              <a:ext cx="20" cy="4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18" name="Freeform 1009">
              <a:extLst>
                <a:ext uri="{FF2B5EF4-FFF2-40B4-BE49-F238E27FC236}">
                  <a16:creationId xmlns:a16="http://schemas.microsoft.com/office/drawing/2014/main" id="{8495835A-ADF3-4FBD-8DF3-545AB1EE0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5" y="3713"/>
              <a:ext cx="102" cy="86"/>
            </a:xfrm>
            <a:custGeom>
              <a:avLst/>
              <a:gdLst>
                <a:gd name="T0" fmla="*/ 0 w 306"/>
                <a:gd name="T1" fmla="*/ 0 h 240"/>
                <a:gd name="T2" fmla="*/ 0 w 306"/>
                <a:gd name="T3" fmla="*/ 0 h 240"/>
                <a:gd name="T4" fmla="*/ 0 w 306"/>
                <a:gd name="T5" fmla="*/ 0 h 240"/>
                <a:gd name="T6" fmla="*/ 0 w 306"/>
                <a:gd name="T7" fmla="*/ 0 h 240"/>
                <a:gd name="T8" fmla="*/ 0 w 306"/>
                <a:gd name="T9" fmla="*/ 0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619" name="AutoShape 1010">
              <a:extLst>
                <a:ext uri="{FF2B5EF4-FFF2-40B4-BE49-F238E27FC236}">
                  <a16:creationId xmlns:a16="http://schemas.microsoft.com/office/drawing/2014/main" id="{83C2FE1E-DE23-4D38-A8B7-D2FF4F6D20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" y="3741"/>
              <a:ext cx="496" cy="63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0" name="AutoShape 1011">
              <a:extLst>
                <a:ext uri="{FF2B5EF4-FFF2-40B4-BE49-F238E27FC236}">
                  <a16:creationId xmlns:a16="http://schemas.microsoft.com/office/drawing/2014/main" id="{915A760A-CA15-4A2B-9DE5-610C926AE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" y="3755"/>
              <a:ext cx="443" cy="3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1" name="Oval 1012">
              <a:extLst>
                <a:ext uri="{FF2B5EF4-FFF2-40B4-BE49-F238E27FC236}">
                  <a16:creationId xmlns:a16="http://schemas.microsoft.com/office/drawing/2014/main" id="{058C3646-AFE9-45F5-B155-825B89F223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84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2" name="Oval 1013">
              <a:extLst>
                <a:ext uri="{FF2B5EF4-FFF2-40B4-BE49-F238E27FC236}">
                  <a16:creationId xmlns:a16="http://schemas.microsoft.com/office/drawing/2014/main" id="{71029AAC-701E-4F2D-B7FE-9D63A9195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57" y="3613"/>
              <a:ext cx="65" cy="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57623" name="Oval 1014">
              <a:extLst>
                <a:ext uri="{FF2B5EF4-FFF2-40B4-BE49-F238E27FC236}">
                  <a16:creationId xmlns:a16="http://schemas.microsoft.com/office/drawing/2014/main" id="{34B0709D-1EA2-4606-A3A7-3AE9532409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30" y="3613"/>
              <a:ext cx="65" cy="59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57624" name="Rectangle 1015">
              <a:extLst>
                <a:ext uri="{FF2B5EF4-FFF2-40B4-BE49-F238E27FC236}">
                  <a16:creationId xmlns:a16="http://schemas.microsoft.com/office/drawing/2014/main" id="{A84B1AE8-52E8-4224-A216-9B2DDE09A5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7" y="3376"/>
              <a:ext cx="32" cy="329"/>
            </a:xfrm>
            <a:prstGeom prst="rect">
              <a:avLst/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57407" name="Group 1070">
            <a:extLst>
              <a:ext uri="{FF2B5EF4-FFF2-40B4-BE49-F238E27FC236}">
                <a16:creationId xmlns:a16="http://schemas.microsoft.com/office/drawing/2014/main" id="{3C5CE186-1D92-4A0A-B89B-2A524D9A7A97}"/>
              </a:ext>
            </a:extLst>
          </p:cNvPr>
          <p:cNvGrpSpPr>
            <a:grpSpLocks/>
          </p:cNvGrpSpPr>
          <p:nvPr/>
        </p:nvGrpSpPr>
        <p:grpSpPr bwMode="auto">
          <a:xfrm>
            <a:off x="7202488" y="2486025"/>
            <a:ext cx="392112" cy="180975"/>
            <a:chOff x="4655" y="2464"/>
            <a:chExt cx="319" cy="132"/>
          </a:xfrm>
        </p:grpSpPr>
        <p:grpSp>
          <p:nvGrpSpPr>
            <p:cNvPr id="57584" name="Group 1071">
              <a:extLst>
                <a:ext uri="{FF2B5EF4-FFF2-40B4-BE49-F238E27FC236}">
                  <a16:creationId xmlns:a16="http://schemas.microsoft.com/office/drawing/2014/main" id="{39D02D70-760A-4FC6-ADE0-7D6B409EA9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93" name="Oval 407">
                <a:extLst>
                  <a:ext uri="{FF2B5EF4-FFF2-40B4-BE49-F238E27FC236}">
                    <a16:creationId xmlns:a16="http://schemas.microsoft.com/office/drawing/2014/main" id="{6308B37B-AB25-4227-8322-ED3321728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4" name="Rectangle 410">
                <a:extLst>
                  <a:ext uri="{FF2B5EF4-FFF2-40B4-BE49-F238E27FC236}">
                    <a16:creationId xmlns:a16="http://schemas.microsoft.com/office/drawing/2014/main" id="{C5FC919E-2655-4C8E-B76D-CB97B2F6F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95" name="Oval 411">
                <a:extLst>
                  <a:ext uri="{FF2B5EF4-FFF2-40B4-BE49-F238E27FC236}">
                    <a16:creationId xmlns:a16="http://schemas.microsoft.com/office/drawing/2014/main" id="{AAB0B64F-7FB7-4D9E-9CFF-8CDFEBED6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96" name="Group 1075">
                <a:extLst>
                  <a:ext uri="{FF2B5EF4-FFF2-40B4-BE49-F238E27FC236}">
                    <a16:creationId xmlns:a16="http://schemas.microsoft.com/office/drawing/2014/main" id="{FA923F37-1ED3-4822-A0AA-1A7B566225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99" name="Freeform 1076">
                  <a:extLst>
                    <a:ext uri="{FF2B5EF4-FFF2-40B4-BE49-F238E27FC236}">
                      <a16:creationId xmlns:a16="http://schemas.microsoft.com/office/drawing/2014/main" id="{83B7E0B8-7F70-4291-A6A9-A1BE461D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600" name="Freeform 1077">
                  <a:extLst>
                    <a:ext uri="{FF2B5EF4-FFF2-40B4-BE49-F238E27FC236}">
                      <a16:creationId xmlns:a16="http://schemas.microsoft.com/office/drawing/2014/main" id="{5F4FBD2A-CB40-43BA-9D24-D1DAF2A4AF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97" name="Line 1078">
                <a:extLst>
                  <a:ext uri="{FF2B5EF4-FFF2-40B4-BE49-F238E27FC236}">
                    <a16:creationId xmlns:a16="http://schemas.microsoft.com/office/drawing/2014/main" id="{B15A1C25-AE25-457B-B119-AFBE415F3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8" name="Line 1079">
                <a:extLst>
                  <a:ext uri="{FF2B5EF4-FFF2-40B4-BE49-F238E27FC236}">
                    <a16:creationId xmlns:a16="http://schemas.microsoft.com/office/drawing/2014/main" id="{67F04C4B-7B0E-413B-8E1B-07B5FCF144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5" name="Oval 407">
              <a:extLst>
                <a:ext uri="{FF2B5EF4-FFF2-40B4-BE49-F238E27FC236}">
                  <a16:creationId xmlns:a16="http://schemas.microsoft.com/office/drawing/2014/main" id="{38A6AB46-81AD-45DA-AFC3-4A8249392C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6" name="Rectangle 410">
              <a:extLst>
                <a:ext uri="{FF2B5EF4-FFF2-40B4-BE49-F238E27FC236}">
                  <a16:creationId xmlns:a16="http://schemas.microsoft.com/office/drawing/2014/main" id="{C4BDDDC2-1B0C-4266-A469-FEC0686C5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87" name="Oval 411">
              <a:extLst>
                <a:ext uri="{FF2B5EF4-FFF2-40B4-BE49-F238E27FC236}">
                  <a16:creationId xmlns:a16="http://schemas.microsoft.com/office/drawing/2014/main" id="{ECBD24C2-9536-40E7-99E1-914B91E9D3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88" name="Group 1083">
              <a:extLst>
                <a:ext uri="{FF2B5EF4-FFF2-40B4-BE49-F238E27FC236}">
                  <a16:creationId xmlns:a16="http://schemas.microsoft.com/office/drawing/2014/main" id="{D78899D0-CF62-4CFF-AE78-B2DC0BD1F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91" name="Freeform 1084">
                <a:extLst>
                  <a:ext uri="{FF2B5EF4-FFF2-40B4-BE49-F238E27FC236}">
                    <a16:creationId xmlns:a16="http://schemas.microsoft.com/office/drawing/2014/main" id="{3D1DBE9B-3477-488E-96E9-7226D0E4CE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92" name="Freeform 1085">
                <a:extLst>
                  <a:ext uri="{FF2B5EF4-FFF2-40B4-BE49-F238E27FC236}">
                    <a16:creationId xmlns:a16="http://schemas.microsoft.com/office/drawing/2014/main" id="{D8E60D08-DE6C-42FA-AB09-D5E5F38E2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89" name="Line 1086">
              <a:extLst>
                <a:ext uri="{FF2B5EF4-FFF2-40B4-BE49-F238E27FC236}">
                  <a16:creationId xmlns:a16="http://schemas.microsoft.com/office/drawing/2014/main" id="{87A1C396-B0B3-43F6-B39C-DE43ACA8C0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90" name="Line 1087">
              <a:extLst>
                <a:ext uri="{FF2B5EF4-FFF2-40B4-BE49-F238E27FC236}">
                  <a16:creationId xmlns:a16="http://schemas.microsoft.com/office/drawing/2014/main" id="{5A864929-F8A3-4487-B284-C7D2E169E4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8" name="Group 1088">
            <a:extLst>
              <a:ext uri="{FF2B5EF4-FFF2-40B4-BE49-F238E27FC236}">
                <a16:creationId xmlns:a16="http://schemas.microsoft.com/office/drawing/2014/main" id="{5ECF1269-8FA8-42A7-B340-D20415666005}"/>
              </a:ext>
            </a:extLst>
          </p:cNvPr>
          <p:cNvGrpSpPr>
            <a:grpSpLocks/>
          </p:cNvGrpSpPr>
          <p:nvPr/>
        </p:nvGrpSpPr>
        <p:grpSpPr bwMode="auto">
          <a:xfrm>
            <a:off x="7205663" y="2752725"/>
            <a:ext cx="407987" cy="180975"/>
            <a:chOff x="4655" y="2464"/>
            <a:chExt cx="319" cy="132"/>
          </a:xfrm>
        </p:grpSpPr>
        <p:grpSp>
          <p:nvGrpSpPr>
            <p:cNvPr id="57567" name="Group 1089">
              <a:extLst>
                <a:ext uri="{FF2B5EF4-FFF2-40B4-BE49-F238E27FC236}">
                  <a16:creationId xmlns:a16="http://schemas.microsoft.com/office/drawing/2014/main" id="{BFB18C2F-15A1-4A6C-9063-F55C8EB13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76" name="Oval 407">
                <a:extLst>
                  <a:ext uri="{FF2B5EF4-FFF2-40B4-BE49-F238E27FC236}">
                    <a16:creationId xmlns:a16="http://schemas.microsoft.com/office/drawing/2014/main" id="{7F1B1B79-0F53-46C3-8A68-5C0017104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7" name="Rectangle 410">
                <a:extLst>
                  <a:ext uri="{FF2B5EF4-FFF2-40B4-BE49-F238E27FC236}">
                    <a16:creationId xmlns:a16="http://schemas.microsoft.com/office/drawing/2014/main" id="{FE99E0FA-4DA2-400D-B345-EFC772289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78" name="Oval 411">
                <a:extLst>
                  <a:ext uri="{FF2B5EF4-FFF2-40B4-BE49-F238E27FC236}">
                    <a16:creationId xmlns:a16="http://schemas.microsoft.com/office/drawing/2014/main" id="{91FE67F8-ACC3-4382-8825-900DCAD24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79" name="Group 1093">
                <a:extLst>
                  <a:ext uri="{FF2B5EF4-FFF2-40B4-BE49-F238E27FC236}">
                    <a16:creationId xmlns:a16="http://schemas.microsoft.com/office/drawing/2014/main" id="{C9343081-8BD4-40E6-8254-EAB4C0E8B5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82" name="Freeform 1094">
                  <a:extLst>
                    <a:ext uri="{FF2B5EF4-FFF2-40B4-BE49-F238E27FC236}">
                      <a16:creationId xmlns:a16="http://schemas.microsoft.com/office/drawing/2014/main" id="{A3607DC5-57FF-4C4F-A7DE-EB7523018F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83" name="Freeform 1095">
                  <a:extLst>
                    <a:ext uri="{FF2B5EF4-FFF2-40B4-BE49-F238E27FC236}">
                      <a16:creationId xmlns:a16="http://schemas.microsoft.com/office/drawing/2014/main" id="{2797EA4F-FE6B-40E9-8518-0E35E25372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80" name="Line 1096">
                <a:extLst>
                  <a:ext uri="{FF2B5EF4-FFF2-40B4-BE49-F238E27FC236}">
                    <a16:creationId xmlns:a16="http://schemas.microsoft.com/office/drawing/2014/main" id="{D2EE538B-F784-44E2-AC99-B9EF699421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81" name="Line 1097">
                <a:extLst>
                  <a:ext uri="{FF2B5EF4-FFF2-40B4-BE49-F238E27FC236}">
                    <a16:creationId xmlns:a16="http://schemas.microsoft.com/office/drawing/2014/main" id="{D9D28D92-D1AE-476D-9F19-4C51D9F616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68" name="Oval 407">
              <a:extLst>
                <a:ext uri="{FF2B5EF4-FFF2-40B4-BE49-F238E27FC236}">
                  <a16:creationId xmlns:a16="http://schemas.microsoft.com/office/drawing/2014/main" id="{DF534973-4DA8-4825-96D5-C81D406D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69" name="Rectangle 410">
              <a:extLst>
                <a:ext uri="{FF2B5EF4-FFF2-40B4-BE49-F238E27FC236}">
                  <a16:creationId xmlns:a16="http://schemas.microsoft.com/office/drawing/2014/main" id="{153B5BAE-61E2-402A-A2B1-BBE1AC33A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70" name="Oval 411">
              <a:extLst>
                <a:ext uri="{FF2B5EF4-FFF2-40B4-BE49-F238E27FC236}">
                  <a16:creationId xmlns:a16="http://schemas.microsoft.com/office/drawing/2014/main" id="{766ED5F6-25E2-4591-8B75-9524440B63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71" name="Group 1101">
              <a:extLst>
                <a:ext uri="{FF2B5EF4-FFF2-40B4-BE49-F238E27FC236}">
                  <a16:creationId xmlns:a16="http://schemas.microsoft.com/office/drawing/2014/main" id="{346DD585-EA8E-41CE-A9AD-5E459BD111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74" name="Freeform 1102">
                <a:extLst>
                  <a:ext uri="{FF2B5EF4-FFF2-40B4-BE49-F238E27FC236}">
                    <a16:creationId xmlns:a16="http://schemas.microsoft.com/office/drawing/2014/main" id="{E39E8733-D2ED-45E9-91AD-D5BB05493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75" name="Freeform 1103">
                <a:extLst>
                  <a:ext uri="{FF2B5EF4-FFF2-40B4-BE49-F238E27FC236}">
                    <a16:creationId xmlns:a16="http://schemas.microsoft.com/office/drawing/2014/main" id="{3A83D274-E2B0-429C-B2A3-0538A9FB8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72" name="Line 1104">
              <a:extLst>
                <a:ext uri="{FF2B5EF4-FFF2-40B4-BE49-F238E27FC236}">
                  <a16:creationId xmlns:a16="http://schemas.microsoft.com/office/drawing/2014/main" id="{E9D50AA6-4D61-43C5-9343-046E15E181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73" name="Line 1105">
              <a:extLst>
                <a:ext uri="{FF2B5EF4-FFF2-40B4-BE49-F238E27FC236}">
                  <a16:creationId xmlns:a16="http://schemas.microsoft.com/office/drawing/2014/main" id="{D9F31D07-59BB-45C1-A45C-BFD69329F6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09" name="Group 1106">
            <a:extLst>
              <a:ext uri="{FF2B5EF4-FFF2-40B4-BE49-F238E27FC236}">
                <a16:creationId xmlns:a16="http://schemas.microsoft.com/office/drawing/2014/main" id="{C497FCC1-E849-4BC3-9621-DB7AD88FAE17}"/>
              </a:ext>
            </a:extLst>
          </p:cNvPr>
          <p:cNvGrpSpPr>
            <a:grpSpLocks/>
          </p:cNvGrpSpPr>
          <p:nvPr/>
        </p:nvGrpSpPr>
        <p:grpSpPr bwMode="auto">
          <a:xfrm>
            <a:off x="7758113" y="2749550"/>
            <a:ext cx="407987" cy="180975"/>
            <a:chOff x="4655" y="2464"/>
            <a:chExt cx="319" cy="132"/>
          </a:xfrm>
        </p:grpSpPr>
        <p:grpSp>
          <p:nvGrpSpPr>
            <p:cNvPr id="57550" name="Group 1107">
              <a:extLst>
                <a:ext uri="{FF2B5EF4-FFF2-40B4-BE49-F238E27FC236}">
                  <a16:creationId xmlns:a16="http://schemas.microsoft.com/office/drawing/2014/main" id="{6D21CAA1-9188-468C-BB3D-3216FFE113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59" name="Oval 407">
                <a:extLst>
                  <a:ext uri="{FF2B5EF4-FFF2-40B4-BE49-F238E27FC236}">
                    <a16:creationId xmlns:a16="http://schemas.microsoft.com/office/drawing/2014/main" id="{DDCA21D4-86E7-49F7-98F0-9082D9A2A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0" name="Rectangle 410">
                <a:extLst>
                  <a:ext uri="{FF2B5EF4-FFF2-40B4-BE49-F238E27FC236}">
                    <a16:creationId xmlns:a16="http://schemas.microsoft.com/office/drawing/2014/main" id="{D6AE4AFD-FCD8-42DA-B408-2C069A221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61" name="Oval 411">
                <a:extLst>
                  <a:ext uri="{FF2B5EF4-FFF2-40B4-BE49-F238E27FC236}">
                    <a16:creationId xmlns:a16="http://schemas.microsoft.com/office/drawing/2014/main" id="{8F5C87CF-2270-4E5C-93C1-4E752B8E10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62" name="Group 1111">
                <a:extLst>
                  <a:ext uri="{FF2B5EF4-FFF2-40B4-BE49-F238E27FC236}">
                    <a16:creationId xmlns:a16="http://schemas.microsoft.com/office/drawing/2014/main" id="{96C96E87-DE57-4252-B565-0BDB752873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65" name="Freeform 1112">
                  <a:extLst>
                    <a:ext uri="{FF2B5EF4-FFF2-40B4-BE49-F238E27FC236}">
                      <a16:creationId xmlns:a16="http://schemas.microsoft.com/office/drawing/2014/main" id="{6648DC18-61B8-4B00-946B-1017A1D8A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66" name="Freeform 1113">
                  <a:extLst>
                    <a:ext uri="{FF2B5EF4-FFF2-40B4-BE49-F238E27FC236}">
                      <a16:creationId xmlns:a16="http://schemas.microsoft.com/office/drawing/2014/main" id="{59933A16-1455-4804-A2DF-0C6F0094FC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63" name="Line 1114">
                <a:extLst>
                  <a:ext uri="{FF2B5EF4-FFF2-40B4-BE49-F238E27FC236}">
                    <a16:creationId xmlns:a16="http://schemas.microsoft.com/office/drawing/2014/main" id="{44283646-FCC1-49D3-A3C8-13326C43B1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64" name="Line 1115">
                <a:extLst>
                  <a:ext uri="{FF2B5EF4-FFF2-40B4-BE49-F238E27FC236}">
                    <a16:creationId xmlns:a16="http://schemas.microsoft.com/office/drawing/2014/main" id="{04691FA6-F9FD-4475-A0E1-70AB657142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1" name="Oval 407">
              <a:extLst>
                <a:ext uri="{FF2B5EF4-FFF2-40B4-BE49-F238E27FC236}">
                  <a16:creationId xmlns:a16="http://schemas.microsoft.com/office/drawing/2014/main" id="{8F1DEDE8-CC0B-4B42-B49A-0B8F450D78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2" name="Rectangle 410">
              <a:extLst>
                <a:ext uri="{FF2B5EF4-FFF2-40B4-BE49-F238E27FC236}">
                  <a16:creationId xmlns:a16="http://schemas.microsoft.com/office/drawing/2014/main" id="{4CD60BDB-4D37-450E-9924-FF782015A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53" name="Oval 411">
              <a:extLst>
                <a:ext uri="{FF2B5EF4-FFF2-40B4-BE49-F238E27FC236}">
                  <a16:creationId xmlns:a16="http://schemas.microsoft.com/office/drawing/2014/main" id="{85BF8633-6D6B-4AEC-BD88-963D735491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54" name="Group 1119">
              <a:extLst>
                <a:ext uri="{FF2B5EF4-FFF2-40B4-BE49-F238E27FC236}">
                  <a16:creationId xmlns:a16="http://schemas.microsoft.com/office/drawing/2014/main" id="{BB34B46F-A9BE-491F-BB68-EED9140EE1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57" name="Freeform 1120">
                <a:extLst>
                  <a:ext uri="{FF2B5EF4-FFF2-40B4-BE49-F238E27FC236}">
                    <a16:creationId xmlns:a16="http://schemas.microsoft.com/office/drawing/2014/main" id="{96FBB1B7-4A80-4549-92A5-E111949FF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58" name="Freeform 1121">
                <a:extLst>
                  <a:ext uri="{FF2B5EF4-FFF2-40B4-BE49-F238E27FC236}">
                    <a16:creationId xmlns:a16="http://schemas.microsoft.com/office/drawing/2014/main" id="{DE961C96-F026-4865-864A-E625B40B4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55" name="Line 1122">
              <a:extLst>
                <a:ext uri="{FF2B5EF4-FFF2-40B4-BE49-F238E27FC236}">
                  <a16:creationId xmlns:a16="http://schemas.microsoft.com/office/drawing/2014/main" id="{3F3524B6-1FCF-4978-B77F-41F9756CBD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56" name="Line 1123">
              <a:extLst>
                <a:ext uri="{FF2B5EF4-FFF2-40B4-BE49-F238E27FC236}">
                  <a16:creationId xmlns:a16="http://schemas.microsoft.com/office/drawing/2014/main" id="{59C90849-66A6-4613-B78A-9581F72AC5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2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57410" name="Group 1124">
            <a:extLst>
              <a:ext uri="{FF2B5EF4-FFF2-40B4-BE49-F238E27FC236}">
                <a16:creationId xmlns:a16="http://schemas.microsoft.com/office/drawing/2014/main" id="{CCC475B4-A2AA-44A4-BFD1-AB90B0369826}"/>
              </a:ext>
            </a:extLst>
          </p:cNvPr>
          <p:cNvGrpSpPr>
            <a:grpSpLocks/>
          </p:cNvGrpSpPr>
          <p:nvPr/>
        </p:nvGrpSpPr>
        <p:grpSpPr bwMode="auto">
          <a:xfrm>
            <a:off x="7688263" y="2390775"/>
            <a:ext cx="392112" cy="180975"/>
            <a:chOff x="4655" y="2464"/>
            <a:chExt cx="319" cy="132"/>
          </a:xfrm>
        </p:grpSpPr>
        <p:grpSp>
          <p:nvGrpSpPr>
            <p:cNvPr id="57533" name="Group 1125">
              <a:extLst>
                <a:ext uri="{FF2B5EF4-FFF2-40B4-BE49-F238E27FC236}">
                  <a16:creationId xmlns:a16="http://schemas.microsoft.com/office/drawing/2014/main" id="{67436ACA-CDBC-4194-8922-93B966B3A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60" y="2464"/>
              <a:ext cx="310" cy="130"/>
              <a:chOff x="4334" y="1470"/>
              <a:chExt cx="246" cy="107"/>
            </a:xfrm>
          </p:grpSpPr>
          <p:sp>
            <p:nvSpPr>
              <p:cNvPr id="57542" name="Oval 407">
                <a:extLst>
                  <a:ext uri="{FF2B5EF4-FFF2-40B4-BE49-F238E27FC236}">
                    <a16:creationId xmlns:a16="http://schemas.microsoft.com/office/drawing/2014/main" id="{4AC3F8EB-9839-4476-A445-6803A1741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3" name="Rectangle 410">
                <a:extLst>
                  <a:ext uri="{FF2B5EF4-FFF2-40B4-BE49-F238E27FC236}">
                    <a16:creationId xmlns:a16="http://schemas.microsoft.com/office/drawing/2014/main" id="{6ED7C5C5-C383-4F24-A998-05AA6AC73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57544" name="Oval 411">
                <a:extLst>
                  <a:ext uri="{FF2B5EF4-FFF2-40B4-BE49-F238E27FC236}">
                    <a16:creationId xmlns:a16="http://schemas.microsoft.com/office/drawing/2014/main" id="{0452064E-A39E-4829-B0B8-548B3B1E3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57545" name="Group 1129">
                <a:extLst>
                  <a:ext uri="{FF2B5EF4-FFF2-40B4-BE49-F238E27FC236}">
                    <a16:creationId xmlns:a16="http://schemas.microsoft.com/office/drawing/2014/main" id="{C3CB2D88-70F3-4E29-BABF-D37AF71A901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57548" name="Freeform 1130">
                  <a:extLst>
                    <a:ext uri="{FF2B5EF4-FFF2-40B4-BE49-F238E27FC236}">
                      <a16:creationId xmlns:a16="http://schemas.microsoft.com/office/drawing/2014/main" id="{7A2B84DD-D34D-40A4-A4AF-B3152DEF58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549" name="Freeform 1131">
                  <a:extLst>
                    <a:ext uri="{FF2B5EF4-FFF2-40B4-BE49-F238E27FC236}">
                      <a16:creationId xmlns:a16="http://schemas.microsoft.com/office/drawing/2014/main" id="{4217FDE4-195B-49AC-A701-91A330D56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57546" name="Line 1132">
                <a:extLst>
                  <a:ext uri="{FF2B5EF4-FFF2-40B4-BE49-F238E27FC236}">
                    <a16:creationId xmlns:a16="http://schemas.microsoft.com/office/drawing/2014/main" id="{8FC02892-EAD5-4260-9066-DC98780F36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7" name="Line 1133">
                <a:extLst>
                  <a:ext uri="{FF2B5EF4-FFF2-40B4-BE49-F238E27FC236}">
                    <a16:creationId xmlns:a16="http://schemas.microsoft.com/office/drawing/2014/main" id="{B14D744A-6690-4B64-8701-F605AF76F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4" name="Oval 407">
              <a:extLst>
                <a:ext uri="{FF2B5EF4-FFF2-40B4-BE49-F238E27FC236}">
                  <a16:creationId xmlns:a16="http://schemas.microsoft.com/office/drawing/2014/main" id="{4C211557-4752-4710-AA5C-BF7432858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22"/>
              <a:ext cx="316" cy="74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5" name="Rectangle 410">
              <a:extLst>
                <a:ext uri="{FF2B5EF4-FFF2-40B4-BE49-F238E27FC236}">
                  <a16:creationId xmlns:a16="http://schemas.microsoft.com/office/drawing/2014/main" id="{38CCAE26-4E8E-4497-BD86-B2072D3C45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2514"/>
              <a:ext cx="318" cy="45"/>
            </a:xfrm>
            <a:prstGeom prst="rect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57536" name="Oval 411">
              <a:extLst>
                <a:ext uri="{FF2B5EF4-FFF2-40B4-BE49-F238E27FC236}">
                  <a16:creationId xmlns:a16="http://schemas.microsoft.com/office/drawing/2014/main" id="{45CD57CE-D5C4-431A-9F38-BC3198F199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5" y="2464"/>
              <a:ext cx="317" cy="86"/>
            </a:xfrm>
            <a:prstGeom prst="ellipse">
              <a:avLst/>
            </a:prstGeom>
            <a:gradFill rotWithShape="1">
              <a:gsLst>
                <a:gs pos="0">
                  <a:srgbClr val="FF0000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57537" name="Group 1137">
              <a:extLst>
                <a:ext uri="{FF2B5EF4-FFF2-40B4-BE49-F238E27FC236}">
                  <a16:creationId xmlns:a16="http://schemas.microsoft.com/office/drawing/2014/main" id="{0D9A1B19-8F31-45C1-86F2-F2BDF17A6D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19" y="2486"/>
              <a:ext cx="179" cy="41"/>
              <a:chOff x="2468" y="1332"/>
              <a:chExt cx="310" cy="60"/>
            </a:xfrm>
          </p:grpSpPr>
          <p:sp>
            <p:nvSpPr>
              <p:cNvPr id="57540" name="Freeform 1138">
                <a:extLst>
                  <a:ext uri="{FF2B5EF4-FFF2-40B4-BE49-F238E27FC236}">
                    <a16:creationId xmlns:a16="http://schemas.microsoft.com/office/drawing/2014/main" id="{37C76A42-BEAC-4BB7-BD4E-7A8AF8ECC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7541" name="Freeform 1139">
                <a:extLst>
                  <a:ext uri="{FF2B5EF4-FFF2-40B4-BE49-F238E27FC236}">
                    <a16:creationId xmlns:a16="http://schemas.microsoft.com/office/drawing/2014/main" id="{9DF107E8-16C4-4A22-B854-45EE2AA97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7538" name="Line 1140">
              <a:extLst>
                <a:ext uri="{FF2B5EF4-FFF2-40B4-BE49-F238E27FC236}">
                  <a16:creationId xmlns:a16="http://schemas.microsoft.com/office/drawing/2014/main" id="{C4F8D458-A8F6-4C6A-AD38-5B5454D81A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6" y="2506"/>
              <a:ext cx="0" cy="58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539" name="Line 1141">
              <a:extLst>
                <a:ext uri="{FF2B5EF4-FFF2-40B4-BE49-F238E27FC236}">
                  <a16:creationId xmlns:a16="http://schemas.microsoft.com/office/drawing/2014/main" id="{9AEB084A-7F1A-41B6-AE40-6D9CE59A3B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971" y="2507"/>
              <a:ext cx="0" cy="57"/>
            </a:xfrm>
            <a:prstGeom prst="line">
              <a:avLst/>
            </a:prstGeom>
            <a:noFill/>
            <a:ln w="952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57411" name="Picture 1142" descr="underline_base">
            <a:extLst>
              <a:ext uri="{FF2B5EF4-FFF2-40B4-BE49-F238E27FC236}">
                <a16:creationId xmlns:a16="http://schemas.microsoft.com/office/drawing/2014/main" id="{FB4221AE-5B46-4734-9BF1-F80BE0C1BBAA}"/>
              </a:ext>
            </a:extLst>
          </p:cNvPr>
          <p:cNvPicPr>
            <a:picLocks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2150" y="1039813"/>
            <a:ext cx="4264025" cy="188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412" name="Slide Number Placeholder 3">
            <a:extLst>
              <a:ext uri="{FF2B5EF4-FFF2-40B4-BE49-F238E27FC236}">
                <a16:creationId xmlns:a16="http://schemas.microsoft.com/office/drawing/2014/main" id="{2AE1E78D-80AA-4B08-9F57-AF54A5A8777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C3E009D-57DF-4298-A66E-DCC41A3C3373}" type="slidenum">
              <a:rPr lang="en-US" altLang="en-US" sz="1200">
                <a:latin typeface="Tahoma" panose="020B0604030504040204" pitchFamily="34" charset="0"/>
              </a:rPr>
              <a:pPr/>
              <a:t>24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57413" name="Group 7">
            <a:extLst>
              <a:ext uri="{FF2B5EF4-FFF2-40B4-BE49-F238E27FC236}">
                <a16:creationId xmlns:a16="http://schemas.microsoft.com/office/drawing/2014/main" id="{0D0106C7-8113-4EFA-B29C-553C5217179A}"/>
              </a:ext>
            </a:extLst>
          </p:cNvPr>
          <p:cNvGrpSpPr>
            <a:grpSpLocks/>
          </p:cNvGrpSpPr>
          <p:nvPr/>
        </p:nvGrpSpPr>
        <p:grpSpPr bwMode="auto">
          <a:xfrm>
            <a:off x="6219825" y="4837113"/>
            <a:ext cx="628650" cy="276225"/>
            <a:chOff x="4786435" y="6027638"/>
            <a:chExt cx="748703" cy="417782"/>
          </a:xfrm>
        </p:grpSpPr>
        <p:sp>
          <p:nvSpPr>
            <p:cNvPr id="519" name="Oval 518">
              <a:extLst>
                <a:ext uri="{FF2B5EF4-FFF2-40B4-BE49-F238E27FC236}">
                  <a16:creationId xmlns:a16="http://schemas.microsoft.com/office/drawing/2014/main" id="{30750E9D-F7FA-46B3-9888-9460AE560F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0" name="Rectangle 519">
              <a:extLst>
                <a:ext uri="{FF2B5EF4-FFF2-40B4-BE49-F238E27FC236}">
                  <a16:creationId xmlns:a16="http://schemas.microsoft.com/office/drawing/2014/main" id="{1B1CE189-F621-4E98-B7BB-D4DF5719F2AF}"/>
                </a:ext>
              </a:extLst>
            </p:cNvPr>
            <p:cNvSpPr/>
            <p:nvPr/>
          </p:nvSpPr>
          <p:spPr bwMode="auto">
            <a:xfrm>
              <a:off x="4790216" y="6188507"/>
              <a:ext cx="74492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1" name="Oval 520">
              <a:extLst>
                <a:ext uri="{FF2B5EF4-FFF2-40B4-BE49-F238E27FC236}">
                  <a16:creationId xmlns:a16="http://schemas.microsoft.com/office/drawing/2014/main" id="{50EF4534-55D5-488F-B50B-D757315BF5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2" name="Freeform 521">
              <a:extLst>
                <a:ext uri="{FF2B5EF4-FFF2-40B4-BE49-F238E27FC236}">
                  <a16:creationId xmlns:a16="http://schemas.microsoft.com/office/drawing/2014/main" id="{88302491-34A1-4F47-888A-94594B9C3D6B}"/>
                </a:ext>
              </a:extLst>
            </p:cNvPr>
            <p:cNvSpPr/>
            <p:nvPr/>
          </p:nvSpPr>
          <p:spPr bwMode="auto">
            <a:xfrm>
              <a:off x="4981174" y="6126080"/>
              <a:ext cx="361116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23" name="Freeform 522">
              <a:extLst>
                <a:ext uri="{FF2B5EF4-FFF2-40B4-BE49-F238E27FC236}">
                  <a16:creationId xmlns:a16="http://schemas.microsoft.com/office/drawing/2014/main" id="{8C267A53-9C2B-4362-A578-C723EBC51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4" name="Freeform 523">
              <a:extLst>
                <a:ext uri="{FF2B5EF4-FFF2-40B4-BE49-F238E27FC236}">
                  <a16:creationId xmlns:a16="http://schemas.microsoft.com/office/drawing/2014/main" id="{0BF36A0B-D50D-4C01-A98B-0380B436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25" name="Freeform 524">
              <a:extLst>
                <a:ext uri="{FF2B5EF4-FFF2-40B4-BE49-F238E27FC236}">
                  <a16:creationId xmlns:a16="http://schemas.microsoft.com/office/drawing/2014/main" id="{A0595AD3-B4D5-48D7-A2B5-1A84DCE380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26" name="Straight Connector 525">
              <a:extLst>
                <a:ext uri="{FF2B5EF4-FFF2-40B4-BE49-F238E27FC236}">
                  <a16:creationId xmlns:a16="http://schemas.microsoft.com/office/drawing/2014/main" id="{3FF80F32-3CC5-4761-B299-BB579CE8AF68}"/>
                </a:ext>
              </a:extLst>
            </p:cNvPr>
            <p:cNvCxnSpPr>
              <a:cxnSpLocks noChangeShapeType="1"/>
              <a:endCxn id="521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27" name="Straight Connector 526">
              <a:extLst>
                <a:ext uri="{FF2B5EF4-FFF2-40B4-BE49-F238E27FC236}">
                  <a16:creationId xmlns:a16="http://schemas.microsoft.com/office/drawing/2014/main" id="{75F91ECC-86D2-4A0F-B99B-5645209482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4" name="Group 5">
            <a:extLst>
              <a:ext uri="{FF2B5EF4-FFF2-40B4-BE49-F238E27FC236}">
                <a16:creationId xmlns:a16="http://schemas.microsoft.com/office/drawing/2014/main" id="{2D1EF824-4FD4-48AB-BEBE-7F25F2A85AF6}"/>
              </a:ext>
            </a:extLst>
          </p:cNvPr>
          <p:cNvGrpSpPr>
            <a:grpSpLocks/>
          </p:cNvGrpSpPr>
          <p:nvPr/>
        </p:nvGrpSpPr>
        <p:grpSpPr bwMode="auto">
          <a:xfrm>
            <a:off x="7683500" y="2387600"/>
            <a:ext cx="409575" cy="222250"/>
            <a:chOff x="2213011" y="6015083"/>
            <a:chExt cx="745177" cy="407107"/>
          </a:xfrm>
        </p:grpSpPr>
        <p:sp>
          <p:nvSpPr>
            <p:cNvPr id="529" name="Oval 528">
              <a:extLst>
                <a:ext uri="{FF2B5EF4-FFF2-40B4-BE49-F238E27FC236}">
                  <a16:creationId xmlns:a16="http://schemas.microsoft.com/office/drawing/2014/main" id="{A1BAF168-D12F-4962-89AC-DBAF198360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0" name="Rectangle 529">
              <a:extLst>
                <a:ext uri="{FF2B5EF4-FFF2-40B4-BE49-F238E27FC236}">
                  <a16:creationId xmlns:a16="http://schemas.microsoft.com/office/drawing/2014/main" id="{CC7BFD15-61BB-4CFE-8B88-D21602122E82}"/>
                </a:ext>
              </a:extLst>
            </p:cNvPr>
            <p:cNvSpPr/>
            <p:nvPr/>
          </p:nvSpPr>
          <p:spPr bwMode="auto">
            <a:xfrm>
              <a:off x="2213011" y="6163387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1" name="Oval 530">
              <a:extLst>
                <a:ext uri="{FF2B5EF4-FFF2-40B4-BE49-F238E27FC236}">
                  <a16:creationId xmlns:a16="http://schemas.microsoft.com/office/drawing/2014/main" id="{1422C0A1-9EF3-4F9D-AE20-018EBBDED5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2" name="Freeform 531">
              <a:extLst>
                <a:ext uri="{FF2B5EF4-FFF2-40B4-BE49-F238E27FC236}">
                  <a16:creationId xmlns:a16="http://schemas.microsoft.com/office/drawing/2014/main" id="{E74AF955-EACB-4BD8-870C-2051B978FD79}"/>
                </a:ext>
              </a:extLst>
            </p:cNvPr>
            <p:cNvSpPr/>
            <p:nvPr/>
          </p:nvSpPr>
          <p:spPr bwMode="auto">
            <a:xfrm>
              <a:off x="2403638" y="6102320"/>
              <a:ext cx="361036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3" name="Freeform 532">
              <a:extLst>
                <a:ext uri="{FF2B5EF4-FFF2-40B4-BE49-F238E27FC236}">
                  <a16:creationId xmlns:a16="http://schemas.microsoft.com/office/drawing/2014/main" id="{AA91E5FF-5C1B-479B-9FE5-1C2169D86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4" name="Freeform 533">
              <a:extLst>
                <a:ext uri="{FF2B5EF4-FFF2-40B4-BE49-F238E27FC236}">
                  <a16:creationId xmlns:a16="http://schemas.microsoft.com/office/drawing/2014/main" id="{02E2F3AA-6F8A-4ED6-8D32-5A9A4EF44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5" name="Freeform 534">
              <a:extLst>
                <a:ext uri="{FF2B5EF4-FFF2-40B4-BE49-F238E27FC236}">
                  <a16:creationId xmlns:a16="http://schemas.microsoft.com/office/drawing/2014/main" id="{725480C4-C16C-40F4-873F-88AD7588A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36" name="Straight Connector 535">
              <a:extLst>
                <a:ext uri="{FF2B5EF4-FFF2-40B4-BE49-F238E27FC236}">
                  <a16:creationId xmlns:a16="http://schemas.microsoft.com/office/drawing/2014/main" id="{BBEE14DC-7184-4C97-BD04-966371DDFDEE}"/>
                </a:ext>
              </a:extLst>
            </p:cNvPr>
            <p:cNvCxnSpPr>
              <a:cxnSpLocks noChangeShapeType="1"/>
              <a:endCxn id="531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37" name="Straight Connector 536">
              <a:extLst>
                <a:ext uri="{FF2B5EF4-FFF2-40B4-BE49-F238E27FC236}">
                  <a16:creationId xmlns:a16="http://schemas.microsoft.com/office/drawing/2014/main" id="{0258F5F4-CA46-4F40-8329-2D18EE85F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5" name="Group 542">
            <a:extLst>
              <a:ext uri="{FF2B5EF4-FFF2-40B4-BE49-F238E27FC236}">
                <a16:creationId xmlns:a16="http://schemas.microsoft.com/office/drawing/2014/main" id="{DE6E4A88-BD96-4CC5-9255-1F570E033B5C}"/>
              </a:ext>
            </a:extLst>
          </p:cNvPr>
          <p:cNvGrpSpPr>
            <a:grpSpLocks/>
          </p:cNvGrpSpPr>
          <p:nvPr/>
        </p:nvGrpSpPr>
        <p:grpSpPr bwMode="auto">
          <a:xfrm>
            <a:off x="7751763" y="2738438"/>
            <a:ext cx="411162" cy="220662"/>
            <a:chOff x="2213011" y="6015083"/>
            <a:chExt cx="745177" cy="407107"/>
          </a:xfrm>
        </p:grpSpPr>
        <p:sp>
          <p:nvSpPr>
            <p:cNvPr id="544" name="Oval 543">
              <a:extLst>
                <a:ext uri="{FF2B5EF4-FFF2-40B4-BE49-F238E27FC236}">
                  <a16:creationId xmlns:a16="http://schemas.microsoft.com/office/drawing/2014/main" id="{6048EA5B-3AF9-458A-9D1F-0195765573C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5" name="Rectangle 544">
              <a:extLst>
                <a:ext uri="{FF2B5EF4-FFF2-40B4-BE49-F238E27FC236}">
                  <a16:creationId xmlns:a16="http://schemas.microsoft.com/office/drawing/2014/main" id="{647B170A-58CF-4C5A-85CF-83B46624D9F2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6" name="Oval 545">
              <a:extLst>
                <a:ext uri="{FF2B5EF4-FFF2-40B4-BE49-F238E27FC236}">
                  <a16:creationId xmlns:a16="http://schemas.microsoft.com/office/drawing/2014/main" id="{EEBDB6CA-82F8-4C85-8693-308A6DECC2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8C124F4D-F675-4D8E-8ED7-56B5D86C4548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ED9BAF70-F63F-4DE8-955D-C591C6602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D9691AFA-F972-4A43-8261-7087F69CCF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0" name="Freeform 549">
              <a:extLst>
                <a:ext uri="{FF2B5EF4-FFF2-40B4-BE49-F238E27FC236}">
                  <a16:creationId xmlns:a16="http://schemas.microsoft.com/office/drawing/2014/main" id="{AD990905-0E7F-4A0D-9A76-19B39ECBA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715C9389-6455-44BC-90EB-E959970FCC47}"/>
                </a:ext>
              </a:extLst>
            </p:cNvPr>
            <p:cNvCxnSpPr>
              <a:cxnSpLocks noChangeShapeType="1"/>
              <a:endCxn id="54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2" name="Straight Connector 551">
              <a:extLst>
                <a:ext uri="{FF2B5EF4-FFF2-40B4-BE49-F238E27FC236}">
                  <a16:creationId xmlns:a16="http://schemas.microsoft.com/office/drawing/2014/main" id="{9744219E-A969-4749-8546-EC98463A6C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6" name="Group 552">
            <a:extLst>
              <a:ext uri="{FF2B5EF4-FFF2-40B4-BE49-F238E27FC236}">
                <a16:creationId xmlns:a16="http://schemas.microsoft.com/office/drawing/2014/main" id="{B82D82EB-C861-4F74-9E87-65E13674F710}"/>
              </a:ext>
            </a:extLst>
          </p:cNvPr>
          <p:cNvGrpSpPr>
            <a:grpSpLocks/>
          </p:cNvGrpSpPr>
          <p:nvPr/>
        </p:nvGrpSpPr>
        <p:grpSpPr bwMode="auto">
          <a:xfrm>
            <a:off x="7200900" y="2743200"/>
            <a:ext cx="411163" cy="220663"/>
            <a:chOff x="2213011" y="6015083"/>
            <a:chExt cx="745177" cy="407107"/>
          </a:xfrm>
        </p:grpSpPr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F2B2728E-0396-4E42-8667-067774AF49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Rectangle 554">
              <a:extLst>
                <a:ext uri="{FF2B5EF4-FFF2-40B4-BE49-F238E27FC236}">
                  <a16:creationId xmlns:a16="http://schemas.microsoft.com/office/drawing/2014/main" id="{DE317674-D987-46A9-B53B-C78BFC026F84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C7BF7C22-EC9A-4A71-A257-BF765BC82FF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1117E351-305D-47A3-9257-333E6EEFA587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13E38B83-5002-479D-B090-AC0E2CA80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9" name="Freeform 558">
              <a:extLst>
                <a:ext uri="{FF2B5EF4-FFF2-40B4-BE49-F238E27FC236}">
                  <a16:creationId xmlns:a16="http://schemas.microsoft.com/office/drawing/2014/main" id="{5E085764-9D47-468D-878B-531146163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0" name="Freeform 559">
              <a:extLst>
                <a:ext uri="{FF2B5EF4-FFF2-40B4-BE49-F238E27FC236}">
                  <a16:creationId xmlns:a16="http://schemas.microsoft.com/office/drawing/2014/main" id="{129074F0-2D8C-489D-85FF-37CB3B90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1" name="Straight Connector 560">
              <a:extLst>
                <a:ext uri="{FF2B5EF4-FFF2-40B4-BE49-F238E27FC236}">
                  <a16:creationId xmlns:a16="http://schemas.microsoft.com/office/drawing/2014/main" id="{A878527E-2E99-402C-B554-583EAC50BE7B}"/>
                </a:ext>
              </a:extLst>
            </p:cNvPr>
            <p:cNvCxnSpPr>
              <a:cxnSpLocks noChangeShapeType="1"/>
              <a:endCxn id="55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2" name="Straight Connector 561">
              <a:extLst>
                <a:ext uri="{FF2B5EF4-FFF2-40B4-BE49-F238E27FC236}">
                  <a16:creationId xmlns:a16="http://schemas.microsoft.com/office/drawing/2014/main" id="{A0822349-9871-42FE-84E3-2A3930B83D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7" name="Group 562">
            <a:extLst>
              <a:ext uri="{FF2B5EF4-FFF2-40B4-BE49-F238E27FC236}">
                <a16:creationId xmlns:a16="http://schemas.microsoft.com/office/drawing/2014/main" id="{32945636-F5A2-4BCD-843B-5E231C4FAB76}"/>
              </a:ext>
            </a:extLst>
          </p:cNvPr>
          <p:cNvGrpSpPr>
            <a:grpSpLocks/>
          </p:cNvGrpSpPr>
          <p:nvPr/>
        </p:nvGrpSpPr>
        <p:grpSpPr bwMode="auto">
          <a:xfrm>
            <a:off x="7188200" y="2473325"/>
            <a:ext cx="409575" cy="220663"/>
            <a:chOff x="2213011" y="6015083"/>
            <a:chExt cx="745177" cy="407107"/>
          </a:xfrm>
        </p:grpSpPr>
        <p:sp>
          <p:nvSpPr>
            <p:cNvPr id="564" name="Oval 563">
              <a:extLst>
                <a:ext uri="{FF2B5EF4-FFF2-40B4-BE49-F238E27FC236}">
                  <a16:creationId xmlns:a16="http://schemas.microsoft.com/office/drawing/2014/main" id="{BBE31923-4C14-4924-A177-C3BF1EC70D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5" name="Rectangle 564">
              <a:extLst>
                <a:ext uri="{FF2B5EF4-FFF2-40B4-BE49-F238E27FC236}">
                  <a16:creationId xmlns:a16="http://schemas.microsoft.com/office/drawing/2014/main" id="{CC537182-5199-41C0-A024-2022097FD470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6" name="Oval 565">
              <a:extLst>
                <a:ext uri="{FF2B5EF4-FFF2-40B4-BE49-F238E27FC236}">
                  <a16:creationId xmlns:a16="http://schemas.microsoft.com/office/drawing/2014/main" id="{07A24F0E-ADCA-4F73-9E74-8586DA74BD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BAF9E3B3-3C59-4047-923E-9CC32C25A2AF}"/>
                </a:ext>
              </a:extLst>
            </p:cNvPr>
            <p:cNvSpPr/>
            <p:nvPr/>
          </p:nvSpPr>
          <p:spPr bwMode="auto">
            <a:xfrm>
              <a:off x="2403638" y="6102948"/>
              <a:ext cx="361036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8" name="Freeform 567">
              <a:extLst>
                <a:ext uri="{FF2B5EF4-FFF2-40B4-BE49-F238E27FC236}">
                  <a16:creationId xmlns:a16="http://schemas.microsoft.com/office/drawing/2014/main" id="{00D6002D-C077-4F1C-B773-7E607B6811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9" name="Freeform 568">
              <a:extLst>
                <a:ext uri="{FF2B5EF4-FFF2-40B4-BE49-F238E27FC236}">
                  <a16:creationId xmlns:a16="http://schemas.microsoft.com/office/drawing/2014/main" id="{14458861-F175-400C-8515-66375E79E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0" name="Freeform 569">
              <a:extLst>
                <a:ext uri="{FF2B5EF4-FFF2-40B4-BE49-F238E27FC236}">
                  <a16:creationId xmlns:a16="http://schemas.microsoft.com/office/drawing/2014/main" id="{EF3BBAF9-6434-4B0A-B577-11C61875A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1" name="Straight Connector 570">
              <a:extLst>
                <a:ext uri="{FF2B5EF4-FFF2-40B4-BE49-F238E27FC236}">
                  <a16:creationId xmlns:a16="http://schemas.microsoft.com/office/drawing/2014/main" id="{AB3CF98E-A66E-4AA9-B669-5CD433BDA7B2}"/>
                </a:ext>
              </a:extLst>
            </p:cNvPr>
            <p:cNvCxnSpPr>
              <a:cxnSpLocks noChangeShapeType="1"/>
              <a:endCxn id="56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7314119-9BBE-4D77-92C8-38A029313A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8" name="Group 572">
            <a:extLst>
              <a:ext uri="{FF2B5EF4-FFF2-40B4-BE49-F238E27FC236}">
                <a16:creationId xmlns:a16="http://schemas.microsoft.com/office/drawing/2014/main" id="{F4045713-BB28-486B-A5BC-19AF462D0BC5}"/>
              </a:ext>
            </a:extLst>
          </p:cNvPr>
          <p:cNvGrpSpPr>
            <a:grpSpLocks/>
          </p:cNvGrpSpPr>
          <p:nvPr/>
        </p:nvGrpSpPr>
        <p:grpSpPr bwMode="auto">
          <a:xfrm>
            <a:off x="7085013" y="3622675"/>
            <a:ext cx="411162" cy="220663"/>
            <a:chOff x="2213011" y="6015083"/>
            <a:chExt cx="745177" cy="407107"/>
          </a:xfrm>
        </p:grpSpPr>
        <p:sp>
          <p:nvSpPr>
            <p:cNvPr id="574" name="Oval 573">
              <a:extLst>
                <a:ext uri="{FF2B5EF4-FFF2-40B4-BE49-F238E27FC236}">
                  <a16:creationId xmlns:a16="http://schemas.microsoft.com/office/drawing/2014/main" id="{7B5E2A45-B458-4D8E-A899-485470B2ED3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5" name="Rectangle 574">
              <a:extLst>
                <a:ext uri="{FF2B5EF4-FFF2-40B4-BE49-F238E27FC236}">
                  <a16:creationId xmlns:a16="http://schemas.microsoft.com/office/drawing/2014/main" id="{1A7E2512-0B73-4276-AAE3-99C343243D29}"/>
                </a:ext>
              </a:extLst>
            </p:cNvPr>
            <p:cNvSpPr/>
            <p:nvPr/>
          </p:nvSpPr>
          <p:spPr bwMode="auto">
            <a:xfrm>
              <a:off x="2213011" y="6164454"/>
              <a:ext cx="745177" cy="108365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3477D23F-DBFC-429C-A658-83C2DA9974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7" name="Freeform 576">
              <a:extLst>
                <a:ext uri="{FF2B5EF4-FFF2-40B4-BE49-F238E27FC236}">
                  <a16:creationId xmlns:a16="http://schemas.microsoft.com/office/drawing/2014/main" id="{CA507C9F-80AD-406A-A91E-F330AB254C78}"/>
                </a:ext>
              </a:extLst>
            </p:cNvPr>
            <p:cNvSpPr/>
            <p:nvPr/>
          </p:nvSpPr>
          <p:spPr bwMode="auto">
            <a:xfrm>
              <a:off x="2402902" y="6102948"/>
              <a:ext cx="362519" cy="1493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E08DBA48-5141-4347-B470-2B5AC17DC08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9" name="Freeform 578">
              <a:extLst>
                <a:ext uri="{FF2B5EF4-FFF2-40B4-BE49-F238E27FC236}">
                  <a16:creationId xmlns:a16="http://schemas.microsoft.com/office/drawing/2014/main" id="{7A757A64-8A6F-4975-95E5-2BDC32A9C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0" name="Freeform 579">
              <a:extLst>
                <a:ext uri="{FF2B5EF4-FFF2-40B4-BE49-F238E27FC236}">
                  <a16:creationId xmlns:a16="http://schemas.microsoft.com/office/drawing/2014/main" id="{965BE7C4-E084-4EA7-87E4-0114BEF24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1" name="Straight Connector 580">
              <a:extLst>
                <a:ext uri="{FF2B5EF4-FFF2-40B4-BE49-F238E27FC236}">
                  <a16:creationId xmlns:a16="http://schemas.microsoft.com/office/drawing/2014/main" id="{8427FF8E-6966-4781-B33D-C6F5C482534D}"/>
                </a:ext>
              </a:extLst>
            </p:cNvPr>
            <p:cNvCxnSpPr>
              <a:cxnSpLocks noChangeShapeType="1"/>
              <a:endCxn id="57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2" name="Straight Connector 581">
              <a:extLst>
                <a:ext uri="{FF2B5EF4-FFF2-40B4-BE49-F238E27FC236}">
                  <a16:creationId xmlns:a16="http://schemas.microsoft.com/office/drawing/2014/main" id="{5CD4A67B-87B0-417B-AD14-65C3D11ED0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19" name="Group 582">
            <a:extLst>
              <a:ext uri="{FF2B5EF4-FFF2-40B4-BE49-F238E27FC236}">
                <a16:creationId xmlns:a16="http://schemas.microsoft.com/office/drawing/2014/main" id="{5F4CD7E7-6C99-4E40-9B4A-B5FC94DC1466}"/>
              </a:ext>
            </a:extLst>
          </p:cNvPr>
          <p:cNvGrpSpPr>
            <a:grpSpLocks/>
          </p:cNvGrpSpPr>
          <p:nvPr/>
        </p:nvGrpSpPr>
        <p:grpSpPr bwMode="auto">
          <a:xfrm>
            <a:off x="7753350" y="3636963"/>
            <a:ext cx="411163" cy="220662"/>
            <a:chOff x="2213011" y="6015083"/>
            <a:chExt cx="745177" cy="407107"/>
          </a:xfrm>
        </p:grpSpPr>
        <p:sp>
          <p:nvSpPr>
            <p:cNvPr id="584" name="Oval 583">
              <a:extLst>
                <a:ext uri="{FF2B5EF4-FFF2-40B4-BE49-F238E27FC236}">
                  <a16:creationId xmlns:a16="http://schemas.microsoft.com/office/drawing/2014/main" id="{C8B9B10F-C167-495C-9841-1A6B4D46DE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5" name="Rectangle 584">
              <a:extLst>
                <a:ext uri="{FF2B5EF4-FFF2-40B4-BE49-F238E27FC236}">
                  <a16:creationId xmlns:a16="http://schemas.microsoft.com/office/drawing/2014/main" id="{251BA81D-9D85-421C-BD12-96298C68EBF3}"/>
                </a:ext>
              </a:extLst>
            </p:cNvPr>
            <p:cNvSpPr/>
            <p:nvPr/>
          </p:nvSpPr>
          <p:spPr bwMode="auto">
            <a:xfrm>
              <a:off x="2213011" y="6164453"/>
              <a:ext cx="745177" cy="108368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6" name="Oval 585">
              <a:extLst>
                <a:ext uri="{FF2B5EF4-FFF2-40B4-BE49-F238E27FC236}">
                  <a16:creationId xmlns:a16="http://schemas.microsoft.com/office/drawing/2014/main" id="{9CBB3A50-7650-4B59-AB41-3131FAB0A8E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7" name="Freeform 586">
              <a:extLst>
                <a:ext uri="{FF2B5EF4-FFF2-40B4-BE49-F238E27FC236}">
                  <a16:creationId xmlns:a16="http://schemas.microsoft.com/office/drawing/2014/main" id="{9C5857F5-64F3-4A97-8BC6-322E0B013F57}"/>
                </a:ext>
              </a:extLst>
            </p:cNvPr>
            <p:cNvSpPr/>
            <p:nvPr/>
          </p:nvSpPr>
          <p:spPr bwMode="auto">
            <a:xfrm>
              <a:off x="2402901" y="6102948"/>
              <a:ext cx="362518" cy="149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8" name="Freeform 587">
              <a:extLst>
                <a:ext uri="{FF2B5EF4-FFF2-40B4-BE49-F238E27FC236}">
                  <a16:creationId xmlns:a16="http://schemas.microsoft.com/office/drawing/2014/main" id="{8C629B21-2847-4937-8830-479916561A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9" name="Freeform 588">
              <a:extLst>
                <a:ext uri="{FF2B5EF4-FFF2-40B4-BE49-F238E27FC236}">
                  <a16:creationId xmlns:a16="http://schemas.microsoft.com/office/drawing/2014/main" id="{896F9759-4B14-47A8-B294-5A684CBCC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0" name="Freeform 589">
              <a:extLst>
                <a:ext uri="{FF2B5EF4-FFF2-40B4-BE49-F238E27FC236}">
                  <a16:creationId xmlns:a16="http://schemas.microsoft.com/office/drawing/2014/main" id="{2C5EB8AF-07CC-4C9A-90B7-51743C69BB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1" name="Straight Connector 590">
              <a:extLst>
                <a:ext uri="{FF2B5EF4-FFF2-40B4-BE49-F238E27FC236}">
                  <a16:creationId xmlns:a16="http://schemas.microsoft.com/office/drawing/2014/main" id="{E4C619BA-358C-4710-8785-C44E7429E64F}"/>
                </a:ext>
              </a:extLst>
            </p:cNvPr>
            <p:cNvCxnSpPr>
              <a:cxnSpLocks noChangeShapeType="1"/>
              <a:endCxn id="58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2" name="Straight Connector 591">
              <a:extLst>
                <a:ext uri="{FF2B5EF4-FFF2-40B4-BE49-F238E27FC236}">
                  <a16:creationId xmlns:a16="http://schemas.microsoft.com/office/drawing/2014/main" id="{20A6583D-D052-43AC-9B87-6B9ED4E253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0" name="Group 592">
            <a:extLst>
              <a:ext uri="{FF2B5EF4-FFF2-40B4-BE49-F238E27FC236}">
                <a16:creationId xmlns:a16="http://schemas.microsoft.com/office/drawing/2014/main" id="{6B62BD7E-0132-42BE-8054-6A15823B1B6B}"/>
              </a:ext>
            </a:extLst>
          </p:cNvPr>
          <p:cNvGrpSpPr>
            <a:grpSpLocks/>
          </p:cNvGrpSpPr>
          <p:nvPr/>
        </p:nvGrpSpPr>
        <p:grpSpPr bwMode="auto">
          <a:xfrm>
            <a:off x="7454900" y="3903663"/>
            <a:ext cx="411163" cy="222250"/>
            <a:chOff x="2213011" y="6015083"/>
            <a:chExt cx="745177" cy="407107"/>
          </a:xfrm>
        </p:grpSpPr>
        <p:sp>
          <p:nvSpPr>
            <p:cNvPr id="594" name="Oval 593">
              <a:extLst>
                <a:ext uri="{FF2B5EF4-FFF2-40B4-BE49-F238E27FC236}">
                  <a16:creationId xmlns:a16="http://schemas.microsoft.com/office/drawing/2014/main" id="{C178E4C9-BA0C-420A-9555-023CE605FC4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5105" y="612247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0" scaled="1"/>
            </a:gra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5" name="Rectangle 594">
              <a:extLst>
                <a:ext uri="{FF2B5EF4-FFF2-40B4-BE49-F238E27FC236}">
                  <a16:creationId xmlns:a16="http://schemas.microsoft.com/office/drawing/2014/main" id="{BF055D10-2A5B-4029-A81B-46C298EE4245}"/>
                </a:ext>
              </a:extLst>
            </p:cNvPr>
            <p:cNvSpPr/>
            <p:nvPr/>
          </p:nvSpPr>
          <p:spPr bwMode="auto">
            <a:xfrm>
              <a:off x="2213011" y="6163385"/>
              <a:ext cx="745177" cy="110500"/>
            </a:xfrm>
            <a:prstGeom prst="rect">
              <a:avLst/>
            </a:prstGeom>
            <a:gradFill>
              <a:gsLst>
                <a:gs pos="0">
                  <a:srgbClr val="990716"/>
                </a:gs>
                <a:gs pos="53000">
                  <a:srgbClr val="FF4949"/>
                </a:gs>
                <a:gs pos="100000">
                  <a:srgbClr val="990716"/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6" name="Oval 595">
              <a:extLst>
                <a:ext uri="{FF2B5EF4-FFF2-40B4-BE49-F238E27FC236}">
                  <a16:creationId xmlns:a16="http://schemas.microsoft.com/office/drawing/2014/main" id="{464C421C-F167-4471-BFF7-CBAF8BD1596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213011" y="6015083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7" name="Freeform 596">
              <a:extLst>
                <a:ext uri="{FF2B5EF4-FFF2-40B4-BE49-F238E27FC236}">
                  <a16:creationId xmlns:a16="http://schemas.microsoft.com/office/drawing/2014/main" id="{0DAFE13A-AD8E-4833-A38C-CAF5E2183E6B}"/>
                </a:ext>
              </a:extLst>
            </p:cNvPr>
            <p:cNvSpPr/>
            <p:nvPr/>
          </p:nvSpPr>
          <p:spPr bwMode="auto">
            <a:xfrm>
              <a:off x="2402901" y="6102320"/>
              <a:ext cx="362518" cy="15121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FF494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8" name="Freeform 597">
              <a:extLst>
                <a:ext uri="{FF2B5EF4-FFF2-40B4-BE49-F238E27FC236}">
                  <a16:creationId xmlns:a16="http://schemas.microsoft.com/office/drawing/2014/main" id="{7E03E7A4-48A2-4E93-A554-8EF243BA4F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365814" y="606474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9" name="Freeform 598">
              <a:extLst>
                <a:ext uri="{FF2B5EF4-FFF2-40B4-BE49-F238E27FC236}">
                  <a16:creationId xmlns:a16="http://schemas.microsoft.com/office/drawing/2014/main" id="{DE723822-5324-4B06-AD86-CAA95391A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52582" y="615355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6B9DE53-193C-4F80-A030-B8FFEC16F9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357441" y="615577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990716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1" name="Straight Connector 600">
              <a:extLst>
                <a:ext uri="{FF2B5EF4-FFF2-40B4-BE49-F238E27FC236}">
                  <a16:creationId xmlns:a16="http://schemas.microsoft.com/office/drawing/2014/main" id="{43388F10-54BF-40E3-8E09-F1E518BAECDF}"/>
                </a:ext>
              </a:extLst>
            </p:cNvPr>
            <p:cNvCxnSpPr>
              <a:cxnSpLocks noChangeShapeType="1"/>
              <a:endCxn id="596" idx="2"/>
            </p:cNvCxnSpPr>
            <p:nvPr/>
          </p:nvCxnSpPr>
          <p:spPr bwMode="auto">
            <a:xfrm flipH="1" flipV="1">
              <a:off x="2213011" y="6166052"/>
              <a:ext cx="2093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2" name="Straight Connector 601">
              <a:extLst>
                <a:ext uri="{FF2B5EF4-FFF2-40B4-BE49-F238E27FC236}">
                  <a16:creationId xmlns:a16="http://schemas.microsoft.com/office/drawing/2014/main" id="{BDAC5918-C39B-479D-86D4-97B5586EC45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56094" y="6160214"/>
              <a:ext cx="2094" cy="115447"/>
            </a:xfrm>
            <a:prstGeom prst="line">
              <a:avLst/>
            </a:prstGeom>
            <a:noFill/>
            <a:ln w="6350">
              <a:solidFill>
                <a:srgbClr val="990716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1" name="Group 604">
            <a:extLst>
              <a:ext uri="{FF2B5EF4-FFF2-40B4-BE49-F238E27FC236}">
                <a16:creationId xmlns:a16="http://schemas.microsoft.com/office/drawing/2014/main" id="{2087D835-8807-47C3-8F40-9E40B8241419}"/>
              </a:ext>
            </a:extLst>
          </p:cNvPr>
          <p:cNvGrpSpPr>
            <a:grpSpLocks/>
          </p:cNvGrpSpPr>
          <p:nvPr/>
        </p:nvGrpSpPr>
        <p:grpSpPr bwMode="auto">
          <a:xfrm>
            <a:off x="6962775" y="4495800"/>
            <a:ext cx="627063" cy="276225"/>
            <a:chOff x="4786435" y="6027638"/>
            <a:chExt cx="748703" cy="417782"/>
          </a:xfrm>
        </p:grpSpPr>
        <p:sp>
          <p:nvSpPr>
            <p:cNvPr id="606" name="Oval 605">
              <a:extLst>
                <a:ext uri="{FF2B5EF4-FFF2-40B4-BE49-F238E27FC236}">
                  <a16:creationId xmlns:a16="http://schemas.microsoft.com/office/drawing/2014/main" id="{976FF60A-519C-4391-8962-98151B20B39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7" name="Rectangle 606">
              <a:extLst>
                <a:ext uri="{FF2B5EF4-FFF2-40B4-BE49-F238E27FC236}">
                  <a16:creationId xmlns:a16="http://schemas.microsoft.com/office/drawing/2014/main" id="{82E85FE4-D1B5-4F63-AB6E-0C1C77A946AD}"/>
                </a:ext>
              </a:extLst>
            </p:cNvPr>
            <p:cNvSpPr/>
            <p:nvPr/>
          </p:nvSpPr>
          <p:spPr bwMode="auto">
            <a:xfrm>
              <a:off x="4790226" y="6188509"/>
              <a:ext cx="744912" cy="108046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8" name="Oval 607">
              <a:extLst>
                <a:ext uri="{FF2B5EF4-FFF2-40B4-BE49-F238E27FC236}">
                  <a16:creationId xmlns:a16="http://schemas.microsoft.com/office/drawing/2014/main" id="{13A6F2F0-3B5A-4EE9-A2BF-4C6763641B8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9" name="Freeform 608">
              <a:extLst>
                <a:ext uri="{FF2B5EF4-FFF2-40B4-BE49-F238E27FC236}">
                  <a16:creationId xmlns:a16="http://schemas.microsoft.com/office/drawing/2014/main" id="{A45CB779-75AD-43D0-A733-9BA50FF3F6DB}"/>
                </a:ext>
              </a:extLst>
            </p:cNvPr>
            <p:cNvSpPr/>
            <p:nvPr/>
          </p:nvSpPr>
          <p:spPr bwMode="auto">
            <a:xfrm>
              <a:off x="4979771" y="6126082"/>
              <a:ext cx="362031" cy="15126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0" name="Freeform 609">
              <a:extLst>
                <a:ext uri="{FF2B5EF4-FFF2-40B4-BE49-F238E27FC236}">
                  <a16:creationId xmlns:a16="http://schemas.microsoft.com/office/drawing/2014/main" id="{7664650B-331E-4A42-947C-A7586F7DE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1" name="Freeform 610">
              <a:extLst>
                <a:ext uri="{FF2B5EF4-FFF2-40B4-BE49-F238E27FC236}">
                  <a16:creationId xmlns:a16="http://schemas.microsoft.com/office/drawing/2014/main" id="{D8B80408-7023-4EFB-A076-E8AB5ACC62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12" name="Freeform 611">
              <a:extLst>
                <a:ext uri="{FF2B5EF4-FFF2-40B4-BE49-F238E27FC236}">
                  <a16:creationId xmlns:a16="http://schemas.microsoft.com/office/drawing/2014/main" id="{7AD08D54-796D-458D-BB1E-9327A0A42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13" name="Straight Connector 612">
              <a:extLst>
                <a:ext uri="{FF2B5EF4-FFF2-40B4-BE49-F238E27FC236}">
                  <a16:creationId xmlns:a16="http://schemas.microsoft.com/office/drawing/2014/main" id="{A06D4F28-FB0B-49C0-A239-9294B49431F6}"/>
                </a:ext>
              </a:extLst>
            </p:cNvPr>
            <p:cNvCxnSpPr>
              <a:cxnSpLocks noChangeShapeType="1"/>
              <a:endCxn id="60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A81A27EC-83CD-47D9-ACEB-3A9CED267C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2" name="Group 614">
            <a:extLst>
              <a:ext uri="{FF2B5EF4-FFF2-40B4-BE49-F238E27FC236}">
                <a16:creationId xmlns:a16="http://schemas.microsoft.com/office/drawing/2014/main" id="{C4B2C7CA-7657-472C-B183-03A629404DED}"/>
              </a:ext>
            </a:extLst>
          </p:cNvPr>
          <p:cNvGrpSpPr>
            <a:grpSpLocks/>
          </p:cNvGrpSpPr>
          <p:nvPr/>
        </p:nvGrpSpPr>
        <p:grpSpPr bwMode="auto">
          <a:xfrm>
            <a:off x="7581900" y="4792663"/>
            <a:ext cx="627063" cy="276225"/>
            <a:chOff x="4786435" y="6027638"/>
            <a:chExt cx="748703" cy="417782"/>
          </a:xfrm>
        </p:grpSpPr>
        <p:sp>
          <p:nvSpPr>
            <p:cNvPr id="616" name="Oval 615">
              <a:extLst>
                <a:ext uri="{FF2B5EF4-FFF2-40B4-BE49-F238E27FC236}">
                  <a16:creationId xmlns:a16="http://schemas.microsoft.com/office/drawing/2014/main" id="{4ECCA1E4-EB67-4B9A-BCC0-F84E516D333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7" name="Rectangle 616">
              <a:extLst>
                <a:ext uri="{FF2B5EF4-FFF2-40B4-BE49-F238E27FC236}">
                  <a16:creationId xmlns:a16="http://schemas.microsoft.com/office/drawing/2014/main" id="{C0333FC2-FDE2-492E-9679-63283960A710}"/>
                </a:ext>
              </a:extLst>
            </p:cNvPr>
            <p:cNvSpPr/>
            <p:nvPr/>
          </p:nvSpPr>
          <p:spPr bwMode="auto">
            <a:xfrm>
              <a:off x="4790226" y="6188507"/>
              <a:ext cx="744912" cy="108048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18" name="Oval 617">
              <a:extLst>
                <a:ext uri="{FF2B5EF4-FFF2-40B4-BE49-F238E27FC236}">
                  <a16:creationId xmlns:a16="http://schemas.microsoft.com/office/drawing/2014/main" id="{539985D8-0E90-4502-8B0F-B6165AAB7B2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19" name="Freeform 618">
              <a:extLst>
                <a:ext uri="{FF2B5EF4-FFF2-40B4-BE49-F238E27FC236}">
                  <a16:creationId xmlns:a16="http://schemas.microsoft.com/office/drawing/2014/main" id="{E6DC157D-FF93-4CB1-B732-292226A0741B}"/>
                </a:ext>
              </a:extLst>
            </p:cNvPr>
            <p:cNvSpPr/>
            <p:nvPr/>
          </p:nvSpPr>
          <p:spPr bwMode="auto">
            <a:xfrm>
              <a:off x="4979771" y="6126080"/>
              <a:ext cx="362031" cy="15126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0" name="Freeform 619">
              <a:extLst>
                <a:ext uri="{FF2B5EF4-FFF2-40B4-BE49-F238E27FC236}">
                  <a16:creationId xmlns:a16="http://schemas.microsoft.com/office/drawing/2014/main" id="{83FE7139-DE02-49F9-9071-DF3846BFB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1" name="Freeform 620">
              <a:extLst>
                <a:ext uri="{FF2B5EF4-FFF2-40B4-BE49-F238E27FC236}">
                  <a16:creationId xmlns:a16="http://schemas.microsoft.com/office/drawing/2014/main" id="{4105E780-110F-4EA8-93D5-F33F4DF45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22" name="Freeform 621">
              <a:extLst>
                <a:ext uri="{FF2B5EF4-FFF2-40B4-BE49-F238E27FC236}">
                  <a16:creationId xmlns:a16="http://schemas.microsoft.com/office/drawing/2014/main" id="{D56B5545-8B10-4EDC-8F12-CB4008A8EF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23" name="Straight Connector 622">
              <a:extLst>
                <a:ext uri="{FF2B5EF4-FFF2-40B4-BE49-F238E27FC236}">
                  <a16:creationId xmlns:a16="http://schemas.microsoft.com/office/drawing/2014/main" id="{ABA7C0F1-002D-48B6-BBD8-0C9141C022F4}"/>
                </a:ext>
              </a:extLst>
            </p:cNvPr>
            <p:cNvCxnSpPr>
              <a:cxnSpLocks noChangeShapeType="1"/>
              <a:endCxn id="61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" name="Straight Connector 623">
              <a:extLst>
                <a:ext uri="{FF2B5EF4-FFF2-40B4-BE49-F238E27FC236}">
                  <a16:creationId xmlns:a16="http://schemas.microsoft.com/office/drawing/2014/main" id="{805FA852-FCC1-4A06-A3F7-64DC37E4C58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3" name="Group 624">
            <a:extLst>
              <a:ext uri="{FF2B5EF4-FFF2-40B4-BE49-F238E27FC236}">
                <a16:creationId xmlns:a16="http://schemas.microsoft.com/office/drawing/2014/main" id="{46E42128-673F-4A8C-9AD5-DA32859B52A4}"/>
              </a:ext>
            </a:extLst>
          </p:cNvPr>
          <p:cNvGrpSpPr>
            <a:grpSpLocks/>
          </p:cNvGrpSpPr>
          <p:nvPr/>
        </p:nvGrpSpPr>
        <p:grpSpPr bwMode="auto">
          <a:xfrm>
            <a:off x="6048375" y="3622675"/>
            <a:ext cx="442913" cy="219075"/>
            <a:chOff x="4786435" y="6027638"/>
            <a:chExt cx="748703" cy="417782"/>
          </a:xfrm>
        </p:grpSpPr>
        <p:sp>
          <p:nvSpPr>
            <p:cNvPr id="626" name="Oval 625">
              <a:extLst>
                <a:ext uri="{FF2B5EF4-FFF2-40B4-BE49-F238E27FC236}">
                  <a16:creationId xmlns:a16="http://schemas.microsoft.com/office/drawing/2014/main" id="{A78C09B4-36B8-4493-82C6-4C5A99737B1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7" name="Rectangle 626">
              <a:extLst>
                <a:ext uri="{FF2B5EF4-FFF2-40B4-BE49-F238E27FC236}">
                  <a16:creationId xmlns:a16="http://schemas.microsoft.com/office/drawing/2014/main" id="{8C5FAE54-A77D-42B3-8874-A2F4CBC26D50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28" name="Oval 627">
              <a:extLst>
                <a:ext uri="{FF2B5EF4-FFF2-40B4-BE49-F238E27FC236}">
                  <a16:creationId xmlns:a16="http://schemas.microsoft.com/office/drawing/2014/main" id="{80CE70DF-CFC4-43C4-AC9B-2E71214D2D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29" name="Freeform 628">
              <a:extLst>
                <a:ext uri="{FF2B5EF4-FFF2-40B4-BE49-F238E27FC236}">
                  <a16:creationId xmlns:a16="http://schemas.microsoft.com/office/drawing/2014/main" id="{96CB8087-CA0B-450D-97F6-2CE812BD24CF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0" name="Freeform 629">
              <a:extLst>
                <a:ext uri="{FF2B5EF4-FFF2-40B4-BE49-F238E27FC236}">
                  <a16:creationId xmlns:a16="http://schemas.microsoft.com/office/drawing/2014/main" id="{A0732CEF-E60A-470F-A4C8-A97ABCCB1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1" name="Freeform 630">
              <a:extLst>
                <a:ext uri="{FF2B5EF4-FFF2-40B4-BE49-F238E27FC236}">
                  <a16:creationId xmlns:a16="http://schemas.microsoft.com/office/drawing/2014/main" id="{7A900217-F647-45E6-90AF-F3960B77AF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32" name="Freeform 631">
              <a:extLst>
                <a:ext uri="{FF2B5EF4-FFF2-40B4-BE49-F238E27FC236}">
                  <a16:creationId xmlns:a16="http://schemas.microsoft.com/office/drawing/2014/main" id="{E19EF3DE-8960-472F-8CE1-698BB920E9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33" name="Straight Connector 632">
              <a:extLst>
                <a:ext uri="{FF2B5EF4-FFF2-40B4-BE49-F238E27FC236}">
                  <a16:creationId xmlns:a16="http://schemas.microsoft.com/office/drawing/2014/main" id="{91BE4743-825C-4E6B-8B66-993F9D35165D}"/>
                </a:ext>
              </a:extLst>
            </p:cNvPr>
            <p:cNvCxnSpPr>
              <a:cxnSpLocks noChangeShapeType="1"/>
              <a:endCxn id="62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2E65424D-9D85-4AC8-BC20-A2F5A9522A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57424" name="Group 634">
            <a:extLst>
              <a:ext uri="{FF2B5EF4-FFF2-40B4-BE49-F238E27FC236}">
                <a16:creationId xmlns:a16="http://schemas.microsoft.com/office/drawing/2014/main" id="{BF5A90A2-1909-4474-8F87-07D59BFC72F4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2482850"/>
            <a:ext cx="442913" cy="219075"/>
            <a:chOff x="4786435" y="6027638"/>
            <a:chExt cx="748703" cy="417782"/>
          </a:xfrm>
        </p:grpSpPr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58C9A658-3BC3-402C-8C5B-1B1D7898F8D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92055" y="6145701"/>
              <a:ext cx="743083" cy="299719"/>
            </a:xfrm>
            <a:prstGeom prst="ellipse">
              <a:avLst/>
            </a:prstGeom>
            <a:gradFill rotWithShape="1">
              <a:gsLst>
                <a:gs pos="0">
                  <a:srgbClr val="7F7F7F"/>
                </a:gs>
                <a:gs pos="53000">
                  <a:srgbClr val="D9D9D9"/>
                </a:gs>
                <a:gs pos="100000">
                  <a:srgbClr val="7F7F7F"/>
                </a:gs>
              </a:gsLst>
              <a:lin ang="0" scaled="1"/>
            </a:gra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E475FCAE-9911-4140-94E4-D90C9B986EDC}"/>
                </a:ext>
              </a:extLst>
            </p:cNvPr>
            <p:cNvSpPr/>
            <p:nvPr/>
          </p:nvSpPr>
          <p:spPr bwMode="auto">
            <a:xfrm>
              <a:off x="4789119" y="6188091"/>
              <a:ext cx="746019" cy="108987"/>
            </a:xfrm>
            <a:prstGeom prst="rect">
              <a:avLst/>
            </a:prstGeom>
            <a:gradFill>
              <a:gsLst>
                <a:gs pos="0">
                  <a:schemeClr val="tx1">
                    <a:lumMod val="50000"/>
                    <a:lumOff val="50000"/>
                  </a:schemeClr>
                </a:gs>
                <a:gs pos="53000">
                  <a:schemeClr val="bg1">
                    <a:lumMod val="85000"/>
                  </a:schemeClr>
                </a:gs>
                <a:gs pos="100000">
                  <a:schemeClr val="tx1">
                    <a:lumMod val="50000"/>
                    <a:lumOff val="50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DB5E4583-AA94-451F-A2F4-6A08A5B10E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4786435" y="6027638"/>
              <a:ext cx="743082" cy="299719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39" name="Freeform 638">
              <a:extLst>
                <a:ext uri="{FF2B5EF4-FFF2-40B4-BE49-F238E27FC236}">
                  <a16:creationId xmlns:a16="http://schemas.microsoft.com/office/drawing/2014/main" id="{92F49CC0-EE98-4342-860F-0510B76A09A6}"/>
                </a:ext>
              </a:extLst>
            </p:cNvPr>
            <p:cNvSpPr/>
            <p:nvPr/>
          </p:nvSpPr>
          <p:spPr bwMode="auto">
            <a:xfrm>
              <a:off x="4979648" y="6124515"/>
              <a:ext cx="362276" cy="1513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40" name="Freeform 639">
              <a:extLst>
                <a:ext uri="{FF2B5EF4-FFF2-40B4-BE49-F238E27FC236}">
                  <a16:creationId xmlns:a16="http://schemas.microsoft.com/office/drawing/2014/main" id="{C42617E1-3DD5-4B3F-99AE-46D41E47C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2764" y="6087977"/>
              <a:ext cx="437478" cy="104347"/>
            </a:xfrm>
            <a:custGeom>
              <a:avLst/>
              <a:gdLst>
                <a:gd name="T0" fmla="*/ 0 w 3723451"/>
                <a:gd name="T1" fmla="*/ 25528 h 932950"/>
                <a:gd name="T2" fmla="*/ 76977 w 3723451"/>
                <a:gd name="T3" fmla="*/ 301 h 932950"/>
                <a:gd name="T4" fmla="*/ 218040 w 3723451"/>
                <a:gd name="T5" fmla="*/ 58223 h 932950"/>
                <a:gd name="T6" fmla="*/ 352616 w 3723451"/>
                <a:gd name="T7" fmla="*/ 0 h 932950"/>
                <a:gd name="T8" fmla="*/ 437478 w 3723451"/>
                <a:gd name="T9" fmla="*/ 23169 h 932950"/>
                <a:gd name="T10" fmla="*/ 374341 w 3723451"/>
                <a:gd name="T11" fmla="*/ 51659 h 932950"/>
                <a:gd name="T12" fmla="*/ 354013 w 3723451"/>
                <a:gd name="T13" fmla="*/ 43978 h 932950"/>
                <a:gd name="T14" fmla="*/ 220519 w 3723451"/>
                <a:gd name="T15" fmla="*/ 104347 h 932950"/>
                <a:gd name="T16" fmla="*/ 83609 w 3723451"/>
                <a:gd name="T17" fmla="*/ 46199 h 932950"/>
                <a:gd name="T18" fmla="*/ 61474 w 3723451"/>
                <a:gd name="T19" fmla="*/ 52474 h 932950"/>
                <a:gd name="T20" fmla="*/ 0 w 3723451"/>
                <a:gd name="T21" fmla="*/ 25528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1" name="Freeform 640">
              <a:extLst>
                <a:ext uri="{FF2B5EF4-FFF2-40B4-BE49-F238E27FC236}">
                  <a16:creationId xmlns:a16="http://schemas.microsoft.com/office/drawing/2014/main" id="{CD2D56FD-6A98-48C5-A112-1A5DE4590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9532" y="6176783"/>
              <a:ext cx="161175" cy="91026"/>
            </a:xfrm>
            <a:custGeom>
              <a:avLst/>
              <a:gdLst>
                <a:gd name="T0" fmla="*/ 0 w 1366596"/>
                <a:gd name="T1" fmla="*/ 0 h 809868"/>
                <a:gd name="T2" fmla="*/ 161175 w 1366596"/>
                <a:gd name="T3" fmla="*/ 70338 h 809868"/>
                <a:gd name="T4" fmla="*/ 102023 w 1366596"/>
                <a:gd name="T5" fmla="*/ 91026 h 809868"/>
                <a:gd name="T6" fmla="*/ 543 w 1366596"/>
                <a:gd name="T7" fmla="*/ 48099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42" name="Freeform 641">
              <a:extLst>
                <a:ext uri="{FF2B5EF4-FFF2-40B4-BE49-F238E27FC236}">
                  <a16:creationId xmlns:a16="http://schemas.microsoft.com/office/drawing/2014/main" id="{046B67C7-0D77-4850-93BF-DB251BFE7C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934391" y="6179004"/>
              <a:ext cx="159082" cy="91025"/>
            </a:xfrm>
            <a:custGeom>
              <a:avLst/>
              <a:gdLst>
                <a:gd name="T0" fmla="*/ 156910 w 1348191"/>
                <a:gd name="T1" fmla="*/ 0 h 791462"/>
                <a:gd name="T2" fmla="*/ 159082 w 1348191"/>
                <a:gd name="T3" fmla="*/ 43925 h 791462"/>
                <a:gd name="T4" fmla="*/ 57552 w 1348191"/>
                <a:gd name="T5" fmla="*/ 91025 h 791462"/>
                <a:gd name="T6" fmla="*/ 0 w 1348191"/>
                <a:gd name="T7" fmla="*/ 70386 h 791462"/>
                <a:gd name="T8" fmla="*/ 156910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43" name="Straight Connector 642">
              <a:extLst>
                <a:ext uri="{FF2B5EF4-FFF2-40B4-BE49-F238E27FC236}">
                  <a16:creationId xmlns:a16="http://schemas.microsoft.com/office/drawing/2014/main" id="{AF527A61-8D0F-4DA0-BDB2-05F3CE7F0C43}"/>
                </a:ext>
              </a:extLst>
            </p:cNvPr>
            <p:cNvCxnSpPr>
              <a:cxnSpLocks noChangeShapeType="1"/>
              <a:endCxn id="638" idx="2"/>
            </p:cNvCxnSpPr>
            <p:nvPr/>
          </p:nvCxnSpPr>
          <p:spPr bwMode="auto">
            <a:xfrm flipH="1" flipV="1">
              <a:off x="4786435" y="6178607"/>
              <a:ext cx="2093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276EE615-671E-41BC-8181-448805B470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5533044" y="6183444"/>
              <a:ext cx="2094" cy="115447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Footer Placeholder 2">
            <a:extLst>
              <a:ext uri="{FF2B5EF4-FFF2-40B4-BE49-F238E27FC236}">
                <a16:creationId xmlns:a16="http://schemas.microsoft.com/office/drawing/2014/main" id="{6FD8F6E2-87FA-47A3-AFED-1C1DE6D2CF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59394" name="Picture 48" descr="underline_base">
            <a:extLst>
              <a:ext uri="{FF2B5EF4-FFF2-40B4-BE49-F238E27FC236}">
                <a16:creationId xmlns:a16="http://schemas.microsoft.com/office/drawing/2014/main" id="{6441B655-D3FE-4284-A7F4-60B291A2483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2100" y="912813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Rectangle 2">
            <a:extLst>
              <a:ext uri="{FF2B5EF4-FFF2-40B4-BE49-F238E27FC236}">
                <a16:creationId xmlns:a16="http://schemas.microsoft.com/office/drawing/2014/main" id="{8F93DA8C-3BAC-4A36-B2E8-4324EB11491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41300" y="280988"/>
            <a:ext cx="8193088" cy="833437"/>
          </a:xfrm>
        </p:spPr>
        <p:txBody>
          <a:bodyPr/>
          <a:lstStyle/>
          <a:p>
            <a:pPr eaLnBrk="1" hangingPunct="1"/>
            <a:r>
              <a:rPr lang="en-US" altLang="en-US" sz="4000"/>
              <a:t>Packet-switching: store-and-forward</a:t>
            </a:r>
          </a:p>
        </p:txBody>
      </p:sp>
      <p:sp>
        <p:nvSpPr>
          <p:cNvPr id="59396" name="Rectangle 3">
            <a:extLst>
              <a:ext uri="{FF2B5EF4-FFF2-40B4-BE49-F238E27FC236}">
                <a16:creationId xmlns:a16="http://schemas.microsoft.com/office/drawing/2014/main" id="{6D82C27C-B5A4-467B-81BB-3481FAC4432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3486150"/>
            <a:ext cx="4143375" cy="3262313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takes </a:t>
            </a:r>
            <a:r>
              <a:rPr lang="en-US" altLang="en-US" sz="2400" i="1"/>
              <a:t>L</a:t>
            </a:r>
            <a:r>
              <a:rPr lang="en-US" altLang="en-US" sz="2400"/>
              <a:t>/</a:t>
            </a:r>
            <a:r>
              <a:rPr lang="en-US" altLang="en-US" sz="2400" i="1"/>
              <a:t>R</a:t>
            </a:r>
            <a:r>
              <a:rPr lang="en-US" altLang="en-US" sz="2400"/>
              <a:t> seconds to transmit (push out) </a:t>
            </a:r>
            <a:r>
              <a:rPr lang="en-US" altLang="en-US" sz="2400" i="1"/>
              <a:t>L</a:t>
            </a:r>
            <a:r>
              <a:rPr lang="en-US" altLang="en-US" sz="2400"/>
              <a:t>-bit packet into link at </a:t>
            </a:r>
            <a:r>
              <a:rPr lang="en-US" altLang="en-US" sz="2400" i="1"/>
              <a:t>R</a:t>
            </a:r>
            <a:r>
              <a:rPr lang="en-US" altLang="en-US" sz="2400"/>
              <a:t> bps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</a:rPr>
              <a:t>store and forward:</a:t>
            </a:r>
            <a:r>
              <a:rPr lang="en-US" altLang="en-US" sz="2400" i="1">
                <a:solidFill>
                  <a:srgbClr val="FF0000"/>
                </a:solidFill>
              </a:rPr>
              <a:t> </a:t>
            </a:r>
            <a:r>
              <a:rPr lang="en-US" altLang="en-US" sz="2400"/>
              <a:t>entire packet must  arrive at router before it can be transmitted on next link</a:t>
            </a:r>
          </a:p>
        </p:txBody>
      </p:sp>
      <p:sp>
        <p:nvSpPr>
          <p:cNvPr id="72709" name="Rectangle 4">
            <a:extLst>
              <a:ext uri="{FF2B5EF4-FFF2-40B4-BE49-F238E27FC236}">
                <a16:creationId xmlns:a16="http://schemas.microsoft.com/office/drawing/2014/main" id="{CD5A2AA1-2B69-4521-BBDD-2A20D97D8E7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56238" y="3602038"/>
            <a:ext cx="3514725" cy="2232025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charset="0"/>
              <a:buNone/>
              <a:defRPr/>
            </a:pPr>
            <a:r>
              <a:rPr lang="en-US" sz="2400" i="1" dirty="0">
                <a:solidFill>
                  <a:srgbClr val="000099"/>
                </a:solidFill>
                <a:ea typeface="ＭＳ Ｐゴシック" charset="0"/>
              </a:rPr>
              <a:t>one-hop numerical example: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>
                <a:ea typeface="ＭＳ Ｐゴシック" charset="0"/>
              </a:rPr>
              <a:t>L</a:t>
            </a:r>
            <a:r>
              <a:rPr lang="en-US" sz="2400" dirty="0">
                <a:ea typeface="ＭＳ Ｐゴシック" charset="0"/>
              </a:rPr>
              <a:t> = 7.5 Mbits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i="1" dirty="0">
                <a:ea typeface="ＭＳ Ｐゴシック" charset="0"/>
              </a:rPr>
              <a:t>R</a:t>
            </a:r>
            <a:r>
              <a:rPr lang="en-US" sz="2400" dirty="0">
                <a:ea typeface="ＭＳ Ｐゴシック" charset="0"/>
              </a:rPr>
              <a:t> = 1.5 Mbps</a:t>
            </a:r>
          </a:p>
          <a:p>
            <a:pPr marL="231775" indent="-231775" eaLnBrk="1" hangingPunct="1">
              <a:lnSpc>
                <a:spcPct val="90000"/>
              </a:lnSpc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one-hop transmission delay = 5 sec</a:t>
            </a:r>
          </a:p>
        </p:txBody>
      </p:sp>
      <p:sp>
        <p:nvSpPr>
          <p:cNvPr id="59398" name="AutoShape 42">
            <a:extLst>
              <a:ext uri="{FF2B5EF4-FFF2-40B4-BE49-F238E27FC236}">
                <a16:creationId xmlns:a16="http://schemas.microsoft.com/office/drawing/2014/main" id="{D68ADE0A-7FE3-4307-9181-E59D5AB07080}"/>
              </a:ext>
            </a:extLst>
          </p:cNvPr>
          <p:cNvSpPr>
            <a:spLocks/>
          </p:cNvSpPr>
          <p:nvPr/>
        </p:nvSpPr>
        <p:spPr bwMode="auto">
          <a:xfrm>
            <a:off x="4975225" y="5695950"/>
            <a:ext cx="152400" cy="728663"/>
          </a:xfrm>
          <a:prstGeom prst="rightBrace">
            <a:avLst>
              <a:gd name="adj1" fmla="val 50115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59399" name="Text Box 43">
            <a:extLst>
              <a:ext uri="{FF2B5EF4-FFF2-40B4-BE49-F238E27FC236}">
                <a16:creationId xmlns:a16="http://schemas.microsoft.com/office/drawing/2014/main" id="{5184E746-0153-4305-A989-A971FF9EE9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21275" y="5999163"/>
            <a:ext cx="27971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000000"/>
                </a:solidFill>
                <a:latin typeface="Gill Sans MT" panose="020B0502020104020203" pitchFamily="34" charset="0"/>
              </a:rPr>
              <a:t>more on delay shortly …</a:t>
            </a:r>
          </a:p>
        </p:txBody>
      </p:sp>
      <p:sp>
        <p:nvSpPr>
          <p:cNvPr id="59400" name="Slide Number Placeholder 3">
            <a:extLst>
              <a:ext uri="{FF2B5EF4-FFF2-40B4-BE49-F238E27FC236}">
                <a16:creationId xmlns:a16="http://schemas.microsoft.com/office/drawing/2014/main" id="{36BFE927-9BBC-42F0-A2AA-37063AC8FA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0703140E-A601-43CD-99D4-E5A4201E39B3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25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2DBAAE8F-55E8-4CC6-AB85-13451A12014F}"/>
              </a:ext>
            </a:extLst>
          </p:cNvPr>
          <p:cNvSpPr txBox="1"/>
          <p:nvPr/>
        </p:nvSpPr>
        <p:spPr>
          <a:xfrm>
            <a:off x="882650" y="2679700"/>
            <a:ext cx="658813" cy="3079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source</a:t>
            </a:r>
          </a:p>
        </p:txBody>
      </p:sp>
      <p:grpSp>
        <p:nvGrpSpPr>
          <p:cNvPr id="59402" name="Group 41">
            <a:extLst>
              <a:ext uri="{FF2B5EF4-FFF2-40B4-BE49-F238E27FC236}">
                <a16:creationId xmlns:a16="http://schemas.microsoft.com/office/drawing/2014/main" id="{78F8158D-288A-45D8-AB8F-DB1283F9567D}"/>
              </a:ext>
            </a:extLst>
          </p:cNvPr>
          <p:cNvGrpSpPr>
            <a:grpSpLocks/>
          </p:cNvGrpSpPr>
          <p:nvPr/>
        </p:nvGrpSpPr>
        <p:grpSpPr bwMode="auto">
          <a:xfrm>
            <a:off x="1630363" y="2768600"/>
            <a:ext cx="1057275" cy="420688"/>
            <a:chOff x="1816230" y="6118900"/>
            <a:chExt cx="1843339" cy="739100"/>
          </a:xfrm>
        </p:grpSpPr>
        <p:pic>
          <p:nvPicPr>
            <p:cNvPr id="59463" name="Picture 8">
              <a:extLst>
                <a:ext uri="{FF2B5EF4-FFF2-40B4-BE49-F238E27FC236}">
                  <a16:creationId xmlns:a16="http://schemas.microsoft.com/office/drawing/2014/main" id="{4CDB4C36-4368-47DA-A97B-7C2827F9327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1" name="Rectangle 100">
              <a:extLst>
                <a:ext uri="{FF2B5EF4-FFF2-40B4-BE49-F238E27FC236}">
                  <a16:creationId xmlns:a16="http://schemas.microsoft.com/office/drawing/2014/main" id="{43ECE71E-4306-45A6-9A1E-CBEC085DB19E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cxnSp>
        <p:nvCxnSpPr>
          <p:cNvPr id="59403" name="Straight Connector 42">
            <a:extLst>
              <a:ext uri="{FF2B5EF4-FFF2-40B4-BE49-F238E27FC236}">
                <a16:creationId xmlns:a16="http://schemas.microsoft.com/office/drawing/2014/main" id="{3EE172DC-E159-4443-9DFF-DA40F3655F8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576513" y="2874963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4" name="Group 43">
            <a:extLst>
              <a:ext uri="{FF2B5EF4-FFF2-40B4-BE49-F238E27FC236}">
                <a16:creationId xmlns:a16="http://schemas.microsoft.com/office/drawing/2014/main" id="{AE6C9E75-83CA-419C-922F-1B7341E4A534}"/>
              </a:ext>
            </a:extLst>
          </p:cNvPr>
          <p:cNvGrpSpPr>
            <a:grpSpLocks/>
          </p:cNvGrpSpPr>
          <p:nvPr/>
        </p:nvGrpSpPr>
        <p:grpSpPr bwMode="auto">
          <a:xfrm>
            <a:off x="3922713" y="2687638"/>
            <a:ext cx="1058862" cy="384175"/>
            <a:chOff x="5142253" y="5649029"/>
            <a:chExt cx="1304545" cy="695633"/>
          </a:xfrm>
        </p:grpSpPr>
        <p:grpSp>
          <p:nvGrpSpPr>
            <p:cNvPr id="59456" name="Group 92">
              <a:extLst>
                <a:ext uri="{FF2B5EF4-FFF2-40B4-BE49-F238E27FC236}">
                  <a16:creationId xmlns:a16="http://schemas.microsoft.com/office/drawing/2014/main" id="{3BF17C32-40B5-4E98-B154-692155444A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59459" name="Picture 95">
                <a:extLst>
                  <a:ext uri="{FF2B5EF4-FFF2-40B4-BE49-F238E27FC236}">
                    <a16:creationId xmlns:a16="http://schemas.microsoft.com/office/drawing/2014/main" id="{BFBBAF6C-D588-4485-83C6-469BF72A849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9460" name="Rectangle 96">
                <a:extLst>
                  <a:ext uri="{FF2B5EF4-FFF2-40B4-BE49-F238E27FC236}">
                    <a16:creationId xmlns:a16="http://schemas.microsoft.com/office/drawing/2014/main" id="{8519A777-1E9F-4E17-A94B-499A09CD5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1" name="Rectangle 97">
                <a:extLst>
                  <a:ext uri="{FF2B5EF4-FFF2-40B4-BE49-F238E27FC236}">
                    <a16:creationId xmlns:a16="http://schemas.microsoft.com/office/drawing/2014/main" id="{3485CF93-18DC-458A-AD01-F84DF9CFF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59462" name="Oval 98">
                <a:extLst>
                  <a:ext uri="{FF2B5EF4-FFF2-40B4-BE49-F238E27FC236}">
                    <a16:creationId xmlns:a16="http://schemas.microsoft.com/office/drawing/2014/main" id="{57AB8F38-D0AC-42DE-997E-8E60314119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57" name="Rectangle 93">
              <a:extLst>
                <a:ext uri="{FF2B5EF4-FFF2-40B4-BE49-F238E27FC236}">
                  <a16:creationId xmlns:a16="http://schemas.microsoft.com/office/drawing/2014/main" id="{19E78CF6-9B3F-4BA1-9B3D-1C32DD90B5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8" name="Rectangle 94">
              <a:extLst>
                <a:ext uri="{FF2B5EF4-FFF2-40B4-BE49-F238E27FC236}">
                  <a16:creationId xmlns:a16="http://schemas.microsoft.com/office/drawing/2014/main" id="{158BFD70-0B26-4807-B2C6-496D43FF4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5" name="Group 44">
            <a:extLst>
              <a:ext uri="{FF2B5EF4-FFF2-40B4-BE49-F238E27FC236}">
                <a16:creationId xmlns:a16="http://schemas.microsoft.com/office/drawing/2014/main" id="{E5FA165C-E9FD-44CB-948B-BABD655A6AD9}"/>
              </a:ext>
            </a:extLst>
          </p:cNvPr>
          <p:cNvGrpSpPr>
            <a:grpSpLocks/>
          </p:cNvGrpSpPr>
          <p:nvPr/>
        </p:nvGrpSpPr>
        <p:grpSpPr bwMode="auto">
          <a:xfrm>
            <a:off x="3876675" y="1608138"/>
            <a:ext cx="1092200" cy="303212"/>
            <a:chOff x="5128542" y="4838701"/>
            <a:chExt cx="1300833" cy="530211"/>
          </a:xfrm>
        </p:grpSpPr>
        <p:pic>
          <p:nvPicPr>
            <p:cNvPr id="59453" name="Picture 2">
              <a:extLst>
                <a:ext uri="{FF2B5EF4-FFF2-40B4-BE49-F238E27FC236}">
                  <a16:creationId xmlns:a16="http://schemas.microsoft.com/office/drawing/2014/main" id="{9C04962B-53AC-4B59-8AB8-8295D306FCE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9454" name="Rectangle 90">
              <a:extLst>
                <a:ext uri="{FF2B5EF4-FFF2-40B4-BE49-F238E27FC236}">
                  <a16:creationId xmlns:a16="http://schemas.microsoft.com/office/drawing/2014/main" id="{5232A965-DB75-4034-A404-971741E4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55" name="Rectangle 91">
              <a:extLst>
                <a:ext uri="{FF2B5EF4-FFF2-40B4-BE49-F238E27FC236}">
                  <a16:creationId xmlns:a16="http://schemas.microsoft.com/office/drawing/2014/main" id="{DF8A7F0A-A5CF-4CA3-B991-E40C05E0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grpSp>
        <p:nvGrpSpPr>
          <p:cNvPr id="59406" name="Group 45">
            <a:extLst>
              <a:ext uri="{FF2B5EF4-FFF2-40B4-BE49-F238E27FC236}">
                <a16:creationId xmlns:a16="http://schemas.microsoft.com/office/drawing/2014/main" id="{46F6668C-CE15-4D33-86B6-694683698B5B}"/>
              </a:ext>
            </a:extLst>
          </p:cNvPr>
          <p:cNvGrpSpPr>
            <a:grpSpLocks/>
          </p:cNvGrpSpPr>
          <p:nvPr/>
        </p:nvGrpSpPr>
        <p:grpSpPr bwMode="auto">
          <a:xfrm>
            <a:off x="1735138" y="1196975"/>
            <a:ext cx="1150937" cy="730250"/>
            <a:chOff x="2387973" y="4309243"/>
            <a:chExt cx="1771787" cy="1282262"/>
          </a:xfrm>
        </p:grpSpPr>
        <p:pic>
          <p:nvPicPr>
            <p:cNvPr id="59449" name="Picture 9">
              <a:extLst>
                <a:ext uri="{FF2B5EF4-FFF2-40B4-BE49-F238E27FC236}">
                  <a16:creationId xmlns:a16="http://schemas.microsoft.com/office/drawing/2014/main" id="{BC71C55C-B87B-4C7A-AB43-8DC04CC5A1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1803EA88-FB24-4192-A344-57ADD7F56C2B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algn="ctr" eaLnBrk="1" hangingPunct="1">
                <a:defRPr/>
              </a:pPr>
              <a:endParaRPr lang="en-US" sz="1800" dirty="0">
                <a:solidFill>
                  <a:srgbClr val="FFFFFF"/>
                </a:solidFill>
                <a:latin typeface="Calibri" charset="0"/>
              </a:endParaRPr>
            </a:p>
          </p:txBody>
        </p: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705CEEBD-DFBA-4951-BD99-BF919350B787}"/>
              </a:ext>
            </a:extLst>
          </p:cNvPr>
          <p:cNvSpPr txBox="1"/>
          <p:nvPr/>
        </p:nvSpPr>
        <p:spPr>
          <a:xfrm>
            <a:off x="2935288" y="2908300"/>
            <a:ext cx="566737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cxnSp>
        <p:nvCxnSpPr>
          <p:cNvPr id="59408" name="Straight Connector 47">
            <a:extLst>
              <a:ext uri="{FF2B5EF4-FFF2-40B4-BE49-F238E27FC236}">
                <a16:creationId xmlns:a16="http://schemas.microsoft.com/office/drawing/2014/main" id="{9C5ABF1C-9B8B-4998-B5E1-680932AA1E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967288" y="2879725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09" name="Group 100">
            <a:extLst>
              <a:ext uri="{FF2B5EF4-FFF2-40B4-BE49-F238E27FC236}">
                <a16:creationId xmlns:a16="http://schemas.microsoft.com/office/drawing/2014/main" id="{0958C5E2-9597-41C3-930A-BF04DD97CB69}"/>
              </a:ext>
            </a:extLst>
          </p:cNvPr>
          <p:cNvGrpSpPr>
            <a:grpSpLocks/>
          </p:cNvGrpSpPr>
          <p:nvPr/>
        </p:nvGrpSpPr>
        <p:grpSpPr bwMode="auto">
          <a:xfrm>
            <a:off x="5945188" y="2071688"/>
            <a:ext cx="1477962" cy="1284287"/>
            <a:chOff x="-44" y="1473"/>
            <a:chExt cx="981" cy="1105"/>
          </a:xfrm>
        </p:grpSpPr>
        <p:pic>
          <p:nvPicPr>
            <p:cNvPr id="59447" name="Picture 101" descr="desktop_computer_stylized_medium">
              <a:extLst>
                <a:ext uri="{FF2B5EF4-FFF2-40B4-BE49-F238E27FC236}">
                  <a16:creationId xmlns:a16="http://schemas.microsoft.com/office/drawing/2014/main" id="{552CC7A0-9AF6-4EA7-8CAC-01B3ABE244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7" name="Freeform 102">
              <a:extLst>
                <a:ext uri="{FF2B5EF4-FFF2-40B4-BE49-F238E27FC236}">
                  <a16:creationId xmlns:a16="http://schemas.microsoft.com/office/drawing/2014/main" id="{27BFFA49-58E1-45A6-8E84-18904F3B8E8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800" kern="0" dirty="0">
                <a:solidFill>
                  <a:prstClr val="black"/>
                </a:solidFill>
                <a:latin typeface="Calibri"/>
                <a:ea typeface="+mn-ea"/>
              </a:endParaRPr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2825B5C-4F2D-478C-8857-DB78C1EB7160}"/>
              </a:ext>
            </a:extLst>
          </p:cNvPr>
          <p:cNvSpPr txBox="1"/>
          <p:nvPr/>
        </p:nvSpPr>
        <p:spPr>
          <a:xfrm>
            <a:off x="7427913" y="2778125"/>
            <a:ext cx="1012825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destination</a:t>
            </a:r>
          </a:p>
        </p:txBody>
      </p:sp>
      <p:sp>
        <p:nvSpPr>
          <p:cNvPr id="59411" name="TextBox 52">
            <a:extLst>
              <a:ext uri="{FF2B5EF4-FFF2-40B4-BE49-F238E27FC236}">
                <a16:creationId xmlns:a16="http://schemas.microsoft.com/office/drawing/2014/main" id="{70123C9B-3DFC-484E-88A2-836E0F8B4B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95538" y="257492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59412" name="TextBox 53">
            <a:extLst>
              <a:ext uri="{FF2B5EF4-FFF2-40B4-BE49-F238E27FC236}">
                <a16:creationId xmlns:a16="http://schemas.microsoft.com/office/drawing/2014/main" id="{E097024E-6D19-47C8-A93E-1776F549D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8688" y="2581275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59413" name="TextBox 54">
            <a:extLst>
              <a:ext uri="{FF2B5EF4-FFF2-40B4-BE49-F238E27FC236}">
                <a16:creationId xmlns:a16="http://schemas.microsoft.com/office/drawing/2014/main" id="{1BF6B62E-DBAC-4A8C-BEC9-8C6469ECF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11363" y="2578100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600">
                <a:solidFill>
                  <a:srgbClr val="000000"/>
                </a:solidFill>
                <a:latin typeface="Calibri" panose="020F0502020204030204" pitchFamily="34" charset="0"/>
              </a:rPr>
              <a:t>3</a:t>
            </a:r>
          </a:p>
        </p:txBody>
      </p:sp>
      <p:grpSp>
        <p:nvGrpSpPr>
          <p:cNvPr id="59414" name="Group 55">
            <a:extLst>
              <a:ext uri="{FF2B5EF4-FFF2-40B4-BE49-F238E27FC236}">
                <a16:creationId xmlns:a16="http://schemas.microsoft.com/office/drawing/2014/main" id="{581E297C-AFEC-41D0-850A-E6880EE6D540}"/>
              </a:ext>
            </a:extLst>
          </p:cNvPr>
          <p:cNvGrpSpPr>
            <a:grpSpLocks/>
          </p:cNvGrpSpPr>
          <p:nvPr/>
        </p:nvGrpSpPr>
        <p:grpSpPr bwMode="auto">
          <a:xfrm>
            <a:off x="1744663" y="1873250"/>
            <a:ext cx="2935287" cy="841375"/>
            <a:chOff x="593766" y="5264055"/>
            <a:chExt cx="3597129" cy="1011695"/>
          </a:xfrm>
        </p:grpSpPr>
        <p:grpSp>
          <p:nvGrpSpPr>
            <p:cNvPr id="59418" name="Group 56">
              <a:extLst>
                <a:ext uri="{FF2B5EF4-FFF2-40B4-BE49-F238E27FC236}">
                  <a16:creationId xmlns:a16="http://schemas.microsoft.com/office/drawing/2014/main" id="{21BBC56F-F063-4763-A3E2-D8A2D1DFD5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59439" name="Rectangle 77">
                <a:extLst>
                  <a:ext uri="{FF2B5EF4-FFF2-40B4-BE49-F238E27FC236}">
                    <a16:creationId xmlns:a16="http://schemas.microsoft.com/office/drawing/2014/main" id="{DCC1265F-4727-4921-90F6-5F5152B88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824E607C-DDA8-44CB-B90B-97120F88857C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0" name="Freeform 79">
                <a:extLst>
                  <a:ext uri="{FF2B5EF4-FFF2-40B4-BE49-F238E27FC236}">
                    <a16:creationId xmlns:a16="http://schemas.microsoft.com/office/drawing/2014/main" id="{F786BDD7-9C07-4C10-9608-81BCF75325E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81" name="Freeform 80">
                <a:extLst>
                  <a:ext uri="{FF2B5EF4-FFF2-40B4-BE49-F238E27FC236}">
                    <a16:creationId xmlns:a16="http://schemas.microsoft.com/office/drawing/2014/main" id="{3BE2EBC1-685D-41CA-AE0A-4A6BCBC4BAC9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43" name="Straight Connector 81">
                <a:extLst>
                  <a:ext uri="{FF2B5EF4-FFF2-40B4-BE49-F238E27FC236}">
                    <a16:creationId xmlns:a16="http://schemas.microsoft.com/office/drawing/2014/main" id="{50B90A62-FE5D-44C4-9610-D30E9F8990C3}"/>
                  </a:ext>
                </a:extLst>
              </p:cNvPr>
              <p:cNvCxnSpPr>
                <a:cxnSpLocks noChangeShapeType="1"/>
                <a:stCxn id="81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4" name="Straight Connector 82">
                <a:extLst>
                  <a:ext uri="{FF2B5EF4-FFF2-40B4-BE49-F238E27FC236}">
                    <a16:creationId xmlns:a16="http://schemas.microsoft.com/office/drawing/2014/main" id="{0D4547B2-E90C-4458-B529-0DDDA5BCDE66}"/>
                  </a:ext>
                </a:extLst>
              </p:cNvPr>
              <p:cNvCxnSpPr>
                <a:cxnSpLocks noChangeShapeType="1"/>
                <a:endCxn id="81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5" name="Straight Connector 83">
                <a:extLst>
                  <a:ext uri="{FF2B5EF4-FFF2-40B4-BE49-F238E27FC236}">
                    <a16:creationId xmlns:a16="http://schemas.microsoft.com/office/drawing/2014/main" id="{A334C04E-A1E8-40E9-B3F6-0E6E1A18A72C}"/>
                  </a:ext>
                </a:extLst>
              </p:cNvPr>
              <p:cNvCxnSpPr>
                <a:cxnSpLocks noChangeShapeType="1"/>
                <a:endCxn id="81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46" name="Straight Connector 84">
                <a:extLst>
                  <a:ext uri="{FF2B5EF4-FFF2-40B4-BE49-F238E27FC236}">
                    <a16:creationId xmlns:a16="http://schemas.microsoft.com/office/drawing/2014/main" id="{4D91FCC2-4383-42CF-8465-63301F23A95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19" name="Group 57">
              <a:extLst>
                <a:ext uri="{FF2B5EF4-FFF2-40B4-BE49-F238E27FC236}">
                  <a16:creationId xmlns:a16="http://schemas.microsoft.com/office/drawing/2014/main" id="{52AA10B8-6155-45A0-935D-0DDEC995A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0473040D-C8A5-4D7F-9CD6-412D00C63B7D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A6EBB9E3-EE8C-48A3-9DCF-FDBB69677519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3" name="Rectangle 71">
                <a:extLst>
                  <a:ext uri="{FF2B5EF4-FFF2-40B4-BE49-F238E27FC236}">
                    <a16:creationId xmlns:a16="http://schemas.microsoft.com/office/drawing/2014/main" id="{7F44CAEF-575A-4A8A-86B9-46C9FF1FB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25B2AC5D-A49A-4F7D-B897-58E323FD7BE5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cxnSp>
            <p:nvCxnSpPr>
              <p:cNvPr id="59435" name="Straight Connector 73">
                <a:extLst>
                  <a:ext uri="{FF2B5EF4-FFF2-40B4-BE49-F238E27FC236}">
                    <a16:creationId xmlns:a16="http://schemas.microsoft.com/office/drawing/2014/main" id="{051BE077-2137-4D7D-9342-55B193DD5EF5}"/>
                  </a:ext>
                </a:extLst>
              </p:cNvPr>
              <p:cNvCxnSpPr>
                <a:cxnSpLocks noChangeShapeType="1"/>
                <a:stCxn id="73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6" name="Straight Connector 74">
                <a:extLst>
                  <a:ext uri="{FF2B5EF4-FFF2-40B4-BE49-F238E27FC236}">
                    <a16:creationId xmlns:a16="http://schemas.microsoft.com/office/drawing/2014/main" id="{7F755871-49E4-4C24-AA56-29838B613B84}"/>
                  </a:ext>
                </a:extLst>
              </p:cNvPr>
              <p:cNvCxnSpPr>
                <a:cxnSpLocks noChangeShapeType="1"/>
                <a:endCxn id="73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7" name="Straight Connector 75">
                <a:extLst>
                  <a:ext uri="{FF2B5EF4-FFF2-40B4-BE49-F238E27FC236}">
                    <a16:creationId xmlns:a16="http://schemas.microsoft.com/office/drawing/2014/main" id="{5920D3B9-27D6-41D4-8A61-4380F0A3EA42}"/>
                  </a:ext>
                </a:extLst>
              </p:cNvPr>
              <p:cNvCxnSpPr>
                <a:cxnSpLocks noChangeShapeType="1"/>
                <a:endCxn id="73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59438" name="Straight Connector 76">
                <a:extLst>
                  <a:ext uri="{FF2B5EF4-FFF2-40B4-BE49-F238E27FC236}">
                    <a16:creationId xmlns:a16="http://schemas.microsoft.com/office/drawing/2014/main" id="{C565FB47-1361-4E31-A80B-2D074D44A6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59420" name="Group 58">
              <a:extLst>
                <a:ext uri="{FF2B5EF4-FFF2-40B4-BE49-F238E27FC236}">
                  <a16:creationId xmlns:a16="http://schemas.microsoft.com/office/drawing/2014/main" id="{AA9D81E0-13DF-4744-ADCE-0596BA3AD3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B002AEC5-BB81-45F7-937A-088233B912F7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CDDB0247-7208-404D-9AE4-8C5E410CD0FA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30" name="Rectangle 68">
                <a:extLst>
                  <a:ext uri="{FF2B5EF4-FFF2-40B4-BE49-F238E27FC236}">
                    <a16:creationId xmlns:a16="http://schemas.microsoft.com/office/drawing/2014/main" id="{76755747-8FD3-4563-A232-50B59F4E3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1" name="Rectangle 59">
              <a:extLst>
                <a:ext uri="{FF2B5EF4-FFF2-40B4-BE49-F238E27FC236}">
                  <a16:creationId xmlns:a16="http://schemas.microsoft.com/office/drawing/2014/main" id="{7C0F3E6E-4E41-47AD-A9D0-7DD5668296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sp>
          <p:nvSpPr>
            <p:cNvPr id="59422" name="Right Arrow 60">
              <a:extLst>
                <a:ext uri="{FF2B5EF4-FFF2-40B4-BE49-F238E27FC236}">
                  <a16:creationId xmlns:a16="http://schemas.microsoft.com/office/drawing/2014/main" id="{4FE6AB6E-2F11-4AB3-844B-7E5AAEB37C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  <p:grpSp>
          <p:nvGrpSpPr>
            <p:cNvPr id="59423" name="Group 61">
              <a:extLst>
                <a:ext uri="{FF2B5EF4-FFF2-40B4-BE49-F238E27FC236}">
                  <a16:creationId xmlns:a16="http://schemas.microsoft.com/office/drawing/2014/main" id="{E579FDEE-7864-4967-B493-21A248F88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2D664A6A-4FD0-4FEC-9681-328864201328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00191111-F0ED-4BDD-AF62-4079319D6F54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sz="1800" kern="0" dirty="0">
                  <a:solidFill>
                    <a:sysClr val="window" lastClr="FFFFFF"/>
                  </a:solidFill>
                  <a:latin typeface="Calibri"/>
                  <a:ea typeface="+mn-ea"/>
                </a:endParaRPr>
              </a:p>
            </p:txBody>
          </p:sp>
          <p:sp>
            <p:nvSpPr>
              <p:cNvPr id="59427" name="Rectangle 65">
                <a:extLst>
                  <a:ext uri="{FF2B5EF4-FFF2-40B4-BE49-F238E27FC236}">
                    <a16:creationId xmlns:a16="http://schemas.microsoft.com/office/drawing/2014/main" id="{286C7C7A-6E09-476A-BE3C-B2990B371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FFFF"/>
                  </a:solidFill>
                  <a:latin typeface="Calibri" panose="020F0502020204030204" pitchFamily="34" charset="0"/>
                </a:endParaRPr>
              </a:p>
            </p:txBody>
          </p:sp>
        </p:grpSp>
        <p:sp>
          <p:nvSpPr>
            <p:cNvPr id="59424" name="Right Arrow 62">
              <a:extLst>
                <a:ext uri="{FF2B5EF4-FFF2-40B4-BE49-F238E27FC236}">
                  <a16:creationId xmlns:a16="http://schemas.microsoft.com/office/drawing/2014/main" id="{8D9E25DF-288E-425C-94BF-2067D5FD764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FFFF"/>
                </a:solidFill>
                <a:latin typeface="Calibri" panose="020F0502020204030204" pitchFamily="34" charset="0"/>
              </a:endParaRPr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D9421E6B-FD5E-40AB-B3FD-75CD1C252A79}"/>
              </a:ext>
            </a:extLst>
          </p:cNvPr>
          <p:cNvSpPr txBox="1"/>
          <p:nvPr/>
        </p:nvSpPr>
        <p:spPr>
          <a:xfrm>
            <a:off x="541338" y="1903413"/>
            <a:ext cx="1181100" cy="53340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L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bits</a:t>
            </a:r>
          </a:p>
          <a:p>
            <a:pPr eaLnBrk="1" fontAlgn="auto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per packet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DDBB317C-6CFE-4C40-BB9D-68D86D0124A6}"/>
              </a:ext>
            </a:extLst>
          </p:cNvPr>
          <p:cNvSpPr txBox="1"/>
          <p:nvPr/>
        </p:nvSpPr>
        <p:spPr>
          <a:xfrm>
            <a:off x="5334000" y="2898775"/>
            <a:ext cx="566738" cy="30638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1800" i="1" kern="0" dirty="0">
                <a:solidFill>
                  <a:prstClr val="black"/>
                </a:solidFill>
                <a:latin typeface="Calibri"/>
                <a:ea typeface="+mn-ea"/>
              </a:rPr>
              <a:t>R</a:t>
            </a:r>
            <a:r>
              <a:rPr lang="en-US" sz="1800" kern="0" dirty="0">
                <a:solidFill>
                  <a:prstClr val="black"/>
                </a:solidFill>
                <a:latin typeface="Calibri"/>
                <a:ea typeface="+mn-ea"/>
              </a:rPr>
              <a:t> bps</a:t>
            </a:r>
          </a:p>
        </p:txBody>
      </p:sp>
      <p:sp>
        <p:nvSpPr>
          <p:cNvPr id="59417" name="Rectangle 3">
            <a:extLst>
              <a:ext uri="{FF2B5EF4-FFF2-40B4-BE49-F238E27FC236}">
                <a16:creationId xmlns:a16="http://schemas.microsoft.com/office/drawing/2014/main" id="{54474CFE-51E5-4F7E-BB33-5AA37CC4DD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613" y="5711825"/>
            <a:ext cx="4602162" cy="95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end-end delay = 2</a:t>
            </a:r>
            <a:r>
              <a:rPr lang="en-US" altLang="en-US" i="1">
                <a:latin typeface="Gill Sans MT" panose="020B0502020104020203" pitchFamily="34" charset="0"/>
              </a:rPr>
              <a:t>L</a:t>
            </a:r>
            <a:r>
              <a:rPr lang="en-US" altLang="en-US">
                <a:latin typeface="Gill Sans MT" panose="020B0502020104020203" pitchFamily="34" charset="0"/>
              </a:rPr>
              <a:t>/</a:t>
            </a:r>
            <a:r>
              <a:rPr lang="en-US" altLang="en-US" i="1">
                <a:latin typeface="Gill Sans MT" panose="020B0502020104020203" pitchFamily="34" charset="0"/>
              </a:rPr>
              <a:t>R</a:t>
            </a:r>
            <a:r>
              <a:rPr lang="en-US" altLang="en-US">
                <a:latin typeface="Gill Sans MT" panose="020B0502020104020203" pitchFamily="34" charset="0"/>
              </a:rPr>
              <a:t> (assuming zero propagation delay)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441" name="Group 347">
            <a:extLst>
              <a:ext uri="{FF2B5EF4-FFF2-40B4-BE49-F238E27FC236}">
                <a16:creationId xmlns:a16="http://schemas.microsoft.com/office/drawing/2014/main" id="{8A9BA401-05C3-405E-90C7-D35548BF8DE6}"/>
              </a:ext>
            </a:extLst>
          </p:cNvPr>
          <p:cNvGrpSpPr>
            <a:grpSpLocks/>
          </p:cNvGrpSpPr>
          <p:nvPr/>
        </p:nvGrpSpPr>
        <p:grpSpPr bwMode="auto">
          <a:xfrm>
            <a:off x="2266950" y="2079625"/>
            <a:ext cx="1173163" cy="534988"/>
            <a:chOff x="1871277" y="1576300"/>
            <a:chExt cx="1128371" cy="437861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6D80EB0F-9AF4-401D-A344-FD4AC50F13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6" name="Rectangle 105">
              <a:extLst>
                <a:ext uri="{FF2B5EF4-FFF2-40B4-BE49-F238E27FC236}">
                  <a16:creationId xmlns:a16="http://schemas.microsoft.com/office/drawing/2014/main" id="{A2B20E1A-3814-4530-B37D-425F78EC5DA3}"/>
                </a:ext>
              </a:extLst>
            </p:cNvPr>
            <p:cNvSpPr/>
            <p:nvPr/>
          </p:nvSpPr>
          <p:spPr bwMode="auto">
            <a:xfrm>
              <a:off x="1871277" y="1740010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7" name="Oval 106">
              <a:extLst>
                <a:ext uri="{FF2B5EF4-FFF2-40B4-BE49-F238E27FC236}">
                  <a16:creationId xmlns:a16="http://schemas.microsoft.com/office/drawing/2014/main" id="{F8308435-B6A7-4E6B-BF21-D290E9C7CCC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8" name="Freeform 107">
              <a:extLst>
                <a:ext uri="{FF2B5EF4-FFF2-40B4-BE49-F238E27FC236}">
                  <a16:creationId xmlns:a16="http://schemas.microsoft.com/office/drawing/2014/main" id="{DE24F4A3-2D93-415E-AFBA-4C36888C851B}"/>
                </a:ext>
              </a:extLst>
            </p:cNvPr>
            <p:cNvSpPr/>
            <p:nvPr/>
          </p:nvSpPr>
          <p:spPr bwMode="auto">
            <a:xfrm>
              <a:off x="2159859" y="1673747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5C1C80E-3EB3-4B57-A34C-C0171A06F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34C1B3FF-B1FB-486D-8008-EA0BE0F45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1BC1CE66-A7CA-4C01-9200-7B3A725E9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0CC186FA-9BE5-4683-B01B-507BE6F65E7A}"/>
                </a:ext>
              </a:extLst>
            </p:cNvPr>
            <p:cNvCxnSpPr>
              <a:cxnSpLocks noChangeShapeType="1"/>
              <a:endCxn id="1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FC5FBF27-0153-466A-ADF3-D329FE43C7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42" name="Group 105">
            <a:extLst>
              <a:ext uri="{FF2B5EF4-FFF2-40B4-BE49-F238E27FC236}">
                <a16:creationId xmlns:a16="http://schemas.microsoft.com/office/drawing/2014/main" id="{7D6EC850-54B2-4067-AA70-9081E0CACC19}"/>
              </a:ext>
            </a:extLst>
          </p:cNvPr>
          <p:cNvGrpSpPr>
            <a:grpSpLocks/>
          </p:cNvGrpSpPr>
          <p:nvPr/>
        </p:nvGrpSpPr>
        <p:grpSpPr bwMode="auto">
          <a:xfrm>
            <a:off x="6764338" y="2314575"/>
            <a:ext cx="779462" cy="679450"/>
            <a:chOff x="-44" y="1473"/>
            <a:chExt cx="981" cy="1105"/>
          </a:xfrm>
        </p:grpSpPr>
        <p:pic>
          <p:nvPicPr>
            <p:cNvPr id="61533" name="Picture 106" descr="desktop_computer_stylized_medium">
              <a:extLst>
                <a:ext uri="{FF2B5EF4-FFF2-40B4-BE49-F238E27FC236}">
                  <a16:creationId xmlns:a16="http://schemas.microsoft.com/office/drawing/2014/main" id="{AB522DB9-CAAD-43D7-86CD-184D81B2DC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34" name="Freeform 107">
              <a:extLst>
                <a:ext uri="{FF2B5EF4-FFF2-40B4-BE49-F238E27FC236}">
                  <a16:creationId xmlns:a16="http://schemas.microsoft.com/office/drawing/2014/main" id="{1515F93B-A05F-47C6-BFAD-3354CF02D43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43" name="Footer Placeholder 2">
            <a:extLst>
              <a:ext uri="{FF2B5EF4-FFF2-40B4-BE49-F238E27FC236}">
                <a16:creationId xmlns:a16="http://schemas.microsoft.com/office/drawing/2014/main" id="{88D15EF9-8EE2-4DE9-AFAA-12EE1AC1A3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1444" name="Rectangle 2">
            <a:extLst>
              <a:ext uri="{FF2B5EF4-FFF2-40B4-BE49-F238E27FC236}">
                <a16:creationId xmlns:a16="http://schemas.microsoft.com/office/drawing/2014/main" id="{3DF3AE93-9602-4524-AB36-B209CCA8D3D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2413" y="130175"/>
            <a:ext cx="8447087" cy="1143000"/>
          </a:xfrm>
        </p:spPr>
        <p:txBody>
          <a:bodyPr/>
          <a:lstStyle/>
          <a:p>
            <a:pPr eaLnBrk="1" hangingPunct="1"/>
            <a:r>
              <a:rPr lang="en-US" altLang="en-US" sz="3600"/>
              <a:t>Packet Switching: queueing delay, loss</a:t>
            </a:r>
            <a:endParaRPr lang="en-US" altLang="en-US" sz="4000"/>
          </a:p>
        </p:txBody>
      </p:sp>
      <p:sp>
        <p:nvSpPr>
          <p:cNvPr id="61445" name="Line 230">
            <a:extLst>
              <a:ext uri="{FF2B5EF4-FFF2-40B4-BE49-F238E27FC236}">
                <a16:creationId xmlns:a16="http://schemas.microsoft.com/office/drawing/2014/main" id="{89A0771D-16C5-437A-93F2-49F49E76A04E}"/>
              </a:ext>
            </a:extLst>
          </p:cNvPr>
          <p:cNvSpPr>
            <a:spLocks noChangeShapeType="1"/>
          </p:cNvSpPr>
          <p:nvPr/>
        </p:nvSpPr>
        <p:spPr bwMode="auto">
          <a:xfrm>
            <a:off x="3467100" y="2303463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6" name="Line 276">
            <a:extLst>
              <a:ext uri="{FF2B5EF4-FFF2-40B4-BE49-F238E27FC236}">
                <a16:creationId xmlns:a16="http://schemas.microsoft.com/office/drawing/2014/main" id="{2E17158E-4014-4D80-AB54-BE805DDC5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1590675" y="1971675"/>
            <a:ext cx="744538" cy="3857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7" name="Line 277">
            <a:extLst>
              <a:ext uri="{FF2B5EF4-FFF2-40B4-BE49-F238E27FC236}">
                <a16:creationId xmlns:a16="http://schemas.microsoft.com/office/drawing/2014/main" id="{DD775BB6-9807-468D-A203-35F2B5B8E32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735138" y="2457450"/>
            <a:ext cx="577850" cy="5048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8" name="Line 278">
            <a:extLst>
              <a:ext uri="{FF2B5EF4-FFF2-40B4-BE49-F238E27FC236}">
                <a16:creationId xmlns:a16="http://schemas.microsoft.com/office/drawing/2014/main" id="{F2C77EC1-295E-4E94-806A-F11C2E650E35}"/>
              </a:ext>
            </a:extLst>
          </p:cNvPr>
          <p:cNvSpPr>
            <a:spLocks noChangeShapeType="1"/>
          </p:cNvSpPr>
          <p:nvPr/>
        </p:nvSpPr>
        <p:spPr bwMode="auto">
          <a:xfrm>
            <a:off x="3432175" y="2398713"/>
            <a:ext cx="2016125" cy="15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49" name="Line 279">
            <a:extLst>
              <a:ext uri="{FF2B5EF4-FFF2-40B4-BE49-F238E27FC236}">
                <a16:creationId xmlns:a16="http://schemas.microsoft.com/office/drawing/2014/main" id="{58BF207C-74ED-48B7-B196-69771159A106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035675" y="2581275"/>
            <a:ext cx="9525" cy="3635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0" name="Line 280">
            <a:extLst>
              <a:ext uri="{FF2B5EF4-FFF2-40B4-BE49-F238E27FC236}">
                <a16:creationId xmlns:a16="http://schemas.microsoft.com/office/drawing/2014/main" id="{862E2CB6-6E14-41EE-B100-EA6905D1EFB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508750" y="2030413"/>
            <a:ext cx="604838" cy="307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Rectangle 287">
            <a:extLst>
              <a:ext uri="{FF2B5EF4-FFF2-40B4-BE49-F238E27FC236}">
                <a16:creationId xmlns:a16="http://schemas.microsoft.com/office/drawing/2014/main" id="{FD77BCB2-9F33-43AF-91AF-93B7D36A9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3061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2" name="Rectangle 288">
            <a:extLst>
              <a:ext uri="{FF2B5EF4-FFF2-40B4-BE49-F238E27FC236}">
                <a16:creationId xmlns:a16="http://schemas.microsoft.com/office/drawing/2014/main" id="{CD18BE51-A74A-4517-9A44-69F3C6C1A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9253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3" name="Rectangle 289">
            <a:extLst>
              <a:ext uri="{FF2B5EF4-FFF2-40B4-BE49-F238E27FC236}">
                <a16:creationId xmlns:a16="http://schemas.microsoft.com/office/drawing/2014/main" id="{707CD7EE-6EF1-46BC-BCB6-6F8AA30D04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4463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4" name="Rectangle 290">
            <a:extLst>
              <a:ext uri="{FF2B5EF4-FFF2-40B4-BE49-F238E27FC236}">
                <a16:creationId xmlns:a16="http://schemas.microsoft.com/office/drawing/2014/main" id="{9FD920B5-6FC6-47BF-8E2F-1CA153A444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6388" y="21859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5" name="Rectangle 291">
            <a:extLst>
              <a:ext uri="{FF2B5EF4-FFF2-40B4-BE49-F238E27FC236}">
                <a16:creationId xmlns:a16="http://schemas.microsoft.com/office/drawing/2014/main" id="{BD4ACA69-7269-4603-9A5B-3E67709C8B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78313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6" name="Rectangle 292">
            <a:extLst>
              <a:ext uri="{FF2B5EF4-FFF2-40B4-BE49-F238E27FC236}">
                <a16:creationId xmlns:a16="http://schemas.microsoft.com/office/drawing/2014/main" id="{E015F261-F3E8-47C9-8F66-66835974DF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49788" y="2185988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57" name="Rectangle 293">
            <a:extLst>
              <a:ext uri="{FF2B5EF4-FFF2-40B4-BE49-F238E27FC236}">
                <a16:creationId xmlns:a16="http://schemas.microsoft.com/office/drawing/2014/main" id="{C76637A3-6801-4B75-AFDF-B6B0C50EE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7938" y="21812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61458" name="Group 311">
            <a:extLst>
              <a:ext uri="{FF2B5EF4-FFF2-40B4-BE49-F238E27FC236}">
                <a16:creationId xmlns:a16="http://schemas.microsoft.com/office/drawing/2014/main" id="{6E3317E1-8F4F-4930-9D53-88765C660324}"/>
              </a:ext>
            </a:extLst>
          </p:cNvPr>
          <p:cNvGrpSpPr>
            <a:grpSpLocks/>
          </p:cNvGrpSpPr>
          <p:nvPr/>
        </p:nvGrpSpPr>
        <p:grpSpPr bwMode="auto">
          <a:xfrm>
            <a:off x="2786063" y="2262188"/>
            <a:ext cx="633412" cy="200025"/>
            <a:chOff x="1800" y="1425"/>
            <a:chExt cx="399" cy="126"/>
          </a:xfrm>
        </p:grpSpPr>
        <p:sp>
          <p:nvSpPr>
            <p:cNvPr id="61529" name="Rectangle 294">
              <a:extLst>
                <a:ext uri="{FF2B5EF4-FFF2-40B4-BE49-F238E27FC236}">
                  <a16:creationId xmlns:a16="http://schemas.microsoft.com/office/drawing/2014/main" id="{E46D56D2-5049-4198-A97F-F555B00D4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0" name="Rectangle 295">
              <a:extLst>
                <a:ext uri="{FF2B5EF4-FFF2-40B4-BE49-F238E27FC236}">
                  <a16:creationId xmlns:a16="http://schemas.microsoft.com/office/drawing/2014/main" id="{8202F604-4AE3-4193-BACA-7C069ED1E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1" name="Rectangle 296">
              <a:extLst>
                <a:ext uri="{FF2B5EF4-FFF2-40B4-BE49-F238E27FC236}">
                  <a16:creationId xmlns:a16="http://schemas.microsoft.com/office/drawing/2014/main" id="{A73143A4-E0D9-4947-8B10-C34807C44A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61532" name="Rectangle 297">
              <a:extLst>
                <a:ext uri="{FF2B5EF4-FFF2-40B4-BE49-F238E27FC236}">
                  <a16:creationId xmlns:a16="http://schemas.microsoft.com/office/drawing/2014/main" id="{57D961BD-F39E-4FE4-9C99-27E35F3A0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61459" name="Rectangle 298">
            <a:extLst>
              <a:ext uri="{FF2B5EF4-FFF2-40B4-BE49-F238E27FC236}">
                <a16:creationId xmlns:a16="http://schemas.microsoft.com/office/drawing/2014/main" id="{A52519B9-1626-46B0-B90D-D9F4629D3C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838" y="21621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0" name="Rectangle 299">
            <a:extLst>
              <a:ext uri="{FF2B5EF4-FFF2-40B4-BE49-F238E27FC236}">
                <a16:creationId xmlns:a16="http://schemas.microsoft.com/office/drawing/2014/main" id="{4B073AC0-8223-4E89-8E80-772A0A013C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9763" y="27336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61461" name="Line 300">
            <a:extLst>
              <a:ext uri="{FF2B5EF4-FFF2-40B4-BE49-F238E27FC236}">
                <a16:creationId xmlns:a16="http://schemas.microsoft.com/office/drawing/2014/main" id="{08A24D9C-880F-4FBF-B3B9-5BB6D1D97797}"/>
              </a:ext>
            </a:extLst>
          </p:cNvPr>
          <p:cNvSpPr>
            <a:spLocks noChangeShapeType="1"/>
          </p:cNvSpPr>
          <p:nvPr/>
        </p:nvSpPr>
        <p:spPr bwMode="auto">
          <a:xfrm>
            <a:off x="2090738" y="2111375"/>
            <a:ext cx="24606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Line 301">
            <a:extLst>
              <a:ext uri="{FF2B5EF4-FFF2-40B4-BE49-F238E27FC236}">
                <a16:creationId xmlns:a16="http://schemas.microsoft.com/office/drawing/2014/main" id="{B786ED10-AE7D-47DB-AE66-A6C87382EF4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92325" y="2582863"/>
            <a:ext cx="174625" cy="1809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Line 302">
            <a:extLst>
              <a:ext uri="{FF2B5EF4-FFF2-40B4-BE49-F238E27FC236}">
                <a16:creationId xmlns:a16="http://schemas.microsoft.com/office/drawing/2014/main" id="{FCC80334-BADF-4D6F-87ED-7897CF4FE085}"/>
              </a:ext>
            </a:extLst>
          </p:cNvPr>
          <p:cNvSpPr>
            <a:spLocks noChangeShapeType="1"/>
          </p:cNvSpPr>
          <p:nvPr/>
        </p:nvSpPr>
        <p:spPr bwMode="auto">
          <a:xfrm>
            <a:off x="4011613" y="2076450"/>
            <a:ext cx="10620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Text Box 303">
            <a:extLst>
              <a:ext uri="{FF2B5EF4-FFF2-40B4-BE49-F238E27FC236}">
                <a16:creationId xmlns:a16="http://schemas.microsoft.com/office/drawing/2014/main" id="{ACD04935-1298-4F0F-BA2E-2918555EC3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300" y="16335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61465" name="Text Box 304">
            <a:extLst>
              <a:ext uri="{FF2B5EF4-FFF2-40B4-BE49-F238E27FC236}">
                <a16:creationId xmlns:a16="http://schemas.microsoft.com/office/drawing/2014/main" id="{D343FA87-05E7-41BC-8922-61C2426A33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0" y="26082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61466" name="Text Box 305">
            <a:extLst>
              <a:ext uri="{FF2B5EF4-FFF2-40B4-BE49-F238E27FC236}">
                <a16:creationId xmlns:a16="http://schemas.microsoft.com/office/drawing/2014/main" id="{C7CF03EB-605C-4938-AE0B-B0D01AF201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4000" y="1465263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C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7" name="Text Box 308">
            <a:extLst>
              <a:ext uri="{FF2B5EF4-FFF2-40B4-BE49-F238E27FC236}">
                <a16:creationId xmlns:a16="http://schemas.microsoft.com/office/drawing/2014/main" id="{7AD032D0-62D5-47A8-81A1-99AA1284EA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3" y="1585913"/>
            <a:ext cx="1563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R</a:t>
            </a:r>
            <a:r>
              <a:rPr lang="en-US" altLang="en-US" sz="1800"/>
              <a:t> = 100 Mb/s</a:t>
            </a:r>
          </a:p>
        </p:txBody>
      </p:sp>
      <p:sp>
        <p:nvSpPr>
          <p:cNvPr id="61468" name="Text Box 309">
            <a:extLst>
              <a:ext uri="{FF2B5EF4-FFF2-40B4-BE49-F238E27FC236}">
                <a16:creationId xmlns:a16="http://schemas.microsoft.com/office/drawing/2014/main" id="{D762052E-C057-4529-8C61-5ECF88A732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5850" y="2438400"/>
            <a:ext cx="1641475" cy="401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</a:t>
            </a:r>
            <a:r>
              <a:rPr lang="en-US" altLang="en-US" sz="2000"/>
              <a:t> = 1.5 Mb/s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69" name="Text Box 310">
            <a:extLst>
              <a:ext uri="{FF2B5EF4-FFF2-40B4-BE49-F238E27FC236}">
                <a16:creationId xmlns:a16="http://schemas.microsoft.com/office/drawing/2014/main" id="{EF791EE1-8AEE-4C9E-AB12-5EB3D407B8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2975" y="29940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0" name="Line 281">
            <a:extLst>
              <a:ext uri="{FF2B5EF4-FFF2-40B4-BE49-F238E27FC236}">
                <a16:creationId xmlns:a16="http://schemas.microsoft.com/office/drawing/2014/main" id="{E184365B-D979-46E3-9719-E48B1DC33D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662738" y="3146425"/>
            <a:ext cx="984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1" name="Line 283">
            <a:extLst>
              <a:ext uri="{FF2B5EF4-FFF2-40B4-BE49-F238E27FC236}">
                <a16:creationId xmlns:a16="http://schemas.microsoft.com/office/drawing/2014/main" id="{473D3EBD-EF52-44F5-8180-C9E541E0B7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638925" y="2849563"/>
            <a:ext cx="379413" cy="225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72" name="Text Box 306">
            <a:extLst>
              <a:ext uri="{FF2B5EF4-FFF2-40B4-BE49-F238E27FC236}">
                <a16:creationId xmlns:a16="http://schemas.microsoft.com/office/drawing/2014/main" id="{4E9BFA66-D531-40BB-9D54-39DBABDB3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0" y="2224088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D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3" name="Text Box 307">
            <a:extLst>
              <a:ext uri="{FF2B5EF4-FFF2-40B4-BE49-F238E27FC236}">
                <a16:creationId xmlns:a16="http://schemas.microsoft.com/office/drawing/2014/main" id="{F1F29FE2-B3C4-4BBC-AD4C-3182370AE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99450" y="284003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E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61474" name="Text Box 330">
            <a:extLst>
              <a:ext uri="{FF2B5EF4-FFF2-40B4-BE49-F238E27FC236}">
                <a16:creationId xmlns:a16="http://schemas.microsoft.com/office/drawing/2014/main" id="{88C8D43A-E4D7-4603-AC9B-5DF8F4A551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1050" y="2984500"/>
            <a:ext cx="2354263" cy="563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/>
              <a:t>queue of packets</a:t>
            </a:r>
          </a:p>
          <a:p>
            <a:pPr algn="ctr">
              <a:lnSpc>
                <a:spcPct val="85000"/>
              </a:lnSpc>
            </a:pPr>
            <a:r>
              <a:rPr lang="en-US" altLang="en-US" sz="1800"/>
              <a:t>waiting for output link</a:t>
            </a:r>
            <a:endParaRPr lang="en-US" altLang="en-US" sz="1800">
              <a:solidFill>
                <a:schemeClr val="accent1"/>
              </a:solidFill>
            </a:endParaRPr>
          </a:p>
        </p:txBody>
      </p:sp>
      <p:sp>
        <p:nvSpPr>
          <p:cNvPr id="61475" name="Line 332">
            <a:extLst>
              <a:ext uri="{FF2B5EF4-FFF2-40B4-BE49-F238E27FC236}">
                <a16:creationId xmlns:a16="http://schemas.microsoft.com/office/drawing/2014/main" id="{C2A97235-7F14-49D1-9D77-DA180A03512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0838" y="2514600"/>
            <a:ext cx="166687" cy="5238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76" name="Group 96">
            <a:extLst>
              <a:ext uri="{FF2B5EF4-FFF2-40B4-BE49-F238E27FC236}">
                <a16:creationId xmlns:a16="http://schemas.microsoft.com/office/drawing/2014/main" id="{E4F62776-7972-4E15-AE4F-51BDA4E70B00}"/>
              </a:ext>
            </a:extLst>
          </p:cNvPr>
          <p:cNvGrpSpPr>
            <a:grpSpLocks/>
          </p:cNvGrpSpPr>
          <p:nvPr/>
        </p:nvGrpSpPr>
        <p:grpSpPr bwMode="auto">
          <a:xfrm>
            <a:off x="898525" y="1651000"/>
            <a:ext cx="779463" cy="679450"/>
            <a:chOff x="-44" y="1473"/>
            <a:chExt cx="981" cy="1105"/>
          </a:xfrm>
        </p:grpSpPr>
        <p:pic>
          <p:nvPicPr>
            <p:cNvPr id="61527" name="Picture 97" descr="desktop_computer_stylized_medium">
              <a:extLst>
                <a:ext uri="{FF2B5EF4-FFF2-40B4-BE49-F238E27FC236}">
                  <a16:creationId xmlns:a16="http://schemas.microsoft.com/office/drawing/2014/main" id="{71834C25-A665-4866-9C13-0F548E22AB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8" name="Freeform 98">
              <a:extLst>
                <a:ext uri="{FF2B5EF4-FFF2-40B4-BE49-F238E27FC236}">
                  <a16:creationId xmlns:a16="http://schemas.microsoft.com/office/drawing/2014/main" id="{4FE03498-891D-4D92-A467-D10640DB017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7" name="Group 99">
            <a:extLst>
              <a:ext uri="{FF2B5EF4-FFF2-40B4-BE49-F238E27FC236}">
                <a16:creationId xmlns:a16="http://schemas.microsoft.com/office/drawing/2014/main" id="{1302CC4C-AEDF-4306-B1E7-381371FC0F1E}"/>
              </a:ext>
            </a:extLst>
          </p:cNvPr>
          <p:cNvGrpSpPr>
            <a:grpSpLocks/>
          </p:cNvGrpSpPr>
          <p:nvPr/>
        </p:nvGrpSpPr>
        <p:grpSpPr bwMode="auto">
          <a:xfrm>
            <a:off x="1085850" y="2625725"/>
            <a:ext cx="779463" cy="679450"/>
            <a:chOff x="-44" y="1473"/>
            <a:chExt cx="981" cy="1105"/>
          </a:xfrm>
        </p:grpSpPr>
        <p:pic>
          <p:nvPicPr>
            <p:cNvPr id="61525" name="Picture 100" descr="desktop_computer_stylized_medium">
              <a:extLst>
                <a:ext uri="{FF2B5EF4-FFF2-40B4-BE49-F238E27FC236}">
                  <a16:creationId xmlns:a16="http://schemas.microsoft.com/office/drawing/2014/main" id="{71ECB85E-3B19-4D85-8207-39C3DD36B4B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6" name="Freeform 101">
              <a:extLst>
                <a:ext uri="{FF2B5EF4-FFF2-40B4-BE49-F238E27FC236}">
                  <a16:creationId xmlns:a16="http://schemas.microsoft.com/office/drawing/2014/main" id="{3CD21F82-E310-45ED-B1D6-B62AC95C24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8" name="Group 102">
            <a:extLst>
              <a:ext uri="{FF2B5EF4-FFF2-40B4-BE49-F238E27FC236}">
                <a16:creationId xmlns:a16="http://schemas.microsoft.com/office/drawing/2014/main" id="{81CFFD05-7ABF-4AB5-859A-DD2374C6EAEF}"/>
              </a:ext>
            </a:extLst>
          </p:cNvPr>
          <p:cNvGrpSpPr>
            <a:grpSpLocks/>
          </p:cNvGrpSpPr>
          <p:nvPr/>
        </p:nvGrpSpPr>
        <p:grpSpPr bwMode="auto">
          <a:xfrm>
            <a:off x="7481888" y="2686050"/>
            <a:ext cx="779462" cy="679450"/>
            <a:chOff x="-44" y="1473"/>
            <a:chExt cx="981" cy="1105"/>
          </a:xfrm>
        </p:grpSpPr>
        <p:pic>
          <p:nvPicPr>
            <p:cNvPr id="61523" name="Picture 103" descr="desktop_computer_stylized_medium">
              <a:extLst>
                <a:ext uri="{FF2B5EF4-FFF2-40B4-BE49-F238E27FC236}">
                  <a16:creationId xmlns:a16="http://schemas.microsoft.com/office/drawing/2014/main" id="{DAC3DEA8-B098-4BA3-95CA-7C72EF81B44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4" name="Freeform 104">
              <a:extLst>
                <a:ext uri="{FF2B5EF4-FFF2-40B4-BE49-F238E27FC236}">
                  <a16:creationId xmlns:a16="http://schemas.microsoft.com/office/drawing/2014/main" id="{1D757F69-7524-49D3-8AB5-8012F2358FA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1479" name="Group 108">
            <a:extLst>
              <a:ext uri="{FF2B5EF4-FFF2-40B4-BE49-F238E27FC236}">
                <a16:creationId xmlns:a16="http://schemas.microsoft.com/office/drawing/2014/main" id="{2431D196-62EF-4BA7-94E3-FFECE16D3ADC}"/>
              </a:ext>
            </a:extLst>
          </p:cNvPr>
          <p:cNvGrpSpPr>
            <a:grpSpLocks/>
          </p:cNvGrpSpPr>
          <p:nvPr/>
        </p:nvGrpSpPr>
        <p:grpSpPr bwMode="auto">
          <a:xfrm>
            <a:off x="6846888" y="1493838"/>
            <a:ext cx="779462" cy="679450"/>
            <a:chOff x="-44" y="1473"/>
            <a:chExt cx="981" cy="1105"/>
          </a:xfrm>
        </p:grpSpPr>
        <p:pic>
          <p:nvPicPr>
            <p:cNvPr id="61521" name="Picture 109" descr="desktop_computer_stylized_medium">
              <a:extLst>
                <a:ext uri="{FF2B5EF4-FFF2-40B4-BE49-F238E27FC236}">
                  <a16:creationId xmlns:a16="http://schemas.microsoft.com/office/drawing/2014/main" id="{375D50A6-90DE-415C-9741-2C65BEBA48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522" name="Freeform 110">
              <a:extLst>
                <a:ext uri="{FF2B5EF4-FFF2-40B4-BE49-F238E27FC236}">
                  <a16:creationId xmlns:a16="http://schemas.microsoft.com/office/drawing/2014/main" id="{A594F1EC-CF63-49D7-895B-7EAC2BEA681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1480" name="Slide Number Placeholder 3">
            <a:extLst>
              <a:ext uri="{FF2B5EF4-FFF2-40B4-BE49-F238E27FC236}">
                <a16:creationId xmlns:a16="http://schemas.microsoft.com/office/drawing/2014/main" id="{0F6B301C-D27B-4250-BE3F-E2D69269D6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1B2400D-93E4-483A-AAAB-68F2A2671D3D}" type="slidenum">
              <a:rPr lang="en-US" altLang="en-US" sz="1200">
                <a:latin typeface="Tahoma" panose="020B0604030504040204" pitchFamily="34" charset="0"/>
              </a:rPr>
              <a:pPr/>
              <a:t>26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1481" name="Group 228">
            <a:extLst>
              <a:ext uri="{FF2B5EF4-FFF2-40B4-BE49-F238E27FC236}">
                <a16:creationId xmlns:a16="http://schemas.microsoft.com/office/drawing/2014/main" id="{F610FA8E-4B5F-4A82-A6DF-1F92B285CEC7}"/>
              </a:ext>
            </a:extLst>
          </p:cNvPr>
          <p:cNvGrpSpPr>
            <a:grpSpLocks/>
          </p:cNvGrpSpPr>
          <p:nvPr/>
        </p:nvGrpSpPr>
        <p:grpSpPr bwMode="auto">
          <a:xfrm>
            <a:off x="5391150" y="2160588"/>
            <a:ext cx="1128713" cy="439737"/>
            <a:chOff x="4650" y="1129"/>
            <a:chExt cx="246" cy="95"/>
          </a:xfrm>
        </p:grpSpPr>
        <p:sp>
          <p:nvSpPr>
            <p:cNvPr id="61513" name="Oval 407">
              <a:extLst>
                <a:ext uri="{FF2B5EF4-FFF2-40B4-BE49-F238E27FC236}">
                  <a16:creationId xmlns:a16="http://schemas.microsoft.com/office/drawing/2014/main" id="{14C4700C-5CFF-4B20-8326-AA197F6E6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4" name="Rectangle 410">
              <a:extLst>
                <a:ext uri="{FF2B5EF4-FFF2-40B4-BE49-F238E27FC236}">
                  <a16:creationId xmlns:a16="http://schemas.microsoft.com/office/drawing/2014/main" id="{0FD170C7-1957-4A90-9280-911BA83E8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15" name="Oval 411">
              <a:extLst>
                <a:ext uri="{FF2B5EF4-FFF2-40B4-BE49-F238E27FC236}">
                  <a16:creationId xmlns:a16="http://schemas.microsoft.com/office/drawing/2014/main" id="{918CD984-3833-4FB5-8E9B-78DF60F00E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16" name="Group 232">
              <a:extLst>
                <a:ext uri="{FF2B5EF4-FFF2-40B4-BE49-F238E27FC236}">
                  <a16:creationId xmlns:a16="http://schemas.microsoft.com/office/drawing/2014/main" id="{FBBAA420-E5B8-433E-B7E9-66F308F74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9" name="Freeform 233">
                <a:extLst>
                  <a:ext uri="{FF2B5EF4-FFF2-40B4-BE49-F238E27FC236}">
                    <a16:creationId xmlns:a16="http://schemas.microsoft.com/office/drawing/2014/main" id="{FD179026-C9AE-4B74-BD84-C0250AAC1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20" name="Freeform 234">
                <a:extLst>
                  <a:ext uri="{FF2B5EF4-FFF2-40B4-BE49-F238E27FC236}">
                    <a16:creationId xmlns:a16="http://schemas.microsoft.com/office/drawing/2014/main" id="{A19DAF83-A069-4165-BBDA-8F44676D0F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17" name="Line 235">
              <a:extLst>
                <a:ext uri="{FF2B5EF4-FFF2-40B4-BE49-F238E27FC236}">
                  <a16:creationId xmlns:a16="http://schemas.microsoft.com/office/drawing/2014/main" id="{2D407363-F490-4D45-83E8-4C30648B2E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8" name="Line 236">
              <a:extLst>
                <a:ext uri="{FF2B5EF4-FFF2-40B4-BE49-F238E27FC236}">
                  <a16:creationId xmlns:a16="http://schemas.microsoft.com/office/drawing/2014/main" id="{6704770C-A181-4FBA-B874-4F8BEAC9F2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4794" name="Rectangle 6">
            <a:extLst>
              <a:ext uri="{FF2B5EF4-FFF2-40B4-BE49-F238E27FC236}">
                <a16:creationId xmlns:a16="http://schemas.microsoft.com/office/drawing/2014/main" id="{FA54C5D6-5221-4869-80A8-2EBB34B704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425" y="3930650"/>
            <a:ext cx="8131175" cy="2030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>
              <a:lnSpc>
                <a:spcPct val="85000"/>
              </a:lnSpc>
              <a:spcBef>
                <a:spcPct val="20000"/>
              </a:spcBef>
              <a:buClr>
                <a:schemeClr val="accent2"/>
              </a:buClr>
              <a:buSzPct val="85000"/>
              <a:buFont typeface="Wingdings" charset="0"/>
              <a:buNone/>
              <a:defRPr/>
            </a:pPr>
            <a:r>
              <a:rPr lang="en-US" sz="2800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queuing and loss: </a:t>
            </a:r>
          </a:p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if arrival rate (in bits) to link exceeds transmission rate of link for a period of time: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will queue, wait to be transmitted on link </a:t>
            </a:r>
          </a:p>
          <a:p>
            <a:pPr marL="682625" lvl="1" indent="-22542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Arial"/>
              <a:buChar char="•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packets can be dropped (lost) if memory (buffer) fills up</a:t>
            </a:r>
          </a:p>
        </p:txBody>
      </p:sp>
      <p:pic>
        <p:nvPicPr>
          <p:cNvPr id="61483" name="Picture 16" descr="underline_base">
            <a:extLst>
              <a:ext uri="{FF2B5EF4-FFF2-40B4-BE49-F238E27FC236}">
                <a16:creationId xmlns:a16="http://schemas.microsoft.com/office/drawing/2014/main" id="{62B729B7-73D4-497E-9419-DF8DAA3038F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5750" y="901700"/>
            <a:ext cx="73136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84" name="Group 228">
            <a:extLst>
              <a:ext uri="{FF2B5EF4-FFF2-40B4-BE49-F238E27FC236}">
                <a16:creationId xmlns:a16="http://schemas.microsoft.com/office/drawing/2014/main" id="{1BFBEBA1-6140-47B3-81A0-E03A6D703CDD}"/>
              </a:ext>
            </a:extLst>
          </p:cNvPr>
          <p:cNvGrpSpPr>
            <a:grpSpLocks/>
          </p:cNvGrpSpPr>
          <p:nvPr/>
        </p:nvGrpSpPr>
        <p:grpSpPr bwMode="auto">
          <a:xfrm>
            <a:off x="5530850" y="2930525"/>
            <a:ext cx="1128713" cy="439738"/>
            <a:chOff x="4650" y="1129"/>
            <a:chExt cx="246" cy="95"/>
          </a:xfrm>
        </p:grpSpPr>
        <p:sp>
          <p:nvSpPr>
            <p:cNvPr id="61505" name="Oval 407">
              <a:extLst>
                <a:ext uri="{FF2B5EF4-FFF2-40B4-BE49-F238E27FC236}">
                  <a16:creationId xmlns:a16="http://schemas.microsoft.com/office/drawing/2014/main" id="{8CAAA8C3-FDFD-4EEF-AE2A-C0AB2EF62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71"/>
              <a:ext cx="244" cy="53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6" name="Rectangle 410">
              <a:extLst>
                <a:ext uri="{FF2B5EF4-FFF2-40B4-BE49-F238E27FC236}">
                  <a16:creationId xmlns:a16="http://schemas.microsoft.com/office/drawing/2014/main" id="{245C5D4C-0342-4546-BF77-D312986DA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1" y="1165"/>
              <a:ext cx="245" cy="33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1507" name="Oval 411">
              <a:extLst>
                <a:ext uri="{FF2B5EF4-FFF2-40B4-BE49-F238E27FC236}">
                  <a16:creationId xmlns:a16="http://schemas.microsoft.com/office/drawing/2014/main" id="{63BC44AA-482D-4337-8587-7DA3BEB875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0" y="1129"/>
              <a:ext cx="244" cy="62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1508" name="Group 232">
              <a:extLst>
                <a:ext uri="{FF2B5EF4-FFF2-40B4-BE49-F238E27FC236}">
                  <a16:creationId xmlns:a16="http://schemas.microsoft.com/office/drawing/2014/main" id="{C06640CC-0D1A-44E4-8451-4801D66BE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99" y="1145"/>
              <a:ext cx="138" cy="29"/>
              <a:chOff x="2468" y="1332"/>
              <a:chExt cx="310" cy="60"/>
            </a:xfrm>
          </p:grpSpPr>
          <p:sp>
            <p:nvSpPr>
              <p:cNvPr id="61511" name="Freeform 233">
                <a:extLst>
                  <a:ext uri="{FF2B5EF4-FFF2-40B4-BE49-F238E27FC236}">
                    <a16:creationId xmlns:a16="http://schemas.microsoft.com/office/drawing/2014/main" id="{BF45153C-0FD7-4DF3-9AB4-E16371D54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512" name="Freeform 234">
                <a:extLst>
                  <a:ext uri="{FF2B5EF4-FFF2-40B4-BE49-F238E27FC236}">
                    <a16:creationId xmlns:a16="http://schemas.microsoft.com/office/drawing/2014/main" id="{44298AF1-4B4C-442F-A9D8-F507ABB26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12700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1509" name="Line 235">
              <a:extLst>
                <a:ext uri="{FF2B5EF4-FFF2-40B4-BE49-F238E27FC236}">
                  <a16:creationId xmlns:a16="http://schemas.microsoft.com/office/drawing/2014/main" id="{4D5C6907-8C4A-47C6-8BD5-63ADD4F58B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651" y="1158"/>
              <a:ext cx="0" cy="4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510" name="Line 236">
              <a:extLst>
                <a:ext uri="{FF2B5EF4-FFF2-40B4-BE49-F238E27FC236}">
                  <a16:creationId xmlns:a16="http://schemas.microsoft.com/office/drawing/2014/main" id="{20399F43-69FA-44EA-AE43-AC5F0E668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4" y="1160"/>
              <a:ext cx="0" cy="4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85" name="Group 347">
            <a:extLst>
              <a:ext uri="{FF2B5EF4-FFF2-40B4-BE49-F238E27FC236}">
                <a16:creationId xmlns:a16="http://schemas.microsoft.com/office/drawing/2014/main" id="{A43F6719-6A35-4187-92D8-A636087E3C51}"/>
              </a:ext>
            </a:extLst>
          </p:cNvPr>
          <p:cNvGrpSpPr>
            <a:grpSpLocks/>
          </p:cNvGrpSpPr>
          <p:nvPr/>
        </p:nvGrpSpPr>
        <p:grpSpPr bwMode="auto">
          <a:xfrm>
            <a:off x="5516563" y="2897188"/>
            <a:ext cx="1171575" cy="534987"/>
            <a:chOff x="1871277" y="1576300"/>
            <a:chExt cx="1128371" cy="437861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1504C1DE-C76F-4C44-A817-9A67F66C260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6" name="Rectangle 85">
              <a:extLst>
                <a:ext uri="{FF2B5EF4-FFF2-40B4-BE49-F238E27FC236}">
                  <a16:creationId xmlns:a16="http://schemas.microsoft.com/office/drawing/2014/main" id="{21867B41-716C-4F40-B4F9-E1B95F559E23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EE94C5AF-00B1-4BB8-8156-7DC4409C28B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Freeform 87">
              <a:extLst>
                <a:ext uri="{FF2B5EF4-FFF2-40B4-BE49-F238E27FC236}">
                  <a16:creationId xmlns:a16="http://schemas.microsoft.com/office/drawing/2014/main" id="{48A0FF6B-EE3A-4305-9110-A2826943A72B}"/>
                </a:ext>
              </a:extLst>
            </p:cNvPr>
            <p:cNvSpPr/>
            <p:nvPr/>
          </p:nvSpPr>
          <p:spPr bwMode="auto">
            <a:xfrm>
              <a:off x="2160250" y="1673746"/>
              <a:ext cx="547367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33240E8C-9776-49B9-9C3F-B5820FDC8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6E81D62B-1A04-4276-A3D5-A0B9130D46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BA07F3AB-A3DC-40F7-B849-864304A262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4B8A4F08-4AAC-40F7-9E19-D01D560AFA6F}"/>
                </a:ext>
              </a:extLst>
            </p:cNvPr>
            <p:cNvCxnSpPr>
              <a:cxnSpLocks noChangeShapeType="1"/>
              <a:endCxn id="8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444E662F-1C9F-4D45-A906-4DC83A09EC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486" name="Group 347">
            <a:extLst>
              <a:ext uri="{FF2B5EF4-FFF2-40B4-BE49-F238E27FC236}">
                <a16:creationId xmlns:a16="http://schemas.microsoft.com/office/drawing/2014/main" id="{F33D0F7E-CCF9-4F6F-8435-31080CD39166}"/>
              </a:ext>
            </a:extLst>
          </p:cNvPr>
          <p:cNvGrpSpPr>
            <a:grpSpLocks/>
          </p:cNvGrpSpPr>
          <p:nvPr/>
        </p:nvGrpSpPr>
        <p:grpSpPr bwMode="auto">
          <a:xfrm>
            <a:off x="5343525" y="2116138"/>
            <a:ext cx="1173163" cy="534987"/>
            <a:chOff x="1871277" y="1576300"/>
            <a:chExt cx="1128371" cy="437861"/>
          </a:xfrm>
        </p:grpSpPr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B081645F-43F7-4148-9B92-FFC0E5857D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Rectangle 95">
              <a:extLst>
                <a:ext uri="{FF2B5EF4-FFF2-40B4-BE49-F238E27FC236}">
                  <a16:creationId xmlns:a16="http://schemas.microsoft.com/office/drawing/2014/main" id="{7602A7D8-1C8E-444E-A219-A02DFD3B4EA3}"/>
                </a:ext>
              </a:extLst>
            </p:cNvPr>
            <p:cNvSpPr/>
            <p:nvPr/>
          </p:nvSpPr>
          <p:spPr bwMode="auto">
            <a:xfrm>
              <a:off x="1871277" y="1740011"/>
              <a:ext cx="1128371" cy="11563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Oval 96">
              <a:extLst>
                <a:ext uri="{FF2B5EF4-FFF2-40B4-BE49-F238E27FC236}">
                  <a16:creationId xmlns:a16="http://schemas.microsoft.com/office/drawing/2014/main" id="{D9BC8D83-2109-45B2-A030-5F09704DFEF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BD1ECF87-29D2-43E8-8572-A170CAA5E6F9}"/>
                </a:ext>
              </a:extLst>
            </p:cNvPr>
            <p:cNvSpPr/>
            <p:nvPr/>
          </p:nvSpPr>
          <p:spPr bwMode="auto">
            <a:xfrm>
              <a:off x="2159859" y="1673746"/>
              <a:ext cx="548152" cy="16111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E87D9D0E-CE74-44D3-A74A-FAFC26316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7A7C6F1A-967D-424E-B4EA-A32BE412B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7DD31F5E-382E-4374-9928-8643AD4BCB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31BFC52D-E69C-4EB7-8969-F25309C9D36D}"/>
                </a:ext>
              </a:extLst>
            </p:cNvPr>
            <p:cNvCxnSpPr>
              <a:cxnSpLocks noChangeShapeType="1"/>
              <a:endCxn id="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B856C219-0380-4881-9F0F-3D7E78C34F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Rectangle 2">
            <a:extLst>
              <a:ext uri="{FF2B5EF4-FFF2-40B4-BE49-F238E27FC236}">
                <a16:creationId xmlns:a16="http://schemas.microsoft.com/office/drawing/2014/main" id="{17E85D9C-0E7F-44E5-8721-9992FCDBA6D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533400" y="120650"/>
            <a:ext cx="7772400" cy="1143000"/>
          </a:xfrm>
        </p:spPr>
        <p:txBody>
          <a:bodyPr/>
          <a:lstStyle/>
          <a:p>
            <a:r>
              <a:rPr lang="en-US" altLang="en-US"/>
              <a:t>Two key network-core functions</a:t>
            </a:r>
          </a:p>
        </p:txBody>
      </p:sp>
      <p:sp>
        <p:nvSpPr>
          <p:cNvPr id="63490" name="Rectangle 3">
            <a:extLst>
              <a:ext uri="{FF2B5EF4-FFF2-40B4-BE49-F238E27FC236}">
                <a16:creationId xmlns:a16="http://schemas.microsoft.com/office/drawing/2014/main" id="{1467B9D9-1F9C-48CC-9C0A-27B2497CB62E}"/>
              </a:ext>
            </a:extLst>
          </p:cNvPr>
          <p:cNvSpPr>
            <a:spLocks noGrp="1" noChangeArrowheads="1"/>
          </p:cNvSpPr>
          <p:nvPr>
            <p:ph idx="1"/>
          </p:nvPr>
        </p:nvSpPr>
        <p:spPr>
          <a:xfrm>
            <a:off x="4572000" y="1728788"/>
            <a:ext cx="4192588" cy="4648200"/>
          </a:xfrm>
        </p:spPr>
        <p:txBody>
          <a:bodyPr/>
          <a:lstStyle/>
          <a:p>
            <a:pPr marL="0" indent="0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00000"/>
                </a:solidFill>
              </a:rPr>
              <a:t>forwarding</a:t>
            </a:r>
            <a:r>
              <a:rPr lang="en-US" altLang="en-US" sz="2400" i="1">
                <a:solidFill>
                  <a:srgbClr val="C00000"/>
                </a:solidFill>
              </a:rPr>
              <a:t>:</a:t>
            </a:r>
            <a:r>
              <a:rPr lang="en-US" altLang="en-US" sz="2400">
                <a:solidFill>
                  <a:srgbClr val="C00000"/>
                </a:solidFill>
              </a:rPr>
              <a:t> </a:t>
            </a:r>
            <a:r>
              <a:rPr lang="en-US" altLang="en-US" sz="2400"/>
              <a:t>move packets from router</a:t>
            </a:r>
            <a:r>
              <a:rPr lang="ja-JP" altLang="en-US" sz="2400"/>
              <a:t>’</a:t>
            </a:r>
            <a:r>
              <a:rPr lang="en-US" altLang="ja-JP" sz="2400"/>
              <a:t>s input to appropriate router output</a:t>
            </a:r>
          </a:p>
          <a:p>
            <a:pPr marL="0" indent="0"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63491" name="Footer Placeholder 2">
            <a:extLst>
              <a:ext uri="{FF2B5EF4-FFF2-40B4-BE49-F238E27FC236}">
                <a16:creationId xmlns:a16="http://schemas.microsoft.com/office/drawing/2014/main" id="{3F7F5733-C171-4355-94E8-1906C67D55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591175" y="6453188"/>
            <a:ext cx="2895600" cy="287337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3492" name="Slide Number Placeholder 5">
            <a:extLst>
              <a:ext uri="{FF2B5EF4-FFF2-40B4-BE49-F238E27FC236}">
                <a16:creationId xmlns:a16="http://schemas.microsoft.com/office/drawing/2014/main" id="{812E3E56-C2D3-4BA9-9139-9F8A4EA6FF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C91B6F25-992D-46E6-ABF9-6123C8A0169F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27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pic>
        <p:nvPicPr>
          <p:cNvPr id="63493" name="Picture 6" descr="underline_base">
            <a:extLst>
              <a:ext uri="{FF2B5EF4-FFF2-40B4-BE49-F238E27FC236}">
                <a16:creationId xmlns:a16="http://schemas.microsoft.com/office/drawing/2014/main" id="{C4292F10-867D-4C8B-9ACE-6F7DF4B458F3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1825" y="927100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3">
            <a:extLst>
              <a:ext uri="{FF2B5EF4-FFF2-40B4-BE49-F238E27FC236}">
                <a16:creationId xmlns:a16="http://schemas.microsoft.com/office/drawing/2014/main" id="{D5C33F42-5159-4E0B-B463-98EA5F8D7C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175" y="1385888"/>
            <a:ext cx="4192588" cy="1693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7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00000"/>
                </a:solidFill>
                <a:latin typeface="Gill Sans MT" panose="020B0502020104020203" pitchFamily="34" charset="0"/>
              </a:rPr>
              <a:t>routing:</a:t>
            </a:r>
            <a:r>
              <a:rPr lang="en-US" altLang="en-US" sz="2800">
                <a:solidFill>
                  <a:srgbClr val="C00000"/>
                </a:solidFill>
                <a:latin typeface="Gill Sans MT" panose="020B0502020104020203" pitchFamily="34" charset="0"/>
              </a:rPr>
              <a:t> </a:t>
            </a:r>
            <a:r>
              <a:rPr lang="en-US" altLang="en-US">
                <a:latin typeface="Gill Sans MT" panose="020B0502020104020203" pitchFamily="34" charset="0"/>
              </a:rPr>
              <a:t>determines source-destination route taken by packets</a:t>
            </a:r>
          </a:p>
          <a:p>
            <a:pPr lvl="1">
              <a:lnSpc>
                <a:spcPct val="85000"/>
              </a:lnSpc>
              <a:buClr>
                <a:srgbClr val="000099"/>
              </a:buClr>
              <a:buFont typeface="Wingdings" panose="05000000000000000000" pitchFamily="2" charset="2"/>
              <a:buChar char="§"/>
            </a:pPr>
            <a:r>
              <a:rPr lang="en-US" altLang="en-US" i="1">
                <a:latin typeface="Gill Sans MT" panose="020B0502020104020203" pitchFamily="34" charset="0"/>
              </a:rPr>
              <a:t>routing algorithms</a:t>
            </a:r>
            <a:endParaRPr lang="en-US" altLang="en-US">
              <a:latin typeface="Gill Sans MT" panose="020B0502020104020203" pitchFamily="34" charset="0"/>
            </a:endParaRP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panose="05000000000000000000" pitchFamily="2" charset="2"/>
              <a:buNone/>
            </a:pPr>
            <a:endParaRPr lang="en-US" altLang="en-US" sz="2800">
              <a:latin typeface="Gill Sans MT" panose="020B0502020104020203" pitchFamily="34" charset="0"/>
            </a:endParaRPr>
          </a:p>
        </p:txBody>
      </p:sp>
      <p:sp>
        <p:nvSpPr>
          <p:cNvPr id="11" name="Freeform 3">
            <a:extLst>
              <a:ext uri="{FF2B5EF4-FFF2-40B4-BE49-F238E27FC236}">
                <a16:creationId xmlns:a16="http://schemas.microsoft.com/office/drawing/2014/main" id="{FAD03C15-0E62-4F2B-AA70-DBD256B63D54}"/>
              </a:ext>
            </a:extLst>
          </p:cNvPr>
          <p:cNvSpPr>
            <a:spLocks/>
          </p:cNvSpPr>
          <p:nvPr/>
        </p:nvSpPr>
        <p:spPr bwMode="auto">
          <a:xfrm rot="16200000">
            <a:off x="3289300" y="3600451"/>
            <a:ext cx="2198687" cy="1497012"/>
          </a:xfrm>
          <a:custGeom>
            <a:avLst/>
            <a:gdLst>
              <a:gd name="T0" fmla="*/ 0 w 1443"/>
              <a:gd name="T1" fmla="*/ 0 h 816"/>
              <a:gd name="T2" fmla="*/ 1076 w 1443"/>
              <a:gd name="T3" fmla="*/ 782 h 816"/>
              <a:gd name="T4" fmla="*/ 1320 w 1443"/>
              <a:gd name="T5" fmla="*/ 788 h 816"/>
              <a:gd name="T6" fmla="*/ 1443 w 1443"/>
              <a:gd name="T7" fmla="*/ 5 h 816"/>
              <a:gd name="T8" fmla="*/ 0 w 1443"/>
              <a:gd name="T9" fmla="*/ 0 h 816"/>
              <a:gd name="connsiteX0" fmla="*/ 0 w 10000"/>
              <a:gd name="connsiteY0" fmla="*/ 0 h 9714"/>
              <a:gd name="connsiteX1" fmla="*/ 3718 w 10000"/>
              <a:gd name="connsiteY1" fmla="*/ 8779 h 9714"/>
              <a:gd name="connsiteX2" fmla="*/ 9148 w 10000"/>
              <a:gd name="connsiteY2" fmla="*/ 9657 h 9714"/>
              <a:gd name="connsiteX3" fmla="*/ 10000 w 10000"/>
              <a:gd name="connsiteY3" fmla="*/ 61 h 9714"/>
              <a:gd name="connsiteX4" fmla="*/ 0 w 10000"/>
              <a:gd name="connsiteY4" fmla="*/ 0 h 9714"/>
              <a:gd name="connsiteX0" fmla="*/ 0 w 10000"/>
              <a:gd name="connsiteY0" fmla="*/ 0 h 9095"/>
              <a:gd name="connsiteX1" fmla="*/ 3718 w 10000"/>
              <a:gd name="connsiteY1" fmla="*/ 9037 h 9095"/>
              <a:gd name="connsiteX2" fmla="*/ 5712 w 10000"/>
              <a:gd name="connsiteY2" fmla="*/ 8929 h 9095"/>
              <a:gd name="connsiteX3" fmla="*/ 10000 w 10000"/>
              <a:gd name="connsiteY3" fmla="*/ 63 h 9095"/>
              <a:gd name="connsiteX4" fmla="*/ 0 w 10000"/>
              <a:gd name="connsiteY4" fmla="*/ 0 h 9095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10000"/>
              <a:gd name="connsiteY0" fmla="*/ 0 h 10000"/>
              <a:gd name="connsiteX1" fmla="*/ 3718 w 10000"/>
              <a:gd name="connsiteY1" fmla="*/ 9936 h 10000"/>
              <a:gd name="connsiteX2" fmla="*/ 5712 w 10000"/>
              <a:gd name="connsiteY2" fmla="*/ 9817 h 10000"/>
              <a:gd name="connsiteX3" fmla="*/ 10000 w 10000"/>
              <a:gd name="connsiteY3" fmla="*/ 69 h 10000"/>
              <a:gd name="connsiteX4" fmla="*/ 0 w 10000"/>
              <a:gd name="connsiteY4" fmla="*/ 0 h 10000"/>
              <a:gd name="connsiteX0" fmla="*/ 0 w 8989"/>
              <a:gd name="connsiteY0" fmla="*/ 0 h 11618"/>
              <a:gd name="connsiteX1" fmla="*/ 2707 w 8989"/>
              <a:gd name="connsiteY1" fmla="*/ 11554 h 11618"/>
              <a:gd name="connsiteX2" fmla="*/ 4701 w 8989"/>
              <a:gd name="connsiteY2" fmla="*/ 11435 h 11618"/>
              <a:gd name="connsiteX3" fmla="*/ 8989 w 8989"/>
              <a:gd name="connsiteY3" fmla="*/ 1687 h 11618"/>
              <a:gd name="connsiteX4" fmla="*/ 0 w 8989"/>
              <a:gd name="connsiteY4" fmla="*/ 0 h 11618"/>
              <a:gd name="connsiteX0" fmla="*/ 0 w 9888"/>
              <a:gd name="connsiteY0" fmla="*/ 115 h 10115"/>
              <a:gd name="connsiteX1" fmla="*/ 3011 w 9888"/>
              <a:gd name="connsiteY1" fmla="*/ 10060 h 10115"/>
              <a:gd name="connsiteX2" fmla="*/ 5230 w 9888"/>
              <a:gd name="connsiteY2" fmla="*/ 9957 h 10115"/>
              <a:gd name="connsiteX3" fmla="*/ 9888 w 9888"/>
              <a:gd name="connsiteY3" fmla="*/ 0 h 10115"/>
              <a:gd name="connsiteX4" fmla="*/ 0 w 9888"/>
              <a:gd name="connsiteY4" fmla="*/ 115 h 10115"/>
              <a:gd name="connsiteX0" fmla="*/ 0 w 9829"/>
              <a:gd name="connsiteY0" fmla="*/ 0 h 10833"/>
              <a:gd name="connsiteX1" fmla="*/ 2874 w 9829"/>
              <a:gd name="connsiteY1" fmla="*/ 10779 h 10833"/>
              <a:gd name="connsiteX2" fmla="*/ 5118 w 9829"/>
              <a:gd name="connsiteY2" fmla="*/ 10677 h 10833"/>
              <a:gd name="connsiteX3" fmla="*/ 9829 w 9829"/>
              <a:gd name="connsiteY3" fmla="*/ 833 h 10833"/>
              <a:gd name="connsiteX4" fmla="*/ 0 w 9829"/>
              <a:gd name="connsiteY4" fmla="*/ 0 h 10833"/>
              <a:gd name="connsiteX0" fmla="*/ 0 w 10289"/>
              <a:gd name="connsiteY0" fmla="*/ 0 h 10000"/>
              <a:gd name="connsiteX1" fmla="*/ 2924 w 10289"/>
              <a:gd name="connsiteY1" fmla="*/ 9950 h 10000"/>
              <a:gd name="connsiteX2" fmla="*/ 5207 w 10289"/>
              <a:gd name="connsiteY2" fmla="*/ 9856 h 10000"/>
              <a:gd name="connsiteX3" fmla="*/ 10289 w 10289"/>
              <a:gd name="connsiteY3" fmla="*/ 54 h 10000"/>
              <a:gd name="connsiteX4" fmla="*/ 0 w 10289"/>
              <a:gd name="connsiteY4" fmla="*/ 0 h 10000"/>
              <a:gd name="connsiteX0" fmla="*/ 0 w 10289"/>
              <a:gd name="connsiteY0" fmla="*/ 0 h 10953"/>
              <a:gd name="connsiteX1" fmla="*/ 2924 w 10289"/>
              <a:gd name="connsiteY1" fmla="*/ 9950 h 10953"/>
              <a:gd name="connsiteX2" fmla="*/ 3723 w 10289"/>
              <a:gd name="connsiteY2" fmla="*/ 10695 h 10953"/>
              <a:gd name="connsiteX3" fmla="*/ 5207 w 10289"/>
              <a:gd name="connsiteY3" fmla="*/ 9856 h 10953"/>
              <a:gd name="connsiteX4" fmla="*/ 10289 w 10289"/>
              <a:gd name="connsiteY4" fmla="*/ 54 h 10953"/>
              <a:gd name="connsiteX5" fmla="*/ 0 w 10289"/>
              <a:gd name="connsiteY5" fmla="*/ 0 h 10953"/>
              <a:gd name="connsiteX0" fmla="*/ 0 w 10289"/>
              <a:gd name="connsiteY0" fmla="*/ 0 h 11138"/>
              <a:gd name="connsiteX1" fmla="*/ 2924 w 10289"/>
              <a:gd name="connsiteY1" fmla="*/ 9950 h 11138"/>
              <a:gd name="connsiteX2" fmla="*/ 5207 w 10289"/>
              <a:gd name="connsiteY2" fmla="*/ 9856 h 11138"/>
              <a:gd name="connsiteX3" fmla="*/ 10289 w 10289"/>
              <a:gd name="connsiteY3" fmla="*/ 54 h 11138"/>
              <a:gd name="connsiteX4" fmla="*/ 0 w 10289"/>
              <a:gd name="connsiteY4" fmla="*/ 0 h 11138"/>
              <a:gd name="connsiteX0" fmla="*/ 0 w 10289"/>
              <a:gd name="connsiteY0" fmla="*/ 0 h 10669"/>
              <a:gd name="connsiteX1" fmla="*/ 2924 w 10289"/>
              <a:gd name="connsiteY1" fmla="*/ 9950 h 10669"/>
              <a:gd name="connsiteX2" fmla="*/ 5207 w 10289"/>
              <a:gd name="connsiteY2" fmla="*/ 9856 h 10669"/>
              <a:gd name="connsiteX3" fmla="*/ 10289 w 10289"/>
              <a:gd name="connsiteY3" fmla="*/ 54 h 10669"/>
              <a:gd name="connsiteX4" fmla="*/ 0 w 10289"/>
              <a:gd name="connsiteY4" fmla="*/ 0 h 10669"/>
              <a:gd name="connsiteX0" fmla="*/ 0 w 10289"/>
              <a:gd name="connsiteY0" fmla="*/ 0 h 10734"/>
              <a:gd name="connsiteX1" fmla="*/ 2924 w 10289"/>
              <a:gd name="connsiteY1" fmla="*/ 9950 h 10734"/>
              <a:gd name="connsiteX2" fmla="*/ 4455 w 10289"/>
              <a:gd name="connsiteY2" fmla="*/ 10094 h 10734"/>
              <a:gd name="connsiteX3" fmla="*/ 10289 w 10289"/>
              <a:gd name="connsiteY3" fmla="*/ 54 h 10734"/>
              <a:gd name="connsiteX4" fmla="*/ 0 w 10289"/>
              <a:gd name="connsiteY4" fmla="*/ 0 h 10734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10107"/>
              <a:gd name="connsiteX1" fmla="*/ 2924 w 10289"/>
              <a:gd name="connsiteY1" fmla="*/ 9950 h 10107"/>
              <a:gd name="connsiteX2" fmla="*/ 4455 w 10289"/>
              <a:gd name="connsiteY2" fmla="*/ 10094 h 10107"/>
              <a:gd name="connsiteX3" fmla="*/ 10289 w 10289"/>
              <a:gd name="connsiteY3" fmla="*/ 54 h 10107"/>
              <a:gd name="connsiteX4" fmla="*/ 0 w 10289"/>
              <a:gd name="connsiteY4" fmla="*/ 0 h 10107"/>
              <a:gd name="connsiteX0" fmla="*/ 0 w 10289"/>
              <a:gd name="connsiteY0" fmla="*/ 0 h 9960"/>
              <a:gd name="connsiteX1" fmla="*/ 2924 w 10289"/>
              <a:gd name="connsiteY1" fmla="*/ 9950 h 9960"/>
              <a:gd name="connsiteX2" fmla="*/ 4166 w 10289"/>
              <a:gd name="connsiteY2" fmla="*/ 9776 h 9960"/>
              <a:gd name="connsiteX3" fmla="*/ 10289 w 10289"/>
              <a:gd name="connsiteY3" fmla="*/ 54 h 9960"/>
              <a:gd name="connsiteX4" fmla="*/ 0 w 10289"/>
              <a:gd name="connsiteY4" fmla="*/ 0 h 9960"/>
              <a:gd name="connsiteX0" fmla="*/ 0 w 10000"/>
              <a:gd name="connsiteY0" fmla="*/ 0 h 10000"/>
              <a:gd name="connsiteX1" fmla="*/ 2842 w 10000"/>
              <a:gd name="connsiteY1" fmla="*/ 9990 h 10000"/>
              <a:gd name="connsiteX2" fmla="*/ 4049 w 10000"/>
              <a:gd name="connsiteY2" fmla="*/ 9815 h 10000"/>
              <a:gd name="connsiteX3" fmla="*/ 10000 w 10000"/>
              <a:gd name="connsiteY3" fmla="*/ 54 h 10000"/>
              <a:gd name="connsiteX4" fmla="*/ 0 w 10000"/>
              <a:gd name="connsiteY4" fmla="*/ 0 h 10000"/>
              <a:gd name="connsiteX0" fmla="*/ 0 w 10000"/>
              <a:gd name="connsiteY0" fmla="*/ 0 h 10400"/>
              <a:gd name="connsiteX1" fmla="*/ 2740 w 10000"/>
              <a:gd name="connsiteY1" fmla="*/ 10397 h 10400"/>
              <a:gd name="connsiteX2" fmla="*/ 4049 w 10000"/>
              <a:gd name="connsiteY2" fmla="*/ 9815 h 10400"/>
              <a:gd name="connsiteX3" fmla="*/ 10000 w 10000"/>
              <a:gd name="connsiteY3" fmla="*/ 54 h 10400"/>
              <a:gd name="connsiteX4" fmla="*/ 0 w 10000"/>
              <a:gd name="connsiteY4" fmla="*/ 0 h 10400"/>
              <a:gd name="connsiteX0" fmla="*/ 0 w 10000"/>
              <a:gd name="connsiteY0" fmla="*/ 0 h 10419"/>
              <a:gd name="connsiteX1" fmla="*/ 2740 w 10000"/>
              <a:gd name="connsiteY1" fmla="*/ 10397 h 10419"/>
              <a:gd name="connsiteX2" fmla="*/ 3599 w 10000"/>
              <a:gd name="connsiteY2" fmla="*/ 10338 h 10419"/>
              <a:gd name="connsiteX3" fmla="*/ 10000 w 10000"/>
              <a:gd name="connsiteY3" fmla="*/ 54 h 10419"/>
              <a:gd name="connsiteX4" fmla="*/ 0 w 10000"/>
              <a:gd name="connsiteY4" fmla="*/ 0 h 10419"/>
              <a:gd name="connsiteX0" fmla="*/ 0 w 10000"/>
              <a:gd name="connsiteY0" fmla="*/ 0 h 10397"/>
              <a:gd name="connsiteX1" fmla="*/ 2740 w 10000"/>
              <a:gd name="connsiteY1" fmla="*/ 10397 h 10397"/>
              <a:gd name="connsiteX2" fmla="*/ 3599 w 10000"/>
              <a:gd name="connsiteY2" fmla="*/ 10338 h 10397"/>
              <a:gd name="connsiteX3" fmla="*/ 10000 w 10000"/>
              <a:gd name="connsiteY3" fmla="*/ 54 h 10397"/>
              <a:gd name="connsiteX4" fmla="*/ 0 w 10000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14"/>
              <a:gd name="connsiteY0" fmla="*/ 0 h 10397"/>
              <a:gd name="connsiteX1" fmla="*/ 2740 w 10614"/>
              <a:gd name="connsiteY1" fmla="*/ 10397 h 10397"/>
              <a:gd name="connsiteX2" fmla="*/ 3599 w 10614"/>
              <a:gd name="connsiteY2" fmla="*/ 10338 h 10397"/>
              <a:gd name="connsiteX3" fmla="*/ 10614 w 10614"/>
              <a:gd name="connsiteY3" fmla="*/ 112 h 10397"/>
              <a:gd name="connsiteX4" fmla="*/ 0 w 10614"/>
              <a:gd name="connsiteY4" fmla="*/ 0 h 10397"/>
              <a:gd name="connsiteX0" fmla="*/ 0 w 10675"/>
              <a:gd name="connsiteY0" fmla="*/ 0 h 10310"/>
              <a:gd name="connsiteX1" fmla="*/ 2801 w 10675"/>
              <a:gd name="connsiteY1" fmla="*/ 10310 h 10310"/>
              <a:gd name="connsiteX2" fmla="*/ 3660 w 10675"/>
              <a:gd name="connsiteY2" fmla="*/ 10251 h 10310"/>
              <a:gd name="connsiteX3" fmla="*/ 10675 w 10675"/>
              <a:gd name="connsiteY3" fmla="*/ 25 h 10310"/>
              <a:gd name="connsiteX4" fmla="*/ 0 w 10675"/>
              <a:gd name="connsiteY4" fmla="*/ 0 h 10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75" h="10310">
                <a:moveTo>
                  <a:pt x="0" y="0"/>
                </a:moveTo>
                <a:cubicBezTo>
                  <a:pt x="3109" y="3835"/>
                  <a:pt x="2511" y="6378"/>
                  <a:pt x="2801" y="10310"/>
                </a:cubicBezTo>
                <a:cubicBezTo>
                  <a:pt x="3337" y="10277"/>
                  <a:pt x="2862" y="10312"/>
                  <a:pt x="3660" y="10251"/>
                </a:cubicBezTo>
                <a:cubicBezTo>
                  <a:pt x="5139" y="5189"/>
                  <a:pt x="6996" y="3438"/>
                  <a:pt x="10675" y="25"/>
                </a:cubicBez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75000">
                <a:srgbClr val="7BE5CA"/>
              </a:gs>
              <a:gs pos="0">
                <a:schemeClr val="accent1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ffectLst/>
        </p:spPr>
        <p:txBody>
          <a:bodyPr/>
          <a:lstStyle/>
          <a:p>
            <a:pPr>
              <a:defRPr/>
            </a:pPr>
            <a:endParaRPr lang="en-US" sz="1800" dirty="0">
              <a:solidFill>
                <a:srgbClr val="000000"/>
              </a:solidFill>
              <a:latin typeface="Arial" charset="0"/>
              <a:ea typeface="+mn-ea"/>
            </a:endParaRPr>
          </a:p>
        </p:txBody>
      </p:sp>
      <p:grpSp>
        <p:nvGrpSpPr>
          <p:cNvPr id="63496" name="Group 4">
            <a:extLst>
              <a:ext uri="{FF2B5EF4-FFF2-40B4-BE49-F238E27FC236}">
                <a16:creationId xmlns:a16="http://schemas.microsoft.com/office/drawing/2014/main" id="{8A65B37F-304A-4303-882E-70CEAC9F687C}"/>
              </a:ext>
            </a:extLst>
          </p:cNvPr>
          <p:cNvGrpSpPr>
            <a:grpSpLocks/>
          </p:cNvGrpSpPr>
          <p:nvPr/>
        </p:nvGrpSpPr>
        <p:grpSpPr bwMode="auto">
          <a:xfrm>
            <a:off x="1328738" y="3152775"/>
            <a:ext cx="2317750" cy="2333625"/>
            <a:chOff x="272609" y="3015788"/>
            <a:chExt cx="2317750" cy="2333625"/>
          </a:xfrm>
        </p:grpSpPr>
        <p:sp>
          <p:nvSpPr>
            <p:cNvPr id="63710" name="Rectangle 4">
              <a:extLst>
                <a:ext uri="{FF2B5EF4-FFF2-40B4-BE49-F238E27FC236}">
                  <a16:creationId xmlns:a16="http://schemas.microsoft.com/office/drawing/2014/main" id="{2DFB0132-4B9C-44A3-BB6F-2502DE5D1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609" y="3015788"/>
              <a:ext cx="2317750" cy="233362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1" name="Oval 5">
              <a:extLst>
                <a:ext uri="{FF2B5EF4-FFF2-40B4-BE49-F238E27FC236}">
                  <a16:creationId xmlns:a16="http://schemas.microsoft.com/office/drawing/2014/main" id="{F0C8572F-5DEA-4569-86EF-5D1BE890E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021" y="3068176"/>
              <a:ext cx="2095500" cy="604837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2" name="Text Box 108">
              <a:extLst>
                <a:ext uri="{FF2B5EF4-FFF2-40B4-BE49-F238E27FC236}">
                  <a16:creationId xmlns:a16="http://schemas.microsoft.com/office/drawing/2014/main" id="{16E172D2-7FAA-4AE5-88E7-F4757F558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609" y="3225338"/>
              <a:ext cx="1863725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routing algorithm</a:t>
              </a:r>
            </a:p>
          </p:txBody>
        </p:sp>
        <p:sp>
          <p:nvSpPr>
            <p:cNvPr id="63713" name="Rectangle 109">
              <a:extLst>
                <a:ext uri="{FF2B5EF4-FFF2-40B4-BE49-F238E27FC236}">
                  <a16:creationId xmlns:a16="http://schemas.microsoft.com/office/drawing/2014/main" id="{6BB66926-BAB3-4303-89BE-C11E6444C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996" y="3973051"/>
              <a:ext cx="2005013" cy="1279525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  <p:sp>
          <p:nvSpPr>
            <p:cNvPr id="63714" name="Text Box 110">
              <a:extLst>
                <a:ext uri="{FF2B5EF4-FFF2-40B4-BE49-F238E27FC236}">
                  <a16:creationId xmlns:a16="http://schemas.microsoft.com/office/drawing/2014/main" id="{637B4ACF-F6B9-4BC1-8202-49FF2608BE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959" y="3925426"/>
              <a:ext cx="1858962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400">
                  <a:solidFill>
                    <a:srgbClr val="000000"/>
                  </a:solidFill>
                </a:rPr>
                <a:t>local forwarding table</a:t>
              </a:r>
            </a:p>
          </p:txBody>
        </p:sp>
        <p:sp>
          <p:nvSpPr>
            <p:cNvPr id="63715" name="Text Box 111">
              <a:extLst>
                <a:ext uri="{FF2B5EF4-FFF2-40B4-BE49-F238E27FC236}">
                  <a16:creationId xmlns:a16="http://schemas.microsoft.com/office/drawing/2014/main" id="{0715AE3A-2420-4D9A-A7A9-2A4230DCAE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484" y="417307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header value</a:t>
              </a:r>
            </a:p>
          </p:txBody>
        </p:sp>
        <p:sp>
          <p:nvSpPr>
            <p:cNvPr id="63716" name="Text Box 112">
              <a:extLst>
                <a:ext uri="{FF2B5EF4-FFF2-40B4-BE49-F238E27FC236}">
                  <a16:creationId xmlns:a16="http://schemas.microsoft.com/office/drawing/2014/main" id="{49CB3CEE-D710-4AB1-97C5-5F9C2A6474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2284" y="417466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400">
                  <a:solidFill>
                    <a:srgbClr val="000000"/>
                  </a:solidFill>
                </a:rPr>
                <a:t>output link</a:t>
              </a:r>
            </a:p>
          </p:txBody>
        </p:sp>
        <p:sp>
          <p:nvSpPr>
            <p:cNvPr id="63717" name="Line 113">
              <a:extLst>
                <a:ext uri="{FF2B5EF4-FFF2-40B4-BE49-F238E27FC236}">
                  <a16:creationId xmlns:a16="http://schemas.microsoft.com/office/drawing/2014/main" id="{382F0603-3435-4DFB-9844-A7BB1B5F5A1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80709" y="4185776"/>
              <a:ext cx="7937" cy="10668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18" name="Text Box 114">
              <a:extLst>
                <a:ext uri="{FF2B5EF4-FFF2-40B4-BE49-F238E27FC236}">
                  <a16:creationId xmlns:a16="http://schemas.microsoft.com/office/drawing/2014/main" id="{10EC531F-5E4C-4493-A794-3FA589351C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1121" y="445723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0100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0101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0111</a:t>
              </a:r>
            </a:p>
            <a:p>
              <a:pPr algn="r" eaLnBrk="1" hangingPunct="1"/>
              <a:r>
                <a:rPr lang="en-US" altLang="en-US" sz="1200">
                  <a:solidFill>
                    <a:srgbClr val="000000"/>
                  </a:solidFill>
                </a:rPr>
                <a:t>1001</a:t>
              </a:r>
            </a:p>
          </p:txBody>
        </p:sp>
        <p:sp>
          <p:nvSpPr>
            <p:cNvPr id="63719" name="Text Box 115">
              <a:extLst>
                <a:ext uri="{FF2B5EF4-FFF2-40B4-BE49-F238E27FC236}">
                  <a16:creationId xmlns:a16="http://schemas.microsoft.com/office/drawing/2014/main" id="{C80A93D8-DE8D-4C5E-B5DC-E8662E22D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96584" y="445723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3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2</a:t>
              </a:r>
            </a:p>
            <a:p>
              <a:pPr algn="ctr" eaLnBrk="1" hangingPunct="1"/>
              <a:r>
                <a:rPr lang="en-US" altLang="en-US" sz="12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720" name="Line 116">
              <a:extLst>
                <a:ext uri="{FF2B5EF4-FFF2-40B4-BE49-F238E27FC236}">
                  <a16:creationId xmlns:a16="http://schemas.microsoft.com/office/drawing/2014/main" id="{45388D44-CDAB-4D7E-A2C0-170E45E7D2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996" y="444295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1" name="Line 117">
              <a:extLst>
                <a:ext uri="{FF2B5EF4-FFF2-40B4-BE49-F238E27FC236}">
                  <a16:creationId xmlns:a16="http://schemas.microsoft.com/office/drawing/2014/main" id="{12F7C861-CE2C-4E38-A510-4BA0A10A07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59" y="4195301"/>
              <a:ext cx="20066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722" name="AutoShape 118">
              <a:extLst>
                <a:ext uri="{FF2B5EF4-FFF2-40B4-BE49-F238E27FC236}">
                  <a16:creationId xmlns:a16="http://schemas.microsoft.com/office/drawing/2014/main" id="{FD0D1B1A-7A24-4264-8E7E-D4566F0C765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1350521" y="3680951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chemeClr val="accent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 sz="1800">
                <a:solidFill>
                  <a:srgbClr val="000000"/>
                </a:solidFill>
              </a:endParaRPr>
            </a:p>
          </p:txBody>
        </p:sp>
      </p:grpSp>
      <p:grpSp>
        <p:nvGrpSpPr>
          <p:cNvPr id="63497" name="Group 3">
            <a:extLst>
              <a:ext uri="{FF2B5EF4-FFF2-40B4-BE49-F238E27FC236}">
                <a16:creationId xmlns:a16="http://schemas.microsoft.com/office/drawing/2014/main" id="{5B37118A-4F23-48EC-B564-72F55EB91285}"/>
              </a:ext>
            </a:extLst>
          </p:cNvPr>
          <p:cNvGrpSpPr>
            <a:grpSpLocks/>
          </p:cNvGrpSpPr>
          <p:nvPr/>
        </p:nvGrpSpPr>
        <p:grpSpPr bwMode="auto">
          <a:xfrm>
            <a:off x="2749550" y="3632200"/>
            <a:ext cx="5195888" cy="2989263"/>
            <a:chOff x="1638346" y="3641726"/>
            <a:chExt cx="5194254" cy="2989731"/>
          </a:xfrm>
        </p:grpSpPr>
        <p:sp>
          <p:nvSpPr>
            <p:cNvPr id="63560" name="Freeform 2">
              <a:extLst>
                <a:ext uri="{FF2B5EF4-FFF2-40B4-BE49-F238E27FC236}">
                  <a16:creationId xmlns:a16="http://schemas.microsoft.com/office/drawing/2014/main" id="{E3E9B17F-DB27-49B9-98EA-556FD57328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4138" y="4260851"/>
              <a:ext cx="2847975" cy="1481138"/>
            </a:xfrm>
            <a:custGeom>
              <a:avLst/>
              <a:gdLst>
                <a:gd name="T0" fmla="*/ 2147483647 w 1794"/>
                <a:gd name="T1" fmla="*/ 2147483647 h 933"/>
                <a:gd name="T2" fmla="*/ 2147483647 w 1794"/>
                <a:gd name="T3" fmla="*/ 2147483647 h 933"/>
                <a:gd name="T4" fmla="*/ 2147483647 w 1794"/>
                <a:gd name="T5" fmla="*/ 2147483647 h 933"/>
                <a:gd name="T6" fmla="*/ 2147483647 w 1794"/>
                <a:gd name="T7" fmla="*/ 2147483647 h 933"/>
                <a:gd name="T8" fmla="*/ 2147483647 w 1794"/>
                <a:gd name="T9" fmla="*/ 2147483647 h 933"/>
                <a:gd name="T10" fmla="*/ 2147483647 w 1794"/>
                <a:gd name="T11" fmla="*/ 2147483647 h 933"/>
                <a:gd name="T12" fmla="*/ 2147483647 w 1794"/>
                <a:gd name="T13" fmla="*/ 2147483647 h 933"/>
                <a:gd name="T14" fmla="*/ 2147483647 w 1794"/>
                <a:gd name="T15" fmla="*/ 2147483647 h 933"/>
                <a:gd name="T16" fmla="*/ 2147483647 w 1794"/>
                <a:gd name="T17" fmla="*/ 2147483647 h 933"/>
                <a:gd name="T18" fmla="*/ 2147483647 w 1794"/>
                <a:gd name="T19" fmla="*/ 2147483647 h 933"/>
                <a:gd name="T20" fmla="*/ 2147483647 w 1794"/>
                <a:gd name="T21" fmla="*/ 2147483647 h 9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794"/>
                <a:gd name="T34" fmla="*/ 0 h 933"/>
                <a:gd name="T35" fmla="*/ 1794 w 1794"/>
                <a:gd name="T36" fmla="*/ 933 h 9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794" h="933">
                  <a:moveTo>
                    <a:pt x="6" y="483"/>
                  </a:moveTo>
                  <a:cubicBezTo>
                    <a:pt x="0" y="365"/>
                    <a:pt x="16" y="189"/>
                    <a:pt x="108" y="125"/>
                  </a:cubicBezTo>
                  <a:cubicBezTo>
                    <a:pt x="200" y="61"/>
                    <a:pt x="389" y="116"/>
                    <a:pt x="559" y="100"/>
                  </a:cubicBezTo>
                  <a:cubicBezTo>
                    <a:pt x="729" y="84"/>
                    <a:pt x="935" y="0"/>
                    <a:pt x="1128" y="29"/>
                  </a:cubicBezTo>
                  <a:cubicBezTo>
                    <a:pt x="1321" y="58"/>
                    <a:pt x="1638" y="142"/>
                    <a:pt x="1716" y="275"/>
                  </a:cubicBezTo>
                  <a:cubicBezTo>
                    <a:pt x="1794" y="408"/>
                    <a:pt x="1652" y="721"/>
                    <a:pt x="1596" y="827"/>
                  </a:cubicBezTo>
                  <a:cubicBezTo>
                    <a:pt x="1540" y="933"/>
                    <a:pt x="1506" y="894"/>
                    <a:pt x="1380" y="911"/>
                  </a:cubicBezTo>
                  <a:cubicBezTo>
                    <a:pt x="1254" y="928"/>
                    <a:pt x="1001" y="929"/>
                    <a:pt x="840" y="929"/>
                  </a:cubicBezTo>
                  <a:cubicBezTo>
                    <a:pt x="679" y="929"/>
                    <a:pt x="530" y="927"/>
                    <a:pt x="414" y="911"/>
                  </a:cubicBezTo>
                  <a:cubicBezTo>
                    <a:pt x="298" y="895"/>
                    <a:pt x="211" y="903"/>
                    <a:pt x="143" y="832"/>
                  </a:cubicBezTo>
                  <a:cubicBezTo>
                    <a:pt x="75" y="761"/>
                    <a:pt x="4" y="624"/>
                    <a:pt x="6" y="483"/>
                  </a:cubicBezTo>
                  <a:close/>
                </a:path>
              </a:pathLst>
            </a:custGeom>
            <a:solidFill>
              <a:srgbClr val="66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1" name="Freeform 6">
              <a:extLst>
                <a:ext uri="{FF2B5EF4-FFF2-40B4-BE49-F238E27FC236}">
                  <a16:creationId xmlns:a16="http://schemas.microsoft.com/office/drawing/2014/main" id="{A8EBF315-C8DF-492D-81EB-C8085F737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2313" y="4564063"/>
              <a:ext cx="542925" cy="295275"/>
            </a:xfrm>
            <a:custGeom>
              <a:avLst/>
              <a:gdLst>
                <a:gd name="T0" fmla="*/ 0 w 342"/>
                <a:gd name="T1" fmla="*/ 2147483647 h 186"/>
                <a:gd name="T2" fmla="*/ 2147483647 w 342"/>
                <a:gd name="T3" fmla="*/ 0 h 186"/>
                <a:gd name="T4" fmla="*/ 0 60000 65536"/>
                <a:gd name="T5" fmla="*/ 0 60000 65536"/>
                <a:gd name="T6" fmla="*/ 0 w 342"/>
                <a:gd name="T7" fmla="*/ 0 h 186"/>
                <a:gd name="T8" fmla="*/ 342 w 342"/>
                <a:gd name="T9" fmla="*/ 186 h 186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42" h="186">
                  <a:moveTo>
                    <a:pt x="0" y="186"/>
                  </a:moveTo>
                  <a:lnTo>
                    <a:pt x="342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3562" name="Group 7">
              <a:extLst>
                <a:ext uri="{FF2B5EF4-FFF2-40B4-BE49-F238E27FC236}">
                  <a16:creationId xmlns:a16="http://schemas.microsoft.com/office/drawing/2014/main" id="{4B930D45-F832-409E-8A86-8C441E632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38600" y="4738688"/>
              <a:ext cx="501650" cy="233363"/>
              <a:chOff x="3600" y="219"/>
              <a:chExt cx="360" cy="175"/>
            </a:xfrm>
          </p:grpSpPr>
          <p:sp>
            <p:nvSpPr>
              <p:cNvPr id="63697" name="Oval 8">
                <a:extLst>
                  <a:ext uri="{FF2B5EF4-FFF2-40B4-BE49-F238E27FC236}">
                    <a16:creationId xmlns:a16="http://schemas.microsoft.com/office/drawing/2014/main" id="{CC8774FC-A8E1-43FE-9F4E-D88168937C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98" name="Line 9">
                <a:extLst>
                  <a:ext uri="{FF2B5EF4-FFF2-40B4-BE49-F238E27FC236}">
                    <a16:creationId xmlns:a16="http://schemas.microsoft.com/office/drawing/2014/main" id="{12C53A1C-7F74-480B-9AB1-651C28FFF5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99" name="Line 10">
                <a:extLst>
                  <a:ext uri="{FF2B5EF4-FFF2-40B4-BE49-F238E27FC236}">
                    <a16:creationId xmlns:a16="http://schemas.microsoft.com/office/drawing/2014/main" id="{DF3FA8A4-045D-4956-8C72-4D02BB67B77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700" name="Rectangle 11">
                <a:extLst>
                  <a:ext uri="{FF2B5EF4-FFF2-40B4-BE49-F238E27FC236}">
                    <a16:creationId xmlns:a16="http://schemas.microsoft.com/office/drawing/2014/main" id="{BE05FF6F-082D-48C6-B908-639CA2221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701" name="Oval 12">
                <a:extLst>
                  <a:ext uri="{FF2B5EF4-FFF2-40B4-BE49-F238E27FC236}">
                    <a16:creationId xmlns:a16="http://schemas.microsoft.com/office/drawing/2014/main" id="{CD16E6E3-18E9-470A-9B39-65DB8E7AD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19"/>
                <a:ext cx="354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702" name="Group 13">
                <a:extLst>
                  <a:ext uri="{FF2B5EF4-FFF2-40B4-BE49-F238E27FC236}">
                    <a16:creationId xmlns:a16="http://schemas.microsoft.com/office/drawing/2014/main" id="{56BD6582-3A43-422E-B766-3C9E0160DC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707" name="Line 14">
                  <a:extLst>
                    <a:ext uri="{FF2B5EF4-FFF2-40B4-BE49-F238E27FC236}">
                      <a16:creationId xmlns:a16="http://schemas.microsoft.com/office/drawing/2014/main" id="{62D90F08-6C52-460C-B68F-F262B25324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8" name="Line 15">
                  <a:extLst>
                    <a:ext uri="{FF2B5EF4-FFF2-40B4-BE49-F238E27FC236}">
                      <a16:creationId xmlns:a16="http://schemas.microsoft.com/office/drawing/2014/main" id="{95F94DD8-466A-4283-8865-5539B1723EA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9" name="Line 16">
                  <a:extLst>
                    <a:ext uri="{FF2B5EF4-FFF2-40B4-BE49-F238E27FC236}">
                      <a16:creationId xmlns:a16="http://schemas.microsoft.com/office/drawing/2014/main" id="{0C61BEAB-3FCA-4989-ADFE-33209442BA9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703" name="Group 17">
                <a:extLst>
                  <a:ext uri="{FF2B5EF4-FFF2-40B4-BE49-F238E27FC236}">
                    <a16:creationId xmlns:a16="http://schemas.microsoft.com/office/drawing/2014/main" id="{3B459E53-4F41-405F-9B48-E02660D867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704" name="Line 18">
                  <a:extLst>
                    <a:ext uri="{FF2B5EF4-FFF2-40B4-BE49-F238E27FC236}">
                      <a16:creationId xmlns:a16="http://schemas.microsoft.com/office/drawing/2014/main" id="{EF5231DB-851B-4CA3-88C6-3C8C38111A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5" name="Line 19">
                  <a:extLst>
                    <a:ext uri="{FF2B5EF4-FFF2-40B4-BE49-F238E27FC236}">
                      <a16:creationId xmlns:a16="http://schemas.microsoft.com/office/drawing/2014/main" id="{07DDCC5F-135B-4E83-BAA7-6CA82BC75A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706" name="Line 20">
                  <a:extLst>
                    <a:ext uri="{FF2B5EF4-FFF2-40B4-BE49-F238E27FC236}">
                      <a16:creationId xmlns:a16="http://schemas.microsoft.com/office/drawing/2014/main" id="{D38A4C66-A3CF-454E-98CF-97DFE75BDD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3" name="Group 21">
              <a:extLst>
                <a:ext uri="{FF2B5EF4-FFF2-40B4-BE49-F238E27FC236}">
                  <a16:creationId xmlns:a16="http://schemas.microsoft.com/office/drawing/2014/main" id="{5632FB89-A326-4458-AA40-6AFB48C1FC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91025" y="5376863"/>
              <a:ext cx="501650" cy="233363"/>
              <a:chOff x="3600" y="219"/>
              <a:chExt cx="360" cy="175"/>
            </a:xfrm>
          </p:grpSpPr>
          <p:sp>
            <p:nvSpPr>
              <p:cNvPr id="63684" name="Oval 22">
                <a:extLst>
                  <a:ext uri="{FF2B5EF4-FFF2-40B4-BE49-F238E27FC236}">
                    <a16:creationId xmlns:a16="http://schemas.microsoft.com/office/drawing/2014/main" id="{B800B416-6E3D-4F11-8194-DA158A12C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85" name="Line 23">
                <a:extLst>
                  <a:ext uri="{FF2B5EF4-FFF2-40B4-BE49-F238E27FC236}">
                    <a16:creationId xmlns:a16="http://schemas.microsoft.com/office/drawing/2014/main" id="{84796E04-A69F-49B7-B870-678B48AC8B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6" name="Line 24">
                <a:extLst>
                  <a:ext uri="{FF2B5EF4-FFF2-40B4-BE49-F238E27FC236}">
                    <a16:creationId xmlns:a16="http://schemas.microsoft.com/office/drawing/2014/main" id="{35785F25-DAEB-4169-AAB6-9A24719B51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87" name="Rectangle 25">
                <a:extLst>
                  <a:ext uri="{FF2B5EF4-FFF2-40B4-BE49-F238E27FC236}">
                    <a16:creationId xmlns:a16="http://schemas.microsoft.com/office/drawing/2014/main" id="{C3BF57F6-BA51-4EFF-836D-A5043923E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88" name="Oval 26">
                <a:extLst>
                  <a:ext uri="{FF2B5EF4-FFF2-40B4-BE49-F238E27FC236}">
                    <a16:creationId xmlns:a16="http://schemas.microsoft.com/office/drawing/2014/main" id="{F1E814B6-3C81-4D4D-834A-1E1701420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89" name="Group 27">
                <a:extLst>
                  <a:ext uri="{FF2B5EF4-FFF2-40B4-BE49-F238E27FC236}">
                    <a16:creationId xmlns:a16="http://schemas.microsoft.com/office/drawing/2014/main" id="{AD207F90-890F-42A2-9D7E-27347B20874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94" name="Line 28">
                  <a:extLst>
                    <a:ext uri="{FF2B5EF4-FFF2-40B4-BE49-F238E27FC236}">
                      <a16:creationId xmlns:a16="http://schemas.microsoft.com/office/drawing/2014/main" id="{7558DBAE-3FF7-4BF7-B677-8509D8F06E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5" name="Line 29">
                  <a:extLst>
                    <a:ext uri="{FF2B5EF4-FFF2-40B4-BE49-F238E27FC236}">
                      <a16:creationId xmlns:a16="http://schemas.microsoft.com/office/drawing/2014/main" id="{C2FAF9A5-CC71-40BF-87C8-2B689782C3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6" name="Line 30">
                  <a:extLst>
                    <a:ext uri="{FF2B5EF4-FFF2-40B4-BE49-F238E27FC236}">
                      <a16:creationId xmlns:a16="http://schemas.microsoft.com/office/drawing/2014/main" id="{4354D9E3-93B7-499D-B0DC-23177CBE36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90" name="Group 31">
                <a:extLst>
                  <a:ext uri="{FF2B5EF4-FFF2-40B4-BE49-F238E27FC236}">
                    <a16:creationId xmlns:a16="http://schemas.microsoft.com/office/drawing/2014/main" id="{EBA9D8CA-EBE6-44D0-8C72-323168C5FC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91" name="Line 32">
                  <a:extLst>
                    <a:ext uri="{FF2B5EF4-FFF2-40B4-BE49-F238E27FC236}">
                      <a16:creationId xmlns:a16="http://schemas.microsoft.com/office/drawing/2014/main" id="{F9D8A4CF-EE2A-4CB1-9087-A7B08D38F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2" name="Line 33">
                  <a:extLst>
                    <a:ext uri="{FF2B5EF4-FFF2-40B4-BE49-F238E27FC236}">
                      <a16:creationId xmlns:a16="http://schemas.microsoft.com/office/drawing/2014/main" id="{572AF80E-8CFF-468E-A4AF-EC853B146E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93" name="Line 34">
                  <a:extLst>
                    <a:ext uri="{FF2B5EF4-FFF2-40B4-BE49-F238E27FC236}">
                      <a16:creationId xmlns:a16="http://schemas.microsoft.com/office/drawing/2014/main" id="{BFD17AB5-6951-467F-9432-3CD99CF61E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4" name="Group 35">
              <a:extLst>
                <a:ext uri="{FF2B5EF4-FFF2-40B4-BE49-F238E27FC236}">
                  <a16:creationId xmlns:a16="http://schemas.microsoft.com/office/drawing/2014/main" id="{8E04B622-65A5-4393-8CD3-E3AFC02EAC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5713" y="4433888"/>
              <a:ext cx="501650" cy="233363"/>
              <a:chOff x="3600" y="219"/>
              <a:chExt cx="360" cy="175"/>
            </a:xfrm>
          </p:grpSpPr>
          <p:sp>
            <p:nvSpPr>
              <p:cNvPr id="63671" name="Oval 36">
                <a:extLst>
                  <a:ext uri="{FF2B5EF4-FFF2-40B4-BE49-F238E27FC236}">
                    <a16:creationId xmlns:a16="http://schemas.microsoft.com/office/drawing/2014/main" id="{F8F42291-7DBB-4358-BAD9-9B95F5AB2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72" name="Line 37">
                <a:extLst>
                  <a:ext uri="{FF2B5EF4-FFF2-40B4-BE49-F238E27FC236}">
                    <a16:creationId xmlns:a16="http://schemas.microsoft.com/office/drawing/2014/main" id="{FAAB8939-5E27-441A-86AB-F6D1E0E2CB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3" name="Line 38">
                <a:extLst>
                  <a:ext uri="{FF2B5EF4-FFF2-40B4-BE49-F238E27FC236}">
                    <a16:creationId xmlns:a16="http://schemas.microsoft.com/office/drawing/2014/main" id="{9F46F8A3-A9F4-42B7-ABA6-5EB8F378B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74" name="Rectangle 39">
                <a:extLst>
                  <a:ext uri="{FF2B5EF4-FFF2-40B4-BE49-F238E27FC236}">
                    <a16:creationId xmlns:a16="http://schemas.microsoft.com/office/drawing/2014/main" id="{421D9555-3CF4-48BC-9997-3BD69D749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75" name="Oval 40">
                <a:extLst>
                  <a:ext uri="{FF2B5EF4-FFF2-40B4-BE49-F238E27FC236}">
                    <a16:creationId xmlns:a16="http://schemas.microsoft.com/office/drawing/2014/main" id="{42E92328-58DF-42F0-A5D6-34CA8689B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76" name="Group 41">
                <a:extLst>
                  <a:ext uri="{FF2B5EF4-FFF2-40B4-BE49-F238E27FC236}">
                    <a16:creationId xmlns:a16="http://schemas.microsoft.com/office/drawing/2014/main" id="{8E55A505-0C06-4A42-83E1-D86AEF2BCF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81" name="Line 42">
                  <a:extLst>
                    <a:ext uri="{FF2B5EF4-FFF2-40B4-BE49-F238E27FC236}">
                      <a16:creationId xmlns:a16="http://schemas.microsoft.com/office/drawing/2014/main" id="{85B03ECB-BE04-4B86-9876-7134FC352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2" name="Line 43">
                  <a:extLst>
                    <a:ext uri="{FF2B5EF4-FFF2-40B4-BE49-F238E27FC236}">
                      <a16:creationId xmlns:a16="http://schemas.microsoft.com/office/drawing/2014/main" id="{EF9E3E7B-98FD-4035-91DB-80D7769FC1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3" name="Line 44">
                  <a:extLst>
                    <a:ext uri="{FF2B5EF4-FFF2-40B4-BE49-F238E27FC236}">
                      <a16:creationId xmlns:a16="http://schemas.microsoft.com/office/drawing/2014/main" id="{AF0C960E-9719-4713-9C0B-9F93D32713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77" name="Group 45">
                <a:extLst>
                  <a:ext uri="{FF2B5EF4-FFF2-40B4-BE49-F238E27FC236}">
                    <a16:creationId xmlns:a16="http://schemas.microsoft.com/office/drawing/2014/main" id="{F611F144-699B-4AC3-A71E-D8661D223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78" name="Line 46">
                  <a:extLst>
                    <a:ext uri="{FF2B5EF4-FFF2-40B4-BE49-F238E27FC236}">
                      <a16:creationId xmlns:a16="http://schemas.microsoft.com/office/drawing/2014/main" id="{18DE721D-7956-4E6B-B371-8B71D44980F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9" name="Line 47">
                  <a:extLst>
                    <a:ext uri="{FF2B5EF4-FFF2-40B4-BE49-F238E27FC236}">
                      <a16:creationId xmlns:a16="http://schemas.microsoft.com/office/drawing/2014/main" id="{5484DC8E-7A57-4203-B9B3-1F3A1BEF584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80" name="Line 48">
                  <a:extLst>
                    <a:ext uri="{FF2B5EF4-FFF2-40B4-BE49-F238E27FC236}">
                      <a16:creationId xmlns:a16="http://schemas.microsoft.com/office/drawing/2014/main" id="{68F1300E-DB37-494A-9A9A-092095344BF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5" name="Group 49">
              <a:extLst>
                <a:ext uri="{FF2B5EF4-FFF2-40B4-BE49-F238E27FC236}">
                  <a16:creationId xmlns:a16="http://schemas.microsoft.com/office/drawing/2014/main" id="{C0491BC5-EF73-4C8B-A7A2-43248F2891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87925" y="5099051"/>
              <a:ext cx="500063" cy="233363"/>
              <a:chOff x="3600" y="219"/>
              <a:chExt cx="360" cy="175"/>
            </a:xfrm>
          </p:grpSpPr>
          <p:sp>
            <p:nvSpPr>
              <p:cNvPr id="63658" name="Oval 50">
                <a:extLst>
                  <a:ext uri="{FF2B5EF4-FFF2-40B4-BE49-F238E27FC236}">
                    <a16:creationId xmlns:a16="http://schemas.microsoft.com/office/drawing/2014/main" id="{66B68695-0252-489A-B7CD-CD73D84D0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59" name="Line 51">
                <a:extLst>
                  <a:ext uri="{FF2B5EF4-FFF2-40B4-BE49-F238E27FC236}">
                    <a16:creationId xmlns:a16="http://schemas.microsoft.com/office/drawing/2014/main" id="{65BE8971-6407-4223-AF06-DBB32935B6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0" name="Line 52">
                <a:extLst>
                  <a:ext uri="{FF2B5EF4-FFF2-40B4-BE49-F238E27FC236}">
                    <a16:creationId xmlns:a16="http://schemas.microsoft.com/office/drawing/2014/main" id="{A308B628-B66B-4105-90C6-106A3525F2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61" name="Rectangle 53">
                <a:extLst>
                  <a:ext uri="{FF2B5EF4-FFF2-40B4-BE49-F238E27FC236}">
                    <a16:creationId xmlns:a16="http://schemas.microsoft.com/office/drawing/2014/main" id="{0D110CD3-0218-453E-AE28-ADF1FCAAE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62" name="Oval 54">
                <a:extLst>
                  <a:ext uri="{FF2B5EF4-FFF2-40B4-BE49-F238E27FC236}">
                    <a16:creationId xmlns:a16="http://schemas.microsoft.com/office/drawing/2014/main" id="{7F3D25C3-8D62-4094-8D86-26713CC20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6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63" name="Group 55">
                <a:extLst>
                  <a:ext uri="{FF2B5EF4-FFF2-40B4-BE49-F238E27FC236}">
                    <a16:creationId xmlns:a16="http://schemas.microsoft.com/office/drawing/2014/main" id="{C848E415-5DE9-4785-991C-409C7BCCF1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68" name="Line 56">
                  <a:extLst>
                    <a:ext uri="{FF2B5EF4-FFF2-40B4-BE49-F238E27FC236}">
                      <a16:creationId xmlns:a16="http://schemas.microsoft.com/office/drawing/2014/main" id="{519DB507-B459-4399-975C-9BB63061F6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9" name="Line 57">
                  <a:extLst>
                    <a:ext uri="{FF2B5EF4-FFF2-40B4-BE49-F238E27FC236}">
                      <a16:creationId xmlns:a16="http://schemas.microsoft.com/office/drawing/2014/main" id="{3234B305-5EAF-4BBE-8CA9-38F8C36831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70" name="Line 58">
                  <a:extLst>
                    <a:ext uri="{FF2B5EF4-FFF2-40B4-BE49-F238E27FC236}">
                      <a16:creationId xmlns:a16="http://schemas.microsoft.com/office/drawing/2014/main" id="{2242AD3C-7BAF-4DF4-BB72-C581C66209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64" name="Group 59">
                <a:extLst>
                  <a:ext uri="{FF2B5EF4-FFF2-40B4-BE49-F238E27FC236}">
                    <a16:creationId xmlns:a16="http://schemas.microsoft.com/office/drawing/2014/main" id="{4743F2AF-CE98-4DCE-8791-34A0732C10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65" name="Line 60">
                  <a:extLst>
                    <a:ext uri="{FF2B5EF4-FFF2-40B4-BE49-F238E27FC236}">
                      <a16:creationId xmlns:a16="http://schemas.microsoft.com/office/drawing/2014/main" id="{2C434DA4-8F05-4023-81E1-3386CBE42A0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6" name="Line 61">
                  <a:extLst>
                    <a:ext uri="{FF2B5EF4-FFF2-40B4-BE49-F238E27FC236}">
                      <a16:creationId xmlns:a16="http://schemas.microsoft.com/office/drawing/2014/main" id="{3568238B-4718-4BF7-A491-27746C6F11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67" name="Line 62">
                  <a:extLst>
                    <a:ext uri="{FF2B5EF4-FFF2-40B4-BE49-F238E27FC236}">
                      <a16:creationId xmlns:a16="http://schemas.microsoft.com/office/drawing/2014/main" id="{8045BC04-6D20-44C4-AF6C-17EC1327C7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6" name="Group 63">
              <a:extLst>
                <a:ext uri="{FF2B5EF4-FFF2-40B4-BE49-F238E27FC236}">
                  <a16:creationId xmlns:a16="http://schemas.microsoft.com/office/drawing/2014/main" id="{98303047-C57A-44C4-A38D-B9B8942BDF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22925" y="5395913"/>
              <a:ext cx="501650" cy="233363"/>
              <a:chOff x="3600" y="219"/>
              <a:chExt cx="360" cy="175"/>
            </a:xfrm>
          </p:grpSpPr>
          <p:sp>
            <p:nvSpPr>
              <p:cNvPr id="63645" name="Oval 64">
                <a:extLst>
                  <a:ext uri="{FF2B5EF4-FFF2-40B4-BE49-F238E27FC236}">
                    <a16:creationId xmlns:a16="http://schemas.microsoft.com/office/drawing/2014/main" id="{E4450A49-B8C8-4D0F-8CB3-3E50243B2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46" name="Line 65">
                <a:extLst>
                  <a:ext uri="{FF2B5EF4-FFF2-40B4-BE49-F238E27FC236}">
                    <a16:creationId xmlns:a16="http://schemas.microsoft.com/office/drawing/2014/main" id="{6D19EDCB-5ECC-45B7-B5DE-FBFF6FF69E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7" name="Line 66">
                <a:extLst>
                  <a:ext uri="{FF2B5EF4-FFF2-40B4-BE49-F238E27FC236}">
                    <a16:creationId xmlns:a16="http://schemas.microsoft.com/office/drawing/2014/main" id="{C0207DFE-FC89-47CC-93E5-CE7B8BE0130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48" name="Rectangle 67">
                <a:extLst>
                  <a:ext uri="{FF2B5EF4-FFF2-40B4-BE49-F238E27FC236}">
                    <a16:creationId xmlns:a16="http://schemas.microsoft.com/office/drawing/2014/main" id="{01C3DEBA-E892-4969-A26F-051B02E3B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49" name="Oval 68">
                <a:extLst>
                  <a:ext uri="{FF2B5EF4-FFF2-40B4-BE49-F238E27FC236}">
                    <a16:creationId xmlns:a16="http://schemas.microsoft.com/office/drawing/2014/main" id="{0F9C0E48-DCB7-4558-8A24-155D1EC32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50" name="Group 69">
                <a:extLst>
                  <a:ext uri="{FF2B5EF4-FFF2-40B4-BE49-F238E27FC236}">
                    <a16:creationId xmlns:a16="http://schemas.microsoft.com/office/drawing/2014/main" id="{E7B3ACF0-C346-4FF5-9C0C-A454C1A2B6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55" name="Line 70">
                  <a:extLst>
                    <a:ext uri="{FF2B5EF4-FFF2-40B4-BE49-F238E27FC236}">
                      <a16:creationId xmlns:a16="http://schemas.microsoft.com/office/drawing/2014/main" id="{E5E90430-F918-4FBD-9F24-4EC4FA9610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6" name="Line 71">
                  <a:extLst>
                    <a:ext uri="{FF2B5EF4-FFF2-40B4-BE49-F238E27FC236}">
                      <a16:creationId xmlns:a16="http://schemas.microsoft.com/office/drawing/2014/main" id="{4E5290FA-3788-4FFB-8777-54B72CA74E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7" name="Line 72">
                  <a:extLst>
                    <a:ext uri="{FF2B5EF4-FFF2-40B4-BE49-F238E27FC236}">
                      <a16:creationId xmlns:a16="http://schemas.microsoft.com/office/drawing/2014/main" id="{41C6EF93-52FA-442B-9A04-D3223B7752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51" name="Group 73">
                <a:extLst>
                  <a:ext uri="{FF2B5EF4-FFF2-40B4-BE49-F238E27FC236}">
                    <a16:creationId xmlns:a16="http://schemas.microsoft.com/office/drawing/2014/main" id="{9F17FB0F-AB1A-4EF0-9BC7-361AC2714D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52" name="Line 74">
                  <a:extLst>
                    <a:ext uri="{FF2B5EF4-FFF2-40B4-BE49-F238E27FC236}">
                      <a16:creationId xmlns:a16="http://schemas.microsoft.com/office/drawing/2014/main" id="{08EBACF4-E017-4C9C-BB32-9316D3A327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3" name="Line 75">
                  <a:extLst>
                    <a:ext uri="{FF2B5EF4-FFF2-40B4-BE49-F238E27FC236}">
                      <a16:creationId xmlns:a16="http://schemas.microsoft.com/office/drawing/2014/main" id="{8AEB9CED-9134-49C5-9D62-A4EA67F4A7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54" name="Line 76">
                  <a:extLst>
                    <a:ext uri="{FF2B5EF4-FFF2-40B4-BE49-F238E27FC236}">
                      <a16:creationId xmlns:a16="http://schemas.microsoft.com/office/drawing/2014/main" id="{5C9DBA6B-B17B-4B7D-AF50-4F0320B7FD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grpSp>
          <p:nvGrpSpPr>
            <p:cNvPr id="63567" name="Group 77">
              <a:extLst>
                <a:ext uri="{FF2B5EF4-FFF2-40B4-BE49-F238E27FC236}">
                  <a16:creationId xmlns:a16="http://schemas.microsoft.com/office/drawing/2014/main" id="{BC3AE8C7-D9B7-41C7-99B1-82F73A9622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67425" y="4740276"/>
              <a:ext cx="501650" cy="233363"/>
              <a:chOff x="3600" y="219"/>
              <a:chExt cx="360" cy="175"/>
            </a:xfrm>
          </p:grpSpPr>
          <p:sp>
            <p:nvSpPr>
              <p:cNvPr id="63632" name="Oval 78">
                <a:extLst>
                  <a:ext uri="{FF2B5EF4-FFF2-40B4-BE49-F238E27FC236}">
                    <a16:creationId xmlns:a16="http://schemas.microsoft.com/office/drawing/2014/main" id="{6996E412-6611-4CD9-9989-96C2594B6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98"/>
                <a:ext cx="355" cy="96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3" name="Line 79">
                <a:extLst>
                  <a:ext uri="{FF2B5EF4-FFF2-40B4-BE49-F238E27FC236}">
                    <a16:creationId xmlns:a16="http://schemas.microsoft.com/office/drawing/2014/main" id="{CBC88E44-C906-4487-A5E1-D759DC96F0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5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4" name="Line 80">
                <a:extLst>
                  <a:ext uri="{FF2B5EF4-FFF2-40B4-BE49-F238E27FC236}">
                    <a16:creationId xmlns:a16="http://schemas.microsoft.com/office/drawing/2014/main" id="{67FE1175-4926-4140-9A4E-BA029FE4C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5" name="Rectangle 81">
                <a:extLst>
                  <a:ext uri="{FF2B5EF4-FFF2-40B4-BE49-F238E27FC236}">
                    <a16:creationId xmlns:a16="http://schemas.microsoft.com/office/drawing/2014/main" id="{E9F26052-CEB2-4B8E-9CE7-E57628A75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5" y="289"/>
                <a:ext cx="352" cy="58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0000"/>
                  </a:solidFill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3636" name="Oval 82">
                <a:extLst>
                  <a:ext uri="{FF2B5EF4-FFF2-40B4-BE49-F238E27FC236}">
                    <a16:creationId xmlns:a16="http://schemas.microsoft.com/office/drawing/2014/main" id="{A672DB49-E6B3-41C3-BD3D-431DFDEF6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" y="219"/>
                <a:ext cx="355" cy="113"/>
              </a:xfrm>
              <a:prstGeom prst="ellipse">
                <a:avLst/>
              </a:prstGeom>
              <a:solidFill>
                <a:schemeClr val="hlink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63637" name="Group 83">
                <a:extLst>
                  <a:ext uri="{FF2B5EF4-FFF2-40B4-BE49-F238E27FC236}">
                    <a16:creationId xmlns:a16="http://schemas.microsoft.com/office/drawing/2014/main" id="{4202F246-E37A-450C-B40D-04C94AC7717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86" y="244"/>
                <a:ext cx="177" cy="66"/>
                <a:chOff x="2848" y="848"/>
                <a:chExt cx="140" cy="98"/>
              </a:xfrm>
            </p:grpSpPr>
            <p:sp>
              <p:nvSpPr>
                <p:cNvPr id="63642" name="Line 84">
                  <a:extLst>
                    <a:ext uri="{FF2B5EF4-FFF2-40B4-BE49-F238E27FC236}">
                      <a16:creationId xmlns:a16="http://schemas.microsoft.com/office/drawing/2014/main" id="{6D1F5CA3-BE28-42CF-9E8C-3E5F8176CE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3" name="Line 85">
                  <a:extLst>
                    <a:ext uri="{FF2B5EF4-FFF2-40B4-BE49-F238E27FC236}">
                      <a16:creationId xmlns:a16="http://schemas.microsoft.com/office/drawing/2014/main" id="{2909D503-DB3C-4DE6-AF6C-09990119A7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2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4" name="Line 86">
                  <a:extLst>
                    <a:ext uri="{FF2B5EF4-FFF2-40B4-BE49-F238E27FC236}">
                      <a16:creationId xmlns:a16="http://schemas.microsoft.com/office/drawing/2014/main" id="{DEF871B7-81DD-4801-A147-471E266FC4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63638" name="Group 87">
                <a:extLst>
                  <a:ext uri="{FF2B5EF4-FFF2-40B4-BE49-F238E27FC236}">
                    <a16:creationId xmlns:a16="http://schemas.microsoft.com/office/drawing/2014/main" id="{818BF351-A342-48BF-B7EF-2362C36A24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6" y="243"/>
                <a:ext cx="177" cy="66"/>
                <a:chOff x="2848" y="848"/>
                <a:chExt cx="140" cy="98"/>
              </a:xfrm>
            </p:grpSpPr>
            <p:sp>
              <p:nvSpPr>
                <p:cNvPr id="63639" name="Line 88">
                  <a:extLst>
                    <a:ext uri="{FF2B5EF4-FFF2-40B4-BE49-F238E27FC236}">
                      <a16:creationId xmlns:a16="http://schemas.microsoft.com/office/drawing/2014/main" id="{02854693-FE7A-4B69-975B-3BD442B1F4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6"/>
                  <a:ext cx="50" cy="4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0" name="Line 89">
                  <a:extLst>
                    <a:ext uri="{FF2B5EF4-FFF2-40B4-BE49-F238E27FC236}">
                      <a16:creationId xmlns:a16="http://schemas.microsoft.com/office/drawing/2014/main" id="{F4826CB1-B689-4AEE-83BB-0048CE03C8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63641" name="Line 90">
                  <a:extLst>
                    <a:ext uri="{FF2B5EF4-FFF2-40B4-BE49-F238E27FC236}">
                      <a16:creationId xmlns:a16="http://schemas.microsoft.com/office/drawing/2014/main" id="{263E6198-F7AD-4C56-9681-E809FA2E5E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49"/>
                  <a:ext cx="52" cy="97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63568" name="Freeform 91">
              <a:extLst>
                <a:ext uri="{FF2B5EF4-FFF2-40B4-BE49-F238E27FC236}">
                  <a16:creationId xmlns:a16="http://schemas.microsoft.com/office/drawing/2014/main" id="{C2295684-D963-4CA7-A5D5-F3CDCA953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3713" y="4557713"/>
              <a:ext cx="504825" cy="307975"/>
            </a:xfrm>
            <a:custGeom>
              <a:avLst/>
              <a:gdLst>
                <a:gd name="T0" fmla="*/ 0 w 318"/>
                <a:gd name="T1" fmla="*/ 0 h 194"/>
                <a:gd name="T2" fmla="*/ 2147483647 w 318"/>
                <a:gd name="T3" fmla="*/ 2147483647 h 194"/>
                <a:gd name="T4" fmla="*/ 0 60000 65536"/>
                <a:gd name="T5" fmla="*/ 0 60000 65536"/>
                <a:gd name="T6" fmla="*/ 0 w 318"/>
                <a:gd name="T7" fmla="*/ 0 h 194"/>
                <a:gd name="T8" fmla="*/ 318 w 318"/>
                <a:gd name="T9" fmla="*/ 194 h 19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18" h="194">
                  <a:moveTo>
                    <a:pt x="0" y="0"/>
                  </a:moveTo>
                  <a:lnTo>
                    <a:pt x="318" y="19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69" name="Freeform 92">
              <a:extLst>
                <a:ext uri="{FF2B5EF4-FFF2-40B4-BE49-F238E27FC236}">
                  <a16:creationId xmlns:a16="http://schemas.microsoft.com/office/drawing/2014/main" id="{B24806E2-AA30-4F79-9337-AA453232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8500" y="4949826"/>
              <a:ext cx="481013" cy="238125"/>
            </a:xfrm>
            <a:custGeom>
              <a:avLst/>
              <a:gdLst>
                <a:gd name="T0" fmla="*/ 0 w 294"/>
                <a:gd name="T1" fmla="*/ 0 h 174"/>
                <a:gd name="T2" fmla="*/ 2147483647 w 294"/>
                <a:gd name="T3" fmla="*/ 2147483647 h 174"/>
                <a:gd name="T4" fmla="*/ 0 60000 65536"/>
                <a:gd name="T5" fmla="*/ 0 60000 65536"/>
                <a:gd name="T6" fmla="*/ 0 w 294"/>
                <a:gd name="T7" fmla="*/ 0 h 174"/>
                <a:gd name="T8" fmla="*/ 294 w 294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294" h="174">
                  <a:moveTo>
                    <a:pt x="0" y="0"/>
                  </a:moveTo>
                  <a:lnTo>
                    <a:pt x="294" y="174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0" name="Freeform 93">
              <a:extLst>
                <a:ext uri="{FF2B5EF4-FFF2-40B4-BE49-F238E27FC236}">
                  <a16:creationId xmlns:a16="http://schemas.microsoft.com/office/drawing/2014/main" id="{1F3FED2E-7E0B-4B98-9B85-3209EA13AC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6238" y="4926013"/>
              <a:ext cx="628650" cy="247650"/>
            </a:xfrm>
            <a:custGeom>
              <a:avLst/>
              <a:gdLst>
                <a:gd name="T0" fmla="*/ 0 w 378"/>
                <a:gd name="T1" fmla="*/ 2147483647 h 174"/>
                <a:gd name="T2" fmla="*/ 2147483647 w 378"/>
                <a:gd name="T3" fmla="*/ 0 h 174"/>
                <a:gd name="T4" fmla="*/ 0 60000 65536"/>
                <a:gd name="T5" fmla="*/ 0 60000 65536"/>
                <a:gd name="T6" fmla="*/ 0 w 378"/>
                <a:gd name="T7" fmla="*/ 0 h 174"/>
                <a:gd name="T8" fmla="*/ 378 w 378"/>
                <a:gd name="T9" fmla="*/ 174 h 17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8" h="174">
                  <a:moveTo>
                    <a:pt x="0" y="174"/>
                  </a:moveTo>
                  <a:lnTo>
                    <a:pt x="37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1" name="Freeform 94">
              <a:extLst>
                <a:ext uri="{FF2B5EF4-FFF2-40B4-BE49-F238E27FC236}">
                  <a16:creationId xmlns:a16="http://schemas.microsoft.com/office/drawing/2014/main" id="{05B68311-39E8-4CD1-86C8-F408FC35E6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88" y="4979988"/>
              <a:ext cx="206375" cy="508000"/>
            </a:xfrm>
            <a:custGeom>
              <a:avLst/>
              <a:gdLst>
                <a:gd name="T0" fmla="*/ 0 w 118"/>
                <a:gd name="T1" fmla="*/ 2147483647 h 500"/>
                <a:gd name="T2" fmla="*/ 2147483647 w 118"/>
                <a:gd name="T3" fmla="*/ 0 h 500"/>
                <a:gd name="T4" fmla="*/ 0 60000 65536"/>
                <a:gd name="T5" fmla="*/ 0 60000 65536"/>
                <a:gd name="T6" fmla="*/ 0 w 118"/>
                <a:gd name="T7" fmla="*/ 0 h 500"/>
                <a:gd name="T8" fmla="*/ 118 w 118"/>
                <a:gd name="T9" fmla="*/ 500 h 500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18" h="500">
                  <a:moveTo>
                    <a:pt x="0" y="500"/>
                  </a:moveTo>
                  <a:lnTo>
                    <a:pt x="118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2" name="Freeform 95">
              <a:extLst>
                <a:ext uri="{FF2B5EF4-FFF2-40B4-BE49-F238E27FC236}">
                  <a16:creationId xmlns:a16="http://schemas.microsoft.com/office/drawing/2014/main" id="{00714A2C-C92F-4F92-B455-5BD27AF4B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7913" y="5513388"/>
              <a:ext cx="736600" cy="74613"/>
            </a:xfrm>
            <a:custGeom>
              <a:avLst/>
              <a:gdLst>
                <a:gd name="T0" fmla="*/ 2147483647 w 370"/>
                <a:gd name="T1" fmla="*/ 2147483647 h 32"/>
                <a:gd name="T2" fmla="*/ 0 w 370"/>
                <a:gd name="T3" fmla="*/ 0 h 32"/>
                <a:gd name="T4" fmla="*/ 0 60000 65536"/>
                <a:gd name="T5" fmla="*/ 0 60000 65536"/>
                <a:gd name="T6" fmla="*/ 0 w 370"/>
                <a:gd name="T7" fmla="*/ 0 h 32"/>
                <a:gd name="T8" fmla="*/ 370 w 370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0" h="32">
                  <a:moveTo>
                    <a:pt x="370" y="32"/>
                  </a:move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3" name="Freeform 96">
              <a:extLst>
                <a:ext uri="{FF2B5EF4-FFF2-40B4-BE49-F238E27FC236}">
                  <a16:creationId xmlns:a16="http://schemas.microsoft.com/office/drawing/2014/main" id="{EE753FAB-3552-42F5-80E7-265387EB2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338" y="4973638"/>
              <a:ext cx="193675" cy="425450"/>
            </a:xfrm>
            <a:custGeom>
              <a:avLst/>
              <a:gdLst>
                <a:gd name="T0" fmla="*/ 2147483647 w 176"/>
                <a:gd name="T1" fmla="*/ 2147483647 h 412"/>
                <a:gd name="T2" fmla="*/ 2147483647 w 176"/>
                <a:gd name="T3" fmla="*/ 2147483647 h 412"/>
                <a:gd name="T4" fmla="*/ 0 w 176"/>
                <a:gd name="T5" fmla="*/ 0 h 412"/>
                <a:gd name="T6" fmla="*/ 0 60000 65536"/>
                <a:gd name="T7" fmla="*/ 0 60000 65536"/>
                <a:gd name="T8" fmla="*/ 0 60000 65536"/>
                <a:gd name="T9" fmla="*/ 0 w 176"/>
                <a:gd name="T10" fmla="*/ 0 h 412"/>
                <a:gd name="T11" fmla="*/ 176 w 176"/>
                <a:gd name="T12" fmla="*/ 412 h 41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6" h="412">
                  <a:moveTo>
                    <a:pt x="162" y="408"/>
                  </a:moveTo>
                  <a:lnTo>
                    <a:pt x="176" y="412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74" name="Text Box 100">
              <a:extLst>
                <a:ext uri="{FF2B5EF4-FFF2-40B4-BE49-F238E27FC236}">
                  <a16:creationId xmlns:a16="http://schemas.microsoft.com/office/drawing/2014/main" id="{6D12CB4D-D595-41E0-9E1B-98E67EDA1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0876" y="4483071"/>
              <a:ext cx="311067" cy="366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800">
                  <a:solidFill>
                    <a:srgbClr val="000000"/>
                  </a:solidFill>
                </a:rPr>
                <a:t>1</a:t>
              </a:r>
            </a:p>
          </p:txBody>
        </p:sp>
        <p:sp>
          <p:nvSpPr>
            <p:cNvPr id="63575" name="Text Box 101">
              <a:extLst>
                <a:ext uri="{FF2B5EF4-FFF2-40B4-BE49-F238E27FC236}">
                  <a16:creationId xmlns:a16="http://schemas.microsoft.com/office/drawing/2014/main" id="{DE68C22C-9AF1-4ECE-8147-8DB457B95D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8980" y="4897394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2</a:t>
              </a:r>
            </a:p>
          </p:txBody>
        </p:sp>
        <p:sp>
          <p:nvSpPr>
            <p:cNvPr id="63576" name="Text Box 102">
              <a:extLst>
                <a:ext uri="{FF2B5EF4-FFF2-40B4-BE49-F238E27FC236}">
                  <a16:creationId xmlns:a16="http://schemas.microsoft.com/office/drawing/2014/main" id="{2A758EE5-D8BF-435D-9C10-5012A403C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8222" y="4970416"/>
              <a:ext cx="296783" cy="336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3</a:t>
              </a:r>
            </a:p>
          </p:txBody>
        </p:sp>
        <p:grpSp>
          <p:nvGrpSpPr>
            <p:cNvPr id="63577" name="Group 1">
              <a:extLst>
                <a:ext uri="{FF2B5EF4-FFF2-40B4-BE49-F238E27FC236}">
                  <a16:creationId xmlns:a16="http://schemas.microsoft.com/office/drawing/2014/main" id="{FE95C02F-6E1B-49C6-AA6A-78B239ACDFCE}"/>
                </a:ext>
              </a:extLst>
            </p:cNvPr>
            <p:cNvGrpSpPr>
              <a:grpSpLocks/>
            </p:cNvGrpSpPr>
            <p:nvPr/>
          </p:nvGrpSpPr>
          <p:grpSpPr bwMode="auto">
            <a:xfrm rot="-2012368">
              <a:off x="2645158" y="5398104"/>
              <a:ext cx="1447800" cy="274638"/>
              <a:chOff x="2436813" y="4587876"/>
              <a:chExt cx="1447800" cy="274638"/>
            </a:xfrm>
          </p:grpSpPr>
          <p:sp>
            <p:nvSpPr>
              <p:cNvPr id="63627" name="Rectangle 97">
                <a:extLst>
                  <a:ext uri="{FF2B5EF4-FFF2-40B4-BE49-F238E27FC236}">
                    <a16:creationId xmlns:a16="http://schemas.microsoft.com/office/drawing/2014/main" id="{4AA936E6-C389-4DD9-A018-977FD5D3B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850" y="4583083"/>
                <a:ext cx="1155391" cy="238116"/>
              </a:xfrm>
              <a:prstGeom prst="rect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8" name="Rectangle 98">
                <a:extLst>
                  <a:ext uri="{FF2B5EF4-FFF2-40B4-BE49-F238E27FC236}">
                    <a16:creationId xmlns:a16="http://schemas.microsoft.com/office/drawing/2014/main" id="{927532BC-1E9F-4FF4-B059-C00079DA7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9" name="Line 99">
                <a:extLst>
                  <a:ext uri="{FF2B5EF4-FFF2-40B4-BE49-F238E27FC236}">
                    <a16:creationId xmlns:a16="http://schemas.microsoft.com/office/drawing/2014/main" id="{E422B30F-90BC-4A10-854E-C67281B91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chemeClr val="accent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630" name="Rectangle 104">
                <a:extLst>
                  <a:ext uri="{FF2B5EF4-FFF2-40B4-BE49-F238E27FC236}">
                    <a16:creationId xmlns:a16="http://schemas.microsoft.com/office/drawing/2014/main" id="{48FD9FAA-B844-4C26-A61A-5B7C897D1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31" name="Text Box 105">
                <a:extLst>
                  <a:ext uri="{FF2B5EF4-FFF2-40B4-BE49-F238E27FC236}">
                    <a16:creationId xmlns:a16="http://schemas.microsoft.com/office/drawing/2014/main" id="{B81DBECE-9082-42F2-8CA8-D2BF3DE287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200">
                    <a:solidFill>
                      <a:srgbClr val="000000"/>
                    </a:solidFill>
                  </a:rPr>
                  <a:t>0111</a:t>
                </a:r>
              </a:p>
            </p:txBody>
          </p:sp>
        </p:grpSp>
        <p:sp>
          <p:nvSpPr>
            <p:cNvPr id="63578" name="Text Box 106">
              <a:extLst>
                <a:ext uri="{FF2B5EF4-FFF2-40B4-BE49-F238E27FC236}">
                  <a16:creationId xmlns:a16="http://schemas.microsoft.com/office/drawing/2014/main" id="{D6BB2F3F-29B9-454F-B8F7-4BB5A863A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8346" y="6046702"/>
              <a:ext cx="2909795" cy="584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destination address in arriving</a:t>
              </a:r>
            </a:p>
            <a:p>
              <a:pPr eaLnBrk="1" hangingPunct="1"/>
              <a:r>
                <a:rPr lang="en-US" altLang="en-US" sz="1600">
                  <a:solidFill>
                    <a:srgbClr val="000000"/>
                  </a:solidFill>
                </a:rPr>
                <a:t>packet</a:t>
              </a:r>
              <a:r>
                <a:rPr lang="ja-JP" altLang="en-US" sz="1600">
                  <a:solidFill>
                    <a:srgbClr val="000000"/>
                  </a:solidFill>
                </a:rPr>
                <a:t>’</a:t>
              </a:r>
              <a:r>
                <a:rPr lang="en-US" altLang="ja-JP" sz="1600">
                  <a:solidFill>
                    <a:srgbClr val="000000"/>
                  </a:solidFill>
                </a:rPr>
                <a:t>s header</a:t>
              </a:r>
              <a:endParaRPr lang="en-US" altLang="en-US" sz="1600">
                <a:solidFill>
                  <a:srgbClr val="000000"/>
                </a:solidFill>
              </a:endParaRPr>
            </a:p>
          </p:txBody>
        </p:sp>
        <p:sp>
          <p:nvSpPr>
            <p:cNvPr id="63579" name="Line 107">
              <a:extLst>
                <a:ext uri="{FF2B5EF4-FFF2-40B4-BE49-F238E27FC236}">
                  <a16:creationId xmlns:a16="http://schemas.microsoft.com/office/drawing/2014/main" id="{17D7354B-4A54-41B0-B747-D875BD6C37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26848" y="4873581"/>
              <a:ext cx="1407736" cy="91436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0" name="Line 119">
              <a:extLst>
                <a:ext uri="{FF2B5EF4-FFF2-40B4-BE49-F238E27FC236}">
                  <a16:creationId xmlns:a16="http://schemas.microsoft.com/office/drawing/2014/main" id="{419A9235-69B6-488D-A6E2-8FB40A890F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588616" y="5648254"/>
              <a:ext cx="22219" cy="45083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1" name="Freeform 121">
              <a:extLst>
                <a:ext uri="{FF2B5EF4-FFF2-40B4-BE49-F238E27FC236}">
                  <a16:creationId xmlns:a16="http://schemas.microsoft.com/office/drawing/2014/main" id="{0006C3C9-2A16-4E7B-BE02-7AA48770B08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254750" y="4370388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2" name="Freeform 122">
              <a:extLst>
                <a:ext uri="{FF2B5EF4-FFF2-40B4-BE49-F238E27FC236}">
                  <a16:creationId xmlns:a16="http://schemas.microsoft.com/office/drawing/2014/main" id="{34C2C4B9-6382-4BDC-AA8C-563D9250880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5243513" y="4086226"/>
              <a:ext cx="577850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3" name="Freeform 123">
              <a:extLst>
                <a:ext uri="{FF2B5EF4-FFF2-40B4-BE49-F238E27FC236}">
                  <a16:creationId xmlns:a16="http://schemas.microsoft.com/office/drawing/2014/main" id="{9966BD53-9684-4746-87AB-253071FA6CBE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911850" y="5632451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4" name="Freeform 124">
              <a:extLst>
                <a:ext uri="{FF2B5EF4-FFF2-40B4-BE49-F238E27FC236}">
                  <a16:creationId xmlns:a16="http://schemas.microsoft.com/office/drawing/2014/main" id="{1ACD27B2-546A-47EA-A74E-374552A5919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4562475" y="5616576"/>
              <a:ext cx="542925" cy="371475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3585" name="Freeform 125">
              <a:extLst>
                <a:ext uri="{FF2B5EF4-FFF2-40B4-BE49-F238E27FC236}">
                  <a16:creationId xmlns:a16="http://schemas.microsoft.com/office/drawing/2014/main" id="{9529F3D9-3750-4D73-86A9-B10C25CAB6AE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202238" y="5324476"/>
              <a:ext cx="542925" cy="452438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accent1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3586" name="Group 126">
              <a:extLst>
                <a:ext uri="{FF2B5EF4-FFF2-40B4-BE49-F238E27FC236}">
                  <a16:creationId xmlns:a16="http://schemas.microsoft.com/office/drawing/2014/main" id="{17740F11-31D2-4BB5-89B2-51A3E3FA14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51450" y="3641726"/>
              <a:ext cx="550863" cy="452438"/>
              <a:chOff x="2886" y="1668"/>
              <a:chExt cx="347" cy="285"/>
            </a:xfrm>
          </p:grpSpPr>
          <p:sp>
            <p:nvSpPr>
              <p:cNvPr id="63620" name="Rectangle 127">
                <a:extLst>
                  <a:ext uri="{FF2B5EF4-FFF2-40B4-BE49-F238E27FC236}">
                    <a16:creationId xmlns:a16="http://schemas.microsoft.com/office/drawing/2014/main" id="{F1B3F56B-B6CD-4E85-B87E-E5D27F83B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1" name="Oval 128">
                <a:extLst>
                  <a:ext uri="{FF2B5EF4-FFF2-40B4-BE49-F238E27FC236}">
                    <a16:creationId xmlns:a16="http://schemas.microsoft.com/office/drawing/2014/main" id="{9AD55561-D47E-4B2D-B357-A446252D0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2" name="Rectangle 129">
                <a:extLst>
                  <a:ext uri="{FF2B5EF4-FFF2-40B4-BE49-F238E27FC236}">
                    <a16:creationId xmlns:a16="http://schemas.microsoft.com/office/drawing/2014/main" id="{A8C9B923-49C8-462A-875D-166E48896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23" name="Line 130">
                <a:extLst>
                  <a:ext uri="{FF2B5EF4-FFF2-40B4-BE49-F238E27FC236}">
                    <a16:creationId xmlns:a16="http://schemas.microsoft.com/office/drawing/2014/main" id="{E7092231-9F2D-4467-B4C4-E5E176B4A7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4" name="Line 131">
                <a:extLst>
                  <a:ext uri="{FF2B5EF4-FFF2-40B4-BE49-F238E27FC236}">
                    <a16:creationId xmlns:a16="http://schemas.microsoft.com/office/drawing/2014/main" id="{31B51633-2369-4D3D-8459-A88CC79638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5" name="Line 132">
                <a:extLst>
                  <a:ext uri="{FF2B5EF4-FFF2-40B4-BE49-F238E27FC236}">
                    <a16:creationId xmlns:a16="http://schemas.microsoft.com/office/drawing/2014/main" id="{4D9389DB-CA68-4BC5-BAA2-75656DB0F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26" name="AutoShape 133">
                <a:extLst>
                  <a:ext uri="{FF2B5EF4-FFF2-40B4-BE49-F238E27FC236}">
                    <a16:creationId xmlns:a16="http://schemas.microsoft.com/office/drawing/2014/main" id="{655CB1D0-B696-4F47-A8A8-C3A65295D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7" name="Group 134">
              <a:extLst>
                <a:ext uri="{FF2B5EF4-FFF2-40B4-BE49-F238E27FC236}">
                  <a16:creationId xmlns:a16="http://schemas.microsoft.com/office/drawing/2014/main" id="{3915A948-D092-4DDC-837B-9E73A161D6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4275" y="3914776"/>
              <a:ext cx="550863" cy="452438"/>
              <a:chOff x="2886" y="1668"/>
              <a:chExt cx="347" cy="285"/>
            </a:xfrm>
          </p:grpSpPr>
          <p:sp>
            <p:nvSpPr>
              <p:cNvPr id="63613" name="Rectangle 135">
                <a:extLst>
                  <a:ext uri="{FF2B5EF4-FFF2-40B4-BE49-F238E27FC236}">
                    <a16:creationId xmlns:a16="http://schemas.microsoft.com/office/drawing/2014/main" id="{EE732F98-07C4-40B7-943F-EC7E7E499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4" name="Oval 136">
                <a:extLst>
                  <a:ext uri="{FF2B5EF4-FFF2-40B4-BE49-F238E27FC236}">
                    <a16:creationId xmlns:a16="http://schemas.microsoft.com/office/drawing/2014/main" id="{466F132D-C33F-46BE-9DF6-B5FEB6868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5" name="Rectangle 137">
                <a:extLst>
                  <a:ext uri="{FF2B5EF4-FFF2-40B4-BE49-F238E27FC236}">
                    <a16:creationId xmlns:a16="http://schemas.microsoft.com/office/drawing/2014/main" id="{69DDE5E0-26D1-4CE7-9970-DD0376149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16" name="Line 138">
                <a:extLst>
                  <a:ext uri="{FF2B5EF4-FFF2-40B4-BE49-F238E27FC236}">
                    <a16:creationId xmlns:a16="http://schemas.microsoft.com/office/drawing/2014/main" id="{7589A3BB-4EDF-4477-AC69-CA1AC665A0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7" name="Line 139">
                <a:extLst>
                  <a:ext uri="{FF2B5EF4-FFF2-40B4-BE49-F238E27FC236}">
                    <a16:creationId xmlns:a16="http://schemas.microsoft.com/office/drawing/2014/main" id="{79077D13-0438-4E8C-88AD-3A137C5C9D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8" name="Line 140">
                <a:extLst>
                  <a:ext uri="{FF2B5EF4-FFF2-40B4-BE49-F238E27FC236}">
                    <a16:creationId xmlns:a16="http://schemas.microsoft.com/office/drawing/2014/main" id="{79A885EC-7DBC-4078-9A1B-714A19B71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9" name="AutoShape 141">
                <a:extLst>
                  <a:ext uri="{FF2B5EF4-FFF2-40B4-BE49-F238E27FC236}">
                    <a16:creationId xmlns:a16="http://schemas.microsoft.com/office/drawing/2014/main" id="{887DD695-E796-4575-8A27-AC79FC5C03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8" name="Group 142">
              <a:extLst>
                <a:ext uri="{FF2B5EF4-FFF2-40B4-BE49-F238E27FC236}">
                  <a16:creationId xmlns:a16="http://schemas.microsoft.com/office/drawing/2014/main" id="{47072D25-5988-4E9C-A5DC-4F4DB2FB80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94388" y="5991226"/>
              <a:ext cx="550863" cy="452438"/>
              <a:chOff x="2886" y="1668"/>
              <a:chExt cx="347" cy="285"/>
            </a:xfrm>
          </p:grpSpPr>
          <p:sp>
            <p:nvSpPr>
              <p:cNvPr id="63606" name="Rectangle 143">
                <a:extLst>
                  <a:ext uri="{FF2B5EF4-FFF2-40B4-BE49-F238E27FC236}">
                    <a16:creationId xmlns:a16="http://schemas.microsoft.com/office/drawing/2014/main" id="{3DE4A75A-28B1-4C94-AAF3-2179421AA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7" name="Oval 144">
                <a:extLst>
                  <a:ext uri="{FF2B5EF4-FFF2-40B4-BE49-F238E27FC236}">
                    <a16:creationId xmlns:a16="http://schemas.microsoft.com/office/drawing/2014/main" id="{FA495773-A0AB-4FE8-B42D-73F4ADF705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8" name="Rectangle 145">
                <a:extLst>
                  <a:ext uri="{FF2B5EF4-FFF2-40B4-BE49-F238E27FC236}">
                    <a16:creationId xmlns:a16="http://schemas.microsoft.com/office/drawing/2014/main" id="{3A85E762-3C77-4F07-8C22-119F82C09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9" name="Line 146">
                <a:extLst>
                  <a:ext uri="{FF2B5EF4-FFF2-40B4-BE49-F238E27FC236}">
                    <a16:creationId xmlns:a16="http://schemas.microsoft.com/office/drawing/2014/main" id="{7498BD32-3E4D-445B-93C1-91342B9E90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0" name="Line 147">
                <a:extLst>
                  <a:ext uri="{FF2B5EF4-FFF2-40B4-BE49-F238E27FC236}">
                    <a16:creationId xmlns:a16="http://schemas.microsoft.com/office/drawing/2014/main" id="{6A89F6F0-CCCA-4FA1-A36C-F976B2B38C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1" name="Line 148">
                <a:extLst>
                  <a:ext uri="{FF2B5EF4-FFF2-40B4-BE49-F238E27FC236}">
                    <a16:creationId xmlns:a16="http://schemas.microsoft.com/office/drawing/2014/main" id="{09E9A74D-825B-419B-B4DD-3E1FDA999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12" name="AutoShape 149">
                <a:extLst>
                  <a:ext uri="{FF2B5EF4-FFF2-40B4-BE49-F238E27FC236}">
                    <a16:creationId xmlns:a16="http://schemas.microsoft.com/office/drawing/2014/main" id="{B796C938-1F1F-4419-BC22-8E8208A89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89" name="Group 150">
              <a:extLst>
                <a:ext uri="{FF2B5EF4-FFF2-40B4-BE49-F238E27FC236}">
                  <a16:creationId xmlns:a16="http://schemas.microsoft.com/office/drawing/2014/main" id="{BBCC153D-AD25-458F-BFAD-253C5C8D1F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99063" y="5772151"/>
              <a:ext cx="550863" cy="452438"/>
              <a:chOff x="2886" y="1668"/>
              <a:chExt cx="347" cy="285"/>
            </a:xfrm>
          </p:grpSpPr>
          <p:sp>
            <p:nvSpPr>
              <p:cNvPr id="63599" name="Rectangle 151">
                <a:extLst>
                  <a:ext uri="{FF2B5EF4-FFF2-40B4-BE49-F238E27FC236}">
                    <a16:creationId xmlns:a16="http://schemas.microsoft.com/office/drawing/2014/main" id="{094F4503-8CA1-47AA-8B06-A6C08AE0B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0" name="Oval 152">
                <a:extLst>
                  <a:ext uri="{FF2B5EF4-FFF2-40B4-BE49-F238E27FC236}">
                    <a16:creationId xmlns:a16="http://schemas.microsoft.com/office/drawing/2014/main" id="{DCA542B7-4E8F-45D1-B15B-B9A2F698A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1" name="Rectangle 153">
                <a:extLst>
                  <a:ext uri="{FF2B5EF4-FFF2-40B4-BE49-F238E27FC236}">
                    <a16:creationId xmlns:a16="http://schemas.microsoft.com/office/drawing/2014/main" id="{05D20BD5-A91F-45CE-A52E-CE9903892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602" name="Line 154">
                <a:extLst>
                  <a:ext uri="{FF2B5EF4-FFF2-40B4-BE49-F238E27FC236}">
                    <a16:creationId xmlns:a16="http://schemas.microsoft.com/office/drawing/2014/main" id="{55D3A03E-D154-4761-8858-C711325093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3" name="Line 155">
                <a:extLst>
                  <a:ext uri="{FF2B5EF4-FFF2-40B4-BE49-F238E27FC236}">
                    <a16:creationId xmlns:a16="http://schemas.microsoft.com/office/drawing/2014/main" id="{747D636C-0174-43F7-B1F4-7D374A2491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4" name="Line 156">
                <a:extLst>
                  <a:ext uri="{FF2B5EF4-FFF2-40B4-BE49-F238E27FC236}">
                    <a16:creationId xmlns:a16="http://schemas.microsoft.com/office/drawing/2014/main" id="{9DF368BA-6933-4BC5-85B4-8A242F6853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605" name="AutoShape 157">
                <a:extLst>
                  <a:ext uri="{FF2B5EF4-FFF2-40B4-BE49-F238E27FC236}">
                    <a16:creationId xmlns:a16="http://schemas.microsoft.com/office/drawing/2014/main" id="{F048BA3E-3C9A-4930-BE7D-3171F8E48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63590" name="Group 158">
              <a:extLst>
                <a:ext uri="{FF2B5EF4-FFF2-40B4-BE49-F238E27FC236}">
                  <a16:creationId xmlns:a16="http://schemas.microsoft.com/office/drawing/2014/main" id="{8C302228-0620-4AE3-9464-7B06C1BF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43425" y="5964238"/>
              <a:ext cx="550863" cy="452438"/>
              <a:chOff x="2886" y="1668"/>
              <a:chExt cx="347" cy="285"/>
            </a:xfrm>
          </p:grpSpPr>
          <p:sp>
            <p:nvSpPr>
              <p:cNvPr id="63592" name="Rectangle 159">
                <a:extLst>
                  <a:ext uri="{FF2B5EF4-FFF2-40B4-BE49-F238E27FC236}">
                    <a16:creationId xmlns:a16="http://schemas.microsoft.com/office/drawing/2014/main" id="{81E5D9CE-0361-4409-9995-33866D79A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3" name="Oval 160">
                <a:extLst>
                  <a:ext uri="{FF2B5EF4-FFF2-40B4-BE49-F238E27FC236}">
                    <a16:creationId xmlns:a16="http://schemas.microsoft.com/office/drawing/2014/main" id="{33B8D4A3-E27B-4E67-B958-74541838F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4" name="Rectangle 161">
                <a:extLst>
                  <a:ext uri="{FF2B5EF4-FFF2-40B4-BE49-F238E27FC236}">
                    <a16:creationId xmlns:a16="http://schemas.microsoft.com/office/drawing/2014/main" id="{351302F7-D52D-40E0-90C9-F9AB0DDEE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  <p:sp>
            <p:nvSpPr>
              <p:cNvPr id="63595" name="Line 162">
                <a:extLst>
                  <a:ext uri="{FF2B5EF4-FFF2-40B4-BE49-F238E27FC236}">
                    <a16:creationId xmlns:a16="http://schemas.microsoft.com/office/drawing/2014/main" id="{EB601C03-9BC0-42DA-A94E-EFDAFDC5E6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6" name="Line 163">
                <a:extLst>
                  <a:ext uri="{FF2B5EF4-FFF2-40B4-BE49-F238E27FC236}">
                    <a16:creationId xmlns:a16="http://schemas.microsoft.com/office/drawing/2014/main" id="{DAB85A73-C527-445F-8924-51B05BBAAD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7" name="Line 164">
                <a:extLst>
                  <a:ext uri="{FF2B5EF4-FFF2-40B4-BE49-F238E27FC236}">
                    <a16:creationId xmlns:a16="http://schemas.microsoft.com/office/drawing/2014/main" id="{DE3E2C75-6D5A-4A26-ADA4-E59C973DED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3598" name="AutoShape 165">
                <a:extLst>
                  <a:ext uri="{FF2B5EF4-FFF2-40B4-BE49-F238E27FC236}">
                    <a16:creationId xmlns:a16="http://schemas.microsoft.com/office/drawing/2014/main" id="{28783BAD-AD7C-43C5-87F0-5CBFE515E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chemeClr val="accent2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 sz="180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63591" name="Freeform 120">
              <a:extLst>
                <a:ext uri="{FF2B5EF4-FFF2-40B4-BE49-F238E27FC236}">
                  <a16:creationId xmlns:a16="http://schemas.microsoft.com/office/drawing/2014/main" id="{99261209-1BA7-46A9-8F5F-B627FE249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7473" y="4834039"/>
              <a:ext cx="1041539" cy="336504"/>
            </a:xfrm>
            <a:custGeom>
              <a:avLst/>
              <a:gdLst>
                <a:gd name="T0" fmla="*/ 0 w 10844"/>
                <a:gd name="T1" fmla="*/ 2147483647 h 14797"/>
                <a:gd name="T2" fmla="*/ 2147483647 w 10844"/>
                <a:gd name="T3" fmla="*/ 2147483647 h 14797"/>
                <a:gd name="T4" fmla="*/ 2147483647 w 10844"/>
                <a:gd name="T5" fmla="*/ 2147483647 h 14797"/>
                <a:gd name="T6" fmla="*/ 0 60000 65536"/>
                <a:gd name="T7" fmla="*/ 0 60000 65536"/>
                <a:gd name="T8" fmla="*/ 0 60000 65536"/>
                <a:gd name="T9" fmla="*/ 0 w 10844"/>
                <a:gd name="T10" fmla="*/ 0 h 14797"/>
                <a:gd name="T11" fmla="*/ 10844 w 10844"/>
                <a:gd name="T12" fmla="*/ 14797 h 1479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0844" h="14797">
                  <a:moveTo>
                    <a:pt x="0" y="14797"/>
                  </a:moveTo>
                  <a:cubicBezTo>
                    <a:pt x="2168" y="9517"/>
                    <a:pt x="5654" y="-1331"/>
                    <a:pt x="7042" y="135"/>
                  </a:cubicBezTo>
                  <a:cubicBezTo>
                    <a:pt x="8563" y="1950"/>
                    <a:pt x="9984" y="6698"/>
                    <a:pt x="10844" y="9978"/>
                  </a:cubicBezTo>
                </a:path>
              </a:pathLst>
            </a:custGeom>
            <a:noFill/>
            <a:ln w="57150" cmpd="sng">
              <a:solidFill>
                <a:srgbClr val="FF3300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3498" name="Straight Connector 421888">
            <a:extLst>
              <a:ext uri="{FF2B5EF4-FFF2-40B4-BE49-F238E27FC236}">
                <a16:creationId xmlns:a16="http://schemas.microsoft.com/office/drawing/2014/main" id="{1F81D700-2F9C-4FFB-8DF1-8A19519B167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97100" y="2743200"/>
            <a:ext cx="209550" cy="574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499" name="Straight Connector 421894">
            <a:extLst>
              <a:ext uri="{FF2B5EF4-FFF2-40B4-BE49-F238E27FC236}">
                <a16:creationId xmlns:a16="http://schemas.microsoft.com/office/drawing/2014/main" id="{000647E0-CA4D-42D4-9ED4-98E82BB7D1B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52825" y="2822575"/>
            <a:ext cx="2393950" cy="1325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0" name="Group 347">
            <a:extLst>
              <a:ext uri="{FF2B5EF4-FFF2-40B4-BE49-F238E27FC236}">
                <a16:creationId xmlns:a16="http://schemas.microsoft.com/office/drawing/2014/main" id="{C2E5F521-5875-468A-A648-897194DBA4B4}"/>
              </a:ext>
            </a:extLst>
          </p:cNvPr>
          <p:cNvGrpSpPr>
            <a:grpSpLocks/>
          </p:cNvGrpSpPr>
          <p:nvPr/>
        </p:nvGrpSpPr>
        <p:grpSpPr bwMode="auto">
          <a:xfrm>
            <a:off x="6099175" y="5089525"/>
            <a:ext cx="523875" cy="261938"/>
            <a:chOff x="1871277" y="1576300"/>
            <a:chExt cx="1128371" cy="437861"/>
          </a:xfrm>
        </p:grpSpPr>
        <p:sp>
          <p:nvSpPr>
            <p:cNvPr id="177" name="Oval 176">
              <a:extLst>
                <a:ext uri="{FF2B5EF4-FFF2-40B4-BE49-F238E27FC236}">
                  <a16:creationId xmlns:a16="http://schemas.microsoft.com/office/drawing/2014/main" id="{A25067AD-F1CE-4F64-A657-76C12CA3B1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BDC352FB-767B-4FF8-AE76-51FDF9C582BF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9" name="Oval 178">
              <a:extLst>
                <a:ext uri="{FF2B5EF4-FFF2-40B4-BE49-F238E27FC236}">
                  <a16:creationId xmlns:a16="http://schemas.microsoft.com/office/drawing/2014/main" id="{D94D4FB6-8B7E-4A57-9A94-71F902B07B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0" name="Freeform 179">
              <a:extLst>
                <a:ext uri="{FF2B5EF4-FFF2-40B4-BE49-F238E27FC236}">
                  <a16:creationId xmlns:a16="http://schemas.microsoft.com/office/drawing/2014/main" id="{FDD93DC8-A738-4330-8F14-C2F6488206F6}"/>
                </a:ext>
              </a:extLst>
            </p:cNvPr>
            <p:cNvSpPr/>
            <p:nvPr/>
          </p:nvSpPr>
          <p:spPr bwMode="auto">
            <a:xfrm>
              <a:off x="2158499" y="1674488"/>
              <a:ext cx="550509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1" name="Freeform 180">
              <a:extLst>
                <a:ext uri="{FF2B5EF4-FFF2-40B4-BE49-F238E27FC236}">
                  <a16:creationId xmlns:a16="http://schemas.microsoft.com/office/drawing/2014/main" id="{42ECE7D5-9B20-4103-ACAB-06935EE55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E3819A6E-0422-445E-8E86-63A0DED5AC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3" name="Freeform 182">
              <a:extLst>
                <a:ext uri="{FF2B5EF4-FFF2-40B4-BE49-F238E27FC236}">
                  <a16:creationId xmlns:a16="http://schemas.microsoft.com/office/drawing/2014/main" id="{65AABA00-BC38-4BB7-9CE6-B3D101A9A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438E95C-5E5E-47F2-B043-43AFFE761E90}"/>
                </a:ext>
              </a:extLst>
            </p:cNvPr>
            <p:cNvCxnSpPr>
              <a:cxnSpLocks noChangeShapeType="1"/>
              <a:endCxn id="1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FACDF3A3-2F5E-4686-A150-CE903919F8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1" name="Group 347">
            <a:extLst>
              <a:ext uri="{FF2B5EF4-FFF2-40B4-BE49-F238E27FC236}">
                <a16:creationId xmlns:a16="http://schemas.microsoft.com/office/drawing/2014/main" id="{89DFE28A-CFFA-4276-9BCD-F0ECEC506767}"/>
              </a:ext>
            </a:extLst>
          </p:cNvPr>
          <p:cNvGrpSpPr>
            <a:grpSpLocks/>
          </p:cNvGrpSpPr>
          <p:nvPr/>
        </p:nvGrpSpPr>
        <p:grpSpPr bwMode="auto">
          <a:xfrm>
            <a:off x="5481638" y="5353050"/>
            <a:ext cx="523875" cy="263525"/>
            <a:chOff x="1871277" y="1576300"/>
            <a:chExt cx="1128371" cy="437861"/>
          </a:xfrm>
        </p:grpSpPr>
        <p:sp>
          <p:nvSpPr>
            <p:cNvPr id="187" name="Oval 186">
              <a:extLst>
                <a:ext uri="{FF2B5EF4-FFF2-40B4-BE49-F238E27FC236}">
                  <a16:creationId xmlns:a16="http://schemas.microsoft.com/office/drawing/2014/main" id="{5241B522-5681-44E5-BF7C-CE7518AF20A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8" name="Rectangle 187">
              <a:extLst>
                <a:ext uri="{FF2B5EF4-FFF2-40B4-BE49-F238E27FC236}">
                  <a16:creationId xmlns:a16="http://schemas.microsoft.com/office/drawing/2014/main" id="{1BF13CEA-8D35-41BE-AF0D-AC748A1468D1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D24D9A6E-2A73-45C0-AEE3-0F7E7D369BF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0" name="Freeform 189">
              <a:extLst>
                <a:ext uri="{FF2B5EF4-FFF2-40B4-BE49-F238E27FC236}">
                  <a16:creationId xmlns:a16="http://schemas.microsoft.com/office/drawing/2014/main" id="{53792C69-C354-4E78-8BE2-11A1C1643522}"/>
                </a:ext>
              </a:extLst>
            </p:cNvPr>
            <p:cNvSpPr/>
            <p:nvPr/>
          </p:nvSpPr>
          <p:spPr bwMode="auto">
            <a:xfrm>
              <a:off x="2158499" y="1673896"/>
              <a:ext cx="550507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1" name="Freeform 190">
              <a:extLst>
                <a:ext uri="{FF2B5EF4-FFF2-40B4-BE49-F238E27FC236}">
                  <a16:creationId xmlns:a16="http://schemas.microsoft.com/office/drawing/2014/main" id="{74744CE9-EBE3-44DB-A591-6835EE378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2" name="Freeform 191">
              <a:extLst>
                <a:ext uri="{FF2B5EF4-FFF2-40B4-BE49-F238E27FC236}">
                  <a16:creationId xmlns:a16="http://schemas.microsoft.com/office/drawing/2014/main" id="{62D49FDB-B061-4FEA-9D69-ED6D03924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93" name="Freeform 192">
              <a:extLst>
                <a:ext uri="{FF2B5EF4-FFF2-40B4-BE49-F238E27FC236}">
                  <a16:creationId xmlns:a16="http://schemas.microsoft.com/office/drawing/2014/main" id="{8D6AE4AD-2644-4DBE-BC47-A01AE59C2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4" name="Straight Connector 193">
              <a:extLst>
                <a:ext uri="{FF2B5EF4-FFF2-40B4-BE49-F238E27FC236}">
                  <a16:creationId xmlns:a16="http://schemas.microsoft.com/office/drawing/2014/main" id="{EEDB3837-4D4B-46E0-BFDC-72374D3018EC}"/>
                </a:ext>
              </a:extLst>
            </p:cNvPr>
            <p:cNvCxnSpPr>
              <a:cxnSpLocks noChangeShapeType="1"/>
              <a:endCxn id="1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5" name="Straight Connector 194">
              <a:extLst>
                <a:ext uri="{FF2B5EF4-FFF2-40B4-BE49-F238E27FC236}">
                  <a16:creationId xmlns:a16="http://schemas.microsoft.com/office/drawing/2014/main" id="{FD180590-44B1-4ED6-956D-FA771A870F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2" name="Group 347">
            <a:extLst>
              <a:ext uri="{FF2B5EF4-FFF2-40B4-BE49-F238E27FC236}">
                <a16:creationId xmlns:a16="http://schemas.microsoft.com/office/drawing/2014/main" id="{F363BA53-80FB-47F3-90FB-B43F45616A90}"/>
              </a:ext>
            </a:extLst>
          </p:cNvPr>
          <p:cNvGrpSpPr>
            <a:grpSpLocks/>
          </p:cNvGrpSpPr>
          <p:nvPr/>
        </p:nvGrpSpPr>
        <p:grpSpPr bwMode="auto">
          <a:xfrm>
            <a:off x="6723063" y="5376863"/>
            <a:ext cx="523875" cy="261937"/>
            <a:chOff x="1871277" y="1576300"/>
            <a:chExt cx="1128371" cy="437861"/>
          </a:xfrm>
        </p:grpSpPr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4FED3A43-78BF-4BE9-A3CE-2D919E21269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Rectangle 197">
              <a:extLst>
                <a:ext uri="{FF2B5EF4-FFF2-40B4-BE49-F238E27FC236}">
                  <a16:creationId xmlns:a16="http://schemas.microsoft.com/office/drawing/2014/main" id="{298F5770-9187-43ED-83CB-4845F04F5EF4}"/>
                </a:ext>
              </a:extLst>
            </p:cNvPr>
            <p:cNvSpPr/>
            <p:nvPr/>
          </p:nvSpPr>
          <p:spPr bwMode="auto">
            <a:xfrm>
              <a:off x="1871277" y="1740830"/>
              <a:ext cx="1128371" cy="114109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Oval 198">
              <a:extLst>
                <a:ext uri="{FF2B5EF4-FFF2-40B4-BE49-F238E27FC236}">
                  <a16:creationId xmlns:a16="http://schemas.microsoft.com/office/drawing/2014/main" id="{D24EEE72-E648-44DD-BACA-D06B1E1095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FFF0EBF3-AD55-49A7-AFCF-B3BDBBAAC64F}"/>
                </a:ext>
              </a:extLst>
            </p:cNvPr>
            <p:cNvSpPr/>
            <p:nvPr/>
          </p:nvSpPr>
          <p:spPr bwMode="auto">
            <a:xfrm>
              <a:off x="2158499" y="1674486"/>
              <a:ext cx="550507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83FE73C9-B653-4E32-B124-CE4C7E5AC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2" name="Freeform 201">
              <a:extLst>
                <a:ext uri="{FF2B5EF4-FFF2-40B4-BE49-F238E27FC236}">
                  <a16:creationId xmlns:a16="http://schemas.microsoft.com/office/drawing/2014/main" id="{D389B95C-5043-4882-AD9F-69608B6A3E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3" name="Freeform 202">
              <a:extLst>
                <a:ext uri="{FF2B5EF4-FFF2-40B4-BE49-F238E27FC236}">
                  <a16:creationId xmlns:a16="http://schemas.microsoft.com/office/drawing/2014/main" id="{97CB2F6D-D3D0-4C33-81CB-A9E182B02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4" name="Straight Connector 203">
              <a:extLst>
                <a:ext uri="{FF2B5EF4-FFF2-40B4-BE49-F238E27FC236}">
                  <a16:creationId xmlns:a16="http://schemas.microsoft.com/office/drawing/2014/main" id="{B3CFBFD8-D391-4C85-ABD0-BA6A44B0D860}"/>
                </a:ext>
              </a:extLst>
            </p:cNvPr>
            <p:cNvCxnSpPr>
              <a:cxnSpLocks noChangeShapeType="1"/>
              <a:endCxn id="1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5" name="Straight Connector 204">
              <a:extLst>
                <a:ext uri="{FF2B5EF4-FFF2-40B4-BE49-F238E27FC236}">
                  <a16:creationId xmlns:a16="http://schemas.microsoft.com/office/drawing/2014/main" id="{337A012E-A223-4D8B-A77C-6C654A70F4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3" name="Group 347">
            <a:extLst>
              <a:ext uri="{FF2B5EF4-FFF2-40B4-BE49-F238E27FC236}">
                <a16:creationId xmlns:a16="http://schemas.microsoft.com/office/drawing/2014/main" id="{C36BD959-A4ED-4B33-B4A4-C7C6DBA5408D}"/>
              </a:ext>
            </a:extLst>
          </p:cNvPr>
          <p:cNvGrpSpPr>
            <a:grpSpLocks/>
          </p:cNvGrpSpPr>
          <p:nvPr/>
        </p:nvGrpSpPr>
        <p:grpSpPr bwMode="auto">
          <a:xfrm>
            <a:off x="7165975" y="4721225"/>
            <a:ext cx="522288" cy="263525"/>
            <a:chOff x="1871277" y="1576300"/>
            <a:chExt cx="1128371" cy="437861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4AEAB123-3EBC-4C92-AE97-0ED8495DBD0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808B2EA4-3846-4A48-870C-AE54E3A2EB77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Oval 208">
              <a:extLst>
                <a:ext uri="{FF2B5EF4-FFF2-40B4-BE49-F238E27FC236}">
                  <a16:creationId xmlns:a16="http://schemas.microsoft.com/office/drawing/2014/main" id="{DDAFAE29-B878-490E-A53E-34D9A2C7B6B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300CD9C2-13EF-40CD-A07A-A6DDF1DA8FCD}"/>
                </a:ext>
              </a:extLst>
            </p:cNvPr>
            <p:cNvSpPr/>
            <p:nvPr/>
          </p:nvSpPr>
          <p:spPr bwMode="auto">
            <a:xfrm>
              <a:off x="2159371" y="1673896"/>
              <a:ext cx="548751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264FE179-C572-4B95-9265-204E553B9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2" name="Freeform 211">
              <a:extLst>
                <a:ext uri="{FF2B5EF4-FFF2-40B4-BE49-F238E27FC236}">
                  <a16:creationId xmlns:a16="http://schemas.microsoft.com/office/drawing/2014/main" id="{1D722084-F43E-4691-8ADD-72CB76BC1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3" name="Freeform 212">
              <a:extLst>
                <a:ext uri="{FF2B5EF4-FFF2-40B4-BE49-F238E27FC236}">
                  <a16:creationId xmlns:a16="http://schemas.microsoft.com/office/drawing/2014/main" id="{BBAF5DC1-D9A3-4265-8407-227BF7C16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4" name="Straight Connector 213">
              <a:extLst>
                <a:ext uri="{FF2B5EF4-FFF2-40B4-BE49-F238E27FC236}">
                  <a16:creationId xmlns:a16="http://schemas.microsoft.com/office/drawing/2014/main" id="{0A1E5265-5720-4261-848E-65740AF1B0FF}"/>
                </a:ext>
              </a:extLst>
            </p:cNvPr>
            <p:cNvCxnSpPr>
              <a:cxnSpLocks noChangeShapeType="1"/>
              <a:endCxn id="20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5" name="Straight Connector 214">
              <a:extLst>
                <a:ext uri="{FF2B5EF4-FFF2-40B4-BE49-F238E27FC236}">
                  <a16:creationId xmlns:a16="http://schemas.microsoft.com/office/drawing/2014/main" id="{01C4C987-E549-4D51-B121-4F589725651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4" name="Group 347">
            <a:extLst>
              <a:ext uri="{FF2B5EF4-FFF2-40B4-BE49-F238E27FC236}">
                <a16:creationId xmlns:a16="http://schemas.microsoft.com/office/drawing/2014/main" id="{4B226B4A-E95B-4274-A9F4-51FD857CF970}"/>
              </a:ext>
            </a:extLst>
          </p:cNvPr>
          <p:cNvGrpSpPr>
            <a:grpSpLocks/>
          </p:cNvGrpSpPr>
          <p:nvPr/>
        </p:nvGrpSpPr>
        <p:grpSpPr bwMode="auto">
          <a:xfrm>
            <a:off x="6169025" y="4416425"/>
            <a:ext cx="522288" cy="261938"/>
            <a:chOff x="1871277" y="1576300"/>
            <a:chExt cx="1128371" cy="437861"/>
          </a:xfrm>
        </p:grpSpPr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95982977-3DFC-4D15-B64C-18E6EC09532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B2810934-E8DA-49A8-B93C-2BAA5A27A00C}"/>
                </a:ext>
              </a:extLst>
            </p:cNvPr>
            <p:cNvSpPr/>
            <p:nvPr/>
          </p:nvSpPr>
          <p:spPr bwMode="auto">
            <a:xfrm>
              <a:off x="1871277" y="1740829"/>
              <a:ext cx="1128371" cy="11411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8343839-F41A-4B0C-966F-97DF55CE1D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4D7225B0-ACE0-4E55-9FEE-37AB5AF0D3C9}"/>
                </a:ext>
              </a:extLst>
            </p:cNvPr>
            <p:cNvSpPr/>
            <p:nvPr/>
          </p:nvSpPr>
          <p:spPr bwMode="auto">
            <a:xfrm>
              <a:off x="2159371" y="1674488"/>
              <a:ext cx="548751" cy="15922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BD2C3EC4-71E0-4DBA-BF78-68124ADB1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2" name="Freeform 221">
              <a:extLst>
                <a:ext uri="{FF2B5EF4-FFF2-40B4-BE49-F238E27FC236}">
                  <a16:creationId xmlns:a16="http://schemas.microsoft.com/office/drawing/2014/main" id="{9CD32B61-CD52-4DF7-A67A-6FD9EDF072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3" name="Freeform 222">
              <a:extLst>
                <a:ext uri="{FF2B5EF4-FFF2-40B4-BE49-F238E27FC236}">
                  <a16:creationId xmlns:a16="http://schemas.microsoft.com/office/drawing/2014/main" id="{5C169C0D-9A5A-4C98-8341-F4702C9FE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4" name="Straight Connector 223">
              <a:extLst>
                <a:ext uri="{FF2B5EF4-FFF2-40B4-BE49-F238E27FC236}">
                  <a16:creationId xmlns:a16="http://schemas.microsoft.com/office/drawing/2014/main" id="{9789FA7B-EED7-484A-8305-7F411089AF2D}"/>
                </a:ext>
              </a:extLst>
            </p:cNvPr>
            <p:cNvCxnSpPr>
              <a:cxnSpLocks noChangeShapeType="1"/>
              <a:endCxn id="21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CBA52B93-7A3A-46B2-9827-E902CCFB8A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505" name="Group 347">
            <a:extLst>
              <a:ext uri="{FF2B5EF4-FFF2-40B4-BE49-F238E27FC236}">
                <a16:creationId xmlns:a16="http://schemas.microsoft.com/office/drawing/2014/main" id="{A74FAE19-251E-4A9B-A74E-587C53D0F11D}"/>
              </a:ext>
            </a:extLst>
          </p:cNvPr>
          <p:cNvGrpSpPr>
            <a:grpSpLocks/>
          </p:cNvGrpSpPr>
          <p:nvPr/>
        </p:nvGrpSpPr>
        <p:grpSpPr bwMode="auto">
          <a:xfrm>
            <a:off x="5149850" y="4714875"/>
            <a:ext cx="523875" cy="263525"/>
            <a:chOff x="1871277" y="1576300"/>
            <a:chExt cx="1128371" cy="437861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A161F793-AF39-4FEF-9B4A-0696BB38BE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Rectangle 227">
              <a:extLst>
                <a:ext uri="{FF2B5EF4-FFF2-40B4-BE49-F238E27FC236}">
                  <a16:creationId xmlns:a16="http://schemas.microsoft.com/office/drawing/2014/main" id="{C2085BE6-1ACA-47E9-949B-81F5C2D89872}"/>
                </a:ext>
              </a:extLst>
            </p:cNvPr>
            <p:cNvSpPr/>
            <p:nvPr/>
          </p:nvSpPr>
          <p:spPr bwMode="auto">
            <a:xfrm>
              <a:off x="1871277" y="1739838"/>
              <a:ext cx="1128371" cy="11606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34005A8E-BA9B-4E59-9C5A-C78521F67D3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FF8C8143-FB04-4B5E-A57C-765036B6B201}"/>
                </a:ext>
              </a:extLst>
            </p:cNvPr>
            <p:cNvSpPr/>
            <p:nvPr/>
          </p:nvSpPr>
          <p:spPr bwMode="auto">
            <a:xfrm>
              <a:off x="2158499" y="1673896"/>
              <a:ext cx="550509" cy="16090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543E27A8-10D9-4818-B7BD-36FEA5B81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2" name="Freeform 231">
              <a:extLst>
                <a:ext uri="{FF2B5EF4-FFF2-40B4-BE49-F238E27FC236}">
                  <a16:creationId xmlns:a16="http://schemas.microsoft.com/office/drawing/2014/main" id="{D6838D3D-3CE3-44D4-B023-62C724AF4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3" name="Freeform 232">
              <a:extLst>
                <a:ext uri="{FF2B5EF4-FFF2-40B4-BE49-F238E27FC236}">
                  <a16:creationId xmlns:a16="http://schemas.microsoft.com/office/drawing/2014/main" id="{469A5F70-CA82-43B4-9100-7156CEA7D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4" name="Straight Connector 233">
              <a:extLst>
                <a:ext uri="{FF2B5EF4-FFF2-40B4-BE49-F238E27FC236}">
                  <a16:creationId xmlns:a16="http://schemas.microsoft.com/office/drawing/2014/main" id="{2696CF8F-5CD9-4954-B0FD-466E1EB4773D}"/>
                </a:ext>
              </a:extLst>
            </p:cNvPr>
            <p:cNvCxnSpPr>
              <a:cxnSpLocks noChangeShapeType="1"/>
              <a:endCxn id="22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5" name="Straight Connector 234">
              <a:extLst>
                <a:ext uri="{FF2B5EF4-FFF2-40B4-BE49-F238E27FC236}">
                  <a16:creationId xmlns:a16="http://schemas.microsoft.com/office/drawing/2014/main" id="{B6F419D7-628A-439B-888B-2B9112671D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80" name="Straight Connector 379">
            <a:extLst>
              <a:ext uri="{FF2B5EF4-FFF2-40B4-BE49-F238E27FC236}">
                <a16:creationId xmlns:a16="http://schemas.microsoft.com/office/drawing/2014/main" id="{632899E9-511B-4BD5-BB23-7ABA046BE92D}"/>
              </a:ext>
            </a:extLst>
          </p:cNvPr>
          <p:cNvCxnSpPr/>
          <p:nvPr/>
        </p:nvCxnSpPr>
        <p:spPr bwMode="auto">
          <a:xfrm rot="16200000" flipH="1">
            <a:off x="5373687" y="2093913"/>
            <a:ext cx="557213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1" name="Straight Connector 380">
            <a:extLst>
              <a:ext uri="{FF2B5EF4-FFF2-40B4-BE49-F238E27FC236}">
                <a16:creationId xmlns:a16="http://schemas.microsoft.com/office/drawing/2014/main" id="{2D57A630-6EFE-4092-8FC4-353B0362F6B2}"/>
              </a:ext>
            </a:extLst>
          </p:cNvPr>
          <p:cNvCxnSpPr/>
          <p:nvPr/>
        </p:nvCxnSpPr>
        <p:spPr bwMode="auto">
          <a:xfrm rot="5400000">
            <a:off x="5768182" y="1988344"/>
            <a:ext cx="444500" cy="35083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2" name="Straight Connector 381">
            <a:extLst>
              <a:ext uri="{FF2B5EF4-FFF2-40B4-BE49-F238E27FC236}">
                <a16:creationId xmlns:a16="http://schemas.microsoft.com/office/drawing/2014/main" id="{E734F410-A9F9-4FBC-8750-40799D5CDE62}"/>
              </a:ext>
            </a:extLst>
          </p:cNvPr>
          <p:cNvCxnSpPr/>
          <p:nvPr/>
        </p:nvCxnSpPr>
        <p:spPr bwMode="auto">
          <a:xfrm>
            <a:off x="5043488" y="2374900"/>
            <a:ext cx="46831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16" name="Group 347">
            <a:extLst>
              <a:ext uri="{FF2B5EF4-FFF2-40B4-BE49-F238E27FC236}">
                <a16:creationId xmlns:a16="http://schemas.microsoft.com/office/drawing/2014/main" id="{B4BF86E1-936A-428D-ADF8-5FA09F00A779}"/>
              </a:ext>
            </a:extLst>
          </p:cNvPr>
          <p:cNvGrpSpPr>
            <a:grpSpLocks/>
          </p:cNvGrpSpPr>
          <p:nvPr/>
        </p:nvGrpSpPr>
        <p:grpSpPr bwMode="auto">
          <a:xfrm>
            <a:off x="5443538" y="2192338"/>
            <a:ext cx="815975" cy="449262"/>
            <a:chOff x="1871277" y="1576300"/>
            <a:chExt cx="1128371" cy="437861"/>
          </a:xfrm>
        </p:grpSpPr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F2967D65-9819-497D-AD2B-E9C0F508EB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8371FC55-1107-4847-ABBE-C3C1C6EA9769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1" name="Oval 130">
              <a:extLst>
                <a:ext uri="{FF2B5EF4-FFF2-40B4-BE49-F238E27FC236}">
                  <a16:creationId xmlns:a16="http://schemas.microsoft.com/office/drawing/2014/main" id="{8BD41BFD-329C-449A-88B1-197E969B49A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32" name="Freeform 131">
              <a:extLst>
                <a:ext uri="{FF2B5EF4-FFF2-40B4-BE49-F238E27FC236}">
                  <a16:creationId xmlns:a16="http://schemas.microsoft.com/office/drawing/2014/main" id="{30501D82-71C8-4902-80C4-009F2074E425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33" name="Freeform 132">
              <a:extLst>
                <a:ext uri="{FF2B5EF4-FFF2-40B4-BE49-F238E27FC236}">
                  <a16:creationId xmlns:a16="http://schemas.microsoft.com/office/drawing/2014/main" id="{E81295C6-E8D0-4206-A846-55E459573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4" name="Freeform 133">
              <a:extLst>
                <a:ext uri="{FF2B5EF4-FFF2-40B4-BE49-F238E27FC236}">
                  <a16:creationId xmlns:a16="http://schemas.microsoft.com/office/drawing/2014/main" id="{C8FF9458-9DF6-4979-9EBD-B782D4D19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35" name="Freeform 134">
              <a:extLst>
                <a:ext uri="{FF2B5EF4-FFF2-40B4-BE49-F238E27FC236}">
                  <a16:creationId xmlns:a16="http://schemas.microsoft.com/office/drawing/2014/main" id="{EED1652F-BB52-48A0-A543-95144C8C3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5422F80A-1C38-463E-BD4A-0253C53654F3}"/>
                </a:ext>
              </a:extLst>
            </p:cNvPr>
            <p:cNvCxnSpPr>
              <a:cxnSpLocks noChangeShapeType="1"/>
              <a:endCxn id="13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D4812415-E63C-45D5-AE9A-5408847878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4517" name="Group 347">
            <a:extLst>
              <a:ext uri="{FF2B5EF4-FFF2-40B4-BE49-F238E27FC236}">
                <a16:creationId xmlns:a16="http://schemas.microsoft.com/office/drawing/2014/main" id="{B2339126-5542-46D8-854B-64D0D1D3FC77}"/>
              </a:ext>
            </a:extLst>
          </p:cNvPr>
          <p:cNvGrpSpPr>
            <a:grpSpLocks/>
          </p:cNvGrpSpPr>
          <p:nvPr/>
        </p:nvGrpSpPr>
        <p:grpSpPr bwMode="auto">
          <a:xfrm>
            <a:off x="7618413" y="2201863"/>
            <a:ext cx="815975" cy="449262"/>
            <a:chOff x="1871277" y="1576300"/>
            <a:chExt cx="1128371" cy="437861"/>
          </a:xfrm>
        </p:grpSpPr>
        <p:sp>
          <p:nvSpPr>
            <p:cNvPr id="119" name="Oval 118">
              <a:extLst>
                <a:ext uri="{FF2B5EF4-FFF2-40B4-BE49-F238E27FC236}">
                  <a16:creationId xmlns:a16="http://schemas.microsoft.com/office/drawing/2014/main" id="{412774C9-D3A8-475A-8ED7-B6E1B3FCD62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0" name="Rectangle 119">
              <a:extLst>
                <a:ext uri="{FF2B5EF4-FFF2-40B4-BE49-F238E27FC236}">
                  <a16:creationId xmlns:a16="http://schemas.microsoft.com/office/drawing/2014/main" id="{D5A63CA8-7CFD-4B85-9DDF-1C3FB54F7AE4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1" name="Oval 120">
              <a:extLst>
                <a:ext uri="{FF2B5EF4-FFF2-40B4-BE49-F238E27FC236}">
                  <a16:creationId xmlns:a16="http://schemas.microsoft.com/office/drawing/2014/main" id="{EE3B069C-9C5D-4A2B-8179-F233D8D5BC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1E0AD491-A6EB-40C1-92B9-304C85DE3248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3" name="Freeform 122">
              <a:extLst>
                <a:ext uri="{FF2B5EF4-FFF2-40B4-BE49-F238E27FC236}">
                  <a16:creationId xmlns:a16="http://schemas.microsoft.com/office/drawing/2014/main" id="{F3BA315A-4BBF-44FC-B5F6-CEE1E8C08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6FA69C78-7ED7-49D9-93F8-A0414673E5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B2E35339-3DC2-47D8-94C8-6F0F7A30F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F12F7212-C200-4A26-816C-FF28EF5D4D68}"/>
                </a:ext>
              </a:extLst>
            </p:cNvPr>
            <p:cNvCxnSpPr>
              <a:cxnSpLocks noChangeShapeType="1"/>
              <a:endCxn id="12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494FE9AD-CB7E-4AAA-9422-89110710CA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88" name="Straight Connector 387">
            <a:extLst>
              <a:ext uri="{FF2B5EF4-FFF2-40B4-BE49-F238E27FC236}">
                <a16:creationId xmlns:a16="http://schemas.microsoft.com/office/drawing/2014/main" id="{4894C85A-D1D2-4F83-B6C2-9FD18DA6C68C}"/>
              </a:ext>
            </a:extLst>
          </p:cNvPr>
          <p:cNvCxnSpPr/>
          <p:nvPr/>
        </p:nvCxnSpPr>
        <p:spPr bwMode="auto">
          <a:xfrm rot="16200000" flipV="1">
            <a:off x="7853363" y="4473575"/>
            <a:ext cx="557212" cy="147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9" name="Straight Connector 388">
            <a:extLst>
              <a:ext uri="{FF2B5EF4-FFF2-40B4-BE49-F238E27FC236}">
                <a16:creationId xmlns:a16="http://schemas.microsoft.com/office/drawing/2014/main" id="{A4B58B42-400B-4CDE-8B34-5D942D70A7DD}"/>
              </a:ext>
            </a:extLst>
          </p:cNvPr>
          <p:cNvCxnSpPr/>
          <p:nvPr/>
        </p:nvCxnSpPr>
        <p:spPr bwMode="auto">
          <a:xfrm rot="5400000" flipH="1" flipV="1">
            <a:off x="7604126" y="4460875"/>
            <a:ext cx="501650" cy="1174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20" name="Group 347">
            <a:extLst>
              <a:ext uri="{FF2B5EF4-FFF2-40B4-BE49-F238E27FC236}">
                <a16:creationId xmlns:a16="http://schemas.microsoft.com/office/drawing/2014/main" id="{05659C0B-3E45-4240-910F-4D828D674EB6}"/>
              </a:ext>
            </a:extLst>
          </p:cNvPr>
          <p:cNvGrpSpPr>
            <a:grpSpLocks/>
          </p:cNvGrpSpPr>
          <p:nvPr/>
        </p:nvGrpSpPr>
        <p:grpSpPr bwMode="auto">
          <a:xfrm>
            <a:off x="7667625" y="3878263"/>
            <a:ext cx="815975" cy="449262"/>
            <a:chOff x="1871277" y="1576300"/>
            <a:chExt cx="1128371" cy="437861"/>
          </a:xfrm>
        </p:grpSpPr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E31462AA-CFA5-40D5-800E-C4D68B8F123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0" name="Rectangle 109">
              <a:extLst>
                <a:ext uri="{FF2B5EF4-FFF2-40B4-BE49-F238E27FC236}">
                  <a16:creationId xmlns:a16="http://schemas.microsoft.com/office/drawing/2014/main" id="{6DAB2A35-3C53-4594-81A2-8BDBBDFCB21C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5B4190F-483A-4779-9CD7-068C39752B4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2BA7F0F0-6DCE-43EF-859B-B79307252024}"/>
                </a:ext>
              </a:extLst>
            </p:cNvPr>
            <p:cNvSpPr/>
            <p:nvPr/>
          </p:nvSpPr>
          <p:spPr bwMode="auto">
            <a:xfrm>
              <a:off x="2158859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499E11ED-47CA-489B-B7C9-6F9CDD3EE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4" name="Freeform 113">
              <a:extLst>
                <a:ext uri="{FF2B5EF4-FFF2-40B4-BE49-F238E27FC236}">
                  <a16:creationId xmlns:a16="http://schemas.microsoft.com/office/drawing/2014/main" id="{E33FC283-282E-46D1-9E96-2877A90AB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5" name="Freeform 114">
              <a:extLst>
                <a:ext uri="{FF2B5EF4-FFF2-40B4-BE49-F238E27FC236}">
                  <a16:creationId xmlns:a16="http://schemas.microsoft.com/office/drawing/2014/main" id="{D0B788A6-3BBA-443E-80F2-C19257CCF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97AF8B25-B1B5-42F7-BEFE-CCF6F2396B71}"/>
                </a:ext>
              </a:extLst>
            </p:cNvPr>
            <p:cNvCxnSpPr>
              <a:cxnSpLocks noChangeShapeType="1"/>
              <a:endCxn id="11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8EB99E3A-EED9-41DC-9ADD-91320366B8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4521" name="Footer Placeholder 2">
            <a:extLst>
              <a:ext uri="{FF2B5EF4-FFF2-40B4-BE49-F238E27FC236}">
                <a16:creationId xmlns:a16="http://schemas.microsoft.com/office/drawing/2014/main" id="{165811E7-7337-48E0-BCC9-C3C83421F6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64522" name="Rectangle 1026">
            <a:extLst>
              <a:ext uri="{FF2B5EF4-FFF2-40B4-BE49-F238E27FC236}">
                <a16:creationId xmlns:a16="http://schemas.microsoft.com/office/drawing/2014/main" id="{D2E56E50-A1E7-4087-8718-2E3E773C185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5138" y="274638"/>
            <a:ext cx="7772400" cy="719137"/>
          </a:xfrm>
        </p:spPr>
        <p:txBody>
          <a:bodyPr/>
          <a:lstStyle/>
          <a:p>
            <a:pPr eaLnBrk="1" hangingPunct="1"/>
            <a:r>
              <a:rPr lang="en-US" altLang="en-US" sz="4000"/>
              <a:t>Alternative core: circuit switching</a:t>
            </a:r>
            <a:endParaRPr lang="en-US" altLang="en-US"/>
          </a:p>
        </p:txBody>
      </p:sp>
      <p:sp>
        <p:nvSpPr>
          <p:cNvPr id="77827" name="Rectangle 1027">
            <a:extLst>
              <a:ext uri="{FF2B5EF4-FFF2-40B4-BE49-F238E27FC236}">
                <a16:creationId xmlns:a16="http://schemas.microsoft.com/office/drawing/2014/main" id="{BD0E75D7-2045-44A6-A5AB-D3F43DD8FCF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5925" y="1236663"/>
            <a:ext cx="4465638" cy="4648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end-end resources allocated to, reserved for </a:t>
            </a:r>
            <a:r>
              <a:rPr lang="ja-JP" altLang="en-US">
                <a:solidFill>
                  <a:srgbClr val="CC0000"/>
                </a:solidFill>
              </a:rPr>
              <a:t>“</a:t>
            </a:r>
            <a:r>
              <a:rPr lang="en-US" altLang="ja-JP">
                <a:solidFill>
                  <a:srgbClr val="CC0000"/>
                </a:solidFill>
              </a:rPr>
              <a:t>call</a:t>
            </a:r>
            <a:r>
              <a:rPr lang="ja-JP" altLang="en-US">
                <a:solidFill>
                  <a:srgbClr val="CC0000"/>
                </a:solidFill>
              </a:rPr>
              <a:t>”</a:t>
            </a:r>
            <a:r>
              <a:rPr lang="en-US" altLang="ja-JP">
                <a:solidFill>
                  <a:srgbClr val="CC0000"/>
                </a:solidFill>
              </a:rPr>
              <a:t> between source &amp; dest:</a:t>
            </a:r>
          </a:p>
          <a:p>
            <a:pPr eaLnBrk="1" hangingPunct="1"/>
            <a:r>
              <a:rPr lang="en-US" altLang="en-US" sz="2400"/>
              <a:t>in diagram, each link has four circuits. </a:t>
            </a:r>
          </a:p>
          <a:p>
            <a:pPr marL="682625" lvl="1" indent="-225425" eaLnBrk="1" hangingPunct="1"/>
            <a:r>
              <a:rPr lang="en-US" altLang="en-US">
                <a:ea typeface="MS PGothic" panose="020B0600070205080204" pitchFamily="34" charset="-128"/>
              </a:rPr>
              <a:t>call gets 2</a:t>
            </a:r>
            <a:r>
              <a:rPr lang="en-US" altLang="en-US" baseline="30000">
                <a:ea typeface="MS PGothic" panose="020B0600070205080204" pitchFamily="34" charset="-128"/>
              </a:rPr>
              <a:t>nd</a:t>
            </a:r>
            <a:r>
              <a:rPr lang="en-US" altLang="en-US">
                <a:ea typeface="MS PGothic" panose="020B0600070205080204" pitchFamily="34" charset="-128"/>
              </a:rPr>
              <a:t> circuit in top link and 1</a:t>
            </a:r>
            <a:r>
              <a:rPr lang="en-US" altLang="en-US" baseline="30000">
                <a:ea typeface="MS PGothic" panose="020B0600070205080204" pitchFamily="34" charset="-128"/>
              </a:rPr>
              <a:t>st</a:t>
            </a:r>
            <a:r>
              <a:rPr lang="en-US" altLang="en-US">
                <a:ea typeface="MS PGothic" panose="020B0600070205080204" pitchFamily="34" charset="-128"/>
              </a:rPr>
              <a:t> circuit in right link.</a:t>
            </a:r>
          </a:p>
          <a:p>
            <a:pPr eaLnBrk="1" hangingPunct="1"/>
            <a:r>
              <a:rPr lang="en-US" altLang="en-US" sz="2400"/>
              <a:t>dedicated resources: no sharing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circuit-like (guaranteed) performance</a:t>
            </a:r>
          </a:p>
          <a:p>
            <a:pPr eaLnBrk="1" hangingPunct="1"/>
            <a:r>
              <a:rPr lang="en-US" altLang="en-US" sz="2400"/>
              <a:t>circuit segment idle if not used by call </a:t>
            </a:r>
            <a:r>
              <a:rPr lang="en-US" altLang="en-US" sz="2400" i="1">
                <a:solidFill>
                  <a:srgbClr val="000099"/>
                </a:solidFill>
              </a:rPr>
              <a:t>(no sharing)</a:t>
            </a:r>
          </a:p>
          <a:p>
            <a:pPr eaLnBrk="1" hangingPunct="1"/>
            <a:r>
              <a:rPr lang="en-US" altLang="en-US" sz="2400"/>
              <a:t>commonly used in traditional telephone networks</a:t>
            </a:r>
          </a:p>
        </p:txBody>
      </p:sp>
      <p:pic>
        <p:nvPicPr>
          <p:cNvPr id="64524" name="Picture 691" descr="underline_base">
            <a:extLst>
              <a:ext uri="{FF2B5EF4-FFF2-40B4-BE49-F238E27FC236}">
                <a16:creationId xmlns:a16="http://schemas.microsoft.com/office/drawing/2014/main" id="{BF8B0120-99B3-4749-B94F-9DB7E846279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4350" y="852488"/>
            <a:ext cx="6856413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Slide Number Placeholder 3">
            <a:extLst>
              <a:ext uri="{FF2B5EF4-FFF2-40B4-BE49-F238E27FC236}">
                <a16:creationId xmlns:a16="http://schemas.microsoft.com/office/drawing/2014/main" id="{2506283B-F37A-4CCA-B528-0308D86AD3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3735CB07-4820-445B-9D29-0A233DB997DA}" type="slidenum">
              <a:rPr lang="en-US" altLang="en-US" sz="1200">
                <a:latin typeface="Tahoma" panose="020B0604030504040204" pitchFamily="34" charset="0"/>
              </a:rPr>
              <a:pPr/>
              <a:t>28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64526" name="Group 100">
            <a:extLst>
              <a:ext uri="{FF2B5EF4-FFF2-40B4-BE49-F238E27FC236}">
                <a16:creationId xmlns:a16="http://schemas.microsoft.com/office/drawing/2014/main" id="{7610C958-540D-49E1-96BF-CEC8B0FAA93D}"/>
              </a:ext>
            </a:extLst>
          </p:cNvPr>
          <p:cNvGrpSpPr>
            <a:grpSpLocks/>
          </p:cNvGrpSpPr>
          <p:nvPr/>
        </p:nvGrpSpPr>
        <p:grpSpPr bwMode="auto">
          <a:xfrm>
            <a:off x="4749800" y="1371600"/>
            <a:ext cx="631825" cy="503238"/>
            <a:chOff x="-44" y="1473"/>
            <a:chExt cx="981" cy="1105"/>
          </a:xfrm>
        </p:grpSpPr>
        <p:pic>
          <p:nvPicPr>
            <p:cNvPr id="64582" name="Picture 101" descr="desktop_computer_stylized_medium">
              <a:extLst>
                <a:ext uri="{FF2B5EF4-FFF2-40B4-BE49-F238E27FC236}">
                  <a16:creationId xmlns:a16="http://schemas.microsoft.com/office/drawing/2014/main" id="{EB76B399-3E8D-404F-B3C7-6C571A48EA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3" name="Freeform 102">
              <a:extLst>
                <a:ext uri="{FF2B5EF4-FFF2-40B4-BE49-F238E27FC236}">
                  <a16:creationId xmlns:a16="http://schemas.microsoft.com/office/drawing/2014/main" id="{3BB9369B-DCD1-4388-8929-623DE9FC976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4527" name="Group 100">
            <a:extLst>
              <a:ext uri="{FF2B5EF4-FFF2-40B4-BE49-F238E27FC236}">
                <a16:creationId xmlns:a16="http://schemas.microsoft.com/office/drawing/2014/main" id="{E8A63D1B-3D6E-4E6A-978A-096D4976ADD2}"/>
              </a:ext>
            </a:extLst>
          </p:cNvPr>
          <p:cNvGrpSpPr>
            <a:grpSpLocks/>
          </p:cNvGrpSpPr>
          <p:nvPr/>
        </p:nvGrpSpPr>
        <p:grpSpPr bwMode="auto">
          <a:xfrm>
            <a:off x="8499475" y="4603750"/>
            <a:ext cx="631825" cy="503238"/>
            <a:chOff x="-44" y="1473"/>
            <a:chExt cx="981" cy="1105"/>
          </a:xfrm>
        </p:grpSpPr>
        <p:pic>
          <p:nvPicPr>
            <p:cNvPr id="64580" name="Picture 101" descr="desktop_computer_stylized_medium">
              <a:extLst>
                <a:ext uri="{FF2B5EF4-FFF2-40B4-BE49-F238E27FC236}">
                  <a16:creationId xmlns:a16="http://schemas.microsoft.com/office/drawing/2014/main" id="{6DD0538C-50EC-47C8-BCE6-33A95A8185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81" name="Freeform 102">
              <a:extLst>
                <a:ext uri="{FF2B5EF4-FFF2-40B4-BE49-F238E27FC236}">
                  <a16:creationId xmlns:a16="http://schemas.microsoft.com/office/drawing/2014/main" id="{68AEE376-D580-4D92-A6CF-B12795FC781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65" name="Rectangle 364">
            <a:extLst>
              <a:ext uri="{FF2B5EF4-FFF2-40B4-BE49-F238E27FC236}">
                <a16:creationId xmlns:a16="http://schemas.microsoft.com/office/drawing/2014/main" id="{C09C9790-94E0-48E4-A6C3-437DBEC5591C}"/>
              </a:ext>
            </a:extLst>
          </p:cNvPr>
          <p:cNvSpPr/>
          <p:nvPr/>
        </p:nvSpPr>
        <p:spPr bwMode="auto">
          <a:xfrm>
            <a:off x="6273800" y="2319338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6" name="Rectangle 365">
            <a:extLst>
              <a:ext uri="{FF2B5EF4-FFF2-40B4-BE49-F238E27FC236}">
                <a16:creationId xmlns:a16="http://schemas.microsoft.com/office/drawing/2014/main" id="{217C18E1-3046-445B-B56A-C696139D0B02}"/>
              </a:ext>
            </a:extLst>
          </p:cNvPr>
          <p:cNvSpPr/>
          <p:nvPr/>
        </p:nvSpPr>
        <p:spPr bwMode="auto">
          <a:xfrm>
            <a:off x="6273800" y="2374900"/>
            <a:ext cx="1346200" cy="55563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7" name="Rectangle 366">
            <a:extLst>
              <a:ext uri="{FF2B5EF4-FFF2-40B4-BE49-F238E27FC236}">
                <a16:creationId xmlns:a16="http://schemas.microsoft.com/office/drawing/2014/main" id="{37B87FA6-B742-4505-AFD9-761B8BE50A55}"/>
              </a:ext>
            </a:extLst>
          </p:cNvPr>
          <p:cNvSpPr/>
          <p:nvPr/>
        </p:nvSpPr>
        <p:spPr bwMode="auto">
          <a:xfrm>
            <a:off x="6273800" y="2430463"/>
            <a:ext cx="1346200" cy="55562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68" name="Rectangle 367">
            <a:extLst>
              <a:ext uri="{FF2B5EF4-FFF2-40B4-BE49-F238E27FC236}">
                <a16:creationId xmlns:a16="http://schemas.microsoft.com/office/drawing/2014/main" id="{388BD31D-F9D3-4AF1-B28D-6426CA869675}"/>
              </a:ext>
            </a:extLst>
          </p:cNvPr>
          <p:cNvSpPr/>
          <p:nvPr/>
        </p:nvSpPr>
        <p:spPr bwMode="auto">
          <a:xfrm>
            <a:off x="6273800" y="2486025"/>
            <a:ext cx="1346200" cy="55563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32" name="Group 142">
            <a:extLst>
              <a:ext uri="{FF2B5EF4-FFF2-40B4-BE49-F238E27FC236}">
                <a16:creationId xmlns:a16="http://schemas.microsoft.com/office/drawing/2014/main" id="{E5B96384-C27F-4E25-9F50-E5E2BCE2FE14}"/>
              </a:ext>
            </a:extLst>
          </p:cNvPr>
          <p:cNvGrpSpPr>
            <a:grpSpLocks/>
          </p:cNvGrpSpPr>
          <p:nvPr/>
        </p:nvGrpSpPr>
        <p:grpSpPr bwMode="auto">
          <a:xfrm>
            <a:off x="5570538" y="3878263"/>
            <a:ext cx="760412" cy="390525"/>
            <a:chOff x="2356" y="1300"/>
            <a:chExt cx="555" cy="194"/>
          </a:xfrm>
        </p:grpSpPr>
        <p:sp>
          <p:nvSpPr>
            <p:cNvPr id="64572" name="Oval 407">
              <a:extLst>
                <a:ext uri="{FF2B5EF4-FFF2-40B4-BE49-F238E27FC236}">
                  <a16:creationId xmlns:a16="http://schemas.microsoft.com/office/drawing/2014/main" id="{D9A6516F-7DDC-4F8F-8B85-028A9EF21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3" name="Rectangle 410">
              <a:extLst>
                <a:ext uri="{FF2B5EF4-FFF2-40B4-BE49-F238E27FC236}">
                  <a16:creationId xmlns:a16="http://schemas.microsoft.com/office/drawing/2014/main" id="{D327A306-B394-4D5B-A3B1-689B5D4AA5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4574" name="Oval 411">
              <a:extLst>
                <a:ext uri="{FF2B5EF4-FFF2-40B4-BE49-F238E27FC236}">
                  <a16:creationId xmlns:a16="http://schemas.microsoft.com/office/drawing/2014/main" id="{FD264D45-624E-4146-A02C-14C74E1ADE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64575" name="Group 146">
              <a:extLst>
                <a:ext uri="{FF2B5EF4-FFF2-40B4-BE49-F238E27FC236}">
                  <a16:creationId xmlns:a16="http://schemas.microsoft.com/office/drawing/2014/main" id="{5C428FAC-E2B9-4FDE-BD9F-A36310BC80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64578" name="Freeform 147">
                <a:extLst>
                  <a:ext uri="{FF2B5EF4-FFF2-40B4-BE49-F238E27FC236}">
                    <a16:creationId xmlns:a16="http://schemas.microsoft.com/office/drawing/2014/main" id="{1808135B-9AE4-4D56-8469-A5A95A5FA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79" name="Freeform 148">
                <a:extLst>
                  <a:ext uri="{FF2B5EF4-FFF2-40B4-BE49-F238E27FC236}">
                    <a16:creationId xmlns:a16="http://schemas.microsoft.com/office/drawing/2014/main" id="{0208452F-1804-4C50-903F-AACBB0E1A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76" name="Line 149">
              <a:extLst>
                <a:ext uri="{FF2B5EF4-FFF2-40B4-BE49-F238E27FC236}">
                  <a16:creationId xmlns:a16="http://schemas.microsoft.com/office/drawing/2014/main" id="{3A3E17A0-EE2C-4D54-8FFB-7B550B59BC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50">
              <a:extLst>
                <a:ext uri="{FF2B5EF4-FFF2-40B4-BE49-F238E27FC236}">
                  <a16:creationId xmlns:a16="http://schemas.microsoft.com/office/drawing/2014/main" id="{AE17C9A6-894A-4D70-9711-4562FB13C7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4533" name="Group 75">
            <a:extLst>
              <a:ext uri="{FF2B5EF4-FFF2-40B4-BE49-F238E27FC236}">
                <a16:creationId xmlns:a16="http://schemas.microsoft.com/office/drawing/2014/main" id="{FC1076BB-089C-453D-86B1-9583CC9708E6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5280818" y="3120232"/>
            <a:ext cx="1281113" cy="234950"/>
            <a:chOff x="4876800" y="1143000"/>
            <a:chExt cx="1752600" cy="304800"/>
          </a:xfrm>
        </p:grpSpPr>
        <p:sp>
          <p:nvSpPr>
            <p:cNvPr id="402" name="Rectangle 401">
              <a:extLst>
                <a:ext uri="{FF2B5EF4-FFF2-40B4-BE49-F238E27FC236}">
                  <a16:creationId xmlns:a16="http://schemas.microsoft.com/office/drawing/2014/main" id="{7B25A97E-FE95-4E5E-B8C9-E88AAB9E95A7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3" name="Rectangle 402">
              <a:extLst>
                <a:ext uri="{FF2B5EF4-FFF2-40B4-BE49-F238E27FC236}">
                  <a16:creationId xmlns:a16="http://schemas.microsoft.com/office/drawing/2014/main" id="{F46EF109-29B0-469E-AE75-382E1EA7A01D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4" name="Rectangle 403">
              <a:extLst>
                <a:ext uri="{FF2B5EF4-FFF2-40B4-BE49-F238E27FC236}">
                  <a16:creationId xmlns:a16="http://schemas.microsoft.com/office/drawing/2014/main" id="{E5760E69-5793-402B-9FCD-9EB166A3E131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402AFC8D-3566-4EF8-95F8-E3711EC7591A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4534" name="Group 80">
            <a:extLst>
              <a:ext uri="{FF2B5EF4-FFF2-40B4-BE49-F238E27FC236}">
                <a16:creationId xmlns:a16="http://schemas.microsoft.com/office/drawing/2014/main" id="{900BD5BF-4103-44CE-9C0D-05C2361656DD}"/>
              </a:ext>
            </a:extLst>
          </p:cNvPr>
          <p:cNvGrpSpPr>
            <a:grpSpLocks/>
          </p:cNvGrpSpPr>
          <p:nvPr/>
        </p:nvGrpSpPr>
        <p:grpSpPr bwMode="auto">
          <a:xfrm>
            <a:off x="6350000" y="3990975"/>
            <a:ext cx="1328738" cy="222250"/>
            <a:chOff x="4876800" y="1143000"/>
            <a:chExt cx="1752600" cy="304800"/>
          </a:xfrm>
        </p:grpSpPr>
        <p:sp>
          <p:nvSpPr>
            <p:cNvPr id="398" name="Rectangle 397">
              <a:extLst>
                <a:ext uri="{FF2B5EF4-FFF2-40B4-BE49-F238E27FC236}">
                  <a16:creationId xmlns:a16="http://schemas.microsoft.com/office/drawing/2014/main" id="{C9BF013A-E41F-4F02-9F09-40A7C17ED88A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399" name="Rectangle 398">
              <a:extLst>
                <a:ext uri="{FF2B5EF4-FFF2-40B4-BE49-F238E27FC236}">
                  <a16:creationId xmlns:a16="http://schemas.microsoft.com/office/drawing/2014/main" id="{87F27176-C243-4767-BD24-AED77CD51D19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0" name="Rectangle 399">
              <a:extLst>
                <a:ext uri="{FF2B5EF4-FFF2-40B4-BE49-F238E27FC236}">
                  <a16:creationId xmlns:a16="http://schemas.microsoft.com/office/drawing/2014/main" id="{A011A06E-0FDC-4BC2-B03C-B3811EE55816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01" name="Rectangle 400">
              <a:extLst>
                <a:ext uri="{FF2B5EF4-FFF2-40B4-BE49-F238E27FC236}">
                  <a16:creationId xmlns:a16="http://schemas.microsoft.com/office/drawing/2014/main" id="{4F6219E7-BD50-4936-92A8-90D00359FB54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>
                <a:solidFill>
                  <a:srgbClr val="FFFFFF"/>
                </a:solidFill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374" name="Rectangle 373">
            <a:extLst>
              <a:ext uri="{FF2B5EF4-FFF2-40B4-BE49-F238E27FC236}">
                <a16:creationId xmlns:a16="http://schemas.microsoft.com/office/drawing/2014/main" id="{F0BBB360-CD10-4FE6-A091-FB946EEE7BD7}"/>
              </a:ext>
            </a:extLst>
          </p:cNvPr>
          <p:cNvSpPr/>
          <p:nvPr/>
        </p:nvSpPr>
        <p:spPr bwMode="auto">
          <a:xfrm rot="5400000">
            <a:off x="7478712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5" name="Rectangle 374">
            <a:extLst>
              <a:ext uri="{FF2B5EF4-FFF2-40B4-BE49-F238E27FC236}">
                <a16:creationId xmlns:a16="http://schemas.microsoft.com/office/drawing/2014/main" id="{BF46666C-7F5B-4CEC-B3F4-DFB5C94A851A}"/>
              </a:ext>
            </a:extLst>
          </p:cNvPr>
          <p:cNvSpPr/>
          <p:nvPr/>
        </p:nvSpPr>
        <p:spPr bwMode="auto">
          <a:xfrm rot="5400000">
            <a:off x="7419975" y="3208338"/>
            <a:ext cx="1281113" cy="58737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6" name="Rectangle 375">
            <a:extLst>
              <a:ext uri="{FF2B5EF4-FFF2-40B4-BE49-F238E27FC236}">
                <a16:creationId xmlns:a16="http://schemas.microsoft.com/office/drawing/2014/main" id="{664A53D1-E6DB-43A7-8E9D-D68F025EB670}"/>
              </a:ext>
            </a:extLst>
          </p:cNvPr>
          <p:cNvSpPr/>
          <p:nvPr/>
        </p:nvSpPr>
        <p:spPr bwMode="auto">
          <a:xfrm rot="5400000">
            <a:off x="7361237" y="3208338"/>
            <a:ext cx="1281113" cy="58738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7" name="Rectangle 376">
            <a:extLst>
              <a:ext uri="{FF2B5EF4-FFF2-40B4-BE49-F238E27FC236}">
                <a16:creationId xmlns:a16="http://schemas.microsoft.com/office/drawing/2014/main" id="{C3D555DE-BDCA-43AA-A30E-6A63DFAAB7A0}"/>
              </a:ext>
            </a:extLst>
          </p:cNvPr>
          <p:cNvSpPr/>
          <p:nvPr/>
        </p:nvSpPr>
        <p:spPr bwMode="auto">
          <a:xfrm rot="5400000">
            <a:off x="7302500" y="3208338"/>
            <a:ext cx="128111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8" name="Rectangle 377">
            <a:extLst>
              <a:ext uri="{FF2B5EF4-FFF2-40B4-BE49-F238E27FC236}">
                <a16:creationId xmlns:a16="http://schemas.microsoft.com/office/drawing/2014/main" id="{674CD212-0E3A-45E9-A02A-2A440C1A7EDE}"/>
              </a:ext>
            </a:extLst>
          </p:cNvPr>
          <p:cNvSpPr/>
          <p:nvPr/>
        </p:nvSpPr>
        <p:spPr bwMode="auto">
          <a:xfrm rot="3198033">
            <a:off x="5179219" y="1955006"/>
            <a:ext cx="654050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79" name="Rectangle 378">
            <a:extLst>
              <a:ext uri="{FF2B5EF4-FFF2-40B4-BE49-F238E27FC236}">
                <a16:creationId xmlns:a16="http://schemas.microsoft.com/office/drawing/2014/main" id="{4DFFD734-43D3-4B68-B788-854F007334BC}"/>
              </a:ext>
            </a:extLst>
          </p:cNvPr>
          <p:cNvSpPr/>
          <p:nvPr/>
        </p:nvSpPr>
        <p:spPr bwMode="auto">
          <a:xfrm rot="3198033">
            <a:off x="8226425" y="4462463"/>
            <a:ext cx="652463" cy="58737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cxnSp>
        <p:nvCxnSpPr>
          <p:cNvPr id="383" name="Straight Connector 382">
            <a:extLst>
              <a:ext uri="{FF2B5EF4-FFF2-40B4-BE49-F238E27FC236}">
                <a16:creationId xmlns:a16="http://schemas.microsoft.com/office/drawing/2014/main" id="{F2F554BB-B0E3-4E48-86FE-64CDA193E654}"/>
              </a:ext>
            </a:extLst>
          </p:cNvPr>
          <p:cNvCxnSpPr>
            <a:endCxn id="64576" idx="0"/>
          </p:cNvCxnSpPr>
          <p:nvPr/>
        </p:nvCxnSpPr>
        <p:spPr bwMode="auto">
          <a:xfrm>
            <a:off x="5043488" y="3990975"/>
            <a:ext cx="528637" cy="111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4" name="Straight Connector 383">
            <a:extLst>
              <a:ext uri="{FF2B5EF4-FFF2-40B4-BE49-F238E27FC236}">
                <a16:creationId xmlns:a16="http://schemas.microsoft.com/office/drawing/2014/main" id="{8E2F8FEE-30E4-48E1-B0C7-BB62C15177AA}"/>
              </a:ext>
            </a:extLst>
          </p:cNvPr>
          <p:cNvCxnSpPr>
            <a:endCxn id="64574" idx="1"/>
          </p:cNvCxnSpPr>
          <p:nvPr/>
        </p:nvCxnSpPr>
        <p:spPr bwMode="auto">
          <a:xfrm>
            <a:off x="5218113" y="3600450"/>
            <a:ext cx="461962" cy="31591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5" name="Straight Connector 384">
            <a:extLst>
              <a:ext uri="{FF2B5EF4-FFF2-40B4-BE49-F238E27FC236}">
                <a16:creationId xmlns:a16="http://schemas.microsoft.com/office/drawing/2014/main" id="{71B760E4-A176-4192-8B3D-4A19CAB88FE1}"/>
              </a:ext>
            </a:extLst>
          </p:cNvPr>
          <p:cNvCxnSpPr>
            <a:endCxn id="64572" idx="3"/>
          </p:cNvCxnSpPr>
          <p:nvPr/>
        </p:nvCxnSpPr>
        <p:spPr bwMode="auto">
          <a:xfrm flipV="1">
            <a:off x="5159375" y="4237038"/>
            <a:ext cx="522288" cy="31115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6" name="Straight Connector 385">
            <a:extLst>
              <a:ext uri="{FF2B5EF4-FFF2-40B4-BE49-F238E27FC236}">
                <a16:creationId xmlns:a16="http://schemas.microsoft.com/office/drawing/2014/main" id="{DE1D8B79-4122-4952-80B0-5123530EA082}"/>
              </a:ext>
            </a:extLst>
          </p:cNvPr>
          <p:cNvCxnSpPr/>
          <p:nvPr/>
        </p:nvCxnSpPr>
        <p:spPr bwMode="auto">
          <a:xfrm rot="5400000" flipH="1" flipV="1">
            <a:off x="5495132" y="4461669"/>
            <a:ext cx="501650" cy="115887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7" name="Straight Connector 386">
            <a:extLst>
              <a:ext uri="{FF2B5EF4-FFF2-40B4-BE49-F238E27FC236}">
                <a16:creationId xmlns:a16="http://schemas.microsoft.com/office/drawing/2014/main" id="{A6442D78-9444-4F31-98BC-86FF116C2DCE}"/>
              </a:ext>
            </a:extLst>
          </p:cNvPr>
          <p:cNvCxnSpPr/>
          <p:nvPr/>
        </p:nvCxnSpPr>
        <p:spPr bwMode="auto">
          <a:xfrm rot="10800000">
            <a:off x="8440738" y="4102100"/>
            <a:ext cx="703262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0" name="Straight Connector 389">
            <a:extLst>
              <a:ext uri="{FF2B5EF4-FFF2-40B4-BE49-F238E27FC236}">
                <a16:creationId xmlns:a16="http://schemas.microsoft.com/office/drawing/2014/main" id="{6DC40A00-AD2B-473B-8EC8-DCF77E6ADF1D}"/>
              </a:ext>
            </a:extLst>
          </p:cNvPr>
          <p:cNvCxnSpPr/>
          <p:nvPr/>
        </p:nvCxnSpPr>
        <p:spPr bwMode="auto">
          <a:xfrm rot="16200000" flipH="1">
            <a:off x="7707313" y="1914525"/>
            <a:ext cx="557212" cy="2698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64547" name="Group 100">
            <a:extLst>
              <a:ext uri="{FF2B5EF4-FFF2-40B4-BE49-F238E27FC236}">
                <a16:creationId xmlns:a16="http://schemas.microsoft.com/office/drawing/2014/main" id="{752FA613-F744-4D02-AD02-8332B5E15D3B}"/>
              </a:ext>
            </a:extLst>
          </p:cNvPr>
          <p:cNvGrpSpPr>
            <a:grpSpLocks/>
          </p:cNvGrpSpPr>
          <p:nvPr/>
        </p:nvGrpSpPr>
        <p:grpSpPr bwMode="auto">
          <a:xfrm>
            <a:off x="7972425" y="1371600"/>
            <a:ext cx="630238" cy="503238"/>
            <a:chOff x="-44" y="1473"/>
            <a:chExt cx="981" cy="1105"/>
          </a:xfrm>
        </p:grpSpPr>
        <p:pic>
          <p:nvPicPr>
            <p:cNvPr id="64562" name="Picture 101" descr="desktop_computer_stylized_medium">
              <a:extLst>
                <a:ext uri="{FF2B5EF4-FFF2-40B4-BE49-F238E27FC236}">
                  <a16:creationId xmlns:a16="http://schemas.microsoft.com/office/drawing/2014/main" id="{7FB67CDF-3A49-4AED-B8C7-9FB8E680BBA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563" name="Freeform 102">
              <a:extLst>
                <a:ext uri="{FF2B5EF4-FFF2-40B4-BE49-F238E27FC236}">
                  <a16:creationId xmlns:a16="http://schemas.microsoft.com/office/drawing/2014/main" id="{8F975E11-EBA0-459F-99DF-1365824F9A5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cxnSp>
        <p:nvCxnSpPr>
          <p:cNvPr id="392" name="Straight Connector 391">
            <a:extLst>
              <a:ext uri="{FF2B5EF4-FFF2-40B4-BE49-F238E27FC236}">
                <a16:creationId xmlns:a16="http://schemas.microsoft.com/office/drawing/2014/main" id="{172632FF-A462-471F-8597-40D60CC0ECF4}"/>
              </a:ext>
            </a:extLst>
          </p:cNvPr>
          <p:cNvCxnSpPr/>
          <p:nvPr/>
        </p:nvCxnSpPr>
        <p:spPr bwMode="auto">
          <a:xfrm rot="5400000">
            <a:off x="8161338" y="1751013"/>
            <a:ext cx="500062" cy="41116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3" name="Rectangle 392">
            <a:extLst>
              <a:ext uri="{FF2B5EF4-FFF2-40B4-BE49-F238E27FC236}">
                <a16:creationId xmlns:a16="http://schemas.microsoft.com/office/drawing/2014/main" id="{7390D7C9-77C1-4E96-9BF2-28BED04B68A6}"/>
              </a:ext>
            </a:extLst>
          </p:cNvPr>
          <p:cNvSpPr/>
          <p:nvPr/>
        </p:nvSpPr>
        <p:spPr bwMode="auto">
          <a:xfrm rot="1015003">
            <a:off x="5665788" y="2289175"/>
            <a:ext cx="601662" cy="58738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4" name="Rectangle 393">
            <a:extLst>
              <a:ext uri="{FF2B5EF4-FFF2-40B4-BE49-F238E27FC236}">
                <a16:creationId xmlns:a16="http://schemas.microsoft.com/office/drawing/2014/main" id="{286A338C-29B4-456E-9E38-EE94D6EF97C3}"/>
              </a:ext>
            </a:extLst>
          </p:cNvPr>
          <p:cNvSpPr/>
          <p:nvPr/>
        </p:nvSpPr>
        <p:spPr bwMode="auto">
          <a:xfrm rot="2465437" flipV="1">
            <a:off x="7880350" y="4048125"/>
            <a:ext cx="522288" cy="571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sp>
        <p:nvSpPr>
          <p:cNvPr id="395" name="Rectangle 394">
            <a:extLst>
              <a:ext uri="{FF2B5EF4-FFF2-40B4-BE49-F238E27FC236}">
                <a16:creationId xmlns:a16="http://schemas.microsoft.com/office/drawing/2014/main" id="{5B2FF5CF-9480-4B12-9EBD-6187A816F6A7}"/>
              </a:ext>
            </a:extLst>
          </p:cNvPr>
          <p:cNvSpPr/>
          <p:nvPr/>
        </p:nvSpPr>
        <p:spPr bwMode="auto">
          <a:xfrm rot="2177866" flipV="1">
            <a:off x="7605713" y="2474913"/>
            <a:ext cx="382587" cy="69850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 dirty="0">
              <a:solidFill>
                <a:srgbClr val="FFFFFF"/>
              </a:solidFill>
              <a:ea typeface="ＭＳ Ｐゴシック" charset="0"/>
              <a:cs typeface="ＭＳ Ｐゴシック" charset="0"/>
            </a:endParaRPr>
          </a:p>
        </p:txBody>
      </p:sp>
      <p:grpSp>
        <p:nvGrpSpPr>
          <p:cNvPr id="64552" name="Group 347">
            <a:extLst>
              <a:ext uri="{FF2B5EF4-FFF2-40B4-BE49-F238E27FC236}">
                <a16:creationId xmlns:a16="http://schemas.microsoft.com/office/drawing/2014/main" id="{334D68E7-EE9C-48F9-884F-F02DFE31BDAD}"/>
              </a:ext>
            </a:extLst>
          </p:cNvPr>
          <p:cNvGrpSpPr>
            <a:grpSpLocks/>
          </p:cNvGrpSpPr>
          <p:nvPr/>
        </p:nvGrpSpPr>
        <p:grpSpPr bwMode="auto">
          <a:xfrm>
            <a:off x="5529263" y="3871913"/>
            <a:ext cx="815975" cy="449262"/>
            <a:chOff x="1871277" y="1576300"/>
            <a:chExt cx="1128371" cy="437861"/>
          </a:xfrm>
        </p:grpSpPr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C49E03D5-11E9-44A1-B12D-A1198EB3461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BF30846F-D014-431D-867D-3DE22375C9BD}"/>
                </a:ext>
              </a:extLst>
            </p:cNvPr>
            <p:cNvSpPr/>
            <p:nvPr/>
          </p:nvSpPr>
          <p:spPr bwMode="auto">
            <a:xfrm>
              <a:off x="1871277" y="1740305"/>
              <a:ext cx="1128371" cy="116041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41372C1-B9AD-4B8D-9498-6B5F9688F0F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CE2901D8-C90E-4388-AF19-07577D40F272}"/>
                </a:ext>
              </a:extLst>
            </p:cNvPr>
            <p:cNvSpPr/>
            <p:nvPr/>
          </p:nvSpPr>
          <p:spPr bwMode="auto">
            <a:xfrm>
              <a:off x="2158857" y="1673774"/>
              <a:ext cx="548819" cy="16091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BE969CDB-4C9A-4009-8952-BBD772AD55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4" name="Freeform 93">
              <a:extLst>
                <a:ext uri="{FF2B5EF4-FFF2-40B4-BE49-F238E27FC236}">
                  <a16:creationId xmlns:a16="http://schemas.microsoft.com/office/drawing/2014/main" id="{4519DAD7-7ADF-45F6-BB44-015C295DE9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3833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5" name="Freeform 94">
              <a:extLst>
                <a:ext uri="{FF2B5EF4-FFF2-40B4-BE49-F238E27FC236}">
                  <a16:creationId xmlns:a16="http://schemas.microsoft.com/office/drawing/2014/main" id="{0A6C69E6-1ADE-4067-9146-545F651F5A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F41CC25E-5602-48D7-AD56-73747B74D7A8}"/>
                </a:ext>
              </a:extLst>
            </p:cNvPr>
            <p:cNvCxnSpPr>
              <a:cxnSpLocks noChangeShapeType="1"/>
              <a:endCxn id="9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2560D72C-6041-4A5A-AE1E-0BDF0FAA9A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1" name="Footer Placeholder 2">
            <a:extLst>
              <a:ext uri="{FF2B5EF4-FFF2-40B4-BE49-F238E27FC236}">
                <a16:creationId xmlns:a16="http://schemas.microsoft.com/office/drawing/2014/main" id="{11C96989-4A83-4A05-BF92-7D521B628F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6562" name="Picture 108" descr="underline_base">
            <a:extLst>
              <a:ext uri="{FF2B5EF4-FFF2-40B4-BE49-F238E27FC236}">
                <a16:creationId xmlns:a16="http://schemas.microsoft.com/office/drawing/2014/main" id="{E4A618DE-5775-433D-8917-A894868A700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063" y="760413"/>
            <a:ext cx="73136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3" name="Rectangle 2">
            <a:extLst>
              <a:ext uri="{FF2B5EF4-FFF2-40B4-BE49-F238E27FC236}">
                <a16:creationId xmlns:a16="http://schemas.microsoft.com/office/drawing/2014/main" id="{669AEE21-4A60-456F-88E9-A216164D8EF0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4638" y="71438"/>
            <a:ext cx="8462962" cy="947737"/>
          </a:xfrm>
        </p:spPr>
        <p:txBody>
          <a:bodyPr/>
          <a:lstStyle/>
          <a:p>
            <a:pPr eaLnBrk="1" hangingPunct="1"/>
            <a:r>
              <a:rPr lang="en-US" altLang="en-US" sz="4000"/>
              <a:t>Circuit switching: FDM </a:t>
            </a:r>
            <a:r>
              <a:rPr lang="en-US" altLang="en-US" sz="3600"/>
              <a:t>versus</a:t>
            </a:r>
            <a:r>
              <a:rPr lang="en-US" altLang="en-US" sz="4000"/>
              <a:t> TDM</a:t>
            </a:r>
            <a:endParaRPr lang="fr-FR" altLang="en-US" sz="4000"/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BB60993D-F26B-4CFB-A5CB-2F850979D7A7}"/>
              </a:ext>
            </a:extLst>
          </p:cNvPr>
          <p:cNvGrpSpPr>
            <a:grpSpLocks/>
          </p:cNvGrpSpPr>
          <p:nvPr/>
        </p:nvGrpSpPr>
        <p:grpSpPr bwMode="auto">
          <a:xfrm>
            <a:off x="393700" y="1585913"/>
            <a:ext cx="7239000" cy="2438400"/>
            <a:chOff x="288" y="1007"/>
            <a:chExt cx="4560" cy="1536"/>
          </a:xfrm>
        </p:grpSpPr>
        <p:sp>
          <p:nvSpPr>
            <p:cNvPr id="66659" name="Text Box 4">
              <a:extLst>
                <a:ext uri="{FF2B5EF4-FFF2-40B4-BE49-F238E27FC236}">
                  <a16:creationId xmlns:a16="http://schemas.microsoft.com/office/drawing/2014/main" id="{01ADC595-6A82-4813-85C8-A86791BE2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1007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FDM</a:t>
              </a:r>
              <a:endParaRPr lang="fr-FR" altLang="en-US"/>
            </a:p>
          </p:txBody>
        </p:sp>
        <p:grpSp>
          <p:nvGrpSpPr>
            <p:cNvPr id="66660" name="Group 5">
              <a:extLst>
                <a:ext uri="{FF2B5EF4-FFF2-40B4-BE49-F238E27FC236}">
                  <a16:creationId xmlns:a16="http://schemas.microsoft.com/office/drawing/2014/main" id="{EDBE54C1-B84E-4F2D-92E0-41AEBE3C3F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" y="1392"/>
              <a:ext cx="4128" cy="1151"/>
              <a:chOff x="720" y="1392"/>
              <a:chExt cx="4128" cy="1151"/>
            </a:xfrm>
          </p:grpSpPr>
          <p:sp>
            <p:nvSpPr>
              <p:cNvPr id="66661" name="Line 6">
                <a:extLst>
                  <a:ext uri="{FF2B5EF4-FFF2-40B4-BE49-F238E27FC236}">
                    <a16:creationId xmlns:a16="http://schemas.microsoft.com/office/drawing/2014/main" id="{462536C6-B184-44E4-80AC-FFA03C1A8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728" y="1392"/>
                <a:ext cx="0" cy="816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2" name="Text Box 7">
                <a:extLst>
                  <a:ext uri="{FF2B5EF4-FFF2-40B4-BE49-F238E27FC236}">
                    <a16:creationId xmlns:a16="http://schemas.microsoft.com/office/drawing/2014/main" id="{BB114D2E-4729-468A-A311-376C8E52D3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0" y="1680"/>
                <a:ext cx="96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frequency</a:t>
                </a:r>
                <a:endParaRPr lang="fr-FR" altLang="en-US"/>
              </a:p>
            </p:txBody>
          </p:sp>
          <p:sp>
            <p:nvSpPr>
              <p:cNvPr id="66663" name="Line 8">
                <a:extLst>
                  <a:ext uri="{FF2B5EF4-FFF2-40B4-BE49-F238E27FC236}">
                    <a16:creationId xmlns:a16="http://schemas.microsoft.com/office/drawing/2014/main" id="{8554595A-0DA2-43B2-AF8F-DFDC371600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728" y="2208"/>
                <a:ext cx="3120" cy="0"/>
              </a:xfrm>
              <a:prstGeom prst="line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64" name="Text Box 9">
                <a:extLst>
                  <a:ext uri="{FF2B5EF4-FFF2-40B4-BE49-F238E27FC236}">
                    <a16:creationId xmlns:a16="http://schemas.microsoft.com/office/drawing/2014/main" id="{69076785-604B-427D-9A41-AB278CC36D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48" y="2255"/>
                <a:ext cx="47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time</a:t>
                </a:r>
                <a:endParaRPr lang="fr-FR" altLang="en-US"/>
              </a:p>
            </p:txBody>
          </p:sp>
          <p:sp>
            <p:nvSpPr>
              <p:cNvPr id="66665" name="Rectangle 10">
                <a:extLst>
                  <a:ext uri="{FF2B5EF4-FFF2-40B4-BE49-F238E27FC236}">
                    <a16:creationId xmlns:a16="http://schemas.microsoft.com/office/drawing/2014/main" id="{963B9998-6C20-4232-B30F-982569857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" y="1584"/>
                <a:ext cx="2880" cy="576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</p:grpSp>
      <p:sp>
        <p:nvSpPr>
          <p:cNvPr id="55307" name="Rectangle 11">
            <a:extLst>
              <a:ext uri="{FF2B5EF4-FFF2-40B4-BE49-F238E27FC236}">
                <a16:creationId xmlns:a16="http://schemas.microsoft.com/office/drawing/2014/main" id="{9D505ABF-482A-4D18-9ACF-EAA13486EB9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51460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8" name="Rectangle 12">
            <a:extLst>
              <a:ext uri="{FF2B5EF4-FFF2-40B4-BE49-F238E27FC236}">
                <a16:creationId xmlns:a16="http://schemas.microsoft.com/office/drawing/2014/main" id="{4628A638-9F28-43BD-AC59-D83CF896B5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74320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09" name="Rectangle 13">
            <a:extLst>
              <a:ext uri="{FF2B5EF4-FFF2-40B4-BE49-F238E27FC236}">
                <a16:creationId xmlns:a16="http://schemas.microsoft.com/office/drawing/2014/main" id="{F97F58A4-F2A1-496C-8240-B5CE0DF10F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297180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55310" name="Rectangle 14">
            <a:extLst>
              <a:ext uri="{FF2B5EF4-FFF2-40B4-BE49-F238E27FC236}">
                <a16:creationId xmlns:a16="http://schemas.microsoft.com/office/drawing/2014/main" id="{4A575278-0187-4482-8CDB-0F4C7E4C5A6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43200" y="320040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4" name="Group 15">
            <a:extLst>
              <a:ext uri="{FF2B5EF4-FFF2-40B4-BE49-F238E27FC236}">
                <a16:creationId xmlns:a16="http://schemas.microsoft.com/office/drawing/2014/main" id="{DDE5881F-37ED-44A9-A8F6-9F3018634E55}"/>
              </a:ext>
            </a:extLst>
          </p:cNvPr>
          <p:cNvGrpSpPr>
            <a:grpSpLocks/>
          </p:cNvGrpSpPr>
          <p:nvPr/>
        </p:nvGrpSpPr>
        <p:grpSpPr bwMode="auto">
          <a:xfrm>
            <a:off x="381000" y="3748088"/>
            <a:ext cx="7239000" cy="2516187"/>
            <a:chOff x="288" y="2543"/>
            <a:chExt cx="4560" cy="1585"/>
          </a:xfrm>
        </p:grpSpPr>
        <p:sp>
          <p:nvSpPr>
            <p:cNvPr id="66653" name="Text Box 16">
              <a:extLst>
                <a:ext uri="{FF2B5EF4-FFF2-40B4-BE49-F238E27FC236}">
                  <a16:creationId xmlns:a16="http://schemas.microsoft.com/office/drawing/2014/main" id="{660E26F6-6FE5-4AA1-A7B8-9BD9E69550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" y="2543"/>
              <a:ext cx="53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TDM</a:t>
              </a:r>
              <a:endParaRPr lang="fr-FR" altLang="en-US"/>
            </a:p>
          </p:txBody>
        </p:sp>
        <p:sp>
          <p:nvSpPr>
            <p:cNvPr id="66654" name="Line 17">
              <a:extLst>
                <a:ext uri="{FF2B5EF4-FFF2-40B4-BE49-F238E27FC236}">
                  <a16:creationId xmlns:a16="http://schemas.microsoft.com/office/drawing/2014/main" id="{11E363FF-2BBB-4F64-8449-1E8F1EBA80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5" name="Text Box 18">
              <a:extLst>
                <a:ext uri="{FF2B5EF4-FFF2-40B4-BE49-F238E27FC236}">
                  <a16:creationId xmlns:a16="http://schemas.microsoft.com/office/drawing/2014/main" id="{74264274-E78A-421A-97FF-32C3A1B53F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" y="3265"/>
              <a:ext cx="96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frequency</a:t>
              </a:r>
              <a:endParaRPr lang="fr-FR" altLang="en-US"/>
            </a:p>
          </p:txBody>
        </p:sp>
        <p:sp>
          <p:nvSpPr>
            <p:cNvPr id="66656" name="Line 19">
              <a:extLst>
                <a:ext uri="{FF2B5EF4-FFF2-40B4-BE49-F238E27FC236}">
                  <a16:creationId xmlns:a16="http://schemas.microsoft.com/office/drawing/2014/main" id="{D521CB54-6FDD-4583-A538-D5030628FA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57" name="Text Box 20">
              <a:extLst>
                <a:ext uri="{FF2B5EF4-FFF2-40B4-BE49-F238E27FC236}">
                  <a16:creationId xmlns:a16="http://schemas.microsoft.com/office/drawing/2014/main" id="{F68397C7-8A33-4384-AB4E-F0CBE656E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8" y="3840"/>
              <a:ext cx="479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time</a:t>
              </a:r>
              <a:endParaRPr lang="fr-FR" altLang="en-US"/>
            </a:p>
          </p:txBody>
        </p:sp>
        <p:sp>
          <p:nvSpPr>
            <p:cNvPr id="66658" name="Rectangle 21">
              <a:extLst>
                <a:ext uri="{FF2B5EF4-FFF2-40B4-BE49-F238E27FC236}">
                  <a16:creationId xmlns:a16="http://schemas.microsoft.com/office/drawing/2014/main" id="{7931F4D3-8578-4E0E-AE79-C3C2A25C4E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5" name="Group 22">
            <a:extLst>
              <a:ext uri="{FF2B5EF4-FFF2-40B4-BE49-F238E27FC236}">
                <a16:creationId xmlns:a16="http://schemas.microsoft.com/office/drawing/2014/main" id="{F7EB4387-BE0F-4F43-9776-6D4E06A0E36C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4740275"/>
            <a:ext cx="3886200" cy="914400"/>
            <a:chOff x="1776" y="3168"/>
            <a:chExt cx="2448" cy="576"/>
          </a:xfrm>
        </p:grpSpPr>
        <p:sp>
          <p:nvSpPr>
            <p:cNvPr id="66648" name="Rectangle 23">
              <a:extLst>
                <a:ext uri="{FF2B5EF4-FFF2-40B4-BE49-F238E27FC236}">
                  <a16:creationId xmlns:a16="http://schemas.microsoft.com/office/drawing/2014/main" id="{F98AE54F-A722-4CC1-9B9D-0AB74AD914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9" name="Rectangle 24">
              <a:extLst>
                <a:ext uri="{FF2B5EF4-FFF2-40B4-BE49-F238E27FC236}">
                  <a16:creationId xmlns:a16="http://schemas.microsoft.com/office/drawing/2014/main" id="{D893D0CE-D5A1-49D3-882D-5BE378B4D8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0" name="Rectangle 25">
              <a:extLst>
                <a:ext uri="{FF2B5EF4-FFF2-40B4-BE49-F238E27FC236}">
                  <a16:creationId xmlns:a16="http://schemas.microsoft.com/office/drawing/2014/main" id="{CDB02C81-F48B-4248-B329-7B863F8236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1" name="Rectangle 26">
              <a:extLst>
                <a:ext uri="{FF2B5EF4-FFF2-40B4-BE49-F238E27FC236}">
                  <a16:creationId xmlns:a16="http://schemas.microsoft.com/office/drawing/2014/main" id="{C9EA35FB-3FAB-4EB9-8C2A-6FA36691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52" name="Rectangle 27">
              <a:extLst>
                <a:ext uri="{FF2B5EF4-FFF2-40B4-BE49-F238E27FC236}">
                  <a16:creationId xmlns:a16="http://schemas.microsoft.com/office/drawing/2014/main" id="{8FC0DA79-201F-4C12-8820-C9AE79A369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6" name="Group 28">
            <a:extLst>
              <a:ext uri="{FF2B5EF4-FFF2-40B4-BE49-F238E27FC236}">
                <a16:creationId xmlns:a16="http://schemas.microsoft.com/office/drawing/2014/main" id="{3B6AA92D-F2D7-4165-AB67-886058EA6AF5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3886200" cy="914400"/>
            <a:chOff x="1920" y="3168"/>
            <a:chExt cx="2448" cy="576"/>
          </a:xfrm>
        </p:grpSpPr>
        <p:sp>
          <p:nvSpPr>
            <p:cNvPr id="66643" name="Rectangle 29">
              <a:extLst>
                <a:ext uri="{FF2B5EF4-FFF2-40B4-BE49-F238E27FC236}">
                  <a16:creationId xmlns:a16="http://schemas.microsoft.com/office/drawing/2014/main" id="{B10E1EA8-7A86-4283-9363-AA877FD63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4" name="Rectangle 30">
              <a:extLst>
                <a:ext uri="{FF2B5EF4-FFF2-40B4-BE49-F238E27FC236}">
                  <a16:creationId xmlns:a16="http://schemas.microsoft.com/office/drawing/2014/main" id="{CC150A36-0666-43A5-A501-8D2E6FCA9B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5" name="Rectangle 31">
              <a:extLst>
                <a:ext uri="{FF2B5EF4-FFF2-40B4-BE49-F238E27FC236}">
                  <a16:creationId xmlns:a16="http://schemas.microsoft.com/office/drawing/2014/main" id="{307F4DC6-8AEC-4F95-9C31-E826FF965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6" name="Rectangle 32">
              <a:extLst>
                <a:ext uri="{FF2B5EF4-FFF2-40B4-BE49-F238E27FC236}">
                  <a16:creationId xmlns:a16="http://schemas.microsoft.com/office/drawing/2014/main" id="{DA419F08-26FF-460B-A6D4-4E90C1C78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7" name="Rectangle 33">
              <a:extLst>
                <a:ext uri="{FF2B5EF4-FFF2-40B4-BE49-F238E27FC236}">
                  <a16:creationId xmlns:a16="http://schemas.microsoft.com/office/drawing/2014/main" id="{F57CD2FF-DDF8-4A6E-81EE-10763E43C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7" name="Group 34">
            <a:extLst>
              <a:ext uri="{FF2B5EF4-FFF2-40B4-BE49-F238E27FC236}">
                <a16:creationId xmlns:a16="http://schemas.microsoft.com/office/drawing/2014/main" id="{D6A41D53-7E5E-4E9D-ADC9-AE2BDE186324}"/>
              </a:ext>
            </a:extLst>
          </p:cNvPr>
          <p:cNvGrpSpPr>
            <a:grpSpLocks/>
          </p:cNvGrpSpPr>
          <p:nvPr/>
        </p:nvGrpSpPr>
        <p:grpSpPr bwMode="auto">
          <a:xfrm>
            <a:off x="3200400" y="4740275"/>
            <a:ext cx="3886200" cy="914400"/>
            <a:chOff x="2064" y="3168"/>
            <a:chExt cx="2448" cy="576"/>
          </a:xfrm>
        </p:grpSpPr>
        <p:sp>
          <p:nvSpPr>
            <p:cNvPr id="66638" name="Rectangle 35">
              <a:extLst>
                <a:ext uri="{FF2B5EF4-FFF2-40B4-BE49-F238E27FC236}">
                  <a16:creationId xmlns:a16="http://schemas.microsoft.com/office/drawing/2014/main" id="{607FBC10-0EA0-4F19-9275-0A5387377D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9" name="Rectangle 36">
              <a:extLst>
                <a:ext uri="{FF2B5EF4-FFF2-40B4-BE49-F238E27FC236}">
                  <a16:creationId xmlns:a16="http://schemas.microsoft.com/office/drawing/2014/main" id="{EC60D2FF-8A55-42B8-9F62-FD291004C8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0" name="Rectangle 37">
              <a:extLst>
                <a:ext uri="{FF2B5EF4-FFF2-40B4-BE49-F238E27FC236}">
                  <a16:creationId xmlns:a16="http://schemas.microsoft.com/office/drawing/2014/main" id="{5B7AF7EB-AA75-4134-927F-39E44AA4AD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1" name="Rectangle 38">
              <a:extLst>
                <a:ext uri="{FF2B5EF4-FFF2-40B4-BE49-F238E27FC236}">
                  <a16:creationId xmlns:a16="http://schemas.microsoft.com/office/drawing/2014/main" id="{51F00DB2-E411-4C09-9B32-4C3118CBC7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42" name="Rectangle 39">
              <a:extLst>
                <a:ext uri="{FF2B5EF4-FFF2-40B4-BE49-F238E27FC236}">
                  <a16:creationId xmlns:a16="http://schemas.microsoft.com/office/drawing/2014/main" id="{9D62C94A-0918-4B24-BDAA-0BDC2B6FEE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8" name="Group 40">
            <a:extLst>
              <a:ext uri="{FF2B5EF4-FFF2-40B4-BE49-F238E27FC236}">
                <a16:creationId xmlns:a16="http://schemas.microsoft.com/office/drawing/2014/main" id="{810A5297-1B49-473C-A99A-34275C4CA333}"/>
              </a:ext>
            </a:extLst>
          </p:cNvPr>
          <p:cNvGrpSpPr>
            <a:grpSpLocks/>
          </p:cNvGrpSpPr>
          <p:nvPr/>
        </p:nvGrpSpPr>
        <p:grpSpPr bwMode="auto">
          <a:xfrm>
            <a:off x="3429000" y="4740275"/>
            <a:ext cx="3886200" cy="914400"/>
            <a:chOff x="2208" y="3168"/>
            <a:chExt cx="2448" cy="576"/>
          </a:xfrm>
        </p:grpSpPr>
        <p:sp>
          <p:nvSpPr>
            <p:cNvPr id="66633" name="Rectangle 41">
              <a:extLst>
                <a:ext uri="{FF2B5EF4-FFF2-40B4-BE49-F238E27FC236}">
                  <a16:creationId xmlns:a16="http://schemas.microsoft.com/office/drawing/2014/main" id="{DEE9AF58-CB18-4AC4-BADE-CD58DE0678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4" name="Rectangle 42">
              <a:extLst>
                <a:ext uri="{FF2B5EF4-FFF2-40B4-BE49-F238E27FC236}">
                  <a16:creationId xmlns:a16="http://schemas.microsoft.com/office/drawing/2014/main" id="{1D1208C0-8770-48A8-B5F0-3545C504D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5" name="Rectangle 43">
              <a:extLst>
                <a:ext uri="{FF2B5EF4-FFF2-40B4-BE49-F238E27FC236}">
                  <a16:creationId xmlns:a16="http://schemas.microsoft.com/office/drawing/2014/main" id="{C9123AC2-7BDA-4481-B962-0938C338E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6" name="Rectangle 44">
              <a:extLst>
                <a:ext uri="{FF2B5EF4-FFF2-40B4-BE49-F238E27FC236}">
                  <a16:creationId xmlns:a16="http://schemas.microsoft.com/office/drawing/2014/main" id="{6DA31D98-07AF-4768-B779-21BD38577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66637" name="Rectangle 45">
              <a:extLst>
                <a:ext uri="{FF2B5EF4-FFF2-40B4-BE49-F238E27FC236}">
                  <a16:creationId xmlns:a16="http://schemas.microsoft.com/office/drawing/2014/main" id="{E9FD5D79-B29D-4E2B-928C-C59DE12C74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</p:grpSp>
      <p:grpSp>
        <p:nvGrpSpPr>
          <p:cNvPr id="9" name="Group 46">
            <a:extLst>
              <a:ext uri="{FF2B5EF4-FFF2-40B4-BE49-F238E27FC236}">
                <a16:creationId xmlns:a16="http://schemas.microsoft.com/office/drawing/2014/main" id="{1D8DA791-749A-4E3D-963E-892146C0E470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743200"/>
            <a:ext cx="4572000" cy="457200"/>
            <a:chOff x="1776" y="1728"/>
            <a:chExt cx="2880" cy="288"/>
          </a:xfrm>
        </p:grpSpPr>
        <p:sp>
          <p:nvSpPr>
            <p:cNvPr id="66630" name="Line 47">
              <a:extLst>
                <a:ext uri="{FF2B5EF4-FFF2-40B4-BE49-F238E27FC236}">
                  <a16:creationId xmlns:a16="http://schemas.microsoft.com/office/drawing/2014/main" id="{66A798E3-37FB-4B18-9B8B-101B885F25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1" name="Line 48">
              <a:extLst>
                <a:ext uri="{FF2B5EF4-FFF2-40B4-BE49-F238E27FC236}">
                  <a16:creationId xmlns:a16="http://schemas.microsoft.com/office/drawing/2014/main" id="{7D864C40-88F5-4213-9DED-5F19765888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32" name="Line 49">
              <a:extLst>
                <a:ext uri="{FF2B5EF4-FFF2-40B4-BE49-F238E27FC236}">
                  <a16:creationId xmlns:a16="http://schemas.microsoft.com/office/drawing/2014/main" id="{CF8C8671-0D1B-4F9F-BC6C-4B95B7CE6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" name="Group 50">
            <a:extLst>
              <a:ext uri="{FF2B5EF4-FFF2-40B4-BE49-F238E27FC236}">
                <a16:creationId xmlns:a16="http://schemas.microsoft.com/office/drawing/2014/main" id="{28C413F3-847D-40F9-8FC5-BD2BAAD7C6E0}"/>
              </a:ext>
            </a:extLst>
          </p:cNvPr>
          <p:cNvGrpSpPr>
            <a:grpSpLocks/>
          </p:cNvGrpSpPr>
          <p:nvPr/>
        </p:nvGrpSpPr>
        <p:grpSpPr bwMode="auto">
          <a:xfrm>
            <a:off x="2971800" y="4740275"/>
            <a:ext cx="4114800" cy="914400"/>
            <a:chOff x="1920" y="3168"/>
            <a:chExt cx="2592" cy="576"/>
          </a:xfrm>
        </p:grpSpPr>
        <p:sp>
          <p:nvSpPr>
            <p:cNvPr id="66611" name="Line 51">
              <a:extLst>
                <a:ext uri="{FF2B5EF4-FFF2-40B4-BE49-F238E27FC236}">
                  <a16:creationId xmlns:a16="http://schemas.microsoft.com/office/drawing/2014/main" id="{3C22C61E-3FD6-466B-B12C-29F5E57812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2" name="Line 52">
              <a:extLst>
                <a:ext uri="{FF2B5EF4-FFF2-40B4-BE49-F238E27FC236}">
                  <a16:creationId xmlns:a16="http://schemas.microsoft.com/office/drawing/2014/main" id="{C6D915B6-D35C-4A95-AB0A-29FC0D3489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3" name="Line 53">
              <a:extLst>
                <a:ext uri="{FF2B5EF4-FFF2-40B4-BE49-F238E27FC236}">
                  <a16:creationId xmlns:a16="http://schemas.microsoft.com/office/drawing/2014/main" id="{BF75E096-84CC-4D87-9FD2-43C77DACCF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4" name="Line 54">
              <a:extLst>
                <a:ext uri="{FF2B5EF4-FFF2-40B4-BE49-F238E27FC236}">
                  <a16:creationId xmlns:a16="http://schemas.microsoft.com/office/drawing/2014/main" id="{30F99625-4CCE-4402-AE19-A31682D0984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5" name="Line 55">
              <a:extLst>
                <a:ext uri="{FF2B5EF4-FFF2-40B4-BE49-F238E27FC236}">
                  <a16:creationId xmlns:a16="http://schemas.microsoft.com/office/drawing/2014/main" id="{2A141C42-6826-4132-B5DD-55EF6E39E9A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6" name="Line 56">
              <a:extLst>
                <a:ext uri="{FF2B5EF4-FFF2-40B4-BE49-F238E27FC236}">
                  <a16:creationId xmlns:a16="http://schemas.microsoft.com/office/drawing/2014/main" id="{722489AD-576C-4E8E-B2FC-5045DD61C2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7" name="Line 57">
              <a:extLst>
                <a:ext uri="{FF2B5EF4-FFF2-40B4-BE49-F238E27FC236}">
                  <a16:creationId xmlns:a16="http://schemas.microsoft.com/office/drawing/2014/main" id="{D2743894-3494-4462-9549-6E677F5099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8" name="Line 58">
              <a:extLst>
                <a:ext uri="{FF2B5EF4-FFF2-40B4-BE49-F238E27FC236}">
                  <a16:creationId xmlns:a16="http://schemas.microsoft.com/office/drawing/2014/main" id="{5F0177BC-5A74-48DB-92DC-17B77DEE33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Line 59">
              <a:extLst>
                <a:ext uri="{FF2B5EF4-FFF2-40B4-BE49-F238E27FC236}">
                  <a16:creationId xmlns:a16="http://schemas.microsoft.com/office/drawing/2014/main" id="{B8259FAF-2024-4F97-930A-67440091F8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Line 60">
              <a:extLst>
                <a:ext uri="{FF2B5EF4-FFF2-40B4-BE49-F238E27FC236}">
                  <a16:creationId xmlns:a16="http://schemas.microsoft.com/office/drawing/2014/main" id="{8226FE20-DA7D-42CD-A41F-E8F41C0F75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Line 61">
              <a:extLst>
                <a:ext uri="{FF2B5EF4-FFF2-40B4-BE49-F238E27FC236}">
                  <a16:creationId xmlns:a16="http://schemas.microsoft.com/office/drawing/2014/main" id="{EB29BA61-EE4A-4AEE-B113-D3D27DCBE2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2" name="Line 62">
              <a:extLst>
                <a:ext uri="{FF2B5EF4-FFF2-40B4-BE49-F238E27FC236}">
                  <a16:creationId xmlns:a16="http://schemas.microsoft.com/office/drawing/2014/main" id="{3BF75EE6-5011-483D-9ABC-4663A157F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3" name="Line 63">
              <a:extLst>
                <a:ext uri="{FF2B5EF4-FFF2-40B4-BE49-F238E27FC236}">
                  <a16:creationId xmlns:a16="http://schemas.microsoft.com/office/drawing/2014/main" id="{39C6A0FC-0E87-4A72-B14C-E1FD53ECAA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4" name="Line 64">
              <a:extLst>
                <a:ext uri="{FF2B5EF4-FFF2-40B4-BE49-F238E27FC236}">
                  <a16:creationId xmlns:a16="http://schemas.microsoft.com/office/drawing/2014/main" id="{25B38B22-5009-4447-8BCF-865BF19DC48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5" name="Line 65">
              <a:extLst>
                <a:ext uri="{FF2B5EF4-FFF2-40B4-BE49-F238E27FC236}">
                  <a16:creationId xmlns:a16="http://schemas.microsoft.com/office/drawing/2014/main" id="{ADDF6AA3-D5EE-43ED-8A71-B07A395E01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6" name="Line 66">
              <a:extLst>
                <a:ext uri="{FF2B5EF4-FFF2-40B4-BE49-F238E27FC236}">
                  <a16:creationId xmlns:a16="http://schemas.microsoft.com/office/drawing/2014/main" id="{66F6F935-F3DD-4F45-B279-9D0DC6C274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7" name="Line 67">
              <a:extLst>
                <a:ext uri="{FF2B5EF4-FFF2-40B4-BE49-F238E27FC236}">
                  <a16:creationId xmlns:a16="http://schemas.microsoft.com/office/drawing/2014/main" id="{077DF9F3-1349-4672-845C-C4931BFC9F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8" name="Line 68">
              <a:extLst>
                <a:ext uri="{FF2B5EF4-FFF2-40B4-BE49-F238E27FC236}">
                  <a16:creationId xmlns:a16="http://schemas.microsoft.com/office/drawing/2014/main" id="{6DD365C9-29C3-40EF-AE83-A8C14D3335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29" name="Line 69">
              <a:extLst>
                <a:ext uri="{FF2B5EF4-FFF2-40B4-BE49-F238E27FC236}">
                  <a16:creationId xmlns:a16="http://schemas.microsoft.com/office/drawing/2014/main" id="{0E370F4B-E792-422C-B387-B69C3E62A2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1" name="Group 70">
            <a:extLst>
              <a:ext uri="{FF2B5EF4-FFF2-40B4-BE49-F238E27FC236}">
                <a16:creationId xmlns:a16="http://schemas.microsoft.com/office/drawing/2014/main" id="{1CE7A682-2173-4991-B793-446F254CEF08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2628900"/>
            <a:ext cx="4572000" cy="685800"/>
            <a:chOff x="1776" y="1656"/>
            <a:chExt cx="2880" cy="432"/>
          </a:xfrm>
        </p:grpSpPr>
        <p:sp>
          <p:nvSpPr>
            <p:cNvPr id="66607" name="Line 71">
              <a:extLst>
                <a:ext uri="{FF2B5EF4-FFF2-40B4-BE49-F238E27FC236}">
                  <a16:creationId xmlns:a16="http://schemas.microsoft.com/office/drawing/2014/main" id="{50AB47A1-8B86-4977-B5BD-6516D9B8AEF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72">
              <a:extLst>
                <a:ext uri="{FF2B5EF4-FFF2-40B4-BE49-F238E27FC236}">
                  <a16:creationId xmlns:a16="http://schemas.microsoft.com/office/drawing/2014/main" id="{C0C44962-D0E3-4031-80EB-765C3CDCF0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73">
              <a:extLst>
                <a:ext uri="{FF2B5EF4-FFF2-40B4-BE49-F238E27FC236}">
                  <a16:creationId xmlns:a16="http://schemas.microsoft.com/office/drawing/2014/main" id="{B4EAD1F2-CA7A-4F46-8E57-CE8BD7BA7C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0" name="Line 74">
              <a:extLst>
                <a:ext uri="{FF2B5EF4-FFF2-40B4-BE49-F238E27FC236}">
                  <a16:creationId xmlns:a16="http://schemas.microsoft.com/office/drawing/2014/main" id="{7D92DE55-583B-4337-972E-FF30D22CCB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2" name="Group 75">
            <a:extLst>
              <a:ext uri="{FF2B5EF4-FFF2-40B4-BE49-F238E27FC236}">
                <a16:creationId xmlns:a16="http://schemas.microsoft.com/office/drawing/2014/main" id="{B81A06A9-C448-40D2-AA86-875C6EB30864}"/>
              </a:ext>
            </a:extLst>
          </p:cNvPr>
          <p:cNvGrpSpPr>
            <a:grpSpLocks/>
          </p:cNvGrpSpPr>
          <p:nvPr/>
        </p:nvGrpSpPr>
        <p:grpSpPr bwMode="auto">
          <a:xfrm>
            <a:off x="2857500" y="4740275"/>
            <a:ext cx="4343400" cy="914400"/>
            <a:chOff x="1848" y="3168"/>
            <a:chExt cx="2736" cy="576"/>
          </a:xfrm>
        </p:grpSpPr>
        <p:sp>
          <p:nvSpPr>
            <p:cNvPr id="66587" name="Line 76">
              <a:extLst>
                <a:ext uri="{FF2B5EF4-FFF2-40B4-BE49-F238E27FC236}">
                  <a16:creationId xmlns:a16="http://schemas.microsoft.com/office/drawing/2014/main" id="{03DFB768-787E-481D-BBD0-CE5D33541F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8" name="Line 77">
              <a:extLst>
                <a:ext uri="{FF2B5EF4-FFF2-40B4-BE49-F238E27FC236}">
                  <a16:creationId xmlns:a16="http://schemas.microsoft.com/office/drawing/2014/main" id="{F56F6464-6569-4B7D-B698-42B1C84F173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89" name="Line 78">
              <a:extLst>
                <a:ext uri="{FF2B5EF4-FFF2-40B4-BE49-F238E27FC236}">
                  <a16:creationId xmlns:a16="http://schemas.microsoft.com/office/drawing/2014/main" id="{F67A1DEB-1374-49F8-8C5A-2384352E32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0" name="Line 79">
              <a:extLst>
                <a:ext uri="{FF2B5EF4-FFF2-40B4-BE49-F238E27FC236}">
                  <a16:creationId xmlns:a16="http://schemas.microsoft.com/office/drawing/2014/main" id="{C5C0D81D-8936-4675-877F-933C81B2AC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1" name="Line 80">
              <a:extLst>
                <a:ext uri="{FF2B5EF4-FFF2-40B4-BE49-F238E27FC236}">
                  <a16:creationId xmlns:a16="http://schemas.microsoft.com/office/drawing/2014/main" id="{EE0B69C3-A84C-4D81-847B-2B5FA3B2CED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2" name="Line 81">
              <a:extLst>
                <a:ext uri="{FF2B5EF4-FFF2-40B4-BE49-F238E27FC236}">
                  <a16:creationId xmlns:a16="http://schemas.microsoft.com/office/drawing/2014/main" id="{451A4790-14E6-4E49-A46F-EB367FBD716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3" name="Line 82">
              <a:extLst>
                <a:ext uri="{FF2B5EF4-FFF2-40B4-BE49-F238E27FC236}">
                  <a16:creationId xmlns:a16="http://schemas.microsoft.com/office/drawing/2014/main" id="{5F456542-FB73-4D23-9F12-4F018EC6B9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4" name="Line 83">
              <a:extLst>
                <a:ext uri="{FF2B5EF4-FFF2-40B4-BE49-F238E27FC236}">
                  <a16:creationId xmlns:a16="http://schemas.microsoft.com/office/drawing/2014/main" id="{845E11A8-03F3-44B4-B24E-744AD693CE2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5" name="Line 84">
              <a:extLst>
                <a:ext uri="{FF2B5EF4-FFF2-40B4-BE49-F238E27FC236}">
                  <a16:creationId xmlns:a16="http://schemas.microsoft.com/office/drawing/2014/main" id="{F8D07FCB-3B7B-441C-9FAE-60C34D9846D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6" name="Line 85">
              <a:extLst>
                <a:ext uri="{FF2B5EF4-FFF2-40B4-BE49-F238E27FC236}">
                  <a16:creationId xmlns:a16="http://schemas.microsoft.com/office/drawing/2014/main" id="{9492B79D-7618-4C1D-9DC5-6F5A6ECF29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7" name="Line 86">
              <a:extLst>
                <a:ext uri="{FF2B5EF4-FFF2-40B4-BE49-F238E27FC236}">
                  <a16:creationId xmlns:a16="http://schemas.microsoft.com/office/drawing/2014/main" id="{2F183A82-2A62-4380-A655-D6E5A0D05EA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8" name="Line 87">
              <a:extLst>
                <a:ext uri="{FF2B5EF4-FFF2-40B4-BE49-F238E27FC236}">
                  <a16:creationId xmlns:a16="http://schemas.microsoft.com/office/drawing/2014/main" id="{0516A80F-1706-4D92-BA8B-535938F8C1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599" name="Line 88">
              <a:extLst>
                <a:ext uri="{FF2B5EF4-FFF2-40B4-BE49-F238E27FC236}">
                  <a16:creationId xmlns:a16="http://schemas.microsoft.com/office/drawing/2014/main" id="{87A5CCB2-8917-47D1-AE99-A9C4C5E7CB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0" name="Line 89">
              <a:extLst>
                <a:ext uri="{FF2B5EF4-FFF2-40B4-BE49-F238E27FC236}">
                  <a16:creationId xmlns:a16="http://schemas.microsoft.com/office/drawing/2014/main" id="{341E1D45-A8FE-467D-9DF4-9AC443EA7A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1" name="Line 90">
              <a:extLst>
                <a:ext uri="{FF2B5EF4-FFF2-40B4-BE49-F238E27FC236}">
                  <a16:creationId xmlns:a16="http://schemas.microsoft.com/office/drawing/2014/main" id="{A8B75C8D-7424-4A21-8F75-B1AC1D09F1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2" name="Line 91">
              <a:extLst>
                <a:ext uri="{FF2B5EF4-FFF2-40B4-BE49-F238E27FC236}">
                  <a16:creationId xmlns:a16="http://schemas.microsoft.com/office/drawing/2014/main" id="{0D9C2D06-C68C-4EA7-80D3-914974EA465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92">
              <a:extLst>
                <a:ext uri="{FF2B5EF4-FFF2-40B4-BE49-F238E27FC236}">
                  <a16:creationId xmlns:a16="http://schemas.microsoft.com/office/drawing/2014/main" id="{F753F2E1-A4BE-496B-AA48-3838ABC1DB9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93">
              <a:extLst>
                <a:ext uri="{FF2B5EF4-FFF2-40B4-BE49-F238E27FC236}">
                  <a16:creationId xmlns:a16="http://schemas.microsoft.com/office/drawing/2014/main" id="{E9FBD589-5325-472F-B885-03F11E0DAE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94">
              <a:extLst>
                <a:ext uri="{FF2B5EF4-FFF2-40B4-BE49-F238E27FC236}">
                  <a16:creationId xmlns:a16="http://schemas.microsoft.com/office/drawing/2014/main" id="{E58EF890-CA97-4AF8-A3B5-7F5B722A27F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95">
              <a:extLst>
                <a:ext uri="{FF2B5EF4-FFF2-40B4-BE49-F238E27FC236}">
                  <a16:creationId xmlns:a16="http://schemas.microsoft.com/office/drawing/2014/main" id="{1944E0DA-8C02-4B3E-82F3-AC3F5F7D51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490A3146-F79A-4436-9E33-6B6A8F00D932}"/>
              </a:ext>
            </a:extLst>
          </p:cNvPr>
          <p:cNvGrpSpPr>
            <a:grpSpLocks/>
          </p:cNvGrpSpPr>
          <p:nvPr/>
        </p:nvGrpSpPr>
        <p:grpSpPr bwMode="auto">
          <a:xfrm>
            <a:off x="5368925" y="1257300"/>
            <a:ext cx="2709863" cy="952500"/>
            <a:chOff x="3477" y="216"/>
            <a:chExt cx="1707" cy="600"/>
          </a:xfrm>
        </p:grpSpPr>
        <p:grpSp>
          <p:nvGrpSpPr>
            <p:cNvPr id="66580" name="Group 100">
              <a:extLst>
                <a:ext uri="{FF2B5EF4-FFF2-40B4-BE49-F238E27FC236}">
                  <a16:creationId xmlns:a16="http://schemas.microsoft.com/office/drawing/2014/main" id="{A118BBB1-8D81-4639-9848-150B79D86A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7" y="528"/>
              <a:ext cx="1707" cy="288"/>
              <a:chOff x="3477" y="288"/>
              <a:chExt cx="1707" cy="288"/>
            </a:xfrm>
          </p:grpSpPr>
          <p:sp>
            <p:nvSpPr>
              <p:cNvPr id="66582" name="Text Box 101">
                <a:extLst>
                  <a:ext uri="{FF2B5EF4-FFF2-40B4-BE49-F238E27FC236}">
                    <a16:creationId xmlns:a16="http://schemas.microsoft.com/office/drawing/2014/main" id="{E2CDB8F0-F904-46E0-9657-6CEAA3A1B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77" y="288"/>
                <a:ext cx="746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/>
                  <a:t>4 users</a:t>
                </a:r>
                <a:endParaRPr lang="fr-FR" altLang="en-US"/>
              </a:p>
            </p:txBody>
          </p:sp>
          <p:sp>
            <p:nvSpPr>
              <p:cNvPr id="66583" name="Rectangle 102">
                <a:extLst>
                  <a:ext uri="{FF2B5EF4-FFF2-40B4-BE49-F238E27FC236}">
                    <a16:creationId xmlns:a16="http://schemas.microsoft.com/office/drawing/2014/main" id="{CE0C70EE-1030-4ED0-AE60-A97E1AC31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4" y="352"/>
                <a:ext cx="144" cy="144"/>
              </a:xfrm>
              <a:prstGeom prst="rect">
                <a:avLst/>
              </a:prstGeom>
              <a:solidFill>
                <a:srgbClr val="3366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4" name="Rectangle 103">
                <a:extLst>
                  <a:ext uri="{FF2B5EF4-FFF2-40B4-BE49-F238E27FC236}">
                    <a16:creationId xmlns:a16="http://schemas.microsoft.com/office/drawing/2014/main" id="{45103FE7-6845-4FCD-A014-CFF474596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6" y="352"/>
                <a:ext cx="144" cy="144"/>
              </a:xfrm>
              <a:prstGeom prst="rect">
                <a:avLst/>
              </a:prstGeom>
              <a:solidFill>
                <a:srgbClr val="99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5" name="Rectangle 104">
                <a:extLst>
                  <a:ext uri="{FF2B5EF4-FFF2-40B4-BE49-F238E27FC236}">
                    <a16:creationId xmlns:a16="http://schemas.microsoft.com/office/drawing/2014/main" id="{BEC69E1F-A6CD-446A-89A6-785184E28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8" y="352"/>
                <a:ext cx="144" cy="144"/>
              </a:xfrm>
              <a:prstGeom prst="rect">
                <a:avLst/>
              </a:prstGeom>
              <a:solidFill>
                <a:srgbClr val="FFCC00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66586" name="Rectangle 105">
                <a:extLst>
                  <a:ext uri="{FF2B5EF4-FFF2-40B4-BE49-F238E27FC236}">
                    <a16:creationId xmlns:a16="http://schemas.microsoft.com/office/drawing/2014/main" id="{C6AE2301-AAD1-48DD-BECE-F24132B2F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0" y="352"/>
                <a:ext cx="144" cy="144"/>
              </a:xfrm>
              <a:prstGeom prst="rect">
                <a:avLst/>
              </a:prstGeom>
              <a:solidFill>
                <a:srgbClr val="FF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</p:grpSp>
        <p:sp>
          <p:nvSpPr>
            <p:cNvPr id="66581" name="Text Box 106">
              <a:extLst>
                <a:ext uri="{FF2B5EF4-FFF2-40B4-BE49-F238E27FC236}">
                  <a16:creationId xmlns:a16="http://schemas.microsoft.com/office/drawing/2014/main" id="{E6E51543-8520-4E48-BD90-C78ED530C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0" y="216"/>
              <a:ext cx="91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/>
              <a:r>
                <a:rPr lang="en-US" altLang="en-US"/>
                <a:t>Example:</a:t>
              </a:r>
              <a:endParaRPr lang="fr-FR" altLang="en-US"/>
            </a:p>
          </p:txBody>
        </p:sp>
      </p:grpSp>
      <p:sp>
        <p:nvSpPr>
          <p:cNvPr id="66579" name="Slide Number Placeholder 3">
            <a:extLst>
              <a:ext uri="{FF2B5EF4-FFF2-40B4-BE49-F238E27FC236}">
                <a16:creationId xmlns:a16="http://schemas.microsoft.com/office/drawing/2014/main" id="{4951AB3E-B136-4153-BA32-6DA3588AC01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0E02522-EA55-468E-BDBD-40C264619777}" type="slidenum">
              <a:rPr lang="en-US" altLang="en-US" sz="1200">
                <a:latin typeface="Tahoma" panose="020B0604030504040204" pitchFamily="34" charset="0"/>
              </a:rPr>
              <a:pPr/>
              <a:t>29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55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55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55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55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307" grpId="0" animBg="1"/>
      <p:bldP spid="55308" grpId="0" animBg="1"/>
      <p:bldP spid="55309" grpId="0" animBg="1"/>
      <p:bldP spid="55310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Footer Placeholder 2">
            <a:extLst>
              <a:ext uri="{FF2B5EF4-FFF2-40B4-BE49-F238E27FC236}">
                <a16:creationId xmlns:a16="http://schemas.microsoft.com/office/drawing/2014/main" id="{F21772F7-62A4-4D07-86AE-88C7D759C65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9458" name="Picture 9" descr="underline_base">
            <a:extLst>
              <a:ext uri="{FF2B5EF4-FFF2-40B4-BE49-F238E27FC236}">
                <a16:creationId xmlns:a16="http://schemas.microsoft.com/office/drawing/2014/main" id="{D9DC32E8-E576-4807-A49B-03EBD1F6477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9" name="Rectangle 2">
            <a:extLst>
              <a:ext uri="{FF2B5EF4-FFF2-40B4-BE49-F238E27FC236}">
                <a16:creationId xmlns:a16="http://schemas.microsoft.com/office/drawing/2014/main" id="{C5930F27-7598-4C08-9B1D-F50DD9F54C1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19460" name="Rectangle 3">
            <a:extLst>
              <a:ext uri="{FF2B5EF4-FFF2-40B4-BE49-F238E27FC236}">
                <a16:creationId xmlns:a16="http://schemas.microsoft.com/office/drawing/2014/main" id="{23960513-7163-4533-A2D3-78F363E611F0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CC0000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19461" name="Slide Number Placeholder 3">
            <a:extLst>
              <a:ext uri="{FF2B5EF4-FFF2-40B4-BE49-F238E27FC236}">
                <a16:creationId xmlns:a16="http://schemas.microsoft.com/office/drawing/2014/main" id="{ECD8510B-EBF6-4E8C-BB6D-F03FCC1AEA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A373C40-EE12-4A05-A5B8-D21C13F23ACE}" type="slidenum">
              <a:rPr lang="en-US" altLang="en-US" sz="1200">
                <a:latin typeface="Tahoma" panose="020B0604030504040204" pitchFamily="34" charset="0"/>
              </a:rPr>
              <a:pPr/>
              <a:t>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09" name="Group 347">
            <a:extLst>
              <a:ext uri="{FF2B5EF4-FFF2-40B4-BE49-F238E27FC236}">
                <a16:creationId xmlns:a16="http://schemas.microsoft.com/office/drawing/2014/main" id="{EE5623F8-FFF1-4FE7-A124-B44BD687150A}"/>
              </a:ext>
            </a:extLst>
          </p:cNvPr>
          <p:cNvGrpSpPr>
            <a:grpSpLocks/>
          </p:cNvGrpSpPr>
          <p:nvPr/>
        </p:nvGrpSpPr>
        <p:grpSpPr bwMode="auto">
          <a:xfrm>
            <a:off x="6327775" y="2809875"/>
            <a:ext cx="1162050" cy="714375"/>
            <a:chOff x="1871277" y="1576300"/>
            <a:chExt cx="1128371" cy="437861"/>
          </a:xfrm>
        </p:grpSpPr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E8B8E0A4-1249-425F-ADA7-055873F5858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3" name="Rectangle 42">
              <a:extLst>
                <a:ext uri="{FF2B5EF4-FFF2-40B4-BE49-F238E27FC236}">
                  <a16:creationId xmlns:a16="http://schemas.microsoft.com/office/drawing/2014/main" id="{746FC057-0F9A-4A3B-8073-A8CCA59B893F}"/>
                </a:ext>
              </a:extLst>
            </p:cNvPr>
            <p:cNvSpPr/>
            <p:nvPr/>
          </p:nvSpPr>
          <p:spPr bwMode="auto">
            <a:xfrm>
              <a:off x="1871277" y="1739768"/>
              <a:ext cx="1128371" cy="115790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B07A0D0A-3758-48D1-80A8-F3B80DF041F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" name="Freeform 44">
              <a:extLst>
                <a:ext uri="{FF2B5EF4-FFF2-40B4-BE49-F238E27FC236}">
                  <a16:creationId xmlns:a16="http://schemas.microsoft.com/office/drawing/2014/main" id="{90B931A2-3533-4661-AF0B-83117AEB4A36}"/>
                </a:ext>
              </a:extLst>
            </p:cNvPr>
            <p:cNvSpPr/>
            <p:nvPr/>
          </p:nvSpPr>
          <p:spPr bwMode="auto">
            <a:xfrm>
              <a:off x="2159536" y="1673602"/>
              <a:ext cx="548771" cy="160549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" name="Freeform 45">
              <a:extLst>
                <a:ext uri="{FF2B5EF4-FFF2-40B4-BE49-F238E27FC236}">
                  <a16:creationId xmlns:a16="http://schemas.microsoft.com/office/drawing/2014/main" id="{F434D5FC-C6DF-4EAE-AD9C-CA2964605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" name="Freeform 46">
              <a:extLst>
                <a:ext uri="{FF2B5EF4-FFF2-40B4-BE49-F238E27FC236}">
                  <a16:creationId xmlns:a16="http://schemas.microsoft.com/office/drawing/2014/main" id="{8A78F517-1BD7-4C6E-9F1F-C08A7F6BC6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" name="Freeform 47">
              <a:extLst>
                <a:ext uri="{FF2B5EF4-FFF2-40B4-BE49-F238E27FC236}">
                  <a16:creationId xmlns:a16="http://schemas.microsoft.com/office/drawing/2014/main" id="{94EEA0E4-BB65-47D2-8986-3291E2E8F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555F6849-8D4B-45A9-9978-539CDA98C910}"/>
                </a:ext>
              </a:extLst>
            </p:cNvPr>
            <p:cNvCxnSpPr>
              <a:cxnSpLocks noChangeShapeType="1"/>
              <a:endCxn id="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6EE3F322-1578-4441-8834-33539E9C0D7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8610" name="Footer Placeholder 2">
            <a:extLst>
              <a:ext uri="{FF2B5EF4-FFF2-40B4-BE49-F238E27FC236}">
                <a16:creationId xmlns:a16="http://schemas.microsoft.com/office/drawing/2014/main" id="{F9C586F2-1353-4BA0-A0C0-B5248EBDC5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68611" name="Picture 36" descr="underline_base">
            <a:extLst>
              <a:ext uri="{FF2B5EF4-FFF2-40B4-BE49-F238E27FC236}">
                <a16:creationId xmlns:a16="http://schemas.microsoft.com/office/drawing/2014/main" id="{4616B7AE-5D1A-4411-8D95-16578FBAAA9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612" name="Rectangle 2">
            <a:extLst>
              <a:ext uri="{FF2B5EF4-FFF2-40B4-BE49-F238E27FC236}">
                <a16:creationId xmlns:a16="http://schemas.microsoft.com/office/drawing/2014/main" id="{B72DC759-4D83-4BD7-823B-538550B8E36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25438" y="177800"/>
            <a:ext cx="8001000" cy="768350"/>
          </a:xfrm>
        </p:spPr>
        <p:txBody>
          <a:bodyPr/>
          <a:lstStyle/>
          <a:p>
            <a:pPr eaLnBrk="1" hangingPunct="1"/>
            <a:r>
              <a:rPr lang="en-US" altLang="en-US" sz="3600"/>
              <a:t>Packet switching versus circuit switching</a:t>
            </a:r>
            <a:endParaRPr lang="en-US" altLang="en-US"/>
          </a:p>
        </p:txBody>
      </p:sp>
      <p:sp>
        <p:nvSpPr>
          <p:cNvPr id="68613" name="Rectangle 3">
            <a:extLst>
              <a:ext uri="{FF2B5EF4-FFF2-40B4-BE49-F238E27FC236}">
                <a16:creationId xmlns:a16="http://schemas.microsoft.com/office/drawing/2014/main" id="{B3EB0CAF-3077-4C76-942A-2017BD28E7D6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981200"/>
            <a:ext cx="3810000" cy="4648200"/>
          </a:xfrm>
        </p:spPr>
        <p:txBody>
          <a:bodyPr/>
          <a:lstStyle/>
          <a:p>
            <a:pPr marL="231775" indent="-231775" eaLnBrk="1" hangingPunct="1">
              <a:buSzPct val="75000"/>
              <a:buFont typeface="Wingdings" panose="05000000000000000000" pitchFamily="2" charset="2"/>
              <a:buNone/>
              <a:tabLst>
                <a:tab pos="566738" algn="l"/>
              </a:tabLst>
            </a:pPr>
            <a:r>
              <a:rPr lang="en-US" altLang="en-US" sz="2400">
                <a:solidFill>
                  <a:srgbClr val="000099"/>
                </a:solidFill>
              </a:rPr>
              <a:t>example: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/>
              <a:t>1 Mb/s link</a:t>
            </a:r>
          </a:p>
          <a:p>
            <a:pPr marL="231775" indent="-231775" eaLnBrk="1" hangingPunct="1">
              <a:buSzTx/>
              <a:tabLst>
                <a:tab pos="566738" algn="l"/>
              </a:tabLst>
            </a:pPr>
            <a:r>
              <a:rPr lang="en-US" altLang="en-US" sz="2400"/>
              <a:t>each user: </a:t>
            </a: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100 kb/s when </a:t>
            </a:r>
            <a:r>
              <a:rPr lang="ja-JP" altLang="en-US" sz="2000">
                <a:ea typeface="MS PGothic" panose="020B0600070205080204" pitchFamily="34" charset="-128"/>
              </a:rPr>
              <a:t>“</a:t>
            </a:r>
            <a:r>
              <a:rPr lang="en-US" altLang="ja-JP" sz="2000">
                <a:ea typeface="MS PGothic" panose="020B0600070205080204" pitchFamily="34" charset="-128"/>
              </a:rPr>
              <a:t>active</a:t>
            </a:r>
            <a:r>
              <a:rPr lang="ja-JP" altLang="en-US" sz="2000">
                <a:ea typeface="MS PGothic" panose="020B0600070205080204" pitchFamily="34" charset="-128"/>
              </a:rPr>
              <a:t>”</a:t>
            </a:r>
            <a:endParaRPr lang="en-US" altLang="ja-JP" sz="2000">
              <a:ea typeface="MS PGothic" panose="020B0600070205080204" pitchFamily="34" charset="-128"/>
            </a:endParaRPr>
          </a:p>
          <a:p>
            <a:pPr marL="566738" lvl="1" indent="-219075" eaLnBrk="1" hangingPunct="1">
              <a:buClr>
                <a:schemeClr val="tx1"/>
              </a:buClr>
              <a:buFontTx/>
              <a:buChar char="•"/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active 10% of time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endParaRPr lang="en-US" altLang="en-US" sz="2000">
              <a:ea typeface="Arial" panose="020B0604020202020204" pitchFamily="34" charset="0"/>
            </a:endParaRP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>
                <a:solidFill>
                  <a:srgbClr val="CC0000"/>
                </a:solidFill>
              </a:rPr>
              <a:t>circuit-switching:</a:t>
            </a:r>
            <a:r>
              <a:rPr lang="en-US" altLang="en-US" sz="2400"/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10 users</a:t>
            </a:r>
          </a:p>
          <a:p>
            <a:pPr marL="231775" indent="-231775" eaLnBrk="1" hangingPunct="1">
              <a:tabLst>
                <a:tab pos="566738" algn="l"/>
              </a:tabLst>
            </a:pPr>
            <a:r>
              <a:rPr lang="en-US" altLang="en-US" sz="2400" i="1">
                <a:solidFill>
                  <a:srgbClr val="CC0000"/>
                </a:solidFill>
              </a:rPr>
              <a:t>packet switching:</a:t>
            </a:r>
            <a:r>
              <a:rPr lang="en-US" altLang="en-US" sz="2400"/>
              <a:t> </a:t>
            </a:r>
          </a:p>
          <a:p>
            <a:pPr marL="566738" lvl="1" indent="-219075" eaLnBrk="1" hangingPunct="1">
              <a:tabLst>
                <a:tab pos="566738" algn="l"/>
              </a:tabLst>
            </a:pPr>
            <a:r>
              <a:rPr lang="en-US" altLang="en-US" sz="2000">
                <a:ea typeface="Arial" panose="020B0604020202020204" pitchFamily="34" charset="0"/>
              </a:rPr>
              <a:t>with 35 users, probability &gt; 10 active at same time is less than .0004 *</a:t>
            </a:r>
          </a:p>
          <a:p>
            <a:pPr marL="231775" indent="-231775" eaLnBrk="1" hangingPunct="1">
              <a:tabLst>
                <a:tab pos="566738" algn="l"/>
              </a:tabLst>
            </a:pPr>
            <a:endParaRPr lang="en-US" altLang="en-US" sz="2400"/>
          </a:p>
        </p:txBody>
      </p:sp>
      <p:sp>
        <p:nvSpPr>
          <p:cNvPr id="68614" name="Rectangle 4">
            <a:extLst>
              <a:ext uri="{FF2B5EF4-FFF2-40B4-BE49-F238E27FC236}">
                <a16:creationId xmlns:a16="http://schemas.microsoft.com/office/drawing/2014/main" id="{87294223-357E-45A5-87F0-F37447B3818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68300" y="1122363"/>
            <a:ext cx="8715375" cy="6096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packet switching allows more users to use network!</a:t>
            </a:r>
          </a:p>
        </p:txBody>
      </p:sp>
      <p:sp>
        <p:nvSpPr>
          <p:cNvPr id="68615" name="Line 15">
            <a:extLst>
              <a:ext uri="{FF2B5EF4-FFF2-40B4-BE49-F238E27FC236}">
                <a16:creationId xmlns:a16="http://schemas.microsoft.com/office/drawing/2014/main" id="{81FE4441-EB61-4DBF-82F7-DB7BC503E947}"/>
              </a:ext>
            </a:extLst>
          </p:cNvPr>
          <p:cNvSpPr>
            <a:spLocks noChangeShapeType="1"/>
          </p:cNvSpPr>
          <p:nvPr/>
        </p:nvSpPr>
        <p:spPr bwMode="auto">
          <a:xfrm>
            <a:off x="5380038" y="2562225"/>
            <a:ext cx="838200" cy="4572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6" name="Line 16">
            <a:extLst>
              <a:ext uri="{FF2B5EF4-FFF2-40B4-BE49-F238E27FC236}">
                <a16:creationId xmlns:a16="http://schemas.microsoft.com/office/drawing/2014/main" id="{8732E30B-2BCD-4A6F-9BCE-86D59272C4D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019425"/>
            <a:ext cx="2038350" cy="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7" name="Line 17">
            <a:extLst>
              <a:ext uri="{FF2B5EF4-FFF2-40B4-BE49-F238E27FC236}">
                <a16:creationId xmlns:a16="http://schemas.microsoft.com/office/drawing/2014/main" id="{43697606-F9E6-4307-BB53-0CD80C6EEC87}"/>
              </a:ext>
            </a:extLst>
          </p:cNvPr>
          <p:cNvSpPr>
            <a:spLocks noChangeShapeType="1"/>
          </p:cNvSpPr>
          <p:nvPr/>
        </p:nvSpPr>
        <p:spPr bwMode="auto">
          <a:xfrm>
            <a:off x="6218238" y="3171825"/>
            <a:ext cx="2038350" cy="0"/>
          </a:xfrm>
          <a:prstGeom prst="line">
            <a:avLst/>
          </a:prstGeom>
          <a:noFill/>
          <a:ln w="28575">
            <a:solidFill>
              <a:schemeClr val="accent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8" name="Line 18">
            <a:extLst>
              <a:ext uri="{FF2B5EF4-FFF2-40B4-BE49-F238E27FC236}">
                <a16:creationId xmlns:a16="http://schemas.microsoft.com/office/drawing/2014/main" id="{8533DD4D-1FCE-45F7-916D-BD6CD147F3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456238" y="3171825"/>
            <a:ext cx="762000" cy="609600"/>
          </a:xfrm>
          <a:prstGeom prst="line">
            <a:avLst/>
          </a:prstGeom>
          <a:noFill/>
          <a:ln w="28575">
            <a:solidFill>
              <a:srgbClr val="000099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Text Box 19">
            <a:extLst>
              <a:ext uri="{FF2B5EF4-FFF2-40B4-BE49-F238E27FC236}">
                <a16:creationId xmlns:a16="http://schemas.microsoft.com/office/drawing/2014/main" id="{0F37E782-ABB3-4914-BF87-0F91D0F4C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45088" y="2740025"/>
            <a:ext cx="730250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0000"/>
              </a:lnSpc>
            </a:pPr>
            <a:r>
              <a:rPr lang="en-US" altLang="en-US" sz="2000" i="1">
                <a:solidFill>
                  <a:srgbClr val="000099"/>
                </a:solidFill>
                <a:latin typeface="Gill Sans MT" panose="020B0502020104020203" pitchFamily="34" charset="0"/>
              </a:rPr>
              <a:t>N</a:t>
            </a: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0"/>
              </a:rPr>
              <a:t> </a:t>
            </a:r>
          </a:p>
          <a:p>
            <a:pPr algn="ctr">
              <a:lnSpc>
                <a:spcPct val="80000"/>
              </a:lnSpc>
            </a:pPr>
            <a:r>
              <a:rPr lang="en-US" altLang="en-US" sz="2000">
                <a:solidFill>
                  <a:srgbClr val="000099"/>
                </a:solidFill>
                <a:latin typeface="Gill Sans MT" panose="020B0502020104020203" pitchFamily="34" charset="0"/>
              </a:rPr>
              <a:t>users</a:t>
            </a:r>
          </a:p>
        </p:txBody>
      </p:sp>
      <p:sp>
        <p:nvSpPr>
          <p:cNvPr id="68620" name="Text Box 20">
            <a:extLst>
              <a:ext uri="{FF2B5EF4-FFF2-40B4-BE49-F238E27FC236}">
                <a16:creationId xmlns:a16="http://schemas.microsoft.com/office/drawing/2014/main" id="{F4F72617-C7E8-46FF-9DA5-4852B6AFDF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2213" y="3303588"/>
            <a:ext cx="14684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/>
              <a:t>1 Mbps link</a:t>
            </a:r>
          </a:p>
        </p:txBody>
      </p:sp>
      <p:sp>
        <p:nvSpPr>
          <p:cNvPr id="68621" name="Line 47">
            <a:extLst>
              <a:ext uri="{FF2B5EF4-FFF2-40B4-BE49-F238E27FC236}">
                <a16:creationId xmlns:a16="http://schemas.microsoft.com/office/drawing/2014/main" id="{4792A85C-CBAE-4F73-A62E-344AD812BA7D}"/>
              </a:ext>
            </a:extLst>
          </p:cNvPr>
          <p:cNvSpPr>
            <a:spLocks noChangeShapeType="1"/>
          </p:cNvSpPr>
          <p:nvPr/>
        </p:nvSpPr>
        <p:spPr bwMode="auto">
          <a:xfrm>
            <a:off x="7491413" y="3100388"/>
            <a:ext cx="14097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22" name="Group 35">
            <a:extLst>
              <a:ext uri="{FF2B5EF4-FFF2-40B4-BE49-F238E27FC236}">
                <a16:creationId xmlns:a16="http://schemas.microsoft.com/office/drawing/2014/main" id="{8564F097-CDFC-43F9-BF57-F1ABE55C4D73}"/>
              </a:ext>
            </a:extLst>
          </p:cNvPr>
          <p:cNvGrpSpPr>
            <a:grpSpLocks/>
          </p:cNvGrpSpPr>
          <p:nvPr/>
        </p:nvGrpSpPr>
        <p:grpSpPr bwMode="auto">
          <a:xfrm>
            <a:off x="4719638" y="4767263"/>
            <a:ext cx="4168775" cy="985837"/>
            <a:chOff x="3016" y="3097"/>
            <a:chExt cx="2626" cy="621"/>
          </a:xfrm>
        </p:grpSpPr>
        <p:sp>
          <p:nvSpPr>
            <p:cNvPr id="68632" name="Text Box 48">
              <a:extLst>
                <a:ext uri="{FF2B5EF4-FFF2-40B4-BE49-F238E27FC236}">
                  <a16:creationId xmlns:a16="http://schemas.microsoft.com/office/drawing/2014/main" id="{C7E77FEF-CAD7-4E9B-875D-9C3B05A9F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16" y="3097"/>
              <a:ext cx="2626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0"/>
                </a:rPr>
                <a:t>Q:</a:t>
              </a:r>
              <a:r>
                <a:rPr lang="en-US" altLang="en-US">
                  <a:latin typeface="Gill Sans MT" panose="020B0502020104020203" pitchFamily="34" charset="0"/>
                </a:rPr>
                <a:t> how did we get value 0.0004?</a:t>
              </a:r>
            </a:p>
          </p:txBody>
        </p:sp>
        <p:sp>
          <p:nvSpPr>
            <p:cNvPr id="68633" name="Text Box 48">
              <a:extLst>
                <a:ext uri="{FF2B5EF4-FFF2-40B4-BE49-F238E27FC236}">
                  <a16:creationId xmlns:a16="http://schemas.microsoft.com/office/drawing/2014/main" id="{339A7A2D-4AA4-4F06-89AF-61A2B597C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1" y="3430"/>
              <a:ext cx="2533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  <a:latin typeface="Gill Sans MT" panose="020B0502020104020203" pitchFamily="34" charset="0"/>
                </a:rPr>
                <a:t>Q:</a:t>
              </a:r>
              <a:r>
                <a:rPr lang="en-US" altLang="en-US">
                  <a:latin typeface="Gill Sans MT" panose="020B0502020104020203" pitchFamily="34" charset="0"/>
                </a:rPr>
                <a:t> what happens if &gt; 35 users ?</a:t>
              </a:r>
            </a:p>
          </p:txBody>
        </p:sp>
      </p:grpSp>
      <p:sp>
        <p:nvSpPr>
          <p:cNvPr id="68623" name="Text Box 34">
            <a:extLst>
              <a:ext uri="{FF2B5EF4-FFF2-40B4-BE49-F238E27FC236}">
                <a16:creationId xmlns:a16="http://schemas.microsoft.com/office/drawing/2014/main" id="{EFC6FCAB-5E2A-4A27-8157-EEDC4B23D55F}"/>
              </a:ext>
            </a:extLst>
          </p:cNvPr>
          <p:cNvSpPr txBox="1">
            <a:spLocks noChangeArrowheads="1"/>
          </p:cNvSpPr>
          <p:nvPr/>
        </p:nvSpPr>
        <p:spPr bwMode="auto">
          <a:xfrm rot="5273514">
            <a:off x="4791869" y="2780507"/>
            <a:ext cx="7366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b="1"/>
              <a:t>…..</a:t>
            </a:r>
          </a:p>
        </p:txBody>
      </p:sp>
      <p:grpSp>
        <p:nvGrpSpPr>
          <p:cNvPr id="68624" name="Group 37">
            <a:extLst>
              <a:ext uri="{FF2B5EF4-FFF2-40B4-BE49-F238E27FC236}">
                <a16:creationId xmlns:a16="http://schemas.microsoft.com/office/drawing/2014/main" id="{75645158-F615-4FC0-822D-372B1CC06300}"/>
              </a:ext>
            </a:extLst>
          </p:cNvPr>
          <p:cNvGrpSpPr>
            <a:grpSpLocks/>
          </p:cNvGrpSpPr>
          <p:nvPr/>
        </p:nvGrpSpPr>
        <p:grpSpPr bwMode="auto">
          <a:xfrm>
            <a:off x="4646613" y="2066925"/>
            <a:ext cx="779462" cy="679450"/>
            <a:chOff x="-44" y="1473"/>
            <a:chExt cx="981" cy="1105"/>
          </a:xfrm>
        </p:grpSpPr>
        <p:pic>
          <p:nvPicPr>
            <p:cNvPr id="68630" name="Picture 38" descr="desktop_computer_stylized_medium">
              <a:extLst>
                <a:ext uri="{FF2B5EF4-FFF2-40B4-BE49-F238E27FC236}">
                  <a16:creationId xmlns:a16="http://schemas.microsoft.com/office/drawing/2014/main" id="{18D69BEE-B29E-4B11-9E94-C7B9C0DA62F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31" name="Freeform 39">
              <a:extLst>
                <a:ext uri="{FF2B5EF4-FFF2-40B4-BE49-F238E27FC236}">
                  <a16:creationId xmlns:a16="http://schemas.microsoft.com/office/drawing/2014/main" id="{DE22713C-48E1-424D-9303-17C08134851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68625" name="Group 40">
            <a:extLst>
              <a:ext uri="{FF2B5EF4-FFF2-40B4-BE49-F238E27FC236}">
                <a16:creationId xmlns:a16="http://schemas.microsoft.com/office/drawing/2014/main" id="{788F7987-35B3-4F30-89DC-B5956114DD1D}"/>
              </a:ext>
            </a:extLst>
          </p:cNvPr>
          <p:cNvGrpSpPr>
            <a:grpSpLocks/>
          </p:cNvGrpSpPr>
          <p:nvPr/>
        </p:nvGrpSpPr>
        <p:grpSpPr bwMode="auto">
          <a:xfrm>
            <a:off x="4651375" y="3392488"/>
            <a:ext cx="779463" cy="679450"/>
            <a:chOff x="-44" y="1473"/>
            <a:chExt cx="981" cy="1105"/>
          </a:xfrm>
        </p:grpSpPr>
        <p:pic>
          <p:nvPicPr>
            <p:cNvPr id="68628" name="Picture 41" descr="desktop_computer_stylized_medium">
              <a:extLst>
                <a:ext uri="{FF2B5EF4-FFF2-40B4-BE49-F238E27FC236}">
                  <a16:creationId xmlns:a16="http://schemas.microsoft.com/office/drawing/2014/main" id="{AB88F4D8-4B09-4B3E-8DBE-CC1462CF9F2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629" name="Freeform 42">
              <a:extLst>
                <a:ext uri="{FF2B5EF4-FFF2-40B4-BE49-F238E27FC236}">
                  <a16:creationId xmlns:a16="http://schemas.microsoft.com/office/drawing/2014/main" id="{0882CA61-6EC2-41A9-84A1-3B1E13A57C9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68626" name="Slide Number Placeholder 3">
            <a:extLst>
              <a:ext uri="{FF2B5EF4-FFF2-40B4-BE49-F238E27FC236}">
                <a16:creationId xmlns:a16="http://schemas.microsoft.com/office/drawing/2014/main" id="{764D5FB5-3149-408D-A501-F72EBA30FE3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14F8C40-D18D-4C50-804A-CA33DB9F4B64}" type="slidenum">
              <a:rPr lang="en-US" altLang="en-US" sz="1200">
                <a:latin typeface="Tahoma" panose="020B0604030504040204" pitchFamily="34" charset="0"/>
              </a:rPr>
              <a:pPr/>
              <a:t>30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68627" name="TextBox 1">
            <a:extLst>
              <a:ext uri="{FF2B5EF4-FFF2-40B4-BE49-F238E27FC236}">
                <a16:creationId xmlns:a16="http://schemas.microsoft.com/office/drawing/2014/main" id="{F5A2A318-E076-4CD8-816E-030BABF401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2275" y="6127750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Footer Placeholder 2">
            <a:extLst>
              <a:ext uri="{FF2B5EF4-FFF2-40B4-BE49-F238E27FC236}">
                <a16:creationId xmlns:a16="http://schemas.microsoft.com/office/drawing/2014/main" id="{A80D7447-330A-4999-8C64-5D681FC0A18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0658" name="Rectangle 3">
            <a:extLst>
              <a:ext uri="{FF2B5EF4-FFF2-40B4-BE49-F238E27FC236}">
                <a16:creationId xmlns:a16="http://schemas.microsoft.com/office/drawing/2014/main" id="{16F8A9C3-9055-4D37-B56A-894CB3D4F6D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31800" y="1720850"/>
            <a:ext cx="819626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great for bursty data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resource sharing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simpler, no call setup</a:t>
            </a:r>
            <a:endParaRPr lang="en-US" altLang="en-US" sz="200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>
                <a:solidFill>
                  <a:srgbClr val="CC0000"/>
                </a:solidFill>
              </a:rPr>
              <a:t>excessive congestion possible:</a:t>
            </a:r>
            <a:r>
              <a:rPr lang="en-US" altLang="en-US" sz="2400"/>
              <a:t> packet delay and loss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protocols needed for reliable data transfer, congestion control</a:t>
            </a:r>
            <a:endParaRPr lang="en-US" altLang="en-US" sz="2000">
              <a:ea typeface="Arial" panose="020B0604020202020204" pitchFamily="34" charset="0"/>
            </a:endParaRP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</a:rPr>
              <a:t>Q:</a:t>
            </a:r>
            <a:r>
              <a:rPr lang="en-US" altLang="en-US" sz="2400">
                <a:solidFill>
                  <a:srgbClr val="CC0000"/>
                </a:solidFill>
              </a:rPr>
              <a:t> How to provide circuit-like behavior?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bandwidth guarantees needed for audio/video apps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still an unsolved problem (chapter 7)</a:t>
            </a:r>
            <a:endParaRPr lang="en-US" altLang="en-US" sz="2000">
              <a:ea typeface="Arial" panose="020B0604020202020204" pitchFamily="34" charset="0"/>
            </a:endParaRPr>
          </a:p>
        </p:txBody>
      </p:sp>
      <p:sp>
        <p:nvSpPr>
          <p:cNvPr id="70659" name="Rectangle 4">
            <a:extLst>
              <a:ext uri="{FF2B5EF4-FFF2-40B4-BE49-F238E27FC236}">
                <a16:creationId xmlns:a16="http://schemas.microsoft.com/office/drawing/2014/main" id="{23CE8609-688C-48D1-96A3-3E51DC79467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74638" y="1196975"/>
            <a:ext cx="7620000" cy="6096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>
                <a:solidFill>
                  <a:srgbClr val="CC0000"/>
                </a:solidFill>
              </a:rPr>
              <a:t>is packet switching a </a:t>
            </a:r>
            <a:r>
              <a:rPr lang="ja-JP" altLang="en-US">
                <a:solidFill>
                  <a:srgbClr val="CC0000"/>
                </a:solidFill>
              </a:rPr>
              <a:t>“</a:t>
            </a:r>
            <a:r>
              <a:rPr lang="en-US" altLang="ja-JP">
                <a:solidFill>
                  <a:srgbClr val="CC0000"/>
                </a:solidFill>
              </a:rPr>
              <a:t>slam dunk winner?</a:t>
            </a:r>
            <a:r>
              <a:rPr lang="ja-JP" altLang="en-US">
                <a:solidFill>
                  <a:srgbClr val="CC0000"/>
                </a:solidFill>
              </a:rPr>
              <a:t>”</a:t>
            </a:r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70660" name="Text Box 20">
            <a:extLst>
              <a:ext uri="{FF2B5EF4-FFF2-40B4-BE49-F238E27FC236}">
                <a16:creationId xmlns:a16="http://schemas.microsoft.com/office/drawing/2014/main" id="{D3EBE1DF-CD3D-4799-88E9-C27547E94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" y="5472113"/>
            <a:ext cx="823436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Q:</a:t>
            </a:r>
            <a:r>
              <a:rPr lang="en-US" altLang="en-US">
                <a:latin typeface="Gill Sans MT" panose="020B0502020104020203" pitchFamily="34" charset="0"/>
              </a:rPr>
              <a:t>  human analogies of reserved resources (circuit switching) versus on-demand allocation (packet-switching)?</a:t>
            </a:r>
          </a:p>
        </p:txBody>
      </p:sp>
      <p:pic>
        <p:nvPicPr>
          <p:cNvPr id="70661" name="Picture 10" descr="underline_base">
            <a:extLst>
              <a:ext uri="{FF2B5EF4-FFF2-40B4-BE49-F238E27FC236}">
                <a16:creationId xmlns:a16="http://schemas.microsoft.com/office/drawing/2014/main" id="{3B8412F5-0076-455C-A6D3-A6BD38174A6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4175" y="752475"/>
            <a:ext cx="7769225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0662" name="Rectangle 2">
            <a:extLst>
              <a:ext uri="{FF2B5EF4-FFF2-40B4-BE49-F238E27FC236}">
                <a16:creationId xmlns:a16="http://schemas.microsoft.com/office/drawing/2014/main" id="{15DB3626-C337-4982-8BF1-01F6466B9B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5438" y="177800"/>
            <a:ext cx="8001000" cy="768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Packet switching versus circuit switching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sp>
        <p:nvSpPr>
          <p:cNvPr id="70663" name="Slide Number Placeholder 3">
            <a:extLst>
              <a:ext uri="{FF2B5EF4-FFF2-40B4-BE49-F238E27FC236}">
                <a16:creationId xmlns:a16="http://schemas.microsoft.com/office/drawing/2014/main" id="{97B39EAE-B41B-4DC2-9F48-449B5EE31A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6437716-8986-4521-82F1-DB4A462DC3A8}" type="slidenum">
              <a:rPr lang="en-US" altLang="en-US" sz="1200">
                <a:latin typeface="Tahoma" panose="020B0604030504040204" pitchFamily="34" charset="0"/>
              </a:rPr>
              <a:pPr/>
              <a:t>31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Rectangle 2">
            <a:extLst>
              <a:ext uri="{FF2B5EF4-FFF2-40B4-BE49-F238E27FC236}">
                <a16:creationId xmlns:a16="http://schemas.microsoft.com/office/drawing/2014/main" id="{87034C15-3095-4DEC-91C7-858E919AE67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72706" name="Picture 76" descr="underline_base">
            <a:extLst>
              <a:ext uri="{FF2B5EF4-FFF2-40B4-BE49-F238E27FC236}">
                <a16:creationId xmlns:a16="http://schemas.microsoft.com/office/drawing/2014/main" id="{FE1AC77C-A4D6-4AA1-A7FC-77EFA8F1E0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2707" name="Rectangle 3">
            <a:extLst>
              <a:ext uri="{FF2B5EF4-FFF2-40B4-BE49-F238E27FC236}">
                <a16:creationId xmlns:a16="http://schemas.microsoft.com/office/drawing/2014/main" id="{488DDA41-2D8B-4277-A5BE-1613984F18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1013" y="1263650"/>
            <a:ext cx="8196262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82625" indent="-22542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End systems connect to Internet via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access ISPs </a:t>
            </a:r>
            <a:r>
              <a:rPr lang="en-US" altLang="en-US">
                <a:latin typeface="Gill Sans MT" panose="020B0502020104020203" pitchFamily="34" charset="0"/>
              </a:rPr>
              <a:t>(Internet Service Providers)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residential, company and university ISPs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Access ISPs in turn must be interconnected. 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so that any two hosts can send packets to each other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Resulting network of networks is very complex</a:t>
            </a:r>
          </a:p>
          <a:p>
            <a:pPr lvl="1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evolution was driven by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economics</a:t>
            </a:r>
            <a:r>
              <a:rPr lang="en-US" altLang="en-US">
                <a:latin typeface="Gill Sans MT" panose="020B0502020104020203" pitchFamily="34" charset="0"/>
              </a:rPr>
              <a:t> and </a:t>
            </a:r>
            <a:r>
              <a:rPr lang="en-US" altLang="en-US">
                <a:solidFill>
                  <a:srgbClr val="C00000"/>
                </a:solidFill>
                <a:latin typeface="Gill Sans MT" panose="020B0502020104020203" pitchFamily="34" charset="0"/>
              </a:rPr>
              <a:t>national policies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>
                <a:latin typeface="Gill Sans MT" panose="020B0502020104020203" pitchFamily="34" charset="0"/>
              </a:rPr>
              <a:t>Let</a:t>
            </a:r>
            <a:r>
              <a:rPr lang="ja-JP" altLang="en-US">
                <a:latin typeface="Gill Sans MT" panose="020B0502020104020203" pitchFamily="34" charset="0"/>
              </a:rPr>
              <a:t>’</a:t>
            </a:r>
            <a:r>
              <a:rPr lang="en-US" altLang="ja-JP">
                <a:latin typeface="Gill Sans MT" panose="020B0502020104020203" pitchFamily="34" charset="0"/>
              </a:rPr>
              <a:t>s take a stepwise approach to describe current Internet structure</a:t>
            </a: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72708" name="Footer Placeholder 2">
            <a:extLst>
              <a:ext uri="{FF2B5EF4-FFF2-40B4-BE49-F238E27FC236}">
                <a16:creationId xmlns:a16="http://schemas.microsoft.com/office/drawing/2014/main" id="{C47DE7EF-6B9B-464E-A228-B74F6BCE242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2709" name="Slide Number Placeholder 3">
            <a:extLst>
              <a:ext uri="{FF2B5EF4-FFF2-40B4-BE49-F238E27FC236}">
                <a16:creationId xmlns:a16="http://schemas.microsoft.com/office/drawing/2014/main" id="{FB32EE37-DE0D-4D96-AD5D-4B1D7ACB0B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52CC528-D158-4E3A-B360-E2B388D7CE22}" type="slidenum">
              <a:rPr lang="en-US" altLang="en-US" sz="1200">
                <a:latin typeface="Tahoma" panose="020B0604030504040204" pitchFamily="34" charset="0"/>
              </a:rPr>
              <a:pPr/>
              <a:t>32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Rectangle 2">
            <a:extLst>
              <a:ext uri="{FF2B5EF4-FFF2-40B4-BE49-F238E27FC236}">
                <a16:creationId xmlns:a16="http://schemas.microsoft.com/office/drawing/2014/main" id="{445427AA-D3E9-4B4F-9AA4-384523C5C27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sp>
        <p:nvSpPr>
          <p:cNvPr id="74754" name="Rectangle 3">
            <a:extLst>
              <a:ext uri="{FF2B5EF4-FFF2-40B4-BE49-F238E27FC236}">
                <a16:creationId xmlns:a16="http://schemas.microsoft.com/office/drawing/2014/main" id="{750FFD41-3C8D-4F39-8A9D-1CA90C37285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906463"/>
          </a:xfrm>
        </p:spPr>
        <p:txBody>
          <a:bodyPr/>
          <a:lstStyle/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Question: </a:t>
            </a:r>
            <a:r>
              <a:rPr lang="en-US" altLang="en-US" sz="2400"/>
              <a:t>given </a:t>
            </a:r>
            <a:r>
              <a:rPr lang="en-US" altLang="en-US" sz="2400" i="1"/>
              <a:t>millions</a:t>
            </a:r>
            <a:r>
              <a:rPr lang="en-US" altLang="en-US" sz="2400"/>
              <a:t> of access ISPs, how to connect them together?</a:t>
            </a:r>
          </a:p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74755" name="Picture 76" descr="underline_base">
            <a:extLst>
              <a:ext uri="{FF2B5EF4-FFF2-40B4-BE49-F238E27FC236}">
                <a16:creationId xmlns:a16="http://schemas.microsoft.com/office/drawing/2014/main" id="{0F4421FA-FD3B-4988-A9CA-9B974CA90B8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4756" name="Group 5">
            <a:extLst>
              <a:ext uri="{FF2B5EF4-FFF2-40B4-BE49-F238E27FC236}">
                <a16:creationId xmlns:a16="http://schemas.microsoft.com/office/drawing/2014/main" id="{4291745B-62A0-4BE8-82B4-7A53846FFDD6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4759" name="Group 2">
              <a:extLst>
                <a:ext uri="{FF2B5EF4-FFF2-40B4-BE49-F238E27FC236}">
                  <a16:creationId xmlns:a16="http://schemas.microsoft.com/office/drawing/2014/main" id="{559E5992-EE60-4435-8A71-EA783B358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4811" name="Freeform 84">
                <a:extLst>
                  <a:ext uri="{FF2B5EF4-FFF2-40B4-BE49-F238E27FC236}">
                    <a16:creationId xmlns:a16="http://schemas.microsoft.com/office/drawing/2014/main" id="{3B2C8D02-4FD6-47BF-A3BA-79B371D03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2" name="TextBox 1">
                <a:extLst>
                  <a:ext uri="{FF2B5EF4-FFF2-40B4-BE49-F238E27FC236}">
                    <a16:creationId xmlns:a16="http://schemas.microsoft.com/office/drawing/2014/main" id="{EF16BA80-ED4F-4F3A-AFF4-CA31CD3DFB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0" name="Group 131">
              <a:extLst>
                <a:ext uri="{FF2B5EF4-FFF2-40B4-BE49-F238E27FC236}">
                  <a16:creationId xmlns:a16="http://schemas.microsoft.com/office/drawing/2014/main" id="{E403BAC9-0C0A-4924-956D-9B301D52B0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4809" name="Freeform 84">
                <a:extLst>
                  <a:ext uri="{FF2B5EF4-FFF2-40B4-BE49-F238E27FC236}">
                    <a16:creationId xmlns:a16="http://schemas.microsoft.com/office/drawing/2014/main" id="{F3608D07-D077-4A84-9292-7452D865B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10" name="TextBox 133">
                <a:extLst>
                  <a:ext uri="{FF2B5EF4-FFF2-40B4-BE49-F238E27FC236}">
                    <a16:creationId xmlns:a16="http://schemas.microsoft.com/office/drawing/2014/main" id="{07C79ED6-DF22-411E-A003-7CE72BF501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1" name="Group 135">
              <a:extLst>
                <a:ext uri="{FF2B5EF4-FFF2-40B4-BE49-F238E27FC236}">
                  <a16:creationId xmlns:a16="http://schemas.microsoft.com/office/drawing/2014/main" id="{D7A6E673-A90F-4E78-B6B5-605EFA6D53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4807" name="Freeform 84">
                <a:extLst>
                  <a:ext uri="{FF2B5EF4-FFF2-40B4-BE49-F238E27FC236}">
                    <a16:creationId xmlns:a16="http://schemas.microsoft.com/office/drawing/2014/main" id="{07A5CA19-9248-41D0-A890-6B915E07C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8" name="TextBox 137">
                <a:extLst>
                  <a:ext uri="{FF2B5EF4-FFF2-40B4-BE49-F238E27FC236}">
                    <a16:creationId xmlns:a16="http://schemas.microsoft.com/office/drawing/2014/main" id="{7330B077-BD7A-4D27-86E4-043C5C5C6D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2" name="Group 138">
              <a:extLst>
                <a:ext uri="{FF2B5EF4-FFF2-40B4-BE49-F238E27FC236}">
                  <a16:creationId xmlns:a16="http://schemas.microsoft.com/office/drawing/2014/main" id="{1883923F-4938-48C9-8794-2F8F1D1B1A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4805" name="Freeform 84">
                <a:extLst>
                  <a:ext uri="{FF2B5EF4-FFF2-40B4-BE49-F238E27FC236}">
                    <a16:creationId xmlns:a16="http://schemas.microsoft.com/office/drawing/2014/main" id="{AAB219CB-ABB1-45C3-843C-0160BD386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6" name="TextBox 140">
                <a:extLst>
                  <a:ext uri="{FF2B5EF4-FFF2-40B4-BE49-F238E27FC236}">
                    <a16:creationId xmlns:a16="http://schemas.microsoft.com/office/drawing/2014/main" id="{0F3DE1B7-D501-4B7A-847C-69FF27E3E7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3" name="Group 141">
              <a:extLst>
                <a:ext uri="{FF2B5EF4-FFF2-40B4-BE49-F238E27FC236}">
                  <a16:creationId xmlns:a16="http://schemas.microsoft.com/office/drawing/2014/main" id="{4184567B-7D6A-4823-A219-8E09CFA4BC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4803" name="Freeform 84">
                <a:extLst>
                  <a:ext uri="{FF2B5EF4-FFF2-40B4-BE49-F238E27FC236}">
                    <a16:creationId xmlns:a16="http://schemas.microsoft.com/office/drawing/2014/main" id="{F73B5AB1-6E0E-49B0-B35A-AEC8AB009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4" name="TextBox 143">
                <a:extLst>
                  <a:ext uri="{FF2B5EF4-FFF2-40B4-BE49-F238E27FC236}">
                    <a16:creationId xmlns:a16="http://schemas.microsoft.com/office/drawing/2014/main" id="{7727EDB2-D0A2-491B-9DBD-E41A602B46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4" name="Group 144">
              <a:extLst>
                <a:ext uri="{FF2B5EF4-FFF2-40B4-BE49-F238E27FC236}">
                  <a16:creationId xmlns:a16="http://schemas.microsoft.com/office/drawing/2014/main" id="{13980C91-734F-493F-A960-B754A08370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4801" name="Freeform 84">
                <a:extLst>
                  <a:ext uri="{FF2B5EF4-FFF2-40B4-BE49-F238E27FC236}">
                    <a16:creationId xmlns:a16="http://schemas.microsoft.com/office/drawing/2014/main" id="{9D91150F-AC65-4F98-8E2F-C8878D2E3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2" name="TextBox 146">
                <a:extLst>
                  <a:ext uri="{FF2B5EF4-FFF2-40B4-BE49-F238E27FC236}">
                    <a16:creationId xmlns:a16="http://schemas.microsoft.com/office/drawing/2014/main" id="{B523D212-31E2-49DE-9F48-855030FB93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5" name="Group 147">
              <a:extLst>
                <a:ext uri="{FF2B5EF4-FFF2-40B4-BE49-F238E27FC236}">
                  <a16:creationId xmlns:a16="http://schemas.microsoft.com/office/drawing/2014/main" id="{549E6BB1-D5AD-4DE1-9165-9188C30349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4799" name="Freeform 84">
                <a:extLst>
                  <a:ext uri="{FF2B5EF4-FFF2-40B4-BE49-F238E27FC236}">
                    <a16:creationId xmlns:a16="http://schemas.microsoft.com/office/drawing/2014/main" id="{9C00CFE8-76E7-43A3-923A-3796194ED9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00" name="TextBox 149">
                <a:extLst>
                  <a:ext uri="{FF2B5EF4-FFF2-40B4-BE49-F238E27FC236}">
                    <a16:creationId xmlns:a16="http://schemas.microsoft.com/office/drawing/2014/main" id="{E9ED6FA2-F3DC-4D81-BD62-91573BDB27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6" name="Group 150">
              <a:extLst>
                <a:ext uri="{FF2B5EF4-FFF2-40B4-BE49-F238E27FC236}">
                  <a16:creationId xmlns:a16="http://schemas.microsoft.com/office/drawing/2014/main" id="{55607C44-7D42-43A5-A37E-0E7ED6685D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4797" name="Freeform 84">
                <a:extLst>
                  <a:ext uri="{FF2B5EF4-FFF2-40B4-BE49-F238E27FC236}">
                    <a16:creationId xmlns:a16="http://schemas.microsoft.com/office/drawing/2014/main" id="{11B45216-8615-44A7-AD45-12050C3510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8" name="TextBox 152">
                <a:extLst>
                  <a:ext uri="{FF2B5EF4-FFF2-40B4-BE49-F238E27FC236}">
                    <a16:creationId xmlns:a16="http://schemas.microsoft.com/office/drawing/2014/main" id="{671A5FA6-D0ED-4B8C-AF54-D854454767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7" name="Group 153">
              <a:extLst>
                <a:ext uri="{FF2B5EF4-FFF2-40B4-BE49-F238E27FC236}">
                  <a16:creationId xmlns:a16="http://schemas.microsoft.com/office/drawing/2014/main" id="{B5FAB2E0-E994-4723-8290-973A698646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4795" name="Freeform 84">
                <a:extLst>
                  <a:ext uri="{FF2B5EF4-FFF2-40B4-BE49-F238E27FC236}">
                    <a16:creationId xmlns:a16="http://schemas.microsoft.com/office/drawing/2014/main" id="{8172D90A-CF9D-46AA-9795-A75D820B11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6" name="TextBox 155">
                <a:extLst>
                  <a:ext uri="{FF2B5EF4-FFF2-40B4-BE49-F238E27FC236}">
                    <a16:creationId xmlns:a16="http://schemas.microsoft.com/office/drawing/2014/main" id="{643F0839-9042-4552-8DCE-437135A86B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8" name="Group 156">
              <a:extLst>
                <a:ext uri="{FF2B5EF4-FFF2-40B4-BE49-F238E27FC236}">
                  <a16:creationId xmlns:a16="http://schemas.microsoft.com/office/drawing/2014/main" id="{17C1666E-16E9-426B-8737-361D4AE994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4793" name="Freeform 84">
                <a:extLst>
                  <a:ext uri="{FF2B5EF4-FFF2-40B4-BE49-F238E27FC236}">
                    <a16:creationId xmlns:a16="http://schemas.microsoft.com/office/drawing/2014/main" id="{0F02B7ED-C91A-4960-AEB7-D037BF120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4" name="TextBox 158">
                <a:extLst>
                  <a:ext uri="{FF2B5EF4-FFF2-40B4-BE49-F238E27FC236}">
                    <a16:creationId xmlns:a16="http://schemas.microsoft.com/office/drawing/2014/main" id="{7060F708-5167-45BB-B8ED-10F76E263C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69" name="Group 160">
              <a:extLst>
                <a:ext uri="{FF2B5EF4-FFF2-40B4-BE49-F238E27FC236}">
                  <a16:creationId xmlns:a16="http://schemas.microsoft.com/office/drawing/2014/main" id="{30259B36-992D-4852-844B-3D7A1A8DE0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4791" name="Freeform 84">
                <a:extLst>
                  <a:ext uri="{FF2B5EF4-FFF2-40B4-BE49-F238E27FC236}">
                    <a16:creationId xmlns:a16="http://schemas.microsoft.com/office/drawing/2014/main" id="{0BCE750C-38B3-4B9D-96CE-138A9FC7E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2" name="TextBox 162">
                <a:extLst>
                  <a:ext uri="{FF2B5EF4-FFF2-40B4-BE49-F238E27FC236}">
                    <a16:creationId xmlns:a16="http://schemas.microsoft.com/office/drawing/2014/main" id="{2AE6312C-6274-4892-A9ED-6365944D90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0" name="Group 163">
              <a:extLst>
                <a:ext uri="{FF2B5EF4-FFF2-40B4-BE49-F238E27FC236}">
                  <a16:creationId xmlns:a16="http://schemas.microsoft.com/office/drawing/2014/main" id="{15C85F65-4578-4752-A1AC-CF6F62FFBA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4789" name="Freeform 84">
                <a:extLst>
                  <a:ext uri="{FF2B5EF4-FFF2-40B4-BE49-F238E27FC236}">
                    <a16:creationId xmlns:a16="http://schemas.microsoft.com/office/drawing/2014/main" id="{247CF8AC-885E-47DE-8403-D59FFF2DA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90" name="TextBox 165">
                <a:extLst>
                  <a:ext uri="{FF2B5EF4-FFF2-40B4-BE49-F238E27FC236}">
                    <a16:creationId xmlns:a16="http://schemas.microsoft.com/office/drawing/2014/main" id="{100D2EA5-3AA7-4792-A83C-9D4EBC88B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1" name="Group 166">
              <a:extLst>
                <a:ext uri="{FF2B5EF4-FFF2-40B4-BE49-F238E27FC236}">
                  <a16:creationId xmlns:a16="http://schemas.microsoft.com/office/drawing/2014/main" id="{8E17476C-B0A6-44F5-A439-FA7CD4EB44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4787" name="Freeform 84">
                <a:extLst>
                  <a:ext uri="{FF2B5EF4-FFF2-40B4-BE49-F238E27FC236}">
                    <a16:creationId xmlns:a16="http://schemas.microsoft.com/office/drawing/2014/main" id="{CB940F71-272F-4BB6-8995-300D563ED3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8" name="TextBox 168">
                <a:extLst>
                  <a:ext uri="{FF2B5EF4-FFF2-40B4-BE49-F238E27FC236}">
                    <a16:creationId xmlns:a16="http://schemas.microsoft.com/office/drawing/2014/main" id="{375A9911-015F-498E-8175-DE09471697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2" name="Group 169">
              <a:extLst>
                <a:ext uri="{FF2B5EF4-FFF2-40B4-BE49-F238E27FC236}">
                  <a16:creationId xmlns:a16="http://schemas.microsoft.com/office/drawing/2014/main" id="{41ED2DD1-42C3-43B1-9848-8E66CF6EE5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4785" name="Freeform 84">
                <a:extLst>
                  <a:ext uri="{FF2B5EF4-FFF2-40B4-BE49-F238E27FC236}">
                    <a16:creationId xmlns:a16="http://schemas.microsoft.com/office/drawing/2014/main" id="{F41B1CE4-9D57-4B59-BBF5-D611990F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6" name="TextBox 171">
                <a:extLst>
                  <a:ext uri="{FF2B5EF4-FFF2-40B4-BE49-F238E27FC236}">
                    <a16:creationId xmlns:a16="http://schemas.microsoft.com/office/drawing/2014/main" id="{9C88C267-FEFA-49F9-B8C1-10831AAFB4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3" name="Group 172">
              <a:extLst>
                <a:ext uri="{FF2B5EF4-FFF2-40B4-BE49-F238E27FC236}">
                  <a16:creationId xmlns:a16="http://schemas.microsoft.com/office/drawing/2014/main" id="{59FD14D2-E748-4B53-9FCE-BA2F23288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4783" name="Freeform 84">
                <a:extLst>
                  <a:ext uri="{FF2B5EF4-FFF2-40B4-BE49-F238E27FC236}">
                    <a16:creationId xmlns:a16="http://schemas.microsoft.com/office/drawing/2014/main" id="{F5C81D57-BE33-4CDF-A70A-3A8B611C9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4" name="TextBox 174">
                <a:extLst>
                  <a:ext uri="{FF2B5EF4-FFF2-40B4-BE49-F238E27FC236}">
                    <a16:creationId xmlns:a16="http://schemas.microsoft.com/office/drawing/2014/main" id="{6A66052D-294D-498A-A391-F3DD036F00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4774" name="Group 175">
              <a:extLst>
                <a:ext uri="{FF2B5EF4-FFF2-40B4-BE49-F238E27FC236}">
                  <a16:creationId xmlns:a16="http://schemas.microsoft.com/office/drawing/2014/main" id="{374BFA58-3CE5-46E2-BCD9-A886E52B9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4781" name="Freeform 84">
                <a:extLst>
                  <a:ext uri="{FF2B5EF4-FFF2-40B4-BE49-F238E27FC236}">
                    <a16:creationId xmlns:a16="http://schemas.microsoft.com/office/drawing/2014/main" id="{2FC61F76-4429-4C7D-9533-54A96F2BE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782" name="TextBox 177">
                <a:extLst>
                  <a:ext uri="{FF2B5EF4-FFF2-40B4-BE49-F238E27FC236}">
                    <a16:creationId xmlns:a16="http://schemas.microsoft.com/office/drawing/2014/main" id="{068A4CCA-304D-4EF1-A423-FE5E9EBA4B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4775" name="TextBox 4">
              <a:extLst>
                <a:ext uri="{FF2B5EF4-FFF2-40B4-BE49-F238E27FC236}">
                  <a16:creationId xmlns:a16="http://schemas.microsoft.com/office/drawing/2014/main" id="{EE41579D-1B2D-4BBC-B112-F3A2C281EB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6" name="TextBox 179">
              <a:extLst>
                <a:ext uri="{FF2B5EF4-FFF2-40B4-BE49-F238E27FC236}">
                  <a16:creationId xmlns:a16="http://schemas.microsoft.com/office/drawing/2014/main" id="{61B44E59-CBC5-4F9E-A05F-8033166A4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7" name="TextBox 180">
              <a:extLst>
                <a:ext uri="{FF2B5EF4-FFF2-40B4-BE49-F238E27FC236}">
                  <a16:creationId xmlns:a16="http://schemas.microsoft.com/office/drawing/2014/main" id="{175E5A59-9076-47FB-8191-C41DEA417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8" name="TextBox 181">
              <a:extLst>
                <a:ext uri="{FF2B5EF4-FFF2-40B4-BE49-F238E27FC236}">
                  <a16:creationId xmlns:a16="http://schemas.microsoft.com/office/drawing/2014/main" id="{01AC77A5-E9F4-43F2-B097-07DA04F98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79" name="TextBox 182">
              <a:extLst>
                <a:ext uri="{FF2B5EF4-FFF2-40B4-BE49-F238E27FC236}">
                  <a16:creationId xmlns:a16="http://schemas.microsoft.com/office/drawing/2014/main" id="{0C73C9ED-ABD5-4CC8-AF37-29B7CB30A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4780" name="TextBox 183">
              <a:extLst>
                <a:ext uri="{FF2B5EF4-FFF2-40B4-BE49-F238E27FC236}">
                  <a16:creationId xmlns:a16="http://schemas.microsoft.com/office/drawing/2014/main" id="{1FAF712E-FB89-46CA-AF5F-9E5CDC02B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4757" name="Footer Placeholder 2">
            <a:extLst>
              <a:ext uri="{FF2B5EF4-FFF2-40B4-BE49-F238E27FC236}">
                <a16:creationId xmlns:a16="http://schemas.microsoft.com/office/drawing/2014/main" id="{4F0FC52D-5127-445A-B115-0A53F4B43F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4758" name="Slide Number Placeholder 3">
            <a:extLst>
              <a:ext uri="{FF2B5EF4-FFF2-40B4-BE49-F238E27FC236}">
                <a16:creationId xmlns:a16="http://schemas.microsoft.com/office/drawing/2014/main" id="{2819B623-A2F4-4760-9EED-6C745302FB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A50E42E-5F07-4970-891C-CBDD6836AF9C}" type="slidenum">
              <a:rPr lang="en-US" altLang="en-US" sz="1200">
                <a:latin typeface="Tahoma" panose="020B0604030504040204" pitchFamily="34" charset="0"/>
              </a:rPr>
              <a:pPr/>
              <a:t>33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Rectangle 2">
            <a:extLst>
              <a:ext uri="{FF2B5EF4-FFF2-40B4-BE49-F238E27FC236}">
                <a16:creationId xmlns:a16="http://schemas.microsoft.com/office/drawing/2014/main" id="{5558DB90-793F-43E5-B654-34DFF2A7ABE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sp>
        <p:nvSpPr>
          <p:cNvPr id="76802" name="Rectangle 3">
            <a:extLst>
              <a:ext uri="{FF2B5EF4-FFF2-40B4-BE49-F238E27FC236}">
                <a16:creationId xmlns:a16="http://schemas.microsoft.com/office/drawing/2014/main" id="{A1E34D6A-9468-48D0-9B40-031A18224C9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73075" y="1073150"/>
            <a:ext cx="8204200" cy="673100"/>
          </a:xfrm>
        </p:spPr>
        <p:txBody>
          <a:bodyPr/>
          <a:lstStyle/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r>
              <a:rPr lang="en-US" altLang="en-US" sz="2400" i="1">
                <a:solidFill>
                  <a:srgbClr val="CC0000"/>
                </a:solidFill>
              </a:rPr>
              <a:t>Option: </a:t>
            </a:r>
            <a:r>
              <a:rPr lang="en-US" altLang="en-US" sz="2400" i="1"/>
              <a:t>connect each access ISP to every other access ISP? </a:t>
            </a:r>
          </a:p>
          <a:p>
            <a:pPr marL="0" indent="0" eaLnBrk="1" hangingPunct="1">
              <a:buSzPct val="75000"/>
              <a:buFont typeface="Wingdings" panose="05000000000000000000" pitchFamily="2" charset="2"/>
              <a:buNone/>
            </a:pPr>
            <a:endParaRPr lang="en-US" altLang="en-US" sz="2400"/>
          </a:p>
        </p:txBody>
      </p:sp>
      <p:pic>
        <p:nvPicPr>
          <p:cNvPr id="76803" name="Picture 76" descr="underline_base">
            <a:extLst>
              <a:ext uri="{FF2B5EF4-FFF2-40B4-BE49-F238E27FC236}">
                <a16:creationId xmlns:a16="http://schemas.microsoft.com/office/drawing/2014/main" id="{2FCE1E73-FDD8-4137-B0A7-831803BF8EA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6804" name="Group 141">
            <a:extLst>
              <a:ext uri="{FF2B5EF4-FFF2-40B4-BE49-F238E27FC236}">
                <a16:creationId xmlns:a16="http://schemas.microsoft.com/office/drawing/2014/main" id="{110ADF5C-240B-4D1D-B6C5-5C4F02D46205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76912" name="Freeform 84">
              <a:extLst>
                <a:ext uri="{FF2B5EF4-FFF2-40B4-BE49-F238E27FC236}">
                  <a16:creationId xmlns:a16="http://schemas.microsoft.com/office/drawing/2014/main" id="{80C6B110-7612-4398-9328-05B2836A7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3" name="TextBox 143">
              <a:extLst>
                <a:ext uri="{FF2B5EF4-FFF2-40B4-BE49-F238E27FC236}">
                  <a16:creationId xmlns:a16="http://schemas.microsoft.com/office/drawing/2014/main" id="{02E9102D-CA23-465A-A3BE-A31CE00FF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05" name="Group 144">
            <a:extLst>
              <a:ext uri="{FF2B5EF4-FFF2-40B4-BE49-F238E27FC236}">
                <a16:creationId xmlns:a16="http://schemas.microsoft.com/office/drawing/2014/main" id="{EBD732DE-2DD6-449C-90B2-245C14D7B846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76910" name="Freeform 84">
              <a:extLst>
                <a:ext uri="{FF2B5EF4-FFF2-40B4-BE49-F238E27FC236}">
                  <a16:creationId xmlns:a16="http://schemas.microsoft.com/office/drawing/2014/main" id="{B4C7FAB6-E019-42BA-9926-E2BF73A30B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911" name="TextBox 146">
              <a:extLst>
                <a:ext uri="{FF2B5EF4-FFF2-40B4-BE49-F238E27FC236}">
                  <a16:creationId xmlns:a16="http://schemas.microsoft.com/office/drawing/2014/main" id="{9A9F94AD-5796-44B6-8BA4-D2B274505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06" name="TextBox 181">
            <a:extLst>
              <a:ext uri="{FF2B5EF4-FFF2-40B4-BE49-F238E27FC236}">
                <a16:creationId xmlns:a16="http://schemas.microsoft.com/office/drawing/2014/main" id="{9501F409-0B74-494E-A729-A4EFAFAD235A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7" name="TextBox 182">
            <a:extLst>
              <a:ext uri="{FF2B5EF4-FFF2-40B4-BE49-F238E27FC236}">
                <a16:creationId xmlns:a16="http://schemas.microsoft.com/office/drawing/2014/main" id="{4589DFC6-2463-4B22-B859-D66D915AF4F3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76808" name="TextBox 183">
            <a:extLst>
              <a:ext uri="{FF2B5EF4-FFF2-40B4-BE49-F238E27FC236}">
                <a16:creationId xmlns:a16="http://schemas.microsoft.com/office/drawing/2014/main" id="{3A990E4B-7B22-4C11-8331-9B51B3DB9225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19" name="Group 25">
            <a:extLst>
              <a:ext uri="{FF2B5EF4-FFF2-40B4-BE49-F238E27FC236}">
                <a16:creationId xmlns:a16="http://schemas.microsoft.com/office/drawing/2014/main" id="{051B46C6-C09A-409D-9FDF-D41643658A44}"/>
              </a:ext>
            </a:extLst>
          </p:cNvPr>
          <p:cNvGrpSpPr>
            <a:grpSpLocks/>
          </p:cNvGrpSpPr>
          <p:nvPr/>
        </p:nvGrpSpPr>
        <p:grpSpPr bwMode="auto">
          <a:xfrm>
            <a:off x="908050" y="2281238"/>
            <a:ext cx="7361238" cy="3768725"/>
            <a:chOff x="888125" y="2295063"/>
            <a:chExt cx="7361771" cy="3769689"/>
          </a:xfrm>
        </p:grpSpPr>
        <p:cxnSp>
          <p:nvCxnSpPr>
            <p:cNvPr id="76890" name="Straight Connector 7">
              <a:extLst>
                <a:ext uri="{FF2B5EF4-FFF2-40B4-BE49-F238E27FC236}">
                  <a16:creationId xmlns:a16="http://schemas.microsoft.com/office/drawing/2014/main" id="{BBF8A6B9-3D1F-46E9-AD16-E502FED90B57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1" name="Straight Connector 188">
              <a:extLst>
                <a:ext uri="{FF2B5EF4-FFF2-40B4-BE49-F238E27FC236}">
                  <a16:creationId xmlns:a16="http://schemas.microsoft.com/office/drawing/2014/main" id="{C6BDEA1F-1F2F-4BF0-A9B2-A76BE302C289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2" name="Straight Connector 190">
              <a:extLst>
                <a:ext uri="{FF2B5EF4-FFF2-40B4-BE49-F238E27FC236}">
                  <a16:creationId xmlns:a16="http://schemas.microsoft.com/office/drawing/2014/main" id="{AD1673D5-7F09-4FCB-BF43-958C57FA95AC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3" name="Straight Connector 192">
              <a:extLst>
                <a:ext uri="{FF2B5EF4-FFF2-40B4-BE49-F238E27FC236}">
                  <a16:creationId xmlns:a16="http://schemas.microsoft.com/office/drawing/2014/main" id="{C14A7CEB-B4A3-455E-BE9D-AF89BD6F18C4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4" name="Straight Connector 195">
              <a:extLst>
                <a:ext uri="{FF2B5EF4-FFF2-40B4-BE49-F238E27FC236}">
                  <a16:creationId xmlns:a16="http://schemas.microsoft.com/office/drawing/2014/main" id="{FCCFF52C-1DB2-444C-8C8D-06E4CA5CD985}"/>
                </a:ext>
              </a:extLst>
            </p:cNvPr>
            <p:cNvCxnSpPr>
              <a:cxnSpLocks noChangeShapeType="1"/>
              <a:stCxn id="76852" idx="0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5" name="Straight Connector 197">
              <a:extLst>
                <a:ext uri="{FF2B5EF4-FFF2-40B4-BE49-F238E27FC236}">
                  <a16:creationId xmlns:a16="http://schemas.microsoft.com/office/drawing/2014/main" id="{21101B3B-6F68-4509-8D48-DCA8EB30414A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6" name="Straight Connector 199">
              <a:extLst>
                <a:ext uri="{FF2B5EF4-FFF2-40B4-BE49-F238E27FC236}">
                  <a16:creationId xmlns:a16="http://schemas.microsoft.com/office/drawing/2014/main" id="{A8523287-CB45-41FC-B4BA-85F7657CC843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7" name="Straight Connector 201">
              <a:extLst>
                <a:ext uri="{FF2B5EF4-FFF2-40B4-BE49-F238E27FC236}">
                  <a16:creationId xmlns:a16="http://schemas.microsoft.com/office/drawing/2014/main" id="{2D57627D-2E40-4D2E-941F-89B998F77C2A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8" name="Straight Connector 203">
              <a:extLst>
                <a:ext uri="{FF2B5EF4-FFF2-40B4-BE49-F238E27FC236}">
                  <a16:creationId xmlns:a16="http://schemas.microsoft.com/office/drawing/2014/main" id="{66C0CA7C-9F8F-4818-9A18-86616FE2C6F5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99" name="Straight Connector 204">
              <a:extLst>
                <a:ext uri="{FF2B5EF4-FFF2-40B4-BE49-F238E27FC236}">
                  <a16:creationId xmlns:a16="http://schemas.microsoft.com/office/drawing/2014/main" id="{D75542DA-156F-4BB4-9391-4FD0C78A968D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0" name="Straight Connector 207">
              <a:extLst>
                <a:ext uri="{FF2B5EF4-FFF2-40B4-BE49-F238E27FC236}">
                  <a16:creationId xmlns:a16="http://schemas.microsoft.com/office/drawing/2014/main" id="{88C3A9B1-B205-4E82-99D3-E2D1941821DB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1" name="Straight Connector 209">
              <a:extLst>
                <a:ext uri="{FF2B5EF4-FFF2-40B4-BE49-F238E27FC236}">
                  <a16:creationId xmlns:a16="http://schemas.microsoft.com/office/drawing/2014/main" id="{F9284218-A807-4389-9BBA-4F58E9DEE15F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2" name="Straight Connector 211">
              <a:extLst>
                <a:ext uri="{FF2B5EF4-FFF2-40B4-BE49-F238E27FC236}">
                  <a16:creationId xmlns:a16="http://schemas.microsoft.com/office/drawing/2014/main" id="{5D36FB3D-08F5-4527-BDCC-E076C34CDD37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3" name="Straight Connector 213">
              <a:extLst>
                <a:ext uri="{FF2B5EF4-FFF2-40B4-BE49-F238E27FC236}">
                  <a16:creationId xmlns:a16="http://schemas.microsoft.com/office/drawing/2014/main" id="{D8F0B1C0-4DAD-443D-8CB8-B76026A92ADB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904" name="Straight Connector 215">
              <a:extLst>
                <a:ext uri="{FF2B5EF4-FFF2-40B4-BE49-F238E27FC236}">
                  <a16:creationId xmlns:a16="http://schemas.microsoft.com/office/drawing/2014/main" id="{7BF6ABC0-6634-4255-98E4-AB2E8CD26B5D}"/>
                </a:ext>
              </a:extLst>
            </p:cNvPr>
            <p:cNvCxnSpPr>
              <a:cxnSpLocks noChangeShapeType="1"/>
              <a:endCxn id="76852" idx="0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6905" name="TextBox 24">
              <a:extLst>
                <a:ext uri="{FF2B5EF4-FFF2-40B4-BE49-F238E27FC236}">
                  <a16:creationId xmlns:a16="http://schemas.microsoft.com/office/drawing/2014/main" id="{B7CA39DB-D29C-4330-8ADC-9F84692B4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6" name="TextBox 218">
              <a:extLst>
                <a:ext uri="{FF2B5EF4-FFF2-40B4-BE49-F238E27FC236}">
                  <a16:creationId xmlns:a16="http://schemas.microsoft.com/office/drawing/2014/main" id="{E32D1C7C-A5E0-4838-9391-1FC4D9E7B4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…</a:t>
              </a:r>
            </a:p>
          </p:txBody>
        </p:sp>
        <p:sp>
          <p:nvSpPr>
            <p:cNvPr id="76907" name="TextBox 219">
              <a:extLst>
                <a:ext uri="{FF2B5EF4-FFF2-40B4-BE49-F238E27FC236}">
                  <a16:creationId xmlns:a16="http://schemas.microsoft.com/office/drawing/2014/main" id="{5632FF00-13A6-4125-AD97-0524B13550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8" name="TextBox 220">
              <a:extLst>
                <a:ext uri="{FF2B5EF4-FFF2-40B4-BE49-F238E27FC236}">
                  <a16:creationId xmlns:a16="http://schemas.microsoft.com/office/drawing/2014/main" id="{9E97C733-120D-4632-8989-18F55EC53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  <p:sp>
          <p:nvSpPr>
            <p:cNvPr id="76909" name="TextBox 221">
              <a:extLst>
                <a:ext uri="{FF2B5EF4-FFF2-40B4-BE49-F238E27FC236}">
                  <a16:creationId xmlns:a16="http://schemas.microsoft.com/office/drawing/2014/main" id="{8160F587-9FB9-447F-8834-C7817CE97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…</a:t>
              </a:r>
            </a:p>
          </p:txBody>
        </p:sp>
      </p:grpSp>
      <p:grpSp>
        <p:nvGrpSpPr>
          <p:cNvPr id="20" name="Group 223">
            <a:extLst>
              <a:ext uri="{FF2B5EF4-FFF2-40B4-BE49-F238E27FC236}">
                <a16:creationId xmlns:a16="http://schemas.microsoft.com/office/drawing/2014/main" id="{CFD8A6A3-D0B7-46B7-B1F0-B230A0FC0D43}"/>
              </a:ext>
            </a:extLst>
          </p:cNvPr>
          <p:cNvGrpSpPr>
            <a:grpSpLocks/>
          </p:cNvGrpSpPr>
          <p:nvPr/>
        </p:nvGrpSpPr>
        <p:grpSpPr bwMode="auto">
          <a:xfrm>
            <a:off x="1158875" y="2305050"/>
            <a:ext cx="7094538" cy="3695700"/>
            <a:chOff x="862570" y="2361120"/>
            <a:chExt cx="7094553" cy="3695520"/>
          </a:xfrm>
        </p:grpSpPr>
        <p:cxnSp>
          <p:nvCxnSpPr>
            <p:cNvPr id="76875" name="Straight Connector 224">
              <a:extLst>
                <a:ext uri="{FF2B5EF4-FFF2-40B4-BE49-F238E27FC236}">
                  <a16:creationId xmlns:a16="http://schemas.microsoft.com/office/drawing/2014/main" id="{FF2E755F-7481-4DDF-AF4C-A9FA06F68A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6" name="Straight Connector 225">
              <a:extLst>
                <a:ext uri="{FF2B5EF4-FFF2-40B4-BE49-F238E27FC236}">
                  <a16:creationId xmlns:a16="http://schemas.microsoft.com/office/drawing/2014/main" id="{470D2F6F-B4F7-43DF-90BA-53587BDD47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7" name="Straight Connector 226">
              <a:extLst>
                <a:ext uri="{FF2B5EF4-FFF2-40B4-BE49-F238E27FC236}">
                  <a16:creationId xmlns:a16="http://schemas.microsoft.com/office/drawing/2014/main" id="{A165B8EE-DB93-4E17-B5FD-09E8E21360E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8" name="Straight Connector 227">
              <a:extLst>
                <a:ext uri="{FF2B5EF4-FFF2-40B4-BE49-F238E27FC236}">
                  <a16:creationId xmlns:a16="http://schemas.microsoft.com/office/drawing/2014/main" id="{BB60669D-6824-4411-8B59-8A9A0F3C11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9" name="Straight Connector 228">
              <a:extLst>
                <a:ext uri="{FF2B5EF4-FFF2-40B4-BE49-F238E27FC236}">
                  <a16:creationId xmlns:a16="http://schemas.microsoft.com/office/drawing/2014/main" id="{D0BD8CDC-86FB-4C3C-A9A6-14FFFB9656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0" name="Straight Connector 229">
              <a:extLst>
                <a:ext uri="{FF2B5EF4-FFF2-40B4-BE49-F238E27FC236}">
                  <a16:creationId xmlns:a16="http://schemas.microsoft.com/office/drawing/2014/main" id="{AD2088F2-6913-4ED3-BF20-01281FC996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1" name="Straight Connector 230">
              <a:extLst>
                <a:ext uri="{FF2B5EF4-FFF2-40B4-BE49-F238E27FC236}">
                  <a16:creationId xmlns:a16="http://schemas.microsoft.com/office/drawing/2014/main" id="{37473AC7-69EB-4A70-81EA-BB49E460BF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2" name="Straight Connector 231">
              <a:extLst>
                <a:ext uri="{FF2B5EF4-FFF2-40B4-BE49-F238E27FC236}">
                  <a16:creationId xmlns:a16="http://schemas.microsoft.com/office/drawing/2014/main" id="{681B2E66-DE0F-4537-B846-6B5702F380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3" name="Straight Connector 232">
              <a:extLst>
                <a:ext uri="{FF2B5EF4-FFF2-40B4-BE49-F238E27FC236}">
                  <a16:creationId xmlns:a16="http://schemas.microsoft.com/office/drawing/2014/main" id="{03966E08-6C75-4564-A611-FE9D214C3B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4" name="Straight Connector 233">
              <a:extLst>
                <a:ext uri="{FF2B5EF4-FFF2-40B4-BE49-F238E27FC236}">
                  <a16:creationId xmlns:a16="http://schemas.microsoft.com/office/drawing/2014/main" id="{D53920C0-0816-4D8C-B50F-99BD213F29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5" name="Straight Connector 234">
              <a:extLst>
                <a:ext uri="{FF2B5EF4-FFF2-40B4-BE49-F238E27FC236}">
                  <a16:creationId xmlns:a16="http://schemas.microsoft.com/office/drawing/2014/main" id="{6BEDF259-7E17-44BF-958D-FA7F036071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6" name="Straight Connector 235">
              <a:extLst>
                <a:ext uri="{FF2B5EF4-FFF2-40B4-BE49-F238E27FC236}">
                  <a16:creationId xmlns:a16="http://schemas.microsoft.com/office/drawing/2014/main" id="{231A630C-0A91-423B-98F1-F115C4C9F4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7" name="Straight Connector 236">
              <a:extLst>
                <a:ext uri="{FF2B5EF4-FFF2-40B4-BE49-F238E27FC236}">
                  <a16:creationId xmlns:a16="http://schemas.microsoft.com/office/drawing/2014/main" id="{0529E7BA-E2E2-47CB-B887-C31976D79D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8" name="Straight Connector 237">
              <a:extLst>
                <a:ext uri="{FF2B5EF4-FFF2-40B4-BE49-F238E27FC236}">
                  <a16:creationId xmlns:a16="http://schemas.microsoft.com/office/drawing/2014/main" id="{ADA4A7C2-2880-443D-ADE7-2C87432156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89" name="Straight Connector 238">
              <a:extLst>
                <a:ext uri="{FF2B5EF4-FFF2-40B4-BE49-F238E27FC236}">
                  <a16:creationId xmlns:a16="http://schemas.microsoft.com/office/drawing/2014/main" id="{56406DA2-7285-4172-B612-A2F9C6B752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1" name="Group 239">
            <a:extLst>
              <a:ext uri="{FF2B5EF4-FFF2-40B4-BE49-F238E27FC236}">
                <a16:creationId xmlns:a16="http://schemas.microsoft.com/office/drawing/2014/main" id="{D058E4D4-45A0-4D01-9B23-C3442C87BF2A}"/>
              </a:ext>
            </a:extLst>
          </p:cNvPr>
          <p:cNvGrpSpPr>
            <a:grpSpLocks/>
          </p:cNvGrpSpPr>
          <p:nvPr/>
        </p:nvGrpSpPr>
        <p:grpSpPr bwMode="auto">
          <a:xfrm>
            <a:off x="1095375" y="2195513"/>
            <a:ext cx="7158038" cy="3798887"/>
            <a:chOff x="799176" y="2251902"/>
            <a:chExt cx="7158126" cy="3799069"/>
          </a:xfrm>
        </p:grpSpPr>
        <p:cxnSp>
          <p:nvCxnSpPr>
            <p:cNvPr id="76860" name="Straight Connector 240">
              <a:extLst>
                <a:ext uri="{FF2B5EF4-FFF2-40B4-BE49-F238E27FC236}">
                  <a16:creationId xmlns:a16="http://schemas.microsoft.com/office/drawing/2014/main" id="{0225939D-4360-40F5-97F9-A4872B0EFE1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1" name="Straight Connector 241">
              <a:extLst>
                <a:ext uri="{FF2B5EF4-FFF2-40B4-BE49-F238E27FC236}">
                  <a16:creationId xmlns:a16="http://schemas.microsoft.com/office/drawing/2014/main" id="{205BB1CB-F93F-45BD-87D0-8DDF039495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2" name="Straight Connector 242">
              <a:extLst>
                <a:ext uri="{FF2B5EF4-FFF2-40B4-BE49-F238E27FC236}">
                  <a16:creationId xmlns:a16="http://schemas.microsoft.com/office/drawing/2014/main" id="{C96C5ECE-CB99-4348-9938-A5CC974EE2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3" name="Straight Connector 243">
              <a:extLst>
                <a:ext uri="{FF2B5EF4-FFF2-40B4-BE49-F238E27FC236}">
                  <a16:creationId xmlns:a16="http://schemas.microsoft.com/office/drawing/2014/main" id="{4CACA92E-FD7D-4ABD-8402-727F038D75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4" name="Straight Connector 244">
              <a:extLst>
                <a:ext uri="{FF2B5EF4-FFF2-40B4-BE49-F238E27FC236}">
                  <a16:creationId xmlns:a16="http://schemas.microsoft.com/office/drawing/2014/main" id="{0B810125-6EDE-4591-8429-C535D575777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5" name="Straight Connector 245">
              <a:extLst>
                <a:ext uri="{FF2B5EF4-FFF2-40B4-BE49-F238E27FC236}">
                  <a16:creationId xmlns:a16="http://schemas.microsoft.com/office/drawing/2014/main" id="{98AF614A-670E-4732-BD22-428EF4E426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6" name="Straight Connector 246">
              <a:extLst>
                <a:ext uri="{FF2B5EF4-FFF2-40B4-BE49-F238E27FC236}">
                  <a16:creationId xmlns:a16="http://schemas.microsoft.com/office/drawing/2014/main" id="{F9A2DE5B-0BF9-4B3A-9366-F2CC954F77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7" name="Straight Connector 247">
              <a:extLst>
                <a:ext uri="{FF2B5EF4-FFF2-40B4-BE49-F238E27FC236}">
                  <a16:creationId xmlns:a16="http://schemas.microsoft.com/office/drawing/2014/main" id="{55D880D4-BF18-4718-AF82-E344DF011D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8" name="Straight Connector 248">
              <a:extLst>
                <a:ext uri="{FF2B5EF4-FFF2-40B4-BE49-F238E27FC236}">
                  <a16:creationId xmlns:a16="http://schemas.microsoft.com/office/drawing/2014/main" id="{BA25C50E-EFED-46A5-91BC-BC6B2AF6BF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69" name="Straight Connector 249">
              <a:extLst>
                <a:ext uri="{FF2B5EF4-FFF2-40B4-BE49-F238E27FC236}">
                  <a16:creationId xmlns:a16="http://schemas.microsoft.com/office/drawing/2014/main" id="{4CD0E3C2-F4C7-4EEF-9CAB-4F1B4E7EC5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0" name="Straight Connector 250">
              <a:extLst>
                <a:ext uri="{FF2B5EF4-FFF2-40B4-BE49-F238E27FC236}">
                  <a16:creationId xmlns:a16="http://schemas.microsoft.com/office/drawing/2014/main" id="{56783E0D-C64F-433C-9DBA-BAC8AE3D7F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1" name="Straight Connector 251">
              <a:extLst>
                <a:ext uri="{FF2B5EF4-FFF2-40B4-BE49-F238E27FC236}">
                  <a16:creationId xmlns:a16="http://schemas.microsoft.com/office/drawing/2014/main" id="{F673C86A-1F66-4C43-8905-A0DC296C41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2" name="Straight Connector 252">
              <a:extLst>
                <a:ext uri="{FF2B5EF4-FFF2-40B4-BE49-F238E27FC236}">
                  <a16:creationId xmlns:a16="http://schemas.microsoft.com/office/drawing/2014/main" id="{AACCDC77-42E7-41A8-9FB2-4546544283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3" name="Straight Connector 253">
              <a:extLst>
                <a:ext uri="{FF2B5EF4-FFF2-40B4-BE49-F238E27FC236}">
                  <a16:creationId xmlns:a16="http://schemas.microsoft.com/office/drawing/2014/main" id="{A7CAF968-9FB6-49ED-B304-46865D103F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874" name="Straight Connector 254">
              <a:extLst>
                <a:ext uri="{FF2B5EF4-FFF2-40B4-BE49-F238E27FC236}">
                  <a16:creationId xmlns:a16="http://schemas.microsoft.com/office/drawing/2014/main" id="{27CDE0C6-04F7-43C6-8F49-28023DFE2C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F4CA7A5A-787C-4C17-ADCF-1D686D7E8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97138" y="340360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connecting each access ISP to each other directly </a:t>
            </a:r>
            <a:r>
              <a:rPr lang="en-US" altLang="en-US" i="1">
                <a:solidFill>
                  <a:srgbClr val="CC0000"/>
                </a:solidFill>
              </a:rPr>
              <a:t>doesn’t scale: </a:t>
            </a:r>
            <a:r>
              <a:rPr lang="en-US" altLang="en-US"/>
              <a:t>O(</a:t>
            </a:r>
            <a:r>
              <a:rPr lang="en-US" altLang="en-US" i="1"/>
              <a:t>N</a:t>
            </a:r>
            <a:r>
              <a:rPr lang="en-US" altLang="en-US" baseline="30000"/>
              <a:t>2</a:t>
            </a:r>
            <a:r>
              <a:rPr lang="en-US" altLang="en-US"/>
              <a:t>) connections.</a:t>
            </a:r>
          </a:p>
        </p:txBody>
      </p:sp>
      <p:sp>
        <p:nvSpPr>
          <p:cNvPr id="76813" name="Footer Placeholder 2">
            <a:extLst>
              <a:ext uri="{FF2B5EF4-FFF2-40B4-BE49-F238E27FC236}">
                <a16:creationId xmlns:a16="http://schemas.microsoft.com/office/drawing/2014/main" id="{286FC4B2-579A-4409-841E-F5E39EABDE8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6814" name="Slide Number Placeholder 3">
            <a:extLst>
              <a:ext uri="{FF2B5EF4-FFF2-40B4-BE49-F238E27FC236}">
                <a16:creationId xmlns:a16="http://schemas.microsoft.com/office/drawing/2014/main" id="{1BF5631B-D556-4D3F-9B23-E423455D7F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DA546A7-75AA-46BB-9FE3-5977B1358E0D}" type="slidenum">
              <a:rPr lang="en-US" altLang="en-US" sz="1200">
                <a:latin typeface="Tahoma" panose="020B0604030504040204" pitchFamily="34" charset="0"/>
              </a:rPr>
              <a:pPr/>
              <a:t>34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76815" name="Group 2">
            <a:extLst>
              <a:ext uri="{FF2B5EF4-FFF2-40B4-BE49-F238E27FC236}">
                <a16:creationId xmlns:a16="http://schemas.microsoft.com/office/drawing/2014/main" id="{ED8CBEA0-1D46-4B09-A873-929FA9894A0B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76858" name="Freeform 84">
              <a:extLst>
                <a:ext uri="{FF2B5EF4-FFF2-40B4-BE49-F238E27FC236}">
                  <a16:creationId xmlns:a16="http://schemas.microsoft.com/office/drawing/2014/main" id="{A95E8C86-8775-4B79-9D29-786579A84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9" name="TextBox 1">
              <a:extLst>
                <a:ext uri="{FF2B5EF4-FFF2-40B4-BE49-F238E27FC236}">
                  <a16:creationId xmlns:a16="http://schemas.microsoft.com/office/drawing/2014/main" id="{70D95D55-7A4D-4ECF-B354-DD31A33F01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6" name="Group 131">
            <a:extLst>
              <a:ext uri="{FF2B5EF4-FFF2-40B4-BE49-F238E27FC236}">
                <a16:creationId xmlns:a16="http://schemas.microsoft.com/office/drawing/2014/main" id="{ADE5716C-A69F-4902-8179-3CD1DCFA6C77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76856" name="Freeform 84">
              <a:extLst>
                <a:ext uri="{FF2B5EF4-FFF2-40B4-BE49-F238E27FC236}">
                  <a16:creationId xmlns:a16="http://schemas.microsoft.com/office/drawing/2014/main" id="{D36543AF-F622-43B5-9A7D-A8B8211C54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7" name="TextBox 133">
              <a:extLst>
                <a:ext uri="{FF2B5EF4-FFF2-40B4-BE49-F238E27FC236}">
                  <a16:creationId xmlns:a16="http://schemas.microsoft.com/office/drawing/2014/main" id="{B166D643-A246-4181-8D89-5893061833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7" name="Group 153">
            <a:extLst>
              <a:ext uri="{FF2B5EF4-FFF2-40B4-BE49-F238E27FC236}">
                <a16:creationId xmlns:a16="http://schemas.microsoft.com/office/drawing/2014/main" id="{7BB68A00-48BE-4AD1-B26E-E8DBC3A74F0B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76854" name="Freeform 84">
              <a:extLst>
                <a:ext uri="{FF2B5EF4-FFF2-40B4-BE49-F238E27FC236}">
                  <a16:creationId xmlns:a16="http://schemas.microsoft.com/office/drawing/2014/main" id="{D2FDB706-677F-47BF-BB73-88165C93F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5" name="TextBox 155">
              <a:extLst>
                <a:ext uri="{FF2B5EF4-FFF2-40B4-BE49-F238E27FC236}">
                  <a16:creationId xmlns:a16="http://schemas.microsoft.com/office/drawing/2014/main" id="{0026276F-2C17-423D-A5F4-52E327E34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8" name="Group 138">
            <a:extLst>
              <a:ext uri="{FF2B5EF4-FFF2-40B4-BE49-F238E27FC236}">
                <a16:creationId xmlns:a16="http://schemas.microsoft.com/office/drawing/2014/main" id="{EB6C4C73-4825-4CA8-AC73-778D3EEC2B42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76852" name="Freeform 84">
              <a:extLst>
                <a:ext uri="{FF2B5EF4-FFF2-40B4-BE49-F238E27FC236}">
                  <a16:creationId xmlns:a16="http://schemas.microsoft.com/office/drawing/2014/main" id="{25DB1A75-CA9C-42BF-983F-106A3DEE5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3" name="TextBox 140">
              <a:extLst>
                <a:ext uri="{FF2B5EF4-FFF2-40B4-BE49-F238E27FC236}">
                  <a16:creationId xmlns:a16="http://schemas.microsoft.com/office/drawing/2014/main" id="{E2B05106-1EFC-4AB2-A99E-818DB54FBC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19" name="Group 150">
            <a:extLst>
              <a:ext uri="{FF2B5EF4-FFF2-40B4-BE49-F238E27FC236}">
                <a16:creationId xmlns:a16="http://schemas.microsoft.com/office/drawing/2014/main" id="{53551700-3B6A-431A-98AD-08640FE62862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76850" name="Freeform 84">
              <a:extLst>
                <a:ext uri="{FF2B5EF4-FFF2-40B4-BE49-F238E27FC236}">
                  <a16:creationId xmlns:a16="http://schemas.microsoft.com/office/drawing/2014/main" id="{AD697581-AFE3-483A-B108-3363263E4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51" name="TextBox 152">
              <a:extLst>
                <a:ext uri="{FF2B5EF4-FFF2-40B4-BE49-F238E27FC236}">
                  <a16:creationId xmlns:a16="http://schemas.microsoft.com/office/drawing/2014/main" id="{B8736250-F93C-4E9B-8C20-3227E14182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0" name="Group 156">
            <a:extLst>
              <a:ext uri="{FF2B5EF4-FFF2-40B4-BE49-F238E27FC236}">
                <a16:creationId xmlns:a16="http://schemas.microsoft.com/office/drawing/2014/main" id="{F5AD75C5-2B8B-42CD-89D8-F7B4E9AEF7A0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76848" name="Freeform 84">
              <a:extLst>
                <a:ext uri="{FF2B5EF4-FFF2-40B4-BE49-F238E27FC236}">
                  <a16:creationId xmlns:a16="http://schemas.microsoft.com/office/drawing/2014/main" id="{6DF75FAB-9AB7-4A8E-9C27-C7BF72D7C7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9" name="TextBox 158">
              <a:extLst>
                <a:ext uri="{FF2B5EF4-FFF2-40B4-BE49-F238E27FC236}">
                  <a16:creationId xmlns:a16="http://schemas.microsoft.com/office/drawing/2014/main" id="{B8839721-FA08-418A-9066-BB47EF8E82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1" name="TextBox 4">
            <a:extLst>
              <a:ext uri="{FF2B5EF4-FFF2-40B4-BE49-F238E27FC236}">
                <a16:creationId xmlns:a16="http://schemas.microsoft.com/office/drawing/2014/main" id="{5E1BA0DD-3E62-45C4-87D1-6DF9F253161F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2" name="Group 147">
            <a:extLst>
              <a:ext uri="{FF2B5EF4-FFF2-40B4-BE49-F238E27FC236}">
                <a16:creationId xmlns:a16="http://schemas.microsoft.com/office/drawing/2014/main" id="{BD89E269-6F4A-4E52-B2F7-29A95072F831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76846" name="Freeform 84">
              <a:extLst>
                <a:ext uri="{FF2B5EF4-FFF2-40B4-BE49-F238E27FC236}">
                  <a16:creationId xmlns:a16="http://schemas.microsoft.com/office/drawing/2014/main" id="{1F0C6C87-B0DD-4C62-9CD2-E3EBB4DF6C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7" name="TextBox 149">
              <a:extLst>
                <a:ext uri="{FF2B5EF4-FFF2-40B4-BE49-F238E27FC236}">
                  <a16:creationId xmlns:a16="http://schemas.microsoft.com/office/drawing/2014/main" id="{86790D43-86C9-4414-8510-CE0D464CC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3" name="Group 160">
            <a:extLst>
              <a:ext uri="{FF2B5EF4-FFF2-40B4-BE49-F238E27FC236}">
                <a16:creationId xmlns:a16="http://schemas.microsoft.com/office/drawing/2014/main" id="{0F914ED2-BFA7-4D1D-A479-FDBFFF0D9E4D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76844" name="Freeform 84">
              <a:extLst>
                <a:ext uri="{FF2B5EF4-FFF2-40B4-BE49-F238E27FC236}">
                  <a16:creationId xmlns:a16="http://schemas.microsoft.com/office/drawing/2014/main" id="{039F119F-7892-4E81-821A-93BBC76E3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TextBox 162">
              <a:extLst>
                <a:ext uri="{FF2B5EF4-FFF2-40B4-BE49-F238E27FC236}">
                  <a16:creationId xmlns:a16="http://schemas.microsoft.com/office/drawing/2014/main" id="{506B8B8A-E64F-4975-A876-4D938D71F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4" name="Group 163">
            <a:extLst>
              <a:ext uri="{FF2B5EF4-FFF2-40B4-BE49-F238E27FC236}">
                <a16:creationId xmlns:a16="http://schemas.microsoft.com/office/drawing/2014/main" id="{F7335992-02B8-4599-9554-CF63B69A63D6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76842" name="Freeform 84">
              <a:extLst>
                <a:ext uri="{FF2B5EF4-FFF2-40B4-BE49-F238E27FC236}">
                  <a16:creationId xmlns:a16="http://schemas.microsoft.com/office/drawing/2014/main" id="{A7680099-1098-4F72-AF46-DD78F131B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3" name="TextBox 165">
              <a:extLst>
                <a:ext uri="{FF2B5EF4-FFF2-40B4-BE49-F238E27FC236}">
                  <a16:creationId xmlns:a16="http://schemas.microsoft.com/office/drawing/2014/main" id="{41C489BD-4FE8-4753-B8F6-5CCC723EFC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5" name="Group 166">
            <a:extLst>
              <a:ext uri="{FF2B5EF4-FFF2-40B4-BE49-F238E27FC236}">
                <a16:creationId xmlns:a16="http://schemas.microsoft.com/office/drawing/2014/main" id="{4FD098BE-C8EC-4FC0-882C-C732BD920156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76840" name="Freeform 84">
              <a:extLst>
                <a:ext uri="{FF2B5EF4-FFF2-40B4-BE49-F238E27FC236}">
                  <a16:creationId xmlns:a16="http://schemas.microsoft.com/office/drawing/2014/main" id="{31B7CD33-5D75-4584-93EF-AD3098169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1" name="TextBox 168">
              <a:extLst>
                <a:ext uri="{FF2B5EF4-FFF2-40B4-BE49-F238E27FC236}">
                  <a16:creationId xmlns:a16="http://schemas.microsoft.com/office/drawing/2014/main" id="{5CDDDBA7-EB26-4ADC-AFF2-B4D233080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26" name="TextBox 179">
            <a:extLst>
              <a:ext uri="{FF2B5EF4-FFF2-40B4-BE49-F238E27FC236}">
                <a16:creationId xmlns:a16="http://schemas.microsoft.com/office/drawing/2014/main" id="{8436811F-0520-48E9-B877-C3F7B95D25CC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grpSp>
        <p:nvGrpSpPr>
          <p:cNvPr id="76827" name="Group 135">
            <a:extLst>
              <a:ext uri="{FF2B5EF4-FFF2-40B4-BE49-F238E27FC236}">
                <a16:creationId xmlns:a16="http://schemas.microsoft.com/office/drawing/2014/main" id="{AF5D6A7D-75FA-4544-87A6-CAB4AC20F174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76838" name="Freeform 84">
              <a:extLst>
                <a:ext uri="{FF2B5EF4-FFF2-40B4-BE49-F238E27FC236}">
                  <a16:creationId xmlns:a16="http://schemas.microsoft.com/office/drawing/2014/main" id="{D4555A8F-2CED-4CD4-854E-2E37F0615C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9" name="TextBox 137">
              <a:extLst>
                <a:ext uri="{FF2B5EF4-FFF2-40B4-BE49-F238E27FC236}">
                  <a16:creationId xmlns:a16="http://schemas.microsoft.com/office/drawing/2014/main" id="{C4B48439-C7CD-4F5C-96C1-873AE3ADEC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8" name="Group 169">
            <a:extLst>
              <a:ext uri="{FF2B5EF4-FFF2-40B4-BE49-F238E27FC236}">
                <a16:creationId xmlns:a16="http://schemas.microsoft.com/office/drawing/2014/main" id="{7FE8F0AE-E7ED-4543-B5EF-0D582F22E3A6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76836" name="Freeform 84">
              <a:extLst>
                <a:ext uri="{FF2B5EF4-FFF2-40B4-BE49-F238E27FC236}">
                  <a16:creationId xmlns:a16="http://schemas.microsoft.com/office/drawing/2014/main" id="{E724739B-7086-4041-AAB8-4236E35C9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7" name="TextBox 171">
              <a:extLst>
                <a:ext uri="{FF2B5EF4-FFF2-40B4-BE49-F238E27FC236}">
                  <a16:creationId xmlns:a16="http://schemas.microsoft.com/office/drawing/2014/main" id="{CB2852FF-FAAD-45BF-B31D-180E163629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29" name="Group 172">
            <a:extLst>
              <a:ext uri="{FF2B5EF4-FFF2-40B4-BE49-F238E27FC236}">
                <a16:creationId xmlns:a16="http://schemas.microsoft.com/office/drawing/2014/main" id="{D3B95838-9C91-4B05-896D-B62898CCA906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76834" name="Freeform 84">
              <a:extLst>
                <a:ext uri="{FF2B5EF4-FFF2-40B4-BE49-F238E27FC236}">
                  <a16:creationId xmlns:a16="http://schemas.microsoft.com/office/drawing/2014/main" id="{53AF92D2-8E0B-42A4-840D-CEF3B6E18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5" name="TextBox 174">
              <a:extLst>
                <a:ext uri="{FF2B5EF4-FFF2-40B4-BE49-F238E27FC236}">
                  <a16:creationId xmlns:a16="http://schemas.microsoft.com/office/drawing/2014/main" id="{F500B47D-75ED-4FAD-80E8-3668C54805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76830" name="Group 175">
            <a:extLst>
              <a:ext uri="{FF2B5EF4-FFF2-40B4-BE49-F238E27FC236}">
                <a16:creationId xmlns:a16="http://schemas.microsoft.com/office/drawing/2014/main" id="{E387EF35-1EC4-4218-8F29-2D8CE24FFC59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76832" name="Freeform 84">
              <a:extLst>
                <a:ext uri="{FF2B5EF4-FFF2-40B4-BE49-F238E27FC236}">
                  <a16:creationId xmlns:a16="http://schemas.microsoft.com/office/drawing/2014/main" id="{74D63EC5-5332-494F-9E6F-51225E256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33" name="TextBox 177">
              <a:extLst>
                <a:ext uri="{FF2B5EF4-FFF2-40B4-BE49-F238E27FC236}">
                  <a16:creationId xmlns:a16="http://schemas.microsoft.com/office/drawing/2014/main" id="{5D4C3B1E-041E-4898-82FF-FD7AED6584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76831" name="TextBox 180">
            <a:extLst>
              <a:ext uri="{FF2B5EF4-FFF2-40B4-BE49-F238E27FC236}">
                <a16:creationId xmlns:a16="http://schemas.microsoft.com/office/drawing/2014/main" id="{817F1AED-2B5B-48D0-A77A-F5219BB52E13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6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Rectangle 2">
            <a:extLst>
              <a:ext uri="{FF2B5EF4-FFF2-40B4-BE49-F238E27FC236}">
                <a16:creationId xmlns:a16="http://schemas.microsoft.com/office/drawing/2014/main" id="{232FECE7-DDBD-4726-BDD4-812EC1B4C8A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78850" name="Picture 76" descr="underline_base">
            <a:extLst>
              <a:ext uri="{FF2B5EF4-FFF2-40B4-BE49-F238E27FC236}">
                <a16:creationId xmlns:a16="http://schemas.microsoft.com/office/drawing/2014/main" id="{847975FE-DA97-480E-BAE1-C20DD9FD6AE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8851" name="Group 5">
            <a:extLst>
              <a:ext uri="{FF2B5EF4-FFF2-40B4-BE49-F238E27FC236}">
                <a16:creationId xmlns:a16="http://schemas.microsoft.com/office/drawing/2014/main" id="{4ECE553F-BAFF-44DF-BC3A-0A52EB9E2C5F}"/>
              </a:ext>
            </a:extLst>
          </p:cNvPr>
          <p:cNvGrpSpPr>
            <a:grpSpLocks/>
          </p:cNvGrpSpPr>
          <p:nvPr/>
        </p:nvGrpSpPr>
        <p:grpSpPr bwMode="auto">
          <a:xfrm>
            <a:off x="450850" y="1849438"/>
            <a:ext cx="8437563" cy="4559300"/>
            <a:chOff x="154891" y="1905681"/>
            <a:chExt cx="8436427" cy="4559651"/>
          </a:xfrm>
        </p:grpSpPr>
        <p:grpSp>
          <p:nvGrpSpPr>
            <p:cNvPr id="78961" name="Group 2">
              <a:extLst>
                <a:ext uri="{FF2B5EF4-FFF2-40B4-BE49-F238E27FC236}">
                  <a16:creationId xmlns:a16="http://schemas.microsoft.com/office/drawing/2014/main" id="{FEB5B81A-965D-4E0B-B62E-38726A82F7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79013" name="Freeform 84">
                <a:extLst>
                  <a:ext uri="{FF2B5EF4-FFF2-40B4-BE49-F238E27FC236}">
                    <a16:creationId xmlns:a16="http://schemas.microsoft.com/office/drawing/2014/main" id="{4746265F-B0A6-438A-8028-7D74CECEA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4" name="TextBox 1">
                <a:extLst>
                  <a:ext uri="{FF2B5EF4-FFF2-40B4-BE49-F238E27FC236}">
                    <a16:creationId xmlns:a16="http://schemas.microsoft.com/office/drawing/2014/main" id="{6AE2DDA2-CC6F-4F28-959B-11C80AC4D6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2" name="Group 131">
              <a:extLst>
                <a:ext uri="{FF2B5EF4-FFF2-40B4-BE49-F238E27FC236}">
                  <a16:creationId xmlns:a16="http://schemas.microsoft.com/office/drawing/2014/main" id="{D424CF4B-0C04-41E4-B6E3-D4D3880281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79011" name="Freeform 84">
                <a:extLst>
                  <a:ext uri="{FF2B5EF4-FFF2-40B4-BE49-F238E27FC236}">
                    <a16:creationId xmlns:a16="http://schemas.microsoft.com/office/drawing/2014/main" id="{4CD51FD2-36EB-4BD2-A930-CF977586B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2" name="TextBox 133">
                <a:extLst>
                  <a:ext uri="{FF2B5EF4-FFF2-40B4-BE49-F238E27FC236}">
                    <a16:creationId xmlns:a16="http://schemas.microsoft.com/office/drawing/2014/main" id="{513C0304-ADC7-4808-9331-86B23F77AB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3" name="Group 135">
              <a:extLst>
                <a:ext uri="{FF2B5EF4-FFF2-40B4-BE49-F238E27FC236}">
                  <a16:creationId xmlns:a16="http://schemas.microsoft.com/office/drawing/2014/main" id="{AC244992-4974-4EF9-8CDA-89F79A6220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79009" name="Freeform 84">
                <a:extLst>
                  <a:ext uri="{FF2B5EF4-FFF2-40B4-BE49-F238E27FC236}">
                    <a16:creationId xmlns:a16="http://schemas.microsoft.com/office/drawing/2014/main" id="{BBCEE8A1-29F5-4221-98A2-14E189315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10" name="TextBox 137">
                <a:extLst>
                  <a:ext uri="{FF2B5EF4-FFF2-40B4-BE49-F238E27FC236}">
                    <a16:creationId xmlns:a16="http://schemas.microsoft.com/office/drawing/2014/main" id="{A91EAA1D-54A6-4DB3-ABF4-7E4D6BF944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4" name="Group 138">
              <a:extLst>
                <a:ext uri="{FF2B5EF4-FFF2-40B4-BE49-F238E27FC236}">
                  <a16:creationId xmlns:a16="http://schemas.microsoft.com/office/drawing/2014/main" id="{4BC415B2-FE89-4907-8E7D-6EADD3B108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79007" name="Freeform 84">
                <a:extLst>
                  <a:ext uri="{FF2B5EF4-FFF2-40B4-BE49-F238E27FC236}">
                    <a16:creationId xmlns:a16="http://schemas.microsoft.com/office/drawing/2014/main" id="{8EC19EFA-D1E2-454E-A04F-2494E9D954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8" name="TextBox 140">
                <a:extLst>
                  <a:ext uri="{FF2B5EF4-FFF2-40B4-BE49-F238E27FC236}">
                    <a16:creationId xmlns:a16="http://schemas.microsoft.com/office/drawing/2014/main" id="{9C369A13-C142-444E-B0C9-D14E307C5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5" name="Group 141">
              <a:extLst>
                <a:ext uri="{FF2B5EF4-FFF2-40B4-BE49-F238E27FC236}">
                  <a16:creationId xmlns:a16="http://schemas.microsoft.com/office/drawing/2014/main" id="{B8157129-2915-4C6D-8B89-77C8123FEA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79005" name="Freeform 84">
                <a:extLst>
                  <a:ext uri="{FF2B5EF4-FFF2-40B4-BE49-F238E27FC236}">
                    <a16:creationId xmlns:a16="http://schemas.microsoft.com/office/drawing/2014/main" id="{CAB33C97-9676-407E-B2FC-ADE78D84A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6" name="TextBox 143">
                <a:extLst>
                  <a:ext uri="{FF2B5EF4-FFF2-40B4-BE49-F238E27FC236}">
                    <a16:creationId xmlns:a16="http://schemas.microsoft.com/office/drawing/2014/main" id="{34DBC97C-38BC-4797-A4DC-2D742CDC4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6" name="Group 144">
              <a:extLst>
                <a:ext uri="{FF2B5EF4-FFF2-40B4-BE49-F238E27FC236}">
                  <a16:creationId xmlns:a16="http://schemas.microsoft.com/office/drawing/2014/main" id="{7E83149B-13A8-4508-A6B7-EA359BBC80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79003" name="Freeform 84">
                <a:extLst>
                  <a:ext uri="{FF2B5EF4-FFF2-40B4-BE49-F238E27FC236}">
                    <a16:creationId xmlns:a16="http://schemas.microsoft.com/office/drawing/2014/main" id="{7C18140B-037E-474C-BA7C-2990CE61E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4" name="TextBox 146">
                <a:extLst>
                  <a:ext uri="{FF2B5EF4-FFF2-40B4-BE49-F238E27FC236}">
                    <a16:creationId xmlns:a16="http://schemas.microsoft.com/office/drawing/2014/main" id="{8408F94D-C18C-419E-838E-B997D8269C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7" name="Group 147">
              <a:extLst>
                <a:ext uri="{FF2B5EF4-FFF2-40B4-BE49-F238E27FC236}">
                  <a16:creationId xmlns:a16="http://schemas.microsoft.com/office/drawing/2014/main" id="{6E36C982-742D-45D5-8146-A0009D2B37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79001" name="Freeform 84">
                <a:extLst>
                  <a:ext uri="{FF2B5EF4-FFF2-40B4-BE49-F238E27FC236}">
                    <a16:creationId xmlns:a16="http://schemas.microsoft.com/office/drawing/2014/main" id="{54ABFC93-F730-43BE-A102-8378170AE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2" name="TextBox 149">
                <a:extLst>
                  <a:ext uri="{FF2B5EF4-FFF2-40B4-BE49-F238E27FC236}">
                    <a16:creationId xmlns:a16="http://schemas.microsoft.com/office/drawing/2014/main" id="{E94824AC-EA19-433A-ADBA-31AE36B38E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8" name="Group 150">
              <a:extLst>
                <a:ext uri="{FF2B5EF4-FFF2-40B4-BE49-F238E27FC236}">
                  <a16:creationId xmlns:a16="http://schemas.microsoft.com/office/drawing/2014/main" id="{D46E621C-0D29-4427-871D-AB5DFF0B1C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78999" name="Freeform 84">
                <a:extLst>
                  <a:ext uri="{FF2B5EF4-FFF2-40B4-BE49-F238E27FC236}">
                    <a16:creationId xmlns:a16="http://schemas.microsoft.com/office/drawing/2014/main" id="{EA3FDF39-8F39-4D29-B62A-F900B6F0E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000" name="TextBox 152">
                <a:extLst>
                  <a:ext uri="{FF2B5EF4-FFF2-40B4-BE49-F238E27FC236}">
                    <a16:creationId xmlns:a16="http://schemas.microsoft.com/office/drawing/2014/main" id="{EB875492-3158-4820-8371-944B93CB7C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69" name="Group 153">
              <a:extLst>
                <a:ext uri="{FF2B5EF4-FFF2-40B4-BE49-F238E27FC236}">
                  <a16:creationId xmlns:a16="http://schemas.microsoft.com/office/drawing/2014/main" id="{A8A6FFBB-5C84-4FA9-947F-924EE13B19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78997" name="Freeform 84">
                <a:extLst>
                  <a:ext uri="{FF2B5EF4-FFF2-40B4-BE49-F238E27FC236}">
                    <a16:creationId xmlns:a16="http://schemas.microsoft.com/office/drawing/2014/main" id="{D10A64F1-EC05-4E83-99CE-53EB8E682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8" name="TextBox 155">
                <a:extLst>
                  <a:ext uri="{FF2B5EF4-FFF2-40B4-BE49-F238E27FC236}">
                    <a16:creationId xmlns:a16="http://schemas.microsoft.com/office/drawing/2014/main" id="{E17889DD-A712-485B-BF0B-8136379E51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0" name="Group 156">
              <a:extLst>
                <a:ext uri="{FF2B5EF4-FFF2-40B4-BE49-F238E27FC236}">
                  <a16:creationId xmlns:a16="http://schemas.microsoft.com/office/drawing/2014/main" id="{4FD2CF36-16E9-42E5-AC44-E3861E06E2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78995" name="Freeform 84">
                <a:extLst>
                  <a:ext uri="{FF2B5EF4-FFF2-40B4-BE49-F238E27FC236}">
                    <a16:creationId xmlns:a16="http://schemas.microsoft.com/office/drawing/2014/main" id="{68CC99D7-4EC0-4B98-BF37-58C76A67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6" name="TextBox 158">
                <a:extLst>
                  <a:ext uri="{FF2B5EF4-FFF2-40B4-BE49-F238E27FC236}">
                    <a16:creationId xmlns:a16="http://schemas.microsoft.com/office/drawing/2014/main" id="{8E066519-EB4F-4C3C-AB3E-CDE644DBCB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1" name="Group 160">
              <a:extLst>
                <a:ext uri="{FF2B5EF4-FFF2-40B4-BE49-F238E27FC236}">
                  <a16:creationId xmlns:a16="http://schemas.microsoft.com/office/drawing/2014/main" id="{12E1405A-6EF0-48CF-9E9F-8D6749760F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78993" name="Freeform 84">
                <a:extLst>
                  <a:ext uri="{FF2B5EF4-FFF2-40B4-BE49-F238E27FC236}">
                    <a16:creationId xmlns:a16="http://schemas.microsoft.com/office/drawing/2014/main" id="{920A8392-AAE7-48D5-92FF-44F5D05BB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TextBox 162">
                <a:extLst>
                  <a:ext uri="{FF2B5EF4-FFF2-40B4-BE49-F238E27FC236}">
                    <a16:creationId xmlns:a16="http://schemas.microsoft.com/office/drawing/2014/main" id="{310F4BCC-1541-4B92-ABE1-F972738084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2" name="Group 163">
              <a:extLst>
                <a:ext uri="{FF2B5EF4-FFF2-40B4-BE49-F238E27FC236}">
                  <a16:creationId xmlns:a16="http://schemas.microsoft.com/office/drawing/2014/main" id="{7878393A-F67B-4DAB-8DCB-5FD049E69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78991" name="Freeform 84">
                <a:extLst>
                  <a:ext uri="{FF2B5EF4-FFF2-40B4-BE49-F238E27FC236}">
                    <a16:creationId xmlns:a16="http://schemas.microsoft.com/office/drawing/2014/main" id="{746E1223-7535-45C7-9878-6B5DAE369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2" name="TextBox 165">
                <a:extLst>
                  <a:ext uri="{FF2B5EF4-FFF2-40B4-BE49-F238E27FC236}">
                    <a16:creationId xmlns:a16="http://schemas.microsoft.com/office/drawing/2014/main" id="{FE15ED5C-3D3E-4923-A7C7-C98F05E501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3" name="Group 166">
              <a:extLst>
                <a:ext uri="{FF2B5EF4-FFF2-40B4-BE49-F238E27FC236}">
                  <a16:creationId xmlns:a16="http://schemas.microsoft.com/office/drawing/2014/main" id="{74C08875-19A5-4489-B95A-52033A32BF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78989" name="Freeform 84">
                <a:extLst>
                  <a:ext uri="{FF2B5EF4-FFF2-40B4-BE49-F238E27FC236}">
                    <a16:creationId xmlns:a16="http://schemas.microsoft.com/office/drawing/2014/main" id="{E3CB389E-E491-4D39-9F51-45110C117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0" name="TextBox 168">
                <a:extLst>
                  <a:ext uri="{FF2B5EF4-FFF2-40B4-BE49-F238E27FC236}">
                    <a16:creationId xmlns:a16="http://schemas.microsoft.com/office/drawing/2014/main" id="{A15D043C-F8AE-4BFC-8137-A6C9EE69E0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4" name="Group 169">
              <a:extLst>
                <a:ext uri="{FF2B5EF4-FFF2-40B4-BE49-F238E27FC236}">
                  <a16:creationId xmlns:a16="http://schemas.microsoft.com/office/drawing/2014/main" id="{B74942ED-69BB-445A-8023-8EFDC55E1E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78987" name="Freeform 84">
                <a:extLst>
                  <a:ext uri="{FF2B5EF4-FFF2-40B4-BE49-F238E27FC236}">
                    <a16:creationId xmlns:a16="http://schemas.microsoft.com/office/drawing/2014/main" id="{93F881DD-3FB2-4B92-A438-94CBBEFEC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8" name="TextBox 171">
                <a:extLst>
                  <a:ext uri="{FF2B5EF4-FFF2-40B4-BE49-F238E27FC236}">
                    <a16:creationId xmlns:a16="http://schemas.microsoft.com/office/drawing/2014/main" id="{FAA3348A-A625-403C-AF08-FD66DE9D91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5" name="Group 172">
              <a:extLst>
                <a:ext uri="{FF2B5EF4-FFF2-40B4-BE49-F238E27FC236}">
                  <a16:creationId xmlns:a16="http://schemas.microsoft.com/office/drawing/2014/main" id="{FCFE4473-DBDA-4ACB-BC94-A399A78C6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78985" name="Freeform 84">
                <a:extLst>
                  <a:ext uri="{FF2B5EF4-FFF2-40B4-BE49-F238E27FC236}">
                    <a16:creationId xmlns:a16="http://schemas.microsoft.com/office/drawing/2014/main" id="{C1FF495F-0576-44F9-B975-E5743098C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6" name="TextBox 174">
                <a:extLst>
                  <a:ext uri="{FF2B5EF4-FFF2-40B4-BE49-F238E27FC236}">
                    <a16:creationId xmlns:a16="http://schemas.microsoft.com/office/drawing/2014/main" id="{08D3FCF6-F4B9-425D-9ADA-FC68079F0A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grpSp>
          <p:nvGrpSpPr>
            <p:cNvPr id="78976" name="Group 175">
              <a:extLst>
                <a:ext uri="{FF2B5EF4-FFF2-40B4-BE49-F238E27FC236}">
                  <a16:creationId xmlns:a16="http://schemas.microsoft.com/office/drawing/2014/main" id="{145888E1-187F-4025-A0B1-C81F81C7A7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78983" name="Freeform 84">
                <a:extLst>
                  <a:ext uri="{FF2B5EF4-FFF2-40B4-BE49-F238E27FC236}">
                    <a16:creationId xmlns:a16="http://schemas.microsoft.com/office/drawing/2014/main" id="{F577508C-861E-4FFD-BE18-BC5E169F0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4" name="TextBox 177">
                <a:extLst>
                  <a:ext uri="{FF2B5EF4-FFF2-40B4-BE49-F238E27FC236}">
                    <a16:creationId xmlns:a16="http://schemas.microsoft.com/office/drawing/2014/main" id="{7DE01753-E18B-4165-B3FE-3AB75C7362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access</a:t>
                </a:r>
              </a:p>
              <a:p>
                <a:pPr algn="ctr">
                  <a:lnSpc>
                    <a:spcPts val="1000"/>
                  </a:lnSpc>
                </a:pPr>
                <a:r>
                  <a:rPr lang="en-US" altLang="en-US" sz="1000"/>
                  <a:t>net</a:t>
                </a:r>
              </a:p>
            </p:txBody>
          </p:sp>
        </p:grpSp>
        <p:sp>
          <p:nvSpPr>
            <p:cNvPr id="78977" name="TextBox 4">
              <a:extLst>
                <a:ext uri="{FF2B5EF4-FFF2-40B4-BE49-F238E27FC236}">
                  <a16:creationId xmlns:a16="http://schemas.microsoft.com/office/drawing/2014/main" id="{145CD496-B9D6-4FD7-A6AE-41DC6E385A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8" name="TextBox 179">
              <a:extLst>
                <a:ext uri="{FF2B5EF4-FFF2-40B4-BE49-F238E27FC236}">
                  <a16:creationId xmlns:a16="http://schemas.microsoft.com/office/drawing/2014/main" id="{C7359C11-1F22-4E65-B2FF-6095200D5A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79" name="TextBox 180">
              <a:extLst>
                <a:ext uri="{FF2B5EF4-FFF2-40B4-BE49-F238E27FC236}">
                  <a16:creationId xmlns:a16="http://schemas.microsoft.com/office/drawing/2014/main" id="{B8094FDB-3783-49B4-B5B7-545E54870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0" name="TextBox 181">
              <a:extLst>
                <a:ext uri="{FF2B5EF4-FFF2-40B4-BE49-F238E27FC236}">
                  <a16:creationId xmlns:a16="http://schemas.microsoft.com/office/drawing/2014/main" id="{D005937F-AE8B-4DCD-B819-67EA421CA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1" name="TextBox 182">
              <a:extLst>
                <a:ext uri="{FF2B5EF4-FFF2-40B4-BE49-F238E27FC236}">
                  <a16:creationId xmlns:a16="http://schemas.microsoft.com/office/drawing/2014/main" id="{3DF3CBCB-4433-4016-978B-125EB28133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  <p:sp>
          <p:nvSpPr>
            <p:cNvPr id="78982" name="TextBox 183">
              <a:extLst>
                <a:ext uri="{FF2B5EF4-FFF2-40B4-BE49-F238E27FC236}">
                  <a16:creationId xmlns:a16="http://schemas.microsoft.com/office/drawing/2014/main" id="{E2A4B27E-80A9-4BC2-B193-978293227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solidFill>
                    <a:srgbClr val="0000FF"/>
                  </a:solidFill>
                </a:rPr>
                <a:t>…</a:t>
              </a:r>
            </a:p>
          </p:txBody>
        </p:sp>
      </p:grpSp>
      <p:sp>
        <p:nvSpPr>
          <p:cNvPr id="78852" name="Rectangle 3">
            <a:extLst>
              <a:ext uri="{FF2B5EF4-FFF2-40B4-BE49-F238E27FC236}">
                <a16:creationId xmlns:a16="http://schemas.microsoft.com/office/drawing/2014/main" id="{E27F7A90-A1CC-4A53-939F-E266A0A91B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</a:rPr>
              <a:t>Option: </a:t>
            </a:r>
            <a:r>
              <a:rPr lang="en-US" i="1" dirty="0">
                <a:latin typeface="Gill Sans MT" charset="0"/>
              </a:rPr>
              <a:t>connect each access ISP to one global transit ISP? </a:t>
            </a:r>
          </a:p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charset="0"/>
              <a:buNone/>
              <a:defRPr/>
            </a:pPr>
            <a:r>
              <a:rPr lang="en-US" i="1" dirty="0">
                <a:solidFill>
                  <a:srgbClr val="C00000"/>
                </a:solidFill>
                <a:latin typeface="+mn-lt"/>
              </a:rPr>
              <a:t>Customer</a:t>
            </a:r>
            <a:r>
              <a:rPr lang="en-US" i="1" dirty="0">
                <a:latin typeface="+mn-lt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+mn-lt"/>
              </a:rPr>
              <a:t>provider </a:t>
            </a:r>
            <a:r>
              <a:rPr lang="en-US" i="1" dirty="0">
                <a:latin typeface="+mn-lt"/>
              </a:rPr>
              <a:t>ISPs have economic agreement.</a:t>
            </a:r>
            <a:endParaRPr lang="en-US" dirty="0">
              <a:latin typeface="+mn-lt"/>
            </a:endParaRPr>
          </a:p>
        </p:txBody>
      </p:sp>
      <p:sp>
        <p:nvSpPr>
          <p:cNvPr id="78853" name="Footer Placeholder 2">
            <a:extLst>
              <a:ext uri="{FF2B5EF4-FFF2-40B4-BE49-F238E27FC236}">
                <a16:creationId xmlns:a16="http://schemas.microsoft.com/office/drawing/2014/main" id="{D5B06406-F669-4118-A753-CAC23B7565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78854" name="Slide Number Placeholder 3">
            <a:extLst>
              <a:ext uri="{FF2B5EF4-FFF2-40B4-BE49-F238E27FC236}">
                <a16:creationId xmlns:a16="http://schemas.microsoft.com/office/drawing/2014/main" id="{987B5DDB-1D55-4DA8-B5CB-81919A1DE2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E719272-060D-49B5-881B-7DA1B52577DB}" type="slidenum">
              <a:rPr lang="en-US" altLang="en-US" sz="1200">
                <a:latin typeface="Tahoma" panose="020B0604030504040204" pitchFamily="34" charset="0"/>
              </a:rPr>
              <a:pPr/>
              <a:t>35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8855" name="Oval 3">
            <a:extLst>
              <a:ext uri="{FF2B5EF4-FFF2-40B4-BE49-F238E27FC236}">
                <a16:creationId xmlns:a16="http://schemas.microsoft.com/office/drawing/2014/main" id="{3DE8E733-0307-4746-A25C-FC6A9AAC95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16213" y="3192463"/>
            <a:ext cx="3709987" cy="1862137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78856" name="Straight Connector 10">
            <a:extLst>
              <a:ext uri="{FF2B5EF4-FFF2-40B4-BE49-F238E27FC236}">
                <a16:creationId xmlns:a16="http://schemas.microsoft.com/office/drawing/2014/main" id="{817B6E64-D932-4BA2-9419-E7D92CE059CA}"/>
              </a:ext>
            </a:extLst>
          </p:cNvPr>
          <p:cNvCxnSpPr>
            <a:cxnSpLocks noChangeShapeType="1"/>
            <a:stCxn id="163" idx="7"/>
          </p:cNvCxnSpPr>
          <p:nvPr/>
        </p:nvCxnSpPr>
        <p:spPr bwMode="auto">
          <a:xfrm>
            <a:off x="4022725" y="3521075"/>
            <a:ext cx="1223963" cy="968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297">
            <a:extLst>
              <a:ext uri="{FF2B5EF4-FFF2-40B4-BE49-F238E27FC236}">
                <a16:creationId xmlns:a16="http://schemas.microsoft.com/office/drawing/2014/main" id="{D062174E-804A-41F8-B970-9801CBE5BFB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56138" y="3924300"/>
            <a:ext cx="139700" cy="1127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298">
            <a:extLst>
              <a:ext uri="{FF2B5EF4-FFF2-40B4-BE49-F238E27FC236}">
                <a16:creationId xmlns:a16="http://schemas.microsoft.com/office/drawing/2014/main" id="{BDDEC524-2718-4036-A2D0-71B55351C5F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25950" y="4200525"/>
            <a:ext cx="280988" cy="61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9" name="Straight Connector 299">
            <a:extLst>
              <a:ext uri="{FF2B5EF4-FFF2-40B4-BE49-F238E27FC236}">
                <a16:creationId xmlns:a16="http://schemas.microsoft.com/office/drawing/2014/main" id="{1E81CDF4-A1C4-4AA2-9693-767B400BD95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3050" y="3962400"/>
            <a:ext cx="223838" cy="1492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0" name="Straight Connector 300">
            <a:extLst>
              <a:ext uri="{FF2B5EF4-FFF2-40B4-BE49-F238E27FC236}">
                <a16:creationId xmlns:a16="http://schemas.microsoft.com/office/drawing/2014/main" id="{27A91942-514F-4737-AAFC-2A9B726F4BA0}"/>
              </a:ext>
            </a:extLst>
          </p:cNvPr>
          <p:cNvCxnSpPr>
            <a:cxnSpLocks noChangeShapeType="1"/>
            <a:stCxn id="237" idx="6"/>
          </p:cNvCxnSpPr>
          <p:nvPr/>
        </p:nvCxnSpPr>
        <p:spPr bwMode="auto">
          <a:xfrm flipV="1">
            <a:off x="3722688" y="4367213"/>
            <a:ext cx="238125" cy="1333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1" name="Straight Connector 301">
            <a:extLst>
              <a:ext uri="{FF2B5EF4-FFF2-40B4-BE49-F238E27FC236}">
                <a16:creationId xmlns:a16="http://schemas.microsoft.com/office/drawing/2014/main" id="{2F11A8E1-D98E-4321-88C1-7BDAC17742A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75188" y="4267200"/>
            <a:ext cx="292100" cy="3429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2" name="Straight Connector 302">
            <a:extLst>
              <a:ext uri="{FF2B5EF4-FFF2-40B4-BE49-F238E27FC236}">
                <a16:creationId xmlns:a16="http://schemas.microsoft.com/office/drawing/2014/main" id="{23E2D224-EAB9-4990-89AE-81406BA7BFA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43513" y="4248150"/>
            <a:ext cx="412750" cy="1682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3" name="Straight Connector 303">
            <a:extLst>
              <a:ext uri="{FF2B5EF4-FFF2-40B4-BE49-F238E27FC236}">
                <a16:creationId xmlns:a16="http://schemas.microsoft.com/office/drawing/2014/main" id="{B40F19E4-B42D-4A1C-8769-EA42400345C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27638" y="3776663"/>
            <a:ext cx="328612" cy="2667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64" name="Straight Connector 304">
            <a:extLst>
              <a:ext uri="{FF2B5EF4-FFF2-40B4-BE49-F238E27FC236}">
                <a16:creationId xmlns:a16="http://schemas.microsoft.com/office/drawing/2014/main" id="{151CBA71-D14B-43FD-822F-609E09D1E7F5}"/>
              </a:ext>
            </a:extLst>
          </p:cNvPr>
          <p:cNvCxnSpPr>
            <a:cxnSpLocks noChangeShapeType="1"/>
            <a:endCxn id="161" idx="7"/>
          </p:cNvCxnSpPr>
          <p:nvPr/>
        </p:nvCxnSpPr>
        <p:spPr bwMode="auto">
          <a:xfrm flipH="1" flipV="1">
            <a:off x="4024313" y="3600450"/>
            <a:ext cx="261937" cy="11906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8865" name="TextBox 39958">
            <a:extLst>
              <a:ext uri="{FF2B5EF4-FFF2-40B4-BE49-F238E27FC236}">
                <a16:creationId xmlns:a16="http://schemas.microsoft.com/office/drawing/2014/main" id="{F4C10403-C6EE-48CD-A0C3-80479665D0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87663" y="3584575"/>
            <a:ext cx="1008062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global</a:t>
            </a:r>
            <a:br>
              <a:rPr lang="en-US" altLang="en-US" i="1"/>
            </a:br>
            <a:r>
              <a:rPr lang="en-US" altLang="en-US" i="1"/>
              <a:t>ISP</a:t>
            </a:r>
          </a:p>
        </p:txBody>
      </p:sp>
      <p:grpSp>
        <p:nvGrpSpPr>
          <p:cNvPr id="78866" name="Group 347">
            <a:extLst>
              <a:ext uri="{FF2B5EF4-FFF2-40B4-BE49-F238E27FC236}">
                <a16:creationId xmlns:a16="http://schemas.microsoft.com/office/drawing/2014/main" id="{6AFE9896-8CD5-4224-B77B-BCB4AE3A9AC6}"/>
              </a:ext>
            </a:extLst>
          </p:cNvPr>
          <p:cNvGrpSpPr>
            <a:grpSpLocks/>
          </p:cNvGrpSpPr>
          <p:nvPr/>
        </p:nvGrpSpPr>
        <p:grpSpPr bwMode="auto">
          <a:xfrm>
            <a:off x="4662488" y="3994150"/>
            <a:ext cx="611187" cy="298450"/>
            <a:chOff x="1871277" y="1576300"/>
            <a:chExt cx="1128371" cy="437860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F3C6CE4B-6BA2-4A5D-AFD7-7CB11DA404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6" name="Rectangle 195">
              <a:extLst>
                <a:ext uri="{FF2B5EF4-FFF2-40B4-BE49-F238E27FC236}">
                  <a16:creationId xmlns:a16="http://schemas.microsoft.com/office/drawing/2014/main" id="{A5BE73E0-1E64-4500-8160-99B1472A4C30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E512D410-43CC-48E4-B9DA-78AE137F9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98" name="Freeform 197">
              <a:extLst>
                <a:ext uri="{FF2B5EF4-FFF2-40B4-BE49-F238E27FC236}">
                  <a16:creationId xmlns:a16="http://schemas.microsoft.com/office/drawing/2014/main" id="{E0C75CAE-69BD-44ED-937A-54A7D998CCB3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99" name="Freeform 198">
              <a:extLst>
                <a:ext uri="{FF2B5EF4-FFF2-40B4-BE49-F238E27FC236}">
                  <a16:creationId xmlns:a16="http://schemas.microsoft.com/office/drawing/2014/main" id="{BF24C6D2-2195-4638-82FC-1D5B36D445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0" name="Freeform 199">
              <a:extLst>
                <a:ext uri="{FF2B5EF4-FFF2-40B4-BE49-F238E27FC236}">
                  <a16:creationId xmlns:a16="http://schemas.microsoft.com/office/drawing/2014/main" id="{37371550-62A2-430B-90E7-9FAAC5FA7F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01" name="Freeform 200">
              <a:extLst>
                <a:ext uri="{FF2B5EF4-FFF2-40B4-BE49-F238E27FC236}">
                  <a16:creationId xmlns:a16="http://schemas.microsoft.com/office/drawing/2014/main" id="{8F4A8DBF-E3AE-4810-93D5-A1CDA3AB0B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02" name="Straight Connector 201">
              <a:extLst>
                <a:ext uri="{FF2B5EF4-FFF2-40B4-BE49-F238E27FC236}">
                  <a16:creationId xmlns:a16="http://schemas.microsoft.com/office/drawing/2014/main" id="{CA2468FE-2CB0-4EE4-8CB5-1EFCDDFC5C51}"/>
                </a:ext>
              </a:extLst>
            </p:cNvPr>
            <p:cNvCxnSpPr>
              <a:cxnSpLocks noChangeShapeType="1"/>
              <a:endCxn id="1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3" name="Straight Connector 202">
              <a:extLst>
                <a:ext uri="{FF2B5EF4-FFF2-40B4-BE49-F238E27FC236}">
                  <a16:creationId xmlns:a16="http://schemas.microsoft.com/office/drawing/2014/main" id="{1BA7F81B-7D8D-4379-AB47-A4B6822221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7" name="Group 347">
            <a:extLst>
              <a:ext uri="{FF2B5EF4-FFF2-40B4-BE49-F238E27FC236}">
                <a16:creationId xmlns:a16="http://schemas.microsoft.com/office/drawing/2014/main" id="{297B8F63-9F7F-407A-B4B7-A6AC856796D8}"/>
              </a:ext>
            </a:extLst>
          </p:cNvPr>
          <p:cNvGrpSpPr>
            <a:grpSpLocks/>
          </p:cNvGrpSpPr>
          <p:nvPr/>
        </p:nvGrpSpPr>
        <p:grpSpPr bwMode="auto">
          <a:xfrm>
            <a:off x="4108450" y="3694113"/>
            <a:ext cx="609600" cy="296862"/>
            <a:chOff x="1871277" y="1576300"/>
            <a:chExt cx="1128371" cy="437860"/>
          </a:xfrm>
        </p:grpSpPr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03F47EA1-17F3-43AB-8144-7884E96C97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D711A1C9-1B08-4793-8F99-83C08BF6AF20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017B09CE-B256-4993-B8A4-5CED8C94645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08" name="Freeform 207">
              <a:extLst>
                <a:ext uri="{FF2B5EF4-FFF2-40B4-BE49-F238E27FC236}">
                  <a16:creationId xmlns:a16="http://schemas.microsoft.com/office/drawing/2014/main" id="{A0CCF615-4B4E-4AE2-9C59-6A1FFE5238DB}"/>
                </a:ext>
              </a:extLst>
            </p:cNvPr>
            <p:cNvSpPr/>
            <p:nvPr/>
          </p:nvSpPr>
          <p:spPr bwMode="auto">
            <a:xfrm>
              <a:off x="2159247" y="1672301"/>
              <a:ext cx="549494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09" name="Freeform 208">
              <a:extLst>
                <a:ext uri="{FF2B5EF4-FFF2-40B4-BE49-F238E27FC236}">
                  <a16:creationId xmlns:a16="http://schemas.microsoft.com/office/drawing/2014/main" id="{929BE25F-684A-4690-AC7E-39B30D6768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0" name="Freeform 209">
              <a:extLst>
                <a:ext uri="{FF2B5EF4-FFF2-40B4-BE49-F238E27FC236}">
                  <a16:creationId xmlns:a16="http://schemas.microsoft.com/office/drawing/2014/main" id="{55C77315-EB40-4C4D-9000-FA59DA856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11" name="Freeform 210">
              <a:extLst>
                <a:ext uri="{FF2B5EF4-FFF2-40B4-BE49-F238E27FC236}">
                  <a16:creationId xmlns:a16="http://schemas.microsoft.com/office/drawing/2014/main" id="{FAF733E3-2DA8-448B-AB83-AB9EE34DF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12" name="Straight Connector 211">
              <a:extLst>
                <a:ext uri="{FF2B5EF4-FFF2-40B4-BE49-F238E27FC236}">
                  <a16:creationId xmlns:a16="http://schemas.microsoft.com/office/drawing/2014/main" id="{5F683426-D7B1-4C51-B277-D6F3848B77EB}"/>
                </a:ext>
              </a:extLst>
            </p:cNvPr>
            <p:cNvCxnSpPr>
              <a:cxnSpLocks noChangeShapeType="1"/>
              <a:endCxn id="2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13" name="Straight Connector 212">
              <a:extLst>
                <a:ext uri="{FF2B5EF4-FFF2-40B4-BE49-F238E27FC236}">
                  <a16:creationId xmlns:a16="http://schemas.microsoft.com/office/drawing/2014/main" id="{CA94A250-53F6-45E2-91DF-852DFE3F53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78868" name="Group 347">
            <a:extLst>
              <a:ext uri="{FF2B5EF4-FFF2-40B4-BE49-F238E27FC236}">
                <a16:creationId xmlns:a16="http://schemas.microsoft.com/office/drawing/2014/main" id="{A069D98B-583B-47F7-8236-54FEA4340A27}"/>
              </a:ext>
            </a:extLst>
          </p:cNvPr>
          <p:cNvGrpSpPr>
            <a:grpSpLocks/>
          </p:cNvGrpSpPr>
          <p:nvPr/>
        </p:nvGrpSpPr>
        <p:grpSpPr bwMode="auto">
          <a:xfrm>
            <a:off x="3848100" y="4106863"/>
            <a:ext cx="611188" cy="298450"/>
            <a:chOff x="1871277" y="1576300"/>
            <a:chExt cx="1128371" cy="437860"/>
          </a:xfrm>
        </p:grpSpPr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91271E84-0953-4414-ABFB-CF956DA46C2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969CFE93-AF8F-4281-A5F2-7CD9DB17B825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7" name="Oval 216">
              <a:extLst>
                <a:ext uri="{FF2B5EF4-FFF2-40B4-BE49-F238E27FC236}">
                  <a16:creationId xmlns:a16="http://schemas.microsoft.com/office/drawing/2014/main" id="{C13850D0-CB1B-4F65-BFD8-8759ED3F8D1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18" name="Freeform 217">
              <a:extLst>
                <a:ext uri="{FF2B5EF4-FFF2-40B4-BE49-F238E27FC236}">
                  <a16:creationId xmlns:a16="http://schemas.microsoft.com/office/drawing/2014/main" id="{BBE0189F-705F-4066-A7CC-197E3593EA11}"/>
                </a:ext>
              </a:extLst>
            </p:cNvPr>
            <p:cNvSpPr/>
            <p:nvPr/>
          </p:nvSpPr>
          <p:spPr bwMode="auto">
            <a:xfrm>
              <a:off x="2158498" y="1674120"/>
              <a:ext cx="550996" cy="16070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19" name="Freeform 218">
              <a:extLst>
                <a:ext uri="{FF2B5EF4-FFF2-40B4-BE49-F238E27FC236}">
                  <a16:creationId xmlns:a16="http://schemas.microsoft.com/office/drawing/2014/main" id="{C434DB8D-EED3-4D9D-AF72-FBA365A66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0" name="Freeform 219">
              <a:extLst>
                <a:ext uri="{FF2B5EF4-FFF2-40B4-BE49-F238E27FC236}">
                  <a16:creationId xmlns:a16="http://schemas.microsoft.com/office/drawing/2014/main" id="{EA5A5767-59B4-4168-A3B9-052B1F491E7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21" name="Freeform 220">
              <a:extLst>
                <a:ext uri="{FF2B5EF4-FFF2-40B4-BE49-F238E27FC236}">
                  <a16:creationId xmlns:a16="http://schemas.microsoft.com/office/drawing/2014/main" id="{9E6DA9D8-E464-4763-ACF3-4725C5D249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D0B7DD53-E70F-4BA9-9E4B-E09542AB40EE}"/>
                </a:ext>
              </a:extLst>
            </p:cNvPr>
            <p:cNvCxnSpPr>
              <a:cxnSpLocks noChangeShapeType="1"/>
              <a:endCxn id="21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792389E2-6696-4400-A9D3-C28C2A2240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69" name="Straight Connector 307">
            <a:extLst>
              <a:ext uri="{FF2B5EF4-FFF2-40B4-BE49-F238E27FC236}">
                <a16:creationId xmlns:a16="http://schemas.microsoft.com/office/drawing/2014/main" id="{A7C685DD-8CC4-45B0-9B17-2B944DF521B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66813" y="4260850"/>
            <a:ext cx="1971675" cy="211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0" name="Straight Connector 308">
            <a:extLst>
              <a:ext uri="{FF2B5EF4-FFF2-40B4-BE49-F238E27FC236}">
                <a16:creationId xmlns:a16="http://schemas.microsoft.com/office/drawing/2014/main" id="{2810F55A-5A81-4EDF-985D-807986F820C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393825" y="4573588"/>
            <a:ext cx="1744663" cy="411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1" name="Straight Connector 309">
            <a:extLst>
              <a:ext uri="{FF2B5EF4-FFF2-40B4-BE49-F238E27FC236}">
                <a16:creationId xmlns:a16="http://schemas.microsoft.com/office/drawing/2014/main" id="{279240E9-32EA-47D2-901F-BDB72665C49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7050" y="4622800"/>
            <a:ext cx="1431925" cy="7556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2" name="Group 347">
            <a:extLst>
              <a:ext uri="{FF2B5EF4-FFF2-40B4-BE49-F238E27FC236}">
                <a16:creationId xmlns:a16="http://schemas.microsoft.com/office/drawing/2014/main" id="{DB513A6F-0D99-44BA-8A3B-2086ED6ADCCC}"/>
              </a:ext>
            </a:extLst>
          </p:cNvPr>
          <p:cNvGrpSpPr>
            <a:grpSpLocks/>
          </p:cNvGrpSpPr>
          <p:nvPr/>
        </p:nvGrpSpPr>
        <p:grpSpPr bwMode="auto">
          <a:xfrm>
            <a:off x="3113088" y="4391025"/>
            <a:ext cx="611187" cy="298450"/>
            <a:chOff x="1871277" y="1576300"/>
            <a:chExt cx="1128371" cy="437860"/>
          </a:xfrm>
        </p:grpSpPr>
        <p:sp>
          <p:nvSpPr>
            <p:cNvPr id="235" name="Oval 234">
              <a:extLst>
                <a:ext uri="{FF2B5EF4-FFF2-40B4-BE49-F238E27FC236}">
                  <a16:creationId xmlns:a16="http://schemas.microsoft.com/office/drawing/2014/main" id="{7FB614BE-BE93-4F90-B1E1-EF47958407D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6" name="Rectangle 235">
              <a:extLst>
                <a:ext uri="{FF2B5EF4-FFF2-40B4-BE49-F238E27FC236}">
                  <a16:creationId xmlns:a16="http://schemas.microsoft.com/office/drawing/2014/main" id="{88071259-2CD6-4927-B12F-5C15204C5E98}"/>
                </a:ext>
              </a:extLst>
            </p:cNvPr>
            <p:cNvSpPr/>
            <p:nvPr/>
          </p:nvSpPr>
          <p:spPr bwMode="auto">
            <a:xfrm>
              <a:off x="1871277" y="1739333"/>
              <a:ext cx="1128371" cy="1164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7" name="Oval 236">
              <a:extLst>
                <a:ext uri="{FF2B5EF4-FFF2-40B4-BE49-F238E27FC236}">
                  <a16:creationId xmlns:a16="http://schemas.microsoft.com/office/drawing/2014/main" id="{4DAA62C4-A22F-4A5A-B3C1-692262A4428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38" name="Freeform 237">
              <a:extLst>
                <a:ext uri="{FF2B5EF4-FFF2-40B4-BE49-F238E27FC236}">
                  <a16:creationId xmlns:a16="http://schemas.microsoft.com/office/drawing/2014/main" id="{379F5BB9-C3BB-4DD0-893A-091520525FD5}"/>
                </a:ext>
              </a:extLst>
            </p:cNvPr>
            <p:cNvSpPr/>
            <p:nvPr/>
          </p:nvSpPr>
          <p:spPr bwMode="auto">
            <a:xfrm>
              <a:off x="2158499" y="1674120"/>
              <a:ext cx="550997" cy="16070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39" name="Freeform 238">
              <a:extLst>
                <a:ext uri="{FF2B5EF4-FFF2-40B4-BE49-F238E27FC236}">
                  <a16:creationId xmlns:a16="http://schemas.microsoft.com/office/drawing/2014/main" id="{342BE9DC-71F9-4BB3-AAF4-3447238AB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0" name="Freeform 239">
              <a:extLst>
                <a:ext uri="{FF2B5EF4-FFF2-40B4-BE49-F238E27FC236}">
                  <a16:creationId xmlns:a16="http://schemas.microsoft.com/office/drawing/2014/main" id="{325F0DFB-098F-404E-A2A6-804DD5AB5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41" name="Freeform 240">
              <a:extLst>
                <a:ext uri="{FF2B5EF4-FFF2-40B4-BE49-F238E27FC236}">
                  <a16:creationId xmlns:a16="http://schemas.microsoft.com/office/drawing/2014/main" id="{F8BD01F3-E8FF-4E57-8381-7825EBD5A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42" name="Straight Connector 241">
              <a:extLst>
                <a:ext uri="{FF2B5EF4-FFF2-40B4-BE49-F238E27FC236}">
                  <a16:creationId xmlns:a16="http://schemas.microsoft.com/office/drawing/2014/main" id="{67CB05D6-1246-42FD-8881-34657BCDD185}"/>
                </a:ext>
              </a:extLst>
            </p:cNvPr>
            <p:cNvCxnSpPr>
              <a:cxnSpLocks noChangeShapeType="1"/>
              <a:endCxn id="23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43" name="Straight Connector 242">
              <a:extLst>
                <a:ext uri="{FF2B5EF4-FFF2-40B4-BE49-F238E27FC236}">
                  <a16:creationId xmlns:a16="http://schemas.microsoft.com/office/drawing/2014/main" id="{1491875D-8915-4D1C-9BA1-31552487A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3" name="Straight Connector 310">
            <a:extLst>
              <a:ext uri="{FF2B5EF4-FFF2-40B4-BE49-F238E27FC236}">
                <a16:creationId xmlns:a16="http://schemas.microsoft.com/office/drawing/2014/main" id="{98599F34-0458-4B96-80AC-38922DE04D5F}"/>
              </a:ext>
            </a:extLst>
          </p:cNvPr>
          <p:cNvCxnSpPr>
            <a:cxnSpLocks noChangeShapeType="1"/>
            <a:stCxn id="78984" idx="0"/>
          </p:cNvCxnSpPr>
          <p:nvPr/>
        </p:nvCxnSpPr>
        <p:spPr bwMode="auto">
          <a:xfrm flipV="1">
            <a:off x="3389313" y="4643438"/>
            <a:ext cx="57150" cy="121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4" name="Straight Connector 311">
            <a:extLst>
              <a:ext uri="{FF2B5EF4-FFF2-40B4-BE49-F238E27FC236}">
                <a16:creationId xmlns:a16="http://schemas.microsoft.com/office/drawing/2014/main" id="{1892F9A2-A436-402A-94E8-2C37B52714A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16450" y="4872038"/>
            <a:ext cx="6350" cy="11350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5" name="Straight Connector 312">
            <a:extLst>
              <a:ext uri="{FF2B5EF4-FFF2-40B4-BE49-F238E27FC236}">
                <a16:creationId xmlns:a16="http://schemas.microsoft.com/office/drawing/2014/main" id="{793266C6-035B-418C-8049-B1DBC9127E4E}"/>
              </a:ext>
            </a:extLst>
          </p:cNvPr>
          <p:cNvCxnSpPr>
            <a:cxnSpLocks noChangeShapeType="1"/>
            <a:stCxn id="78987" idx="1"/>
          </p:cNvCxnSpPr>
          <p:nvPr/>
        </p:nvCxnSpPr>
        <p:spPr bwMode="auto">
          <a:xfrm flipH="1" flipV="1">
            <a:off x="4924425" y="4821238"/>
            <a:ext cx="506413" cy="1058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76" name="Group 347">
            <a:extLst>
              <a:ext uri="{FF2B5EF4-FFF2-40B4-BE49-F238E27FC236}">
                <a16:creationId xmlns:a16="http://schemas.microsoft.com/office/drawing/2014/main" id="{0CABEC53-1378-4871-9BA6-AE83EB2E44EE}"/>
              </a:ext>
            </a:extLst>
          </p:cNvPr>
          <p:cNvGrpSpPr>
            <a:grpSpLocks/>
          </p:cNvGrpSpPr>
          <p:nvPr/>
        </p:nvGrpSpPr>
        <p:grpSpPr bwMode="auto">
          <a:xfrm>
            <a:off x="4432300" y="4586288"/>
            <a:ext cx="611188" cy="296862"/>
            <a:chOff x="1871277" y="1576300"/>
            <a:chExt cx="1128371" cy="437860"/>
          </a:xfrm>
        </p:grpSpPr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8DDCDA72-B245-468C-ADED-1FD6957651D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6" name="Rectangle 225">
              <a:extLst>
                <a:ext uri="{FF2B5EF4-FFF2-40B4-BE49-F238E27FC236}">
                  <a16:creationId xmlns:a16="http://schemas.microsoft.com/office/drawing/2014/main" id="{0D2812AB-1A8C-471D-AA3F-F1AEB58AD8D1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A84A1228-EEC3-40F2-9C1C-66F43AB02AD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228" name="Freeform 227">
              <a:extLst>
                <a:ext uri="{FF2B5EF4-FFF2-40B4-BE49-F238E27FC236}">
                  <a16:creationId xmlns:a16="http://schemas.microsoft.com/office/drawing/2014/main" id="{3A72F805-B992-41A6-9043-8B46BF1207BF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229" name="Freeform 228">
              <a:extLst>
                <a:ext uri="{FF2B5EF4-FFF2-40B4-BE49-F238E27FC236}">
                  <a16:creationId xmlns:a16="http://schemas.microsoft.com/office/drawing/2014/main" id="{9DCE1172-EC70-449D-A7FC-6A33836EB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0" name="Freeform 229">
              <a:extLst>
                <a:ext uri="{FF2B5EF4-FFF2-40B4-BE49-F238E27FC236}">
                  <a16:creationId xmlns:a16="http://schemas.microsoft.com/office/drawing/2014/main" id="{CD280C2F-EF61-4533-B718-78172CE83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231" name="Freeform 230">
              <a:extLst>
                <a:ext uri="{FF2B5EF4-FFF2-40B4-BE49-F238E27FC236}">
                  <a16:creationId xmlns:a16="http://schemas.microsoft.com/office/drawing/2014/main" id="{69AE577F-9129-4C99-AF63-145CD3F55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7E297A3-529F-4739-A4BB-CEF3D88308AB}"/>
                </a:ext>
              </a:extLst>
            </p:cNvPr>
            <p:cNvCxnSpPr>
              <a:cxnSpLocks noChangeShapeType="1"/>
              <a:endCxn id="22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33" name="Straight Connector 232">
              <a:extLst>
                <a:ext uri="{FF2B5EF4-FFF2-40B4-BE49-F238E27FC236}">
                  <a16:creationId xmlns:a16="http://schemas.microsoft.com/office/drawing/2014/main" id="{BE89C72C-45E5-4194-A794-35D4645643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77" name="Straight Connector 313">
            <a:extLst>
              <a:ext uri="{FF2B5EF4-FFF2-40B4-BE49-F238E27FC236}">
                <a16:creationId xmlns:a16="http://schemas.microsoft.com/office/drawing/2014/main" id="{CE747044-2445-4155-AF84-2966E5CEE2C3}"/>
              </a:ext>
            </a:extLst>
          </p:cNvPr>
          <p:cNvCxnSpPr>
            <a:cxnSpLocks noChangeShapeType="1"/>
            <a:endCxn id="183" idx="7"/>
          </p:cNvCxnSpPr>
          <p:nvPr/>
        </p:nvCxnSpPr>
        <p:spPr bwMode="auto">
          <a:xfrm flipH="1" flipV="1">
            <a:off x="6042025" y="4586288"/>
            <a:ext cx="1512888" cy="1082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8" name="Straight Connector 314">
            <a:extLst>
              <a:ext uri="{FF2B5EF4-FFF2-40B4-BE49-F238E27FC236}">
                <a16:creationId xmlns:a16="http://schemas.microsoft.com/office/drawing/2014/main" id="{F0568353-8081-4EB2-837C-308C2CD9799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099175" y="4464050"/>
            <a:ext cx="2244725" cy="609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79" name="Straight Connector 315">
            <a:extLst>
              <a:ext uri="{FF2B5EF4-FFF2-40B4-BE49-F238E27FC236}">
                <a16:creationId xmlns:a16="http://schemas.microsoft.com/office/drawing/2014/main" id="{64DBC001-C956-4148-83A9-2D56E0F25265}"/>
              </a:ext>
            </a:extLst>
          </p:cNvPr>
          <p:cNvCxnSpPr>
            <a:cxnSpLocks noChangeShapeType="1"/>
            <a:endCxn id="185" idx="5"/>
          </p:cNvCxnSpPr>
          <p:nvPr/>
        </p:nvCxnSpPr>
        <p:spPr bwMode="auto">
          <a:xfrm flipH="1">
            <a:off x="6040438" y="4159250"/>
            <a:ext cx="2076450" cy="1936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0" name="Group 347">
            <a:extLst>
              <a:ext uri="{FF2B5EF4-FFF2-40B4-BE49-F238E27FC236}">
                <a16:creationId xmlns:a16="http://schemas.microsoft.com/office/drawing/2014/main" id="{51386FC7-BFA5-46E1-9EC3-5066003F3DDE}"/>
              </a:ext>
            </a:extLst>
          </p:cNvPr>
          <p:cNvGrpSpPr>
            <a:grpSpLocks/>
          </p:cNvGrpSpPr>
          <p:nvPr/>
        </p:nvGrpSpPr>
        <p:grpSpPr bwMode="auto">
          <a:xfrm>
            <a:off x="5521325" y="4321175"/>
            <a:ext cx="611188" cy="296863"/>
            <a:chOff x="1871277" y="1576300"/>
            <a:chExt cx="1128371" cy="437860"/>
          </a:xfrm>
        </p:grpSpPr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3CCA44CF-584F-416E-BBB1-9F1DF44E168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4" name="Rectangle 183">
              <a:extLst>
                <a:ext uri="{FF2B5EF4-FFF2-40B4-BE49-F238E27FC236}">
                  <a16:creationId xmlns:a16="http://schemas.microsoft.com/office/drawing/2014/main" id="{00A2A725-5ADE-44CA-86BF-36F230B9425A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337A2114-85D8-4A9A-BB6E-FDCBCB9A11E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86" name="Freeform 185">
              <a:extLst>
                <a:ext uri="{FF2B5EF4-FFF2-40B4-BE49-F238E27FC236}">
                  <a16:creationId xmlns:a16="http://schemas.microsoft.com/office/drawing/2014/main" id="{A881D0C2-65A5-4829-B813-E7768DF1C12E}"/>
                </a:ext>
              </a:extLst>
            </p:cNvPr>
            <p:cNvSpPr/>
            <p:nvPr/>
          </p:nvSpPr>
          <p:spPr bwMode="auto">
            <a:xfrm>
              <a:off x="2158498" y="1672302"/>
              <a:ext cx="550996" cy="16156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87" name="Freeform 186">
              <a:extLst>
                <a:ext uri="{FF2B5EF4-FFF2-40B4-BE49-F238E27FC236}">
                  <a16:creationId xmlns:a16="http://schemas.microsoft.com/office/drawing/2014/main" id="{86108544-1A09-484B-879E-B83F4BA18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8" name="Freeform 187">
              <a:extLst>
                <a:ext uri="{FF2B5EF4-FFF2-40B4-BE49-F238E27FC236}">
                  <a16:creationId xmlns:a16="http://schemas.microsoft.com/office/drawing/2014/main" id="{1E0ABF4B-EDC8-4626-A8C1-EF8B9123C0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89" name="Freeform 188">
              <a:extLst>
                <a:ext uri="{FF2B5EF4-FFF2-40B4-BE49-F238E27FC236}">
                  <a16:creationId xmlns:a16="http://schemas.microsoft.com/office/drawing/2014/main" id="{7C0B1517-8FA9-4E5C-BE5A-491B69C8A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E5100439-8BEF-4BF9-8B54-167F070BBF8B}"/>
                </a:ext>
              </a:extLst>
            </p:cNvPr>
            <p:cNvCxnSpPr>
              <a:cxnSpLocks noChangeShapeType="1"/>
              <a:endCxn id="18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8D070714-DC5A-438C-80FD-2D50E5DC4E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1" name="Straight Connector 316">
            <a:extLst>
              <a:ext uri="{FF2B5EF4-FFF2-40B4-BE49-F238E27FC236}">
                <a16:creationId xmlns:a16="http://schemas.microsoft.com/office/drawing/2014/main" id="{38E26BF9-CBCC-47C6-9492-1229217BDA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861050" y="3227388"/>
            <a:ext cx="1422400" cy="4540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2" name="Straight Connector 317">
            <a:extLst>
              <a:ext uri="{FF2B5EF4-FFF2-40B4-BE49-F238E27FC236}">
                <a16:creationId xmlns:a16="http://schemas.microsoft.com/office/drawing/2014/main" id="{3E1D6920-6FCD-4503-AAC1-3E49213AD87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684838" y="2803525"/>
            <a:ext cx="898525" cy="7286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3" name="Straight Connector 318">
            <a:extLst>
              <a:ext uri="{FF2B5EF4-FFF2-40B4-BE49-F238E27FC236}">
                <a16:creationId xmlns:a16="http://schemas.microsoft.com/office/drawing/2014/main" id="{C643BF2C-A0A0-4E32-8F31-4A562E86D418}"/>
              </a:ext>
            </a:extLst>
          </p:cNvPr>
          <p:cNvCxnSpPr>
            <a:cxnSpLocks noChangeShapeType="1"/>
            <a:stCxn id="78995" idx="9"/>
          </p:cNvCxnSpPr>
          <p:nvPr/>
        </p:nvCxnSpPr>
        <p:spPr bwMode="auto">
          <a:xfrm>
            <a:off x="4849813" y="2381250"/>
            <a:ext cx="555625" cy="11255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4" name="Group 347">
            <a:extLst>
              <a:ext uri="{FF2B5EF4-FFF2-40B4-BE49-F238E27FC236}">
                <a16:creationId xmlns:a16="http://schemas.microsoft.com/office/drawing/2014/main" id="{D68870A7-48C4-42D2-94E2-84B17A949743}"/>
              </a:ext>
            </a:extLst>
          </p:cNvPr>
          <p:cNvGrpSpPr>
            <a:grpSpLocks/>
          </p:cNvGrpSpPr>
          <p:nvPr/>
        </p:nvGrpSpPr>
        <p:grpSpPr bwMode="auto">
          <a:xfrm>
            <a:off x="5254625" y="3497263"/>
            <a:ext cx="611188" cy="296862"/>
            <a:chOff x="1871277" y="1576300"/>
            <a:chExt cx="1128371" cy="437860"/>
          </a:xfrm>
        </p:grpSpPr>
        <p:sp>
          <p:nvSpPr>
            <p:cNvPr id="173" name="Oval 172">
              <a:extLst>
                <a:ext uri="{FF2B5EF4-FFF2-40B4-BE49-F238E27FC236}">
                  <a16:creationId xmlns:a16="http://schemas.microsoft.com/office/drawing/2014/main" id="{005BCCBE-A563-4A19-9CAC-3EBA721A81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BD198035-6A5C-4F3C-886A-A03C0357C05F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5" name="Oval 174">
              <a:extLst>
                <a:ext uri="{FF2B5EF4-FFF2-40B4-BE49-F238E27FC236}">
                  <a16:creationId xmlns:a16="http://schemas.microsoft.com/office/drawing/2014/main" id="{AAB961B4-9F02-47E6-935D-1C6E0DE3C49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76" name="Freeform 175">
              <a:extLst>
                <a:ext uri="{FF2B5EF4-FFF2-40B4-BE49-F238E27FC236}">
                  <a16:creationId xmlns:a16="http://schemas.microsoft.com/office/drawing/2014/main" id="{A4A93976-5F2F-4DAF-979F-736D069805A4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77" name="Freeform 176">
              <a:extLst>
                <a:ext uri="{FF2B5EF4-FFF2-40B4-BE49-F238E27FC236}">
                  <a16:creationId xmlns:a16="http://schemas.microsoft.com/office/drawing/2014/main" id="{040DC1D3-25AA-446A-8283-88CDD35679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8" name="Freeform 177">
              <a:extLst>
                <a:ext uri="{FF2B5EF4-FFF2-40B4-BE49-F238E27FC236}">
                  <a16:creationId xmlns:a16="http://schemas.microsoft.com/office/drawing/2014/main" id="{B4EB0945-BAF8-4BC8-A2AC-C7CE6D2A06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79" name="Freeform 178">
              <a:extLst>
                <a:ext uri="{FF2B5EF4-FFF2-40B4-BE49-F238E27FC236}">
                  <a16:creationId xmlns:a16="http://schemas.microsoft.com/office/drawing/2014/main" id="{09316C96-5137-4214-BE9B-DDA42281A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57E00736-BB63-4BB7-8277-4E08C7B5F054}"/>
                </a:ext>
              </a:extLst>
            </p:cNvPr>
            <p:cNvCxnSpPr>
              <a:cxnSpLocks noChangeShapeType="1"/>
              <a:endCxn id="1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65231A55-1798-4141-B0DF-0BE1ACDCBC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78885" name="Straight Connector 22">
            <a:extLst>
              <a:ext uri="{FF2B5EF4-FFF2-40B4-BE49-F238E27FC236}">
                <a16:creationId xmlns:a16="http://schemas.microsoft.com/office/drawing/2014/main" id="{C78966E1-B387-42CD-983E-B1714CEB6F8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62200" y="2578100"/>
            <a:ext cx="1230313" cy="796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6" name="Straight Connector 305">
            <a:extLst>
              <a:ext uri="{FF2B5EF4-FFF2-40B4-BE49-F238E27FC236}">
                <a16:creationId xmlns:a16="http://schemas.microsoft.com/office/drawing/2014/main" id="{33906730-681B-48DA-A8EF-50515980BDC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17663" y="2909888"/>
            <a:ext cx="1885950" cy="5191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87" name="Straight Connector 306">
            <a:extLst>
              <a:ext uri="{FF2B5EF4-FFF2-40B4-BE49-F238E27FC236}">
                <a16:creationId xmlns:a16="http://schemas.microsoft.com/office/drawing/2014/main" id="{860F973F-1224-44F2-9777-AE880941C8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230313" y="3278188"/>
            <a:ext cx="2273300" cy="260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88" name="Group 347">
            <a:extLst>
              <a:ext uri="{FF2B5EF4-FFF2-40B4-BE49-F238E27FC236}">
                <a16:creationId xmlns:a16="http://schemas.microsoft.com/office/drawing/2014/main" id="{ABAEBDE5-B9CC-42BB-B692-70C4F887D59E}"/>
              </a:ext>
            </a:extLst>
          </p:cNvPr>
          <p:cNvGrpSpPr>
            <a:grpSpLocks/>
          </p:cNvGrpSpPr>
          <p:nvPr/>
        </p:nvGrpSpPr>
        <p:grpSpPr bwMode="auto">
          <a:xfrm>
            <a:off x="3502025" y="3335338"/>
            <a:ext cx="611188" cy="296862"/>
            <a:chOff x="1871277" y="1576300"/>
            <a:chExt cx="1128371" cy="437860"/>
          </a:xfrm>
        </p:grpSpPr>
        <p:sp>
          <p:nvSpPr>
            <p:cNvPr id="161" name="Oval 160">
              <a:extLst>
                <a:ext uri="{FF2B5EF4-FFF2-40B4-BE49-F238E27FC236}">
                  <a16:creationId xmlns:a16="http://schemas.microsoft.com/office/drawing/2014/main" id="{9D1CAE86-8AFD-474A-B47D-D8EEFB78024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2" name="Rectangle 161">
              <a:extLst>
                <a:ext uri="{FF2B5EF4-FFF2-40B4-BE49-F238E27FC236}">
                  <a16:creationId xmlns:a16="http://schemas.microsoft.com/office/drawing/2014/main" id="{C4BEA782-D318-4C33-9F35-6C045B09CE31}"/>
                </a:ext>
              </a:extLst>
            </p:cNvPr>
            <p:cNvSpPr/>
            <p:nvPr/>
          </p:nvSpPr>
          <p:spPr bwMode="auto">
            <a:xfrm>
              <a:off x="1871277" y="1740205"/>
              <a:ext cx="1128371" cy="1147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3" name="Oval 162">
              <a:extLst>
                <a:ext uri="{FF2B5EF4-FFF2-40B4-BE49-F238E27FC236}">
                  <a16:creationId xmlns:a16="http://schemas.microsoft.com/office/drawing/2014/main" id="{ECDBA65B-008A-4BFE-8D38-2936CE51F71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F111A4C1-8535-4C0E-9EFC-62672B2C1C68}"/>
                </a:ext>
              </a:extLst>
            </p:cNvPr>
            <p:cNvSpPr/>
            <p:nvPr/>
          </p:nvSpPr>
          <p:spPr bwMode="auto">
            <a:xfrm>
              <a:off x="2158498" y="1672301"/>
              <a:ext cx="550996" cy="1615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93A6337-86B2-45D2-ACC1-FE48E820E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6" name="Freeform 165">
              <a:extLst>
                <a:ext uri="{FF2B5EF4-FFF2-40B4-BE49-F238E27FC236}">
                  <a16:creationId xmlns:a16="http://schemas.microsoft.com/office/drawing/2014/main" id="{5E1BA8BE-1A41-4B8C-954A-F6CC8262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7" name="Freeform 166">
              <a:extLst>
                <a:ext uri="{FF2B5EF4-FFF2-40B4-BE49-F238E27FC236}">
                  <a16:creationId xmlns:a16="http://schemas.microsoft.com/office/drawing/2014/main" id="{2D3CAD7A-7175-4B60-AE10-1EAE6BF5C6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6321ED59-D10A-497E-8312-5FFDE7483388}"/>
                </a:ext>
              </a:extLst>
            </p:cNvPr>
            <p:cNvCxnSpPr>
              <a:cxnSpLocks noChangeShapeType="1"/>
              <a:endCxn id="1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F295F1B3-539E-489D-A358-0552705986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Oval 3">
            <a:extLst>
              <a:ext uri="{FF2B5EF4-FFF2-40B4-BE49-F238E27FC236}">
                <a16:creationId xmlns:a16="http://schemas.microsoft.com/office/drawing/2014/main" id="{A4DF4CD8-1850-4682-BE44-9EF1DCA182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898" name="Straight Connector 10">
            <a:extLst>
              <a:ext uri="{FF2B5EF4-FFF2-40B4-BE49-F238E27FC236}">
                <a16:creationId xmlns:a16="http://schemas.microsoft.com/office/drawing/2014/main" id="{67A1E84C-FDC1-430B-8A10-AACD62DDEEC7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99" name="Straight Connector 297">
            <a:extLst>
              <a:ext uri="{FF2B5EF4-FFF2-40B4-BE49-F238E27FC236}">
                <a16:creationId xmlns:a16="http://schemas.microsoft.com/office/drawing/2014/main" id="{2BDF67F5-0C37-4D1F-B1DF-FBEB2DD61D7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298">
            <a:extLst>
              <a:ext uri="{FF2B5EF4-FFF2-40B4-BE49-F238E27FC236}">
                <a16:creationId xmlns:a16="http://schemas.microsoft.com/office/drawing/2014/main" id="{8F64305A-8C75-43D0-8186-659994EA09A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299">
            <a:extLst>
              <a:ext uri="{FF2B5EF4-FFF2-40B4-BE49-F238E27FC236}">
                <a16:creationId xmlns:a16="http://schemas.microsoft.com/office/drawing/2014/main" id="{518E3C55-45D3-4B2D-8C27-3F88C6D7693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300">
            <a:extLst>
              <a:ext uri="{FF2B5EF4-FFF2-40B4-BE49-F238E27FC236}">
                <a16:creationId xmlns:a16="http://schemas.microsoft.com/office/drawing/2014/main" id="{4746D373-D50A-46C4-B2C4-CA4B50861607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301">
            <a:extLst>
              <a:ext uri="{FF2B5EF4-FFF2-40B4-BE49-F238E27FC236}">
                <a16:creationId xmlns:a16="http://schemas.microsoft.com/office/drawing/2014/main" id="{D370459A-C036-4B75-937F-6BAD7F4A9D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302">
            <a:extLst>
              <a:ext uri="{FF2B5EF4-FFF2-40B4-BE49-F238E27FC236}">
                <a16:creationId xmlns:a16="http://schemas.microsoft.com/office/drawing/2014/main" id="{234E025A-2650-4F64-AD96-40466098C28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303">
            <a:extLst>
              <a:ext uri="{FF2B5EF4-FFF2-40B4-BE49-F238E27FC236}">
                <a16:creationId xmlns:a16="http://schemas.microsoft.com/office/drawing/2014/main" id="{03E24446-0C31-48C1-BC97-47DF3B3EC2A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304">
            <a:extLst>
              <a:ext uri="{FF2B5EF4-FFF2-40B4-BE49-F238E27FC236}">
                <a16:creationId xmlns:a16="http://schemas.microsoft.com/office/drawing/2014/main" id="{C90B2378-5539-4087-9B52-48D47571F439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07" name="TextBox 39958">
            <a:extLst>
              <a:ext uri="{FF2B5EF4-FFF2-40B4-BE49-F238E27FC236}">
                <a16:creationId xmlns:a16="http://schemas.microsoft.com/office/drawing/2014/main" id="{08525CBE-069D-445D-BE3D-690486ABE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0908" name="Group 347">
            <a:extLst>
              <a:ext uri="{FF2B5EF4-FFF2-40B4-BE49-F238E27FC236}">
                <a16:creationId xmlns:a16="http://schemas.microsoft.com/office/drawing/2014/main" id="{4190927D-275C-4CF9-8171-32A6E1E98165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A979FE3B-9821-49C2-9FEE-2416B3C8C64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930953D7-CD2D-4C35-ACB6-8116D364DCE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5C250AD1-1243-4E48-8F6A-BA0C5C5D707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88DB69CA-AFE5-4727-BA02-AEDD0170B453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7D02CAF3-ECA4-4F3D-8B4B-8C5450E148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48350858-2BDB-4FFA-9071-D922E792DA2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C8079253-59D6-4363-818D-D4A161EA0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F86076A9-8DEA-4DCB-BEEA-E5E6F1BE37CD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DE76DEAC-7D5C-473C-9C75-467C60D373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09" name="Group 347">
            <a:extLst>
              <a:ext uri="{FF2B5EF4-FFF2-40B4-BE49-F238E27FC236}">
                <a16:creationId xmlns:a16="http://schemas.microsoft.com/office/drawing/2014/main" id="{12CAA8E3-6B83-4E0D-89BE-7DC59419E547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0F8C8D95-C86A-435A-A79C-63A0EA745C8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8F904F76-7B7F-42D2-9A5D-8F3BEE9222F8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D588687F-E3E3-4B41-AEDF-896D19C782D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787DFD35-7620-4B3F-A2C7-CA04C2A6D094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EE48FC9A-5A0D-4F99-838D-96B1293F2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B79104D4-93DC-4131-8252-F8B930A86C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BBDCD1F0-1DE9-4A7F-9C67-53BD71578B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BA2CFB7E-3B37-483C-AECC-590836CBEE5B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BFFE097D-BBB6-4777-8303-6009C68918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0" name="Group 347">
            <a:extLst>
              <a:ext uri="{FF2B5EF4-FFF2-40B4-BE49-F238E27FC236}">
                <a16:creationId xmlns:a16="http://schemas.microsoft.com/office/drawing/2014/main" id="{6D2117EF-3AE6-476B-9337-C1C21165155F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A3CAF075-4DF9-4641-8862-381F9741143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85D611E0-770B-42ED-A863-A1F1E19FB0B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2FCEF1FC-2E18-4996-85B8-CCD5BFB2BA3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017028D7-AB8B-4AC4-BF25-58C9DFDF58A2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B3EDFF3D-7F77-4DE8-936C-949E4995A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34EE359F-5B45-4333-83AC-113D9D170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DBD7FAF4-6BA6-48D8-9AD5-0EBDA7C5F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FB5E6F5C-B62B-4ECF-ACCE-70F809558420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A2B049D5-EA9D-4D81-A56E-A942E1F4C7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11" name="Group 347">
            <a:extLst>
              <a:ext uri="{FF2B5EF4-FFF2-40B4-BE49-F238E27FC236}">
                <a16:creationId xmlns:a16="http://schemas.microsoft.com/office/drawing/2014/main" id="{385D936A-BB6B-4322-B779-267D02E29ADA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8346CAD3-E72D-4729-B2AE-A5D0934AE93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B9FFDF10-BC08-4CF3-B498-AD557F38843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2D87BFC4-D463-4718-8E1B-AD93E8833B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1FDF4D2C-A613-4BBB-AECD-39C556D43313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E5A4E6C0-6EA6-48C2-8356-9C1E7A16E9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4D693E36-EF55-4104-8C12-2CF675CAA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070EC780-DEA4-4A9F-9AC6-0B26CBDE7EE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2330AF8-E215-4F32-A2C5-EEAC09E4E073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17F29454-9A88-4542-AE33-3E7CF0531D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12" name="Oval 3">
            <a:extLst>
              <a:ext uri="{FF2B5EF4-FFF2-40B4-BE49-F238E27FC236}">
                <a16:creationId xmlns:a16="http://schemas.microsoft.com/office/drawing/2014/main" id="{FF3707C7-1AFE-4063-97ED-3F5816458C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13" name="Straight Connector 10">
            <a:extLst>
              <a:ext uri="{FF2B5EF4-FFF2-40B4-BE49-F238E27FC236}">
                <a16:creationId xmlns:a16="http://schemas.microsoft.com/office/drawing/2014/main" id="{961550D6-3ED3-4B6A-A2C5-D00647155052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4" name="Straight Connector 297">
            <a:extLst>
              <a:ext uri="{FF2B5EF4-FFF2-40B4-BE49-F238E27FC236}">
                <a16:creationId xmlns:a16="http://schemas.microsoft.com/office/drawing/2014/main" id="{FB88D71A-899A-4A60-BBF5-114F6B18BCF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5" name="Straight Connector 298">
            <a:extLst>
              <a:ext uri="{FF2B5EF4-FFF2-40B4-BE49-F238E27FC236}">
                <a16:creationId xmlns:a16="http://schemas.microsoft.com/office/drawing/2014/main" id="{5F18E002-22C7-4A52-B522-3A6CE172D23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6" name="Straight Connector 299">
            <a:extLst>
              <a:ext uri="{FF2B5EF4-FFF2-40B4-BE49-F238E27FC236}">
                <a16:creationId xmlns:a16="http://schemas.microsoft.com/office/drawing/2014/main" id="{C6541DF4-F75E-417A-8E95-D2E31243896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7" name="Straight Connector 300">
            <a:extLst>
              <a:ext uri="{FF2B5EF4-FFF2-40B4-BE49-F238E27FC236}">
                <a16:creationId xmlns:a16="http://schemas.microsoft.com/office/drawing/2014/main" id="{9F2AA1FA-E087-4823-B4DB-288A2B9422E9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8" name="Straight Connector 301">
            <a:extLst>
              <a:ext uri="{FF2B5EF4-FFF2-40B4-BE49-F238E27FC236}">
                <a16:creationId xmlns:a16="http://schemas.microsoft.com/office/drawing/2014/main" id="{ADD75A00-C3EB-433A-992D-E9DCB42E9EF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19" name="Straight Connector 302">
            <a:extLst>
              <a:ext uri="{FF2B5EF4-FFF2-40B4-BE49-F238E27FC236}">
                <a16:creationId xmlns:a16="http://schemas.microsoft.com/office/drawing/2014/main" id="{8BDDF987-2F9C-4974-BD5F-05B5AD04F1A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0" name="Straight Connector 303">
            <a:extLst>
              <a:ext uri="{FF2B5EF4-FFF2-40B4-BE49-F238E27FC236}">
                <a16:creationId xmlns:a16="http://schemas.microsoft.com/office/drawing/2014/main" id="{C95A398B-D735-4908-8123-038DDBF2FA1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1" name="Straight Connector 304">
            <a:extLst>
              <a:ext uri="{FF2B5EF4-FFF2-40B4-BE49-F238E27FC236}">
                <a16:creationId xmlns:a16="http://schemas.microsoft.com/office/drawing/2014/main" id="{FDEC532A-3A17-45F4-A876-030C2E229FB8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22" name="TextBox 39958">
            <a:extLst>
              <a:ext uri="{FF2B5EF4-FFF2-40B4-BE49-F238E27FC236}">
                <a16:creationId xmlns:a16="http://schemas.microsoft.com/office/drawing/2014/main" id="{13FC90D5-2160-4585-B0D5-0EE6A55707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0923" name="Group 347">
            <a:extLst>
              <a:ext uri="{FF2B5EF4-FFF2-40B4-BE49-F238E27FC236}">
                <a16:creationId xmlns:a16="http://schemas.microsoft.com/office/drawing/2014/main" id="{AF7F06BC-C78A-4FBA-BA6A-6EA2111E8B0D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8C4D7458-974D-4296-AE89-AB80DF5DF74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D56D638B-6946-4F4E-AB0A-376DA2EB7EBE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223887FF-2E46-49AF-BC06-AFD571341AB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DFD05C34-ECD7-42AF-B94F-51728064611B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510E3D3A-7AEC-47D7-A6FA-1CAEF44DB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D7B70C07-E0E9-4B7D-A382-346006412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CE138F6F-9D6D-4D21-9673-99167CC28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C557D7A7-704F-4B49-9F6A-E53A1EF419D8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33321CCC-836D-40D3-8922-B50AF1F9F4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4" name="Group 347">
            <a:extLst>
              <a:ext uri="{FF2B5EF4-FFF2-40B4-BE49-F238E27FC236}">
                <a16:creationId xmlns:a16="http://schemas.microsoft.com/office/drawing/2014/main" id="{C1E119EC-2F8D-4E68-A751-CB3BA9C4F2B8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822B9EEF-C54C-4F18-9B86-C1C5308C473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8B6F30C8-3697-4AED-BC7A-9D264EB07D02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CEAA0309-C512-48E6-BB8B-542A972D143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49E5918E-81E4-4D85-9C46-E44E2D6573D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6BA75470-ACED-4B52-8C07-63466300D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3C61465D-DA13-42D8-A000-777B2D33CE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F481ADB6-8319-4E89-856F-7AB58BAE0D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A9935F80-60B5-4040-8F0E-D9B114F0AEEF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39696969-C3DB-491A-B918-EF333F8299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5" name="Group 347">
            <a:extLst>
              <a:ext uri="{FF2B5EF4-FFF2-40B4-BE49-F238E27FC236}">
                <a16:creationId xmlns:a16="http://schemas.microsoft.com/office/drawing/2014/main" id="{065E0A1D-C417-4AB4-AC8B-03751A45C2A2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6DB02B0F-DC00-432F-875A-DB7D002427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B1EE190E-177D-4BC9-BE22-10D78AEE6730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FE907613-C810-4FEB-B190-A682BAC817F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341D96D8-AB8C-4021-B3B1-F7BD66BF2C80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6F429596-1238-4758-BC64-95256398F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1D8D6CF1-BF96-4E14-91FA-258ECE7F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37BBE597-4F50-49C1-BB16-90AB8C517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59E3A154-851E-4E62-A281-66B773DF8744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2410C97A-0617-4B10-9ED2-F62C82FF2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26" name="Group 347">
            <a:extLst>
              <a:ext uri="{FF2B5EF4-FFF2-40B4-BE49-F238E27FC236}">
                <a16:creationId xmlns:a16="http://schemas.microsoft.com/office/drawing/2014/main" id="{7FC2DFEF-E6AF-4A9E-A1F5-858E192EA174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ED4E0F8D-C7A2-482E-A45C-C46EC58C4C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9C275072-9035-47A3-8F6C-1E40389AD964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3942E1E0-BB9E-4E14-9D63-D14D52998D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868EAAC2-843B-4CD1-9BC1-AEDE49A429CF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4A6F81F2-9FC5-4BC4-8D70-EA018C122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7965A746-3097-4339-B76B-68EF0B7EB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D444D9F1-EA31-4FED-B372-0BE6D20862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134578A0-3299-47F4-8091-76DFE82E2067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632D6A47-E83E-46BB-BF14-177D738CF52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27" name="Oval 3">
            <a:extLst>
              <a:ext uri="{FF2B5EF4-FFF2-40B4-BE49-F238E27FC236}">
                <a16:creationId xmlns:a16="http://schemas.microsoft.com/office/drawing/2014/main" id="{AE90C022-27B0-4DEC-9620-4B8D0CA7F9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0928" name="Straight Connector 10">
            <a:extLst>
              <a:ext uri="{FF2B5EF4-FFF2-40B4-BE49-F238E27FC236}">
                <a16:creationId xmlns:a16="http://schemas.microsoft.com/office/drawing/2014/main" id="{2A7A7666-FA06-4315-B919-32D228E70ECD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29" name="Straight Connector 297">
            <a:extLst>
              <a:ext uri="{FF2B5EF4-FFF2-40B4-BE49-F238E27FC236}">
                <a16:creationId xmlns:a16="http://schemas.microsoft.com/office/drawing/2014/main" id="{B948E689-BF41-4CBF-9407-11D4A8F8F2B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0" name="Straight Connector 298">
            <a:extLst>
              <a:ext uri="{FF2B5EF4-FFF2-40B4-BE49-F238E27FC236}">
                <a16:creationId xmlns:a16="http://schemas.microsoft.com/office/drawing/2014/main" id="{9E56E5CE-65A2-4F06-AF09-2EF6D038390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1" name="Straight Connector 299">
            <a:extLst>
              <a:ext uri="{FF2B5EF4-FFF2-40B4-BE49-F238E27FC236}">
                <a16:creationId xmlns:a16="http://schemas.microsoft.com/office/drawing/2014/main" id="{0AD1EBB7-6F63-4079-A449-3BAC4FE58D5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2" name="Straight Connector 300">
            <a:extLst>
              <a:ext uri="{FF2B5EF4-FFF2-40B4-BE49-F238E27FC236}">
                <a16:creationId xmlns:a16="http://schemas.microsoft.com/office/drawing/2014/main" id="{BE9EF21F-0C15-4B32-B46C-8199FAB74C09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3" name="Straight Connector 301">
            <a:extLst>
              <a:ext uri="{FF2B5EF4-FFF2-40B4-BE49-F238E27FC236}">
                <a16:creationId xmlns:a16="http://schemas.microsoft.com/office/drawing/2014/main" id="{59768365-0386-47FD-88DF-F92958E856E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4" name="Straight Connector 302">
            <a:extLst>
              <a:ext uri="{FF2B5EF4-FFF2-40B4-BE49-F238E27FC236}">
                <a16:creationId xmlns:a16="http://schemas.microsoft.com/office/drawing/2014/main" id="{FBA141C2-875A-4B08-ABB8-9E1584F342B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5" name="Straight Connector 303">
            <a:extLst>
              <a:ext uri="{FF2B5EF4-FFF2-40B4-BE49-F238E27FC236}">
                <a16:creationId xmlns:a16="http://schemas.microsoft.com/office/drawing/2014/main" id="{D887116A-895C-481B-AE1B-F457C0CA9F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36" name="Straight Connector 304">
            <a:extLst>
              <a:ext uri="{FF2B5EF4-FFF2-40B4-BE49-F238E27FC236}">
                <a16:creationId xmlns:a16="http://schemas.microsoft.com/office/drawing/2014/main" id="{5261ACD0-6054-4C24-8B6E-40AF98D0CEDF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37" name="TextBox 39958">
            <a:extLst>
              <a:ext uri="{FF2B5EF4-FFF2-40B4-BE49-F238E27FC236}">
                <a16:creationId xmlns:a16="http://schemas.microsoft.com/office/drawing/2014/main" id="{0E510C46-12FC-477E-9744-024173413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0938" name="Group 347">
            <a:extLst>
              <a:ext uri="{FF2B5EF4-FFF2-40B4-BE49-F238E27FC236}">
                <a16:creationId xmlns:a16="http://schemas.microsoft.com/office/drawing/2014/main" id="{C92C5E12-BE16-4073-BCB9-752F223420B2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780E1432-B535-4BCB-8F73-A1F77AB0B3C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C3A8C44C-9B14-4C25-84D8-E6851825F1A9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10D4FE06-2A35-4FE0-B725-9650354530C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ED7DD368-096E-4406-A6D8-7FC91D3B6F76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0A56C0C6-8235-4EBF-A076-DFEBB4470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6F3D61D4-3F75-42B2-92A9-F58FD6C02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1BEF766F-5D17-4095-94DA-01E44494D8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606D0C51-AA38-4421-AF47-B226476CD1BE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1812C89A-F99A-47B8-8D57-329E734A13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39" name="Group 347">
            <a:extLst>
              <a:ext uri="{FF2B5EF4-FFF2-40B4-BE49-F238E27FC236}">
                <a16:creationId xmlns:a16="http://schemas.microsoft.com/office/drawing/2014/main" id="{72FA99C6-B999-4C78-B293-6545AF71C0C3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6F4E147-B7AE-414B-BEB6-8590FEE142E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B9FAADD4-3C4C-44F6-8F1F-C21F9D379230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123CC389-6568-4AFA-BD31-0810F285D7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84838427-961B-4A29-8BE9-8B57743FC5D3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C2215FD0-9D19-4EA2-943D-B7511D448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6C41065A-3DFD-4B9A-BA18-963D9A971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A8B48723-3C39-4FAC-99D2-50760D2A87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4B839338-AE98-4882-B660-C8C048EDBE31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DF61469C-69B4-4F56-A4EE-1EC67388B7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0" name="Group 347">
            <a:extLst>
              <a:ext uri="{FF2B5EF4-FFF2-40B4-BE49-F238E27FC236}">
                <a16:creationId xmlns:a16="http://schemas.microsoft.com/office/drawing/2014/main" id="{6D46418D-A84F-40E1-87E3-C70811BDB386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E7B009D3-5251-4C7D-BCA4-F463A9FE9F9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82F6C3BC-18C3-4A12-9044-A30E99640DE1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5A97C6BE-5BAB-48BA-A3A8-3E1E925060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AFFBC7DB-0EB3-4518-AD0C-8C15C9EA6B7C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CEF427A3-E85F-4CE6-939D-77F897EBE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9C797520-CDA2-48E6-9550-609572F66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CD05C129-94BF-44A5-A48D-D943F8FE66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0F7401D6-4883-4F81-933E-8F98FEA36F49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4CC90D18-7E43-4F93-9EAC-67CD233D66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1" name="Group 347">
            <a:extLst>
              <a:ext uri="{FF2B5EF4-FFF2-40B4-BE49-F238E27FC236}">
                <a16:creationId xmlns:a16="http://schemas.microsoft.com/office/drawing/2014/main" id="{FA39846C-52CF-4F55-BD4C-592625B3632B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4651FEAB-3BCB-47A5-9480-BE9D7041406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296B230F-7D92-442F-B670-88ABE58997B7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C5183D5-9BBD-455F-9101-7819018470A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687673E8-9626-48E9-8737-A4261010151C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26625520-0628-4CA6-A62E-283F4232D1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4C248F59-C252-42D3-AC9B-29D7B3C93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2000A517-0ECA-4460-91B0-1C54DDD0B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739460BF-6067-447D-A4C8-5082CD8035A4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BDB837B3-EAD9-432C-90A0-E3AA3C5AA7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2" name="Group 347">
            <a:extLst>
              <a:ext uri="{FF2B5EF4-FFF2-40B4-BE49-F238E27FC236}">
                <a16:creationId xmlns:a16="http://schemas.microsoft.com/office/drawing/2014/main" id="{CE5AAEC4-4275-4AFD-BD7A-449D21AC52A8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2B4B2015-91C0-46DD-94A5-82ACBDA3D1C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D8F87416-A8B5-42FB-B4F0-CCAD1F8D3CCA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B95A1A4D-8F58-44CA-8344-7B9640A02F5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A5032F1B-5010-40C7-8307-50A5CB8C568D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F9E105D8-5933-49C9-85BD-F5351C640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DC4B918B-B124-4DAF-B3AF-7E6CB361F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DFB0AF88-4518-4574-9548-D260EE35A8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FEE5E4B3-523F-43FA-9926-E1F560B906AC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1A2B3CDC-83F7-4AD1-A5CC-5265039642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43" name="Group 347">
            <a:extLst>
              <a:ext uri="{FF2B5EF4-FFF2-40B4-BE49-F238E27FC236}">
                <a16:creationId xmlns:a16="http://schemas.microsoft.com/office/drawing/2014/main" id="{47D091AD-830D-4FE3-AB94-D2B7676D7451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972AA8E3-76E9-4558-B7F4-4707AFDFC5C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39476F45-E4EC-4AF8-96ED-F4438416A516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A09DED0D-4845-4AC1-BCD7-0E0DD966C6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3805C199-3AB3-44C0-A5B5-51AB1A8D31FA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F11E261B-A610-4411-A448-BFCE75899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C35E36DC-2A7C-47CF-B620-1FAF205AD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F9940201-31A6-4AF1-8881-A33732376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4EE94582-962B-4C29-AB56-EFE9E8DEB41D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BBCAA588-83BD-4131-97EA-EF4A32FE64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0944" name="Rectangle 2">
            <a:extLst>
              <a:ext uri="{FF2B5EF4-FFF2-40B4-BE49-F238E27FC236}">
                <a16:creationId xmlns:a16="http://schemas.microsoft.com/office/drawing/2014/main" id="{668BE999-8445-40F7-A27B-960663CEE57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80945" name="Picture 76" descr="underline_base">
            <a:extLst>
              <a:ext uri="{FF2B5EF4-FFF2-40B4-BE49-F238E27FC236}">
                <a16:creationId xmlns:a16="http://schemas.microsoft.com/office/drawing/2014/main" id="{77A8D45A-7FA8-4ABB-B526-71A3552837D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0946" name="Group 2">
            <a:extLst>
              <a:ext uri="{FF2B5EF4-FFF2-40B4-BE49-F238E27FC236}">
                <a16:creationId xmlns:a16="http://schemas.microsoft.com/office/drawing/2014/main" id="{7A582857-8679-4D44-9FC2-D2C460E286EA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1117" name="Freeform 84">
              <a:extLst>
                <a:ext uri="{FF2B5EF4-FFF2-40B4-BE49-F238E27FC236}">
                  <a16:creationId xmlns:a16="http://schemas.microsoft.com/office/drawing/2014/main" id="{9D38E5E2-BD40-40B0-A7A0-BEBF0BE2F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8" name="TextBox 1">
              <a:extLst>
                <a:ext uri="{FF2B5EF4-FFF2-40B4-BE49-F238E27FC236}">
                  <a16:creationId xmlns:a16="http://schemas.microsoft.com/office/drawing/2014/main" id="{341DA1E9-7545-4FA4-BBAD-33F11EBA6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7" name="Group 131">
            <a:extLst>
              <a:ext uri="{FF2B5EF4-FFF2-40B4-BE49-F238E27FC236}">
                <a16:creationId xmlns:a16="http://schemas.microsoft.com/office/drawing/2014/main" id="{C62915BB-72F7-47AD-A7B2-AF63FEE529DA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1115" name="Freeform 84">
              <a:extLst>
                <a:ext uri="{FF2B5EF4-FFF2-40B4-BE49-F238E27FC236}">
                  <a16:creationId xmlns:a16="http://schemas.microsoft.com/office/drawing/2014/main" id="{30C02A38-7A0F-46FF-8856-E4792BD90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6" name="TextBox 133">
              <a:extLst>
                <a:ext uri="{FF2B5EF4-FFF2-40B4-BE49-F238E27FC236}">
                  <a16:creationId xmlns:a16="http://schemas.microsoft.com/office/drawing/2014/main" id="{EE421235-3F2B-46D3-9BEF-5C8B12FD1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8" name="Group 135">
            <a:extLst>
              <a:ext uri="{FF2B5EF4-FFF2-40B4-BE49-F238E27FC236}">
                <a16:creationId xmlns:a16="http://schemas.microsoft.com/office/drawing/2014/main" id="{8B2623AA-6C58-4DC9-B61F-2F3620651CFC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1113" name="Freeform 84">
              <a:extLst>
                <a:ext uri="{FF2B5EF4-FFF2-40B4-BE49-F238E27FC236}">
                  <a16:creationId xmlns:a16="http://schemas.microsoft.com/office/drawing/2014/main" id="{FA22FE27-03E6-4248-9CF5-2B94AEA78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4" name="TextBox 137">
              <a:extLst>
                <a:ext uri="{FF2B5EF4-FFF2-40B4-BE49-F238E27FC236}">
                  <a16:creationId xmlns:a16="http://schemas.microsoft.com/office/drawing/2014/main" id="{B8EFF92D-4E09-49EB-95B5-3ED1239423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49" name="Group 138">
            <a:extLst>
              <a:ext uri="{FF2B5EF4-FFF2-40B4-BE49-F238E27FC236}">
                <a16:creationId xmlns:a16="http://schemas.microsoft.com/office/drawing/2014/main" id="{5F831BE3-8E2B-4980-94F9-A13019EF5482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1111" name="Freeform 84">
              <a:extLst>
                <a:ext uri="{FF2B5EF4-FFF2-40B4-BE49-F238E27FC236}">
                  <a16:creationId xmlns:a16="http://schemas.microsoft.com/office/drawing/2014/main" id="{40B0500C-4C78-48B3-8D48-0AAB22F9CB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2" name="TextBox 140">
              <a:extLst>
                <a:ext uri="{FF2B5EF4-FFF2-40B4-BE49-F238E27FC236}">
                  <a16:creationId xmlns:a16="http://schemas.microsoft.com/office/drawing/2014/main" id="{E23649D0-18D2-4AED-A410-8C4976AC9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0" name="Group 141">
            <a:extLst>
              <a:ext uri="{FF2B5EF4-FFF2-40B4-BE49-F238E27FC236}">
                <a16:creationId xmlns:a16="http://schemas.microsoft.com/office/drawing/2014/main" id="{2C36C568-D149-494E-9289-866CB1B29CC4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1109" name="Freeform 84">
              <a:extLst>
                <a:ext uri="{FF2B5EF4-FFF2-40B4-BE49-F238E27FC236}">
                  <a16:creationId xmlns:a16="http://schemas.microsoft.com/office/drawing/2014/main" id="{7345EBEA-5C26-456E-9698-5B9DD144D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0" name="TextBox 143">
              <a:extLst>
                <a:ext uri="{FF2B5EF4-FFF2-40B4-BE49-F238E27FC236}">
                  <a16:creationId xmlns:a16="http://schemas.microsoft.com/office/drawing/2014/main" id="{239ADF11-132B-4A3B-B7D4-E7F9169EF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1" name="Group 144">
            <a:extLst>
              <a:ext uri="{FF2B5EF4-FFF2-40B4-BE49-F238E27FC236}">
                <a16:creationId xmlns:a16="http://schemas.microsoft.com/office/drawing/2014/main" id="{F5F2518B-3269-4EB0-8A2D-8DFA35CB458F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1107" name="Freeform 84">
              <a:extLst>
                <a:ext uri="{FF2B5EF4-FFF2-40B4-BE49-F238E27FC236}">
                  <a16:creationId xmlns:a16="http://schemas.microsoft.com/office/drawing/2014/main" id="{94A939A4-2BE2-4A5E-88C2-532A398509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8" name="TextBox 146">
              <a:extLst>
                <a:ext uri="{FF2B5EF4-FFF2-40B4-BE49-F238E27FC236}">
                  <a16:creationId xmlns:a16="http://schemas.microsoft.com/office/drawing/2014/main" id="{DECF1653-00D7-454A-8EA8-A876C7EAD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2" name="Group 147">
            <a:extLst>
              <a:ext uri="{FF2B5EF4-FFF2-40B4-BE49-F238E27FC236}">
                <a16:creationId xmlns:a16="http://schemas.microsoft.com/office/drawing/2014/main" id="{F1DE4334-F5A6-423D-8297-DA5F4324DAEF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1105" name="Freeform 84">
              <a:extLst>
                <a:ext uri="{FF2B5EF4-FFF2-40B4-BE49-F238E27FC236}">
                  <a16:creationId xmlns:a16="http://schemas.microsoft.com/office/drawing/2014/main" id="{54C01B6F-9014-4594-B5C7-401B27E9F2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TextBox 149">
              <a:extLst>
                <a:ext uri="{FF2B5EF4-FFF2-40B4-BE49-F238E27FC236}">
                  <a16:creationId xmlns:a16="http://schemas.microsoft.com/office/drawing/2014/main" id="{14DD7D06-6005-4A7D-AB81-8B296D6996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3" name="Group 150">
            <a:extLst>
              <a:ext uri="{FF2B5EF4-FFF2-40B4-BE49-F238E27FC236}">
                <a16:creationId xmlns:a16="http://schemas.microsoft.com/office/drawing/2014/main" id="{459985EF-3121-4A19-9FFF-5C3A80F33684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1103" name="Freeform 84">
              <a:extLst>
                <a:ext uri="{FF2B5EF4-FFF2-40B4-BE49-F238E27FC236}">
                  <a16:creationId xmlns:a16="http://schemas.microsoft.com/office/drawing/2014/main" id="{C563DADA-1345-4DCE-B196-D2A85C064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4" name="TextBox 152">
              <a:extLst>
                <a:ext uri="{FF2B5EF4-FFF2-40B4-BE49-F238E27FC236}">
                  <a16:creationId xmlns:a16="http://schemas.microsoft.com/office/drawing/2014/main" id="{F3FA3B12-3E58-4638-AC66-21B7D0CCE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4" name="Group 153">
            <a:extLst>
              <a:ext uri="{FF2B5EF4-FFF2-40B4-BE49-F238E27FC236}">
                <a16:creationId xmlns:a16="http://schemas.microsoft.com/office/drawing/2014/main" id="{F8BAB194-52A9-42D2-8FF8-09C6A68A3001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1101" name="Freeform 84">
              <a:extLst>
                <a:ext uri="{FF2B5EF4-FFF2-40B4-BE49-F238E27FC236}">
                  <a16:creationId xmlns:a16="http://schemas.microsoft.com/office/drawing/2014/main" id="{51EDC2EA-9380-45B6-BAC7-02775A6CB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2" name="TextBox 155">
              <a:extLst>
                <a:ext uri="{FF2B5EF4-FFF2-40B4-BE49-F238E27FC236}">
                  <a16:creationId xmlns:a16="http://schemas.microsoft.com/office/drawing/2014/main" id="{97BEF853-5E45-4B71-8EB2-AF2B5C6C81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5" name="Group 156">
            <a:extLst>
              <a:ext uri="{FF2B5EF4-FFF2-40B4-BE49-F238E27FC236}">
                <a16:creationId xmlns:a16="http://schemas.microsoft.com/office/drawing/2014/main" id="{7C23FD23-0760-418C-AF70-394EB8B7947B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1099" name="Freeform 84">
              <a:extLst>
                <a:ext uri="{FF2B5EF4-FFF2-40B4-BE49-F238E27FC236}">
                  <a16:creationId xmlns:a16="http://schemas.microsoft.com/office/drawing/2014/main" id="{067871C0-CC36-4EB1-A7FF-0A8E86813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TextBox 158">
              <a:extLst>
                <a:ext uri="{FF2B5EF4-FFF2-40B4-BE49-F238E27FC236}">
                  <a16:creationId xmlns:a16="http://schemas.microsoft.com/office/drawing/2014/main" id="{90295125-1E37-48FE-A99C-D346AFCA78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6" name="Group 160">
            <a:extLst>
              <a:ext uri="{FF2B5EF4-FFF2-40B4-BE49-F238E27FC236}">
                <a16:creationId xmlns:a16="http://schemas.microsoft.com/office/drawing/2014/main" id="{490969CC-0CFE-44A8-915B-641DF4CEE470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1097" name="Freeform 84">
              <a:extLst>
                <a:ext uri="{FF2B5EF4-FFF2-40B4-BE49-F238E27FC236}">
                  <a16:creationId xmlns:a16="http://schemas.microsoft.com/office/drawing/2014/main" id="{A6868CE1-EB26-4432-B4D5-24398D3E2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8" name="TextBox 162">
              <a:extLst>
                <a:ext uri="{FF2B5EF4-FFF2-40B4-BE49-F238E27FC236}">
                  <a16:creationId xmlns:a16="http://schemas.microsoft.com/office/drawing/2014/main" id="{031148E4-DC52-4465-BE2D-AB0218DCDD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7" name="Group 163">
            <a:extLst>
              <a:ext uri="{FF2B5EF4-FFF2-40B4-BE49-F238E27FC236}">
                <a16:creationId xmlns:a16="http://schemas.microsoft.com/office/drawing/2014/main" id="{5D3DEFE5-7B58-49DC-AD06-768B6B54AE07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1095" name="Freeform 84">
              <a:extLst>
                <a:ext uri="{FF2B5EF4-FFF2-40B4-BE49-F238E27FC236}">
                  <a16:creationId xmlns:a16="http://schemas.microsoft.com/office/drawing/2014/main" id="{D1F99BE3-F577-4AAD-8C46-348014AB54A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6" name="TextBox 165">
              <a:extLst>
                <a:ext uri="{FF2B5EF4-FFF2-40B4-BE49-F238E27FC236}">
                  <a16:creationId xmlns:a16="http://schemas.microsoft.com/office/drawing/2014/main" id="{6B447F3A-A2AE-4997-9C2F-A962B30A8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8" name="Group 169">
            <a:extLst>
              <a:ext uri="{FF2B5EF4-FFF2-40B4-BE49-F238E27FC236}">
                <a16:creationId xmlns:a16="http://schemas.microsoft.com/office/drawing/2014/main" id="{652BBD56-711D-492F-BBFB-8F82B7789DE6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1093" name="Freeform 84">
              <a:extLst>
                <a:ext uri="{FF2B5EF4-FFF2-40B4-BE49-F238E27FC236}">
                  <a16:creationId xmlns:a16="http://schemas.microsoft.com/office/drawing/2014/main" id="{48FF77D3-BE4D-4775-ABBE-98BD8A91C8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4" name="TextBox 171">
              <a:extLst>
                <a:ext uri="{FF2B5EF4-FFF2-40B4-BE49-F238E27FC236}">
                  <a16:creationId xmlns:a16="http://schemas.microsoft.com/office/drawing/2014/main" id="{38CCE192-7214-4FB8-A978-59472DCC8E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59" name="Group 172">
            <a:extLst>
              <a:ext uri="{FF2B5EF4-FFF2-40B4-BE49-F238E27FC236}">
                <a16:creationId xmlns:a16="http://schemas.microsoft.com/office/drawing/2014/main" id="{379C45C8-969E-48A4-A97F-40EAEFD08B18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1091" name="Freeform 84">
              <a:extLst>
                <a:ext uri="{FF2B5EF4-FFF2-40B4-BE49-F238E27FC236}">
                  <a16:creationId xmlns:a16="http://schemas.microsoft.com/office/drawing/2014/main" id="{82B32068-60CB-4A58-B54D-2F8F3FAB2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2" name="TextBox 174">
              <a:extLst>
                <a:ext uri="{FF2B5EF4-FFF2-40B4-BE49-F238E27FC236}">
                  <a16:creationId xmlns:a16="http://schemas.microsoft.com/office/drawing/2014/main" id="{6F89411B-5526-4476-831C-AB57400E8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0960" name="Group 175">
            <a:extLst>
              <a:ext uri="{FF2B5EF4-FFF2-40B4-BE49-F238E27FC236}">
                <a16:creationId xmlns:a16="http://schemas.microsoft.com/office/drawing/2014/main" id="{1928CBEE-FECD-4458-AEC4-7CCD7242576C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1089" name="Freeform 84">
              <a:extLst>
                <a:ext uri="{FF2B5EF4-FFF2-40B4-BE49-F238E27FC236}">
                  <a16:creationId xmlns:a16="http://schemas.microsoft.com/office/drawing/2014/main" id="{E6CAB918-D915-4263-84FF-E54C748E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0" name="TextBox 177">
              <a:extLst>
                <a:ext uri="{FF2B5EF4-FFF2-40B4-BE49-F238E27FC236}">
                  <a16:creationId xmlns:a16="http://schemas.microsoft.com/office/drawing/2014/main" id="{993DA4F8-3AC4-4683-A084-359D2186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0961" name="TextBox 4">
            <a:extLst>
              <a:ext uri="{FF2B5EF4-FFF2-40B4-BE49-F238E27FC236}">
                <a16:creationId xmlns:a16="http://schemas.microsoft.com/office/drawing/2014/main" id="{E096C5ED-AC09-488F-85C7-B35BC7B84B0C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2" name="TextBox 179">
            <a:extLst>
              <a:ext uri="{FF2B5EF4-FFF2-40B4-BE49-F238E27FC236}">
                <a16:creationId xmlns:a16="http://schemas.microsoft.com/office/drawing/2014/main" id="{421CF2EF-9FA3-40C8-BE9C-3DF764CC4D85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3" name="TextBox 180">
            <a:extLst>
              <a:ext uri="{FF2B5EF4-FFF2-40B4-BE49-F238E27FC236}">
                <a16:creationId xmlns:a16="http://schemas.microsoft.com/office/drawing/2014/main" id="{62F278ED-A4DA-41C0-A712-DC3A9D942DE5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4" name="TextBox 181">
            <a:extLst>
              <a:ext uri="{FF2B5EF4-FFF2-40B4-BE49-F238E27FC236}">
                <a16:creationId xmlns:a16="http://schemas.microsoft.com/office/drawing/2014/main" id="{3428C001-65B3-4696-9CF4-2D8933A6BCD6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5" name="TextBox 182">
            <a:extLst>
              <a:ext uri="{FF2B5EF4-FFF2-40B4-BE49-F238E27FC236}">
                <a16:creationId xmlns:a16="http://schemas.microsoft.com/office/drawing/2014/main" id="{EE9DA992-41B8-44AC-A073-F3456BE38897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6" name="TextBox 183">
            <a:extLst>
              <a:ext uri="{FF2B5EF4-FFF2-40B4-BE49-F238E27FC236}">
                <a16:creationId xmlns:a16="http://schemas.microsoft.com/office/drawing/2014/main" id="{6709D320-CF48-48C3-ADCC-68C593D6E988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0967" name="Rectangle 3">
            <a:extLst>
              <a:ext uri="{FF2B5EF4-FFF2-40B4-BE49-F238E27FC236}">
                <a16:creationId xmlns:a16="http://schemas.microsoft.com/office/drawing/2014/main" id="{8B65F1D3-DECB-49B1-AD49-15F356E0B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But if one global ISP is viable business, there will be competitors ….</a:t>
            </a:r>
          </a:p>
        </p:txBody>
      </p:sp>
      <p:cxnSp>
        <p:nvCxnSpPr>
          <p:cNvPr id="80968" name="Straight Connector 12">
            <a:extLst>
              <a:ext uri="{FF2B5EF4-FFF2-40B4-BE49-F238E27FC236}">
                <a16:creationId xmlns:a16="http://schemas.microsoft.com/office/drawing/2014/main" id="{286AAC63-3690-4F2E-AEEE-4B1F4259A33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69" name="Straight Connector 500">
            <a:extLst>
              <a:ext uri="{FF2B5EF4-FFF2-40B4-BE49-F238E27FC236}">
                <a16:creationId xmlns:a16="http://schemas.microsoft.com/office/drawing/2014/main" id="{966933A6-61CB-4918-BADD-1D15C2F9B59B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0" name="Straight Connector 501">
            <a:extLst>
              <a:ext uri="{FF2B5EF4-FFF2-40B4-BE49-F238E27FC236}">
                <a16:creationId xmlns:a16="http://schemas.microsoft.com/office/drawing/2014/main" id="{BEEBCDF5-F768-454C-B971-C8F83B73F77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1" name="Straight Connector 502">
            <a:extLst>
              <a:ext uri="{FF2B5EF4-FFF2-40B4-BE49-F238E27FC236}">
                <a16:creationId xmlns:a16="http://schemas.microsoft.com/office/drawing/2014/main" id="{6CEF513D-132D-4237-80DB-19A799B4ABF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2" name="Straight Connector 503">
            <a:extLst>
              <a:ext uri="{FF2B5EF4-FFF2-40B4-BE49-F238E27FC236}">
                <a16:creationId xmlns:a16="http://schemas.microsoft.com/office/drawing/2014/main" id="{F28B06C8-65DD-417D-8525-6AAABE230F1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3" name="Straight Connector 504">
            <a:extLst>
              <a:ext uri="{FF2B5EF4-FFF2-40B4-BE49-F238E27FC236}">
                <a16:creationId xmlns:a16="http://schemas.microsoft.com/office/drawing/2014/main" id="{31FDDCF5-EC43-4E28-B9DB-8ECC2AEEE53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4" name="Straight Connector 505">
            <a:extLst>
              <a:ext uri="{FF2B5EF4-FFF2-40B4-BE49-F238E27FC236}">
                <a16:creationId xmlns:a16="http://schemas.microsoft.com/office/drawing/2014/main" id="{D44A37A0-F0B3-4783-AE8F-705B5C5E532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5" name="Straight Connector 507">
            <a:extLst>
              <a:ext uri="{FF2B5EF4-FFF2-40B4-BE49-F238E27FC236}">
                <a16:creationId xmlns:a16="http://schemas.microsoft.com/office/drawing/2014/main" id="{4D8FCBF8-339B-4962-A1AD-F1ADFDC54D8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6" name="Straight Connector 509">
            <a:extLst>
              <a:ext uri="{FF2B5EF4-FFF2-40B4-BE49-F238E27FC236}">
                <a16:creationId xmlns:a16="http://schemas.microsoft.com/office/drawing/2014/main" id="{844B1CE6-CEB9-43DB-B60A-418AE7FB5F34}"/>
              </a:ext>
            </a:extLst>
          </p:cNvPr>
          <p:cNvCxnSpPr>
            <a:cxnSpLocks noChangeShapeType="1"/>
            <a:stCxn id="81093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7" name="Straight Connector 510">
            <a:extLst>
              <a:ext uri="{FF2B5EF4-FFF2-40B4-BE49-F238E27FC236}">
                <a16:creationId xmlns:a16="http://schemas.microsoft.com/office/drawing/2014/main" id="{8CFA2B23-7F49-4044-8364-E5CAF1074E3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8" name="Straight Connector 511">
            <a:extLst>
              <a:ext uri="{FF2B5EF4-FFF2-40B4-BE49-F238E27FC236}">
                <a16:creationId xmlns:a16="http://schemas.microsoft.com/office/drawing/2014/main" id="{9202A299-D9F9-4A7D-AA18-05BE1CD7E1CB}"/>
              </a:ext>
            </a:extLst>
          </p:cNvPr>
          <p:cNvCxnSpPr>
            <a:cxnSpLocks noChangeShapeType="1"/>
            <a:stCxn id="81090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79" name="Straight Connector 512">
            <a:extLst>
              <a:ext uri="{FF2B5EF4-FFF2-40B4-BE49-F238E27FC236}">
                <a16:creationId xmlns:a16="http://schemas.microsoft.com/office/drawing/2014/main" id="{4E717988-E364-4821-8FF0-DE8DB80A4AF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0" name="Straight Connector 513">
            <a:extLst>
              <a:ext uri="{FF2B5EF4-FFF2-40B4-BE49-F238E27FC236}">
                <a16:creationId xmlns:a16="http://schemas.microsoft.com/office/drawing/2014/main" id="{CE988508-4F85-49D1-879D-69A93DF0BB95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81" name="Straight Connector 514">
            <a:extLst>
              <a:ext uri="{FF2B5EF4-FFF2-40B4-BE49-F238E27FC236}">
                <a16:creationId xmlns:a16="http://schemas.microsoft.com/office/drawing/2014/main" id="{BA2578FC-1D90-4ED0-AF88-93E045D5875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0982" name="Footer Placeholder 2">
            <a:extLst>
              <a:ext uri="{FF2B5EF4-FFF2-40B4-BE49-F238E27FC236}">
                <a16:creationId xmlns:a16="http://schemas.microsoft.com/office/drawing/2014/main" id="{1303BE09-BB80-4F42-8058-BD76B6FDBD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0983" name="Slide Number Placeholder 3">
            <a:extLst>
              <a:ext uri="{FF2B5EF4-FFF2-40B4-BE49-F238E27FC236}">
                <a16:creationId xmlns:a16="http://schemas.microsoft.com/office/drawing/2014/main" id="{24626C01-D374-4EFD-A6CE-46893F3121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1383BCB-E9D6-4215-82F7-4C06AC29A4F5}" type="slidenum">
              <a:rPr lang="en-US" altLang="en-US" sz="1200">
                <a:latin typeface="Tahoma" panose="020B0604030504040204" pitchFamily="34" charset="0"/>
              </a:rPr>
              <a:pPr/>
              <a:t>36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0984" name="Group 347">
            <a:extLst>
              <a:ext uri="{FF2B5EF4-FFF2-40B4-BE49-F238E27FC236}">
                <a16:creationId xmlns:a16="http://schemas.microsoft.com/office/drawing/2014/main" id="{784E046E-523B-4185-BF7F-76E68C52AC88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BB5EB0D4-1CFF-44AE-922B-6490C2820D1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882A552A-0CB2-43E4-B5E0-FD6E9C318FEE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2851BC41-24CA-44EF-BDE5-12F6A1799E7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9841C8B4-0222-41EB-945E-6362CF8733A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9DDB9809-9EC7-4E47-9C5D-CBBDC6F1B9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AA46CF1B-D646-4E72-8F81-EBD8B99BA7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84409A7D-0644-454E-843D-914E5DE05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66D0D0F1-1851-4A58-A307-F4EACE4A81BC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1D0E45C8-9062-4380-9B6E-EDBC1CE2FF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5" name="Group 347">
            <a:extLst>
              <a:ext uri="{FF2B5EF4-FFF2-40B4-BE49-F238E27FC236}">
                <a16:creationId xmlns:a16="http://schemas.microsoft.com/office/drawing/2014/main" id="{3500474C-907D-423B-B78C-8A8889EB8D42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82A93DB0-7494-4C67-95E4-9457D68D37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4248A818-00C7-4B02-BA6E-E012FB5610E6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1E8718AE-DB94-4B54-8146-C4E463A0190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99D5E509-1DE5-45B3-AFEF-BA1DF107BEDF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F59C07E3-821F-420A-88E9-58E7727A1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8A2F8E0C-9EA9-4AA1-802E-1909BE57E7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03F9CAA9-25C4-4B08-A89F-831EBB39C5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61A7964D-AF72-4988-8483-D1B7597D9CC4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2E7DBFF3-AA52-48FD-8CD5-0161E2223F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6" name="Group 347">
            <a:extLst>
              <a:ext uri="{FF2B5EF4-FFF2-40B4-BE49-F238E27FC236}">
                <a16:creationId xmlns:a16="http://schemas.microsoft.com/office/drawing/2014/main" id="{1AEAAA6B-3C49-42BF-87B0-1E137C214C04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3D56ED2C-79A8-437A-BA8B-F0A089BC62D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408B58BE-BB9E-4511-BA8B-7030160195E2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B6D2CEEA-7144-4F90-8456-23B343070AB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CDE59777-973F-4624-8FC3-DF66E4C4BE17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02594F76-1F74-4469-8F4F-A25DF26604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0BCC5E04-E41D-4B85-9D3D-7B5F35552D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BD861383-026E-4220-BCDC-1AF360D462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B391ED49-BF70-40B9-8B9F-B8A181ED04E7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26733E4F-7D2E-4CC7-B117-59C69795F6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87" name="Straight Connector 508">
            <a:extLst>
              <a:ext uri="{FF2B5EF4-FFF2-40B4-BE49-F238E27FC236}">
                <a16:creationId xmlns:a16="http://schemas.microsoft.com/office/drawing/2014/main" id="{2BE02383-EA4A-4237-AD67-8A5B456F05EA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88" name="Group 347">
            <a:extLst>
              <a:ext uri="{FF2B5EF4-FFF2-40B4-BE49-F238E27FC236}">
                <a16:creationId xmlns:a16="http://schemas.microsoft.com/office/drawing/2014/main" id="{42B1B387-DAA4-45F3-B02B-72511A76D18E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51C5759B-D4DF-4222-9A85-B90BCE59D04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64575D24-7C16-4D33-B662-ADA09292C9C8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D9E1451B-668C-4877-96BA-57B65DBDE9E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C3DADD76-7489-4C42-A304-212BB2E00AFE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E96E3662-3665-4D6B-B4C2-CDC357D15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47AAB7E2-D57E-4D9A-9FED-02322EBB8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DB75686F-74DE-447D-867C-9CE469DA3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29DCABEA-B694-4C8C-98CF-4BD08C06A9F9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44D0F169-2736-4A94-9407-53FED65B53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89" name="Group 347">
            <a:extLst>
              <a:ext uri="{FF2B5EF4-FFF2-40B4-BE49-F238E27FC236}">
                <a16:creationId xmlns:a16="http://schemas.microsoft.com/office/drawing/2014/main" id="{3DFBF523-EC71-41DD-9911-93B14241A91C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3FD4AB50-FBAD-4DAA-97A2-01CEE5E35C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886883A1-C62E-46EC-A410-EE58B8D9D05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F6AE3876-101C-4A1B-99E6-8620A575719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0EBB3152-A9AD-41E2-A67D-3CE3CC174237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DBFAC10D-C318-4EA1-9002-1D64AE7AC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0D1EF161-91AE-4F81-80E1-8A60AD3492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D339725E-013F-4B02-AFDE-F59AE90C5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A9EDBAD3-DAC8-4832-B2CB-3D8C482B4161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DF6C1DD4-96AD-4D6A-95FA-307DC07636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0" name="Group 439">
            <a:extLst>
              <a:ext uri="{FF2B5EF4-FFF2-40B4-BE49-F238E27FC236}">
                <a16:creationId xmlns:a16="http://schemas.microsoft.com/office/drawing/2014/main" id="{9CBAB8B6-E1A4-4D59-85A3-F1FAD14E23F7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30418855-A0F8-40FC-A4EE-95A3B3E430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D9A3C22E-0935-4EAC-A947-20B42158D528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A28F6290-5A47-428B-AE15-4A05E505CC6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4A4BCF34-B96B-4E2D-B28B-A3CC4D13981E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D0A4E4C5-B201-4822-9781-5603994B7F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8E3A4D6A-5491-417A-8A5F-65673E0EA0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6D02DB13-7C20-4572-A4C1-2E3B156E1E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24F040F4-1628-42CC-9B1E-7E08621E9AA5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886E9BCE-0E33-4223-921E-EC5FE549B9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1" name="Group 347">
            <a:extLst>
              <a:ext uri="{FF2B5EF4-FFF2-40B4-BE49-F238E27FC236}">
                <a16:creationId xmlns:a16="http://schemas.microsoft.com/office/drawing/2014/main" id="{72670FD3-2C88-4B58-8EE9-3DC1B5F486E0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08FD7A72-B9B3-452B-9624-1B84A697F41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C888046B-AF18-4508-BDDC-2466EFC099D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5979672A-B102-435F-9C05-7D3D4869C34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FB8C35B4-AD58-43B4-B0E7-5978F32A1E1E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5B67CAB0-97EA-4493-99CB-FC2660FE7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4B1525AD-8FA5-47A8-B31C-FF8EE3B417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8B627D76-1358-4D39-9458-26FDBFDCE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0D242C2B-48E2-415E-8D42-A77C8EE225DE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CB4F29D9-D30D-47D1-BC91-480D87C9C9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2" name="Group 347">
            <a:extLst>
              <a:ext uri="{FF2B5EF4-FFF2-40B4-BE49-F238E27FC236}">
                <a16:creationId xmlns:a16="http://schemas.microsoft.com/office/drawing/2014/main" id="{C6BCA0DF-4596-49FB-8B0A-913118D2DE98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224B6C86-15E2-40BF-BFE8-8AEA2C561D2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118155D7-024E-4E1B-AA56-BCB041CAC0E3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0878BF61-1885-4485-929E-455F95A3F60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525BEEF5-E80E-4868-B72B-96C1D519CF5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555ECBAA-75FD-4494-8B28-F821EF7FE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6D8C3C9D-2E22-40BC-8BB3-A1AAA1DB7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6F533407-9F28-4961-8410-C6C3E0BCB7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D70888BB-D803-4EBE-A65A-B13D8EFCE16B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AE605594-2174-440E-855B-63C871852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3" name="Group 347">
            <a:extLst>
              <a:ext uri="{FF2B5EF4-FFF2-40B4-BE49-F238E27FC236}">
                <a16:creationId xmlns:a16="http://schemas.microsoft.com/office/drawing/2014/main" id="{CF95D734-33A0-417B-A0FF-82F8F5349334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F2779A7F-178E-4FF1-ACB8-F15AED8F415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0296C874-B150-498F-9687-74C6B544CD7B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C658B49D-19BE-46CC-82C4-59F02F3C4BF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8A65F968-64BA-4A98-97E1-68583752FBB9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52FB13AB-F7EE-4031-B836-E9861B993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FF3536C7-4115-46C0-A864-E476E7136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3EBBDEAC-6201-4173-B01A-19BC3E6944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3F4FF2F-27CC-4399-9AD7-53123E391EBE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BB3F038F-B3ED-44FC-A9B3-4EF14FD3FE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0994" name="Group 531">
            <a:extLst>
              <a:ext uri="{FF2B5EF4-FFF2-40B4-BE49-F238E27FC236}">
                <a16:creationId xmlns:a16="http://schemas.microsoft.com/office/drawing/2014/main" id="{AC19B909-C33C-4EEE-897E-8992C444A111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90246249-1516-46DF-B200-D196842D03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A29AC83A-8172-41AC-969D-80FED082A8E4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CA9E2673-DEE1-47B9-BCF0-7F5B4578FB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1542A925-B2BF-4289-B1E6-12978D1C74B5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7605C621-3225-45F7-80B6-C8C05477A2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F22A95E8-72E7-4835-9C79-69753C18C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37BF0FCA-4BBB-40E2-B915-39D73FBA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568F55FE-2A93-4D91-A351-04AECD4490FB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5C818F01-211A-4799-B619-AD4C09411D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0995" name="Straight Connector 506">
            <a:extLst>
              <a:ext uri="{FF2B5EF4-FFF2-40B4-BE49-F238E27FC236}">
                <a16:creationId xmlns:a16="http://schemas.microsoft.com/office/drawing/2014/main" id="{EC9A613A-8ED9-444C-8739-4FB0F280434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96" name="Group 166">
            <a:extLst>
              <a:ext uri="{FF2B5EF4-FFF2-40B4-BE49-F238E27FC236}">
                <a16:creationId xmlns:a16="http://schemas.microsoft.com/office/drawing/2014/main" id="{BAC9FDC8-0731-4261-8149-270541EEC828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0997" name="Freeform 84">
              <a:extLst>
                <a:ext uri="{FF2B5EF4-FFF2-40B4-BE49-F238E27FC236}">
                  <a16:creationId xmlns:a16="http://schemas.microsoft.com/office/drawing/2014/main" id="{471A3567-3181-4E98-9CE6-84158C1CCC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98" name="TextBox 168">
              <a:extLst>
                <a:ext uri="{FF2B5EF4-FFF2-40B4-BE49-F238E27FC236}">
                  <a16:creationId xmlns:a16="http://schemas.microsoft.com/office/drawing/2014/main" id="{7482AD49-7D76-4136-874D-F421ED1CE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Oval 3">
            <a:extLst>
              <a:ext uri="{FF2B5EF4-FFF2-40B4-BE49-F238E27FC236}">
                <a16:creationId xmlns:a16="http://schemas.microsoft.com/office/drawing/2014/main" id="{F474FDA3-9B53-4F03-8EA0-F5F155876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46" name="Straight Connector 10">
            <a:extLst>
              <a:ext uri="{FF2B5EF4-FFF2-40B4-BE49-F238E27FC236}">
                <a16:creationId xmlns:a16="http://schemas.microsoft.com/office/drawing/2014/main" id="{FF660836-7266-42E3-AA35-BC4C63996116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7" name="Straight Connector 297">
            <a:extLst>
              <a:ext uri="{FF2B5EF4-FFF2-40B4-BE49-F238E27FC236}">
                <a16:creationId xmlns:a16="http://schemas.microsoft.com/office/drawing/2014/main" id="{44558A30-98D4-443B-84DF-3CFC0E7AF2E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298">
            <a:extLst>
              <a:ext uri="{FF2B5EF4-FFF2-40B4-BE49-F238E27FC236}">
                <a16:creationId xmlns:a16="http://schemas.microsoft.com/office/drawing/2014/main" id="{37DA87AE-EC89-4C2E-88ED-A158A32AC9E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299">
            <a:extLst>
              <a:ext uri="{FF2B5EF4-FFF2-40B4-BE49-F238E27FC236}">
                <a16:creationId xmlns:a16="http://schemas.microsoft.com/office/drawing/2014/main" id="{4116D1EE-E966-4D6E-A9E8-5B7779D9684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300">
            <a:extLst>
              <a:ext uri="{FF2B5EF4-FFF2-40B4-BE49-F238E27FC236}">
                <a16:creationId xmlns:a16="http://schemas.microsoft.com/office/drawing/2014/main" id="{DDED09F9-FA5C-4434-967A-2B3634BAE051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301">
            <a:extLst>
              <a:ext uri="{FF2B5EF4-FFF2-40B4-BE49-F238E27FC236}">
                <a16:creationId xmlns:a16="http://schemas.microsoft.com/office/drawing/2014/main" id="{B6B7353C-E5BE-492C-ACCC-11BC04F4387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302">
            <a:extLst>
              <a:ext uri="{FF2B5EF4-FFF2-40B4-BE49-F238E27FC236}">
                <a16:creationId xmlns:a16="http://schemas.microsoft.com/office/drawing/2014/main" id="{EBA7E879-DAC4-44D2-9037-11AA920602B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303">
            <a:extLst>
              <a:ext uri="{FF2B5EF4-FFF2-40B4-BE49-F238E27FC236}">
                <a16:creationId xmlns:a16="http://schemas.microsoft.com/office/drawing/2014/main" id="{6176900C-4EF0-4F2D-A029-A7723816D2E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304">
            <a:extLst>
              <a:ext uri="{FF2B5EF4-FFF2-40B4-BE49-F238E27FC236}">
                <a16:creationId xmlns:a16="http://schemas.microsoft.com/office/drawing/2014/main" id="{3DFFC0EF-D144-4523-9973-55DBC8BB8B78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5" name="TextBox 39958">
            <a:extLst>
              <a:ext uri="{FF2B5EF4-FFF2-40B4-BE49-F238E27FC236}">
                <a16:creationId xmlns:a16="http://schemas.microsoft.com/office/drawing/2014/main" id="{0E779BCB-A1D5-4512-9203-235BC74477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2956" name="Group 347">
            <a:extLst>
              <a:ext uri="{FF2B5EF4-FFF2-40B4-BE49-F238E27FC236}">
                <a16:creationId xmlns:a16="http://schemas.microsoft.com/office/drawing/2014/main" id="{1387AAF4-CD91-4B96-A8AE-933A9D63DD53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DD66EA8E-2A2E-4683-BD4E-AB1A8A48269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E49B3D14-E731-44FB-ADD4-383153B017A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E9E625C9-ACD1-40C7-9157-24149CC3E3B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38790CB4-403C-43D0-8D01-9B524AF85F56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82462812-624A-4666-9602-DD171ED9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7168908E-286A-4C23-ABDB-49942C0278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8808B5F8-0027-4D09-B511-0044BDB8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159D8F84-64B0-4638-B50E-D7D50F6F6762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8B42BAE1-502D-404B-B060-8A4E008160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7" name="Group 347">
            <a:extLst>
              <a:ext uri="{FF2B5EF4-FFF2-40B4-BE49-F238E27FC236}">
                <a16:creationId xmlns:a16="http://schemas.microsoft.com/office/drawing/2014/main" id="{7BBF23B0-FC88-40BF-A3CC-14A1E26810D8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9167B3D0-0333-4D41-B01B-C86CF9D1B2E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DB68F06E-86EE-4F9C-81CE-019719B3EEA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F63EC82C-1DE4-4A30-9039-5A5829F9C33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35E07CB8-D128-47A0-BDED-600FDE80836F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79364A78-58D7-4E1C-A759-681B99039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FA55CEFF-0E47-4958-9156-E48098523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6BDE6755-0A37-4218-9552-91174A3F0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C250633D-47E7-48E5-8080-CEC10BFB06DC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C0E69DB3-8A59-41A4-911D-D912D5FCE5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8" name="Group 347">
            <a:extLst>
              <a:ext uri="{FF2B5EF4-FFF2-40B4-BE49-F238E27FC236}">
                <a16:creationId xmlns:a16="http://schemas.microsoft.com/office/drawing/2014/main" id="{C4731A60-C28A-4A79-92E1-FF028F5B503C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80B0C6B2-F16C-4107-B57F-B374C38CF2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E403ED10-B33C-4EAF-A2CE-F7C30FA33E6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858EBC91-0DC0-49E8-863E-0A50FEEB3ED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F601AB7F-25A6-466E-96F6-AD561D1608D8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AE4CFADC-F815-491A-9DD9-31AD98F1AB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2BBE3802-4851-4857-AB44-3B855562A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060B9823-8CAF-4E8A-BD64-ECAA4308E0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6EFF0C6-FE7D-4370-A80D-E616626971B2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823038A3-33B1-4B59-B03C-66960C22BF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59" name="Group 347">
            <a:extLst>
              <a:ext uri="{FF2B5EF4-FFF2-40B4-BE49-F238E27FC236}">
                <a16:creationId xmlns:a16="http://schemas.microsoft.com/office/drawing/2014/main" id="{EE006FF2-E6FB-4A5F-8BC9-A65DA8FC1E05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4135A414-FE42-4F37-8E08-F5007F31D6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1CCCBF98-71B7-488F-8B53-4EEA12010A93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B887ED6D-AED8-4058-BC45-12EDB0BB4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DE298B3A-590F-4E46-9BDB-6100AAEB2BAD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654C06BB-2A5A-4936-8FCC-9842882811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C416A32C-B803-457A-811B-D998165F4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1F9A7AF8-43E9-43BF-822D-A2298757C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E68EB0E5-680D-4CC7-B83A-6B1BB780A289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5BBB7E91-DA68-485E-B2FA-E51120AC2F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60" name="Oval 3">
            <a:extLst>
              <a:ext uri="{FF2B5EF4-FFF2-40B4-BE49-F238E27FC236}">
                <a16:creationId xmlns:a16="http://schemas.microsoft.com/office/drawing/2014/main" id="{33685973-A745-41B7-A83E-37B8DE6C9D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61" name="Straight Connector 10">
            <a:extLst>
              <a:ext uri="{FF2B5EF4-FFF2-40B4-BE49-F238E27FC236}">
                <a16:creationId xmlns:a16="http://schemas.microsoft.com/office/drawing/2014/main" id="{797D2492-BCF0-45F5-A8BB-7DE0E8CEA179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2" name="Straight Connector 297">
            <a:extLst>
              <a:ext uri="{FF2B5EF4-FFF2-40B4-BE49-F238E27FC236}">
                <a16:creationId xmlns:a16="http://schemas.microsoft.com/office/drawing/2014/main" id="{121ABD6D-27C3-4453-9A66-71CAF6B93C1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3" name="Straight Connector 298">
            <a:extLst>
              <a:ext uri="{FF2B5EF4-FFF2-40B4-BE49-F238E27FC236}">
                <a16:creationId xmlns:a16="http://schemas.microsoft.com/office/drawing/2014/main" id="{E1F5A4F7-04E5-4373-B1B0-C4BAF9B353F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4" name="Straight Connector 299">
            <a:extLst>
              <a:ext uri="{FF2B5EF4-FFF2-40B4-BE49-F238E27FC236}">
                <a16:creationId xmlns:a16="http://schemas.microsoft.com/office/drawing/2014/main" id="{DE52EEF6-499E-465B-B5B1-8B913F6593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5" name="Straight Connector 300">
            <a:extLst>
              <a:ext uri="{FF2B5EF4-FFF2-40B4-BE49-F238E27FC236}">
                <a16:creationId xmlns:a16="http://schemas.microsoft.com/office/drawing/2014/main" id="{C7CCB2D2-D0F4-4330-9881-118DB67DD12B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6" name="Straight Connector 301">
            <a:extLst>
              <a:ext uri="{FF2B5EF4-FFF2-40B4-BE49-F238E27FC236}">
                <a16:creationId xmlns:a16="http://schemas.microsoft.com/office/drawing/2014/main" id="{F320F40C-AA2D-4D70-A1C4-D5F79BFF986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7" name="Straight Connector 302">
            <a:extLst>
              <a:ext uri="{FF2B5EF4-FFF2-40B4-BE49-F238E27FC236}">
                <a16:creationId xmlns:a16="http://schemas.microsoft.com/office/drawing/2014/main" id="{DDC289D0-0990-4893-BB88-5D4B941C189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8" name="Straight Connector 303">
            <a:extLst>
              <a:ext uri="{FF2B5EF4-FFF2-40B4-BE49-F238E27FC236}">
                <a16:creationId xmlns:a16="http://schemas.microsoft.com/office/drawing/2014/main" id="{3A25E76C-D7F5-4FA7-A3AD-65EC5C1D129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69" name="Straight Connector 304">
            <a:extLst>
              <a:ext uri="{FF2B5EF4-FFF2-40B4-BE49-F238E27FC236}">
                <a16:creationId xmlns:a16="http://schemas.microsoft.com/office/drawing/2014/main" id="{2BBEC740-0FFB-4CCF-A1BA-DF42DF91D1F2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70" name="TextBox 39958">
            <a:extLst>
              <a:ext uri="{FF2B5EF4-FFF2-40B4-BE49-F238E27FC236}">
                <a16:creationId xmlns:a16="http://schemas.microsoft.com/office/drawing/2014/main" id="{CB5D2B03-8F4A-4303-999B-7549D2D253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2971" name="Group 347">
            <a:extLst>
              <a:ext uri="{FF2B5EF4-FFF2-40B4-BE49-F238E27FC236}">
                <a16:creationId xmlns:a16="http://schemas.microsoft.com/office/drawing/2014/main" id="{288856CB-1DF5-4053-881F-8474A545194B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A9741D70-B398-403E-BF78-BC43E2EAE8D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5A432BA4-BEEA-4237-A3A9-FA76CF256624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9D9F93B1-C0C1-40DE-A560-BFE2DB30794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BCBBAABF-2EB5-472A-BC1F-522658E34BC5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B88DD467-4EA8-4BAF-8448-A14BFBC1EF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BF9673F4-980A-42F4-9554-9D45CD1146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05A9507A-372F-48A5-85BA-D81017D60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D7CAC46E-762B-4008-8E04-FCF885D9B0BB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6F0DEC2E-A053-4E16-9F00-98B127A5E6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2" name="Group 347">
            <a:extLst>
              <a:ext uri="{FF2B5EF4-FFF2-40B4-BE49-F238E27FC236}">
                <a16:creationId xmlns:a16="http://schemas.microsoft.com/office/drawing/2014/main" id="{0EB26664-DE6B-4F62-A562-C8F48372BAA0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5478DB05-6F42-49E9-9D69-999A090A2E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D97C1FA8-01FA-4D79-96B2-4A07DD60BB1F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CE8714D3-8FCD-4468-85CC-B84BC06963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9094ABAF-798E-4002-811C-315EC45B60C9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286C785C-36DE-4619-B2C1-345FC57B6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D2084849-29C8-4DFC-9814-6BB7ECD7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EA7F936E-8B02-4A64-95D2-78353717C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7ED867B9-3606-4B44-9BE8-3C7B2039B592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3B38D3FC-9AF0-4FF7-94F8-5F7A2A0B35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3" name="Group 347">
            <a:extLst>
              <a:ext uri="{FF2B5EF4-FFF2-40B4-BE49-F238E27FC236}">
                <a16:creationId xmlns:a16="http://schemas.microsoft.com/office/drawing/2014/main" id="{24DA9660-993E-4F0C-8A0B-F4327F9FBE79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5C2B7904-F8C9-42B8-BAEA-D01878C7E8A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BCF14C79-6E86-4220-99F6-5F0025BBC766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8C9808D3-D7A6-4055-A168-82653678BC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946EAFB8-41AE-4734-8E43-6FBAC879DB34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B84ACAAE-F0C7-4F78-AC6B-C30EC66A2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0C22225E-17D2-4B6D-BF1C-D87C111E92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B1E2CB41-3386-488B-A17E-1DF31D89B2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79725D0D-C745-4958-BA8C-73AE4C546A84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0949FF1D-EE92-4F5D-9035-728D9DAA6C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74" name="Group 347">
            <a:extLst>
              <a:ext uri="{FF2B5EF4-FFF2-40B4-BE49-F238E27FC236}">
                <a16:creationId xmlns:a16="http://schemas.microsoft.com/office/drawing/2014/main" id="{DDDD02D2-3705-45E7-BF21-8ACAE0F11C20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0134BD2B-D79C-48CA-9071-0AF2BC08714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E310A378-251D-419E-955D-5FBAFD6FA95B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8C1A357E-4C87-421E-B64A-D9700DBF578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3DF988CF-3366-488D-A140-0FEC4DDFA782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0AA13371-82CB-4BA3-9622-9804F774F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64B1BD56-22A9-4BD2-8C86-F3EAEDB0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D332B202-079C-4E48-BF0A-E8F886FA41D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9236F054-4C6C-44D4-9826-E9160FF15720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5E4512FD-17E2-41ED-882D-4C6D11625AD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75" name="Oval 3">
            <a:extLst>
              <a:ext uri="{FF2B5EF4-FFF2-40B4-BE49-F238E27FC236}">
                <a16:creationId xmlns:a16="http://schemas.microsoft.com/office/drawing/2014/main" id="{F8144F7D-7FFF-4D8C-9DEC-413131F3D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2976" name="Straight Connector 10">
            <a:extLst>
              <a:ext uri="{FF2B5EF4-FFF2-40B4-BE49-F238E27FC236}">
                <a16:creationId xmlns:a16="http://schemas.microsoft.com/office/drawing/2014/main" id="{A07DD7F2-73B5-4386-8468-9CB23A58F2FD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7" name="Straight Connector 297">
            <a:extLst>
              <a:ext uri="{FF2B5EF4-FFF2-40B4-BE49-F238E27FC236}">
                <a16:creationId xmlns:a16="http://schemas.microsoft.com/office/drawing/2014/main" id="{2798A554-6AD6-43FB-BDDE-D78F13BB62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8" name="Straight Connector 298">
            <a:extLst>
              <a:ext uri="{FF2B5EF4-FFF2-40B4-BE49-F238E27FC236}">
                <a16:creationId xmlns:a16="http://schemas.microsoft.com/office/drawing/2014/main" id="{E2F1CFF7-40EC-42B5-BE56-548CE33C9A1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79" name="Straight Connector 299">
            <a:extLst>
              <a:ext uri="{FF2B5EF4-FFF2-40B4-BE49-F238E27FC236}">
                <a16:creationId xmlns:a16="http://schemas.microsoft.com/office/drawing/2014/main" id="{E8A55C90-A641-4C4E-876C-5474966F1D1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0" name="Straight Connector 300">
            <a:extLst>
              <a:ext uri="{FF2B5EF4-FFF2-40B4-BE49-F238E27FC236}">
                <a16:creationId xmlns:a16="http://schemas.microsoft.com/office/drawing/2014/main" id="{A684FFA1-743F-4585-8DF1-9BC52111BCC3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1" name="Straight Connector 301">
            <a:extLst>
              <a:ext uri="{FF2B5EF4-FFF2-40B4-BE49-F238E27FC236}">
                <a16:creationId xmlns:a16="http://schemas.microsoft.com/office/drawing/2014/main" id="{ED70C8C5-862A-48DF-A09B-B11692AC53C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2" name="Straight Connector 302">
            <a:extLst>
              <a:ext uri="{FF2B5EF4-FFF2-40B4-BE49-F238E27FC236}">
                <a16:creationId xmlns:a16="http://schemas.microsoft.com/office/drawing/2014/main" id="{563410E5-4592-476D-80D2-05739E62009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3" name="Straight Connector 303">
            <a:extLst>
              <a:ext uri="{FF2B5EF4-FFF2-40B4-BE49-F238E27FC236}">
                <a16:creationId xmlns:a16="http://schemas.microsoft.com/office/drawing/2014/main" id="{6F94F9E4-3D80-4C94-B4F2-A0DCE1C8D8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84" name="Straight Connector 304">
            <a:extLst>
              <a:ext uri="{FF2B5EF4-FFF2-40B4-BE49-F238E27FC236}">
                <a16:creationId xmlns:a16="http://schemas.microsoft.com/office/drawing/2014/main" id="{0F8940E3-DA01-44A4-9C77-A0CCCD9E6BE8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85" name="TextBox 39958">
            <a:extLst>
              <a:ext uri="{FF2B5EF4-FFF2-40B4-BE49-F238E27FC236}">
                <a16:creationId xmlns:a16="http://schemas.microsoft.com/office/drawing/2014/main" id="{7EE7A735-008A-4C34-B098-AE37A8C1AA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2986" name="Group 347">
            <a:extLst>
              <a:ext uri="{FF2B5EF4-FFF2-40B4-BE49-F238E27FC236}">
                <a16:creationId xmlns:a16="http://schemas.microsoft.com/office/drawing/2014/main" id="{6EBE0F66-FCAE-4B90-BAB1-F3F7AADFD7E8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8DF3DB40-D757-4925-9A4F-0E59D21C96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5EFD2D09-C800-413D-B1DA-76F2B95D454C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9B9CAE9-E0EF-4611-82D9-16F1A74A248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0005CD68-455F-4AAA-9450-99CB705C07C9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CEDCA71D-60B5-49C7-A952-2C45CF112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CBAE8396-19DF-41FC-BCD0-A70E7EBEB0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FD5D9EAA-8CE1-4362-AA43-6B584DDB2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4B9D9B83-7491-48BC-BB19-EB9E71B793B0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43391B34-752B-4FF3-9CB8-63D3EE939C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7" name="Group 347">
            <a:extLst>
              <a:ext uri="{FF2B5EF4-FFF2-40B4-BE49-F238E27FC236}">
                <a16:creationId xmlns:a16="http://schemas.microsoft.com/office/drawing/2014/main" id="{3C36C8EB-F5FA-4AEC-8DA5-B266D4E2E915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B195D5A5-C0A0-4B09-BDA7-AB09CE0ACFF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948A6A6E-A455-4978-BF21-FBE10BE9B188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DFFC5E7F-1EEA-44B0-9AAF-91BAD80127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6BE1C71E-13A9-4CCE-B40A-A2376199E80E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7D7A8DC5-AD96-49B4-B637-5DF19022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6AB0553C-B489-45CC-94D9-54846BA6B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5FF114AB-E1E9-4DFF-A31A-44B3E8B2C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47562AD3-E534-4E04-9889-7E9BE86C3618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1433A8CE-5D7D-42B6-A031-2A498EA385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8" name="Group 347">
            <a:extLst>
              <a:ext uri="{FF2B5EF4-FFF2-40B4-BE49-F238E27FC236}">
                <a16:creationId xmlns:a16="http://schemas.microsoft.com/office/drawing/2014/main" id="{64518B9D-DCF6-4EB3-940C-951D633C69F0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2E12D6CD-E59C-4083-8B86-B67AD0658C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0A4AC4A5-B0F1-4DB9-870D-FCB3B339D360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217F3B8B-E820-46E7-8BAF-AAE32A2F13E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AA891C38-EA1B-463D-8A36-B83D45162803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0FF54189-18AA-4F65-96F5-906B8221E2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B962B2C5-0D5C-490F-9A49-4DB952C9A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FEC4450B-F1DE-41A6-8AA2-9CA3A11797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EF3D9DE0-AA81-4D0F-A22D-35382ACFF1C8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939590EE-CFB4-4D85-A646-134D127CFF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89" name="Group 347">
            <a:extLst>
              <a:ext uri="{FF2B5EF4-FFF2-40B4-BE49-F238E27FC236}">
                <a16:creationId xmlns:a16="http://schemas.microsoft.com/office/drawing/2014/main" id="{19F486B5-CAFD-42BE-8161-64864CE27BD4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D1613CCF-9984-4621-8BFD-BC6CB689359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E21C88EA-BC75-453E-83F0-7CE0830128B9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C6D6D89B-56AE-473C-8BFF-E62160A982D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6E44EFC-F432-4504-8BBD-790FA0B238F2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5BF86491-86CE-4B04-AC82-F3DFD3F1B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B509FFE-1167-47ED-B7C9-E259CC08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19466A1A-A68B-441B-BF9B-4F9CFD7DF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9D7D7C9C-792F-42D9-B9E8-700FB3CB739F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2BAD0EAE-AAAC-46D6-AF24-E658B176B3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0" name="Group 347">
            <a:extLst>
              <a:ext uri="{FF2B5EF4-FFF2-40B4-BE49-F238E27FC236}">
                <a16:creationId xmlns:a16="http://schemas.microsoft.com/office/drawing/2014/main" id="{5AEDD47F-8530-4301-9027-EC85299D8E7C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E0285411-1998-45AA-AB93-1C01C14E65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B9C81E43-E5C5-4B8E-918E-5AEE1A5D3F9B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43E9D71-5017-45E2-AFF3-B55192205BF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DF3C5E1A-FE6D-49F5-8F48-5068CB6FE778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05EDE891-BF8E-4303-BA77-247931F58E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A164DBB1-F08D-4FB3-9E89-55D0008320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56FFF64A-E6DF-41B4-B9A5-EFD8ED6C1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3534CD6B-3648-4CA2-8630-C3A6F3EAA75A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A182A7FA-17A3-4D2C-B1BF-00046D04EC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2991" name="Group 347">
            <a:extLst>
              <a:ext uri="{FF2B5EF4-FFF2-40B4-BE49-F238E27FC236}">
                <a16:creationId xmlns:a16="http://schemas.microsoft.com/office/drawing/2014/main" id="{47E5E98C-42AD-47BA-9572-2A18EECC76E3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C6C3ACA9-C060-45A7-BBA8-31FEC38927A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E04132FD-9277-4361-A36B-4C3EE1974063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430F8021-3731-4E67-BC3C-A84C3C4220B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FBAA4F9D-4802-43FF-8D99-FB081B6001D0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656EE48A-7259-4A22-B24F-DD153C06E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53D982A5-1639-4277-B7B6-D3F9B43252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40FCAC3B-C61F-4157-B600-8507C5B8E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EEE0681A-7C79-4BED-972C-A3EED75703C9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A5464018-9EA3-4CCC-BC30-495235CD45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2992" name="Rectangle 2">
            <a:extLst>
              <a:ext uri="{FF2B5EF4-FFF2-40B4-BE49-F238E27FC236}">
                <a16:creationId xmlns:a16="http://schemas.microsoft.com/office/drawing/2014/main" id="{6355CC39-0E6B-4469-9841-B76184DC642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82993" name="Picture 76" descr="underline_base">
            <a:extLst>
              <a:ext uri="{FF2B5EF4-FFF2-40B4-BE49-F238E27FC236}">
                <a16:creationId xmlns:a16="http://schemas.microsoft.com/office/drawing/2014/main" id="{4BA61853-51EC-4E44-9C11-7A6860D160B4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2994" name="Group 2">
            <a:extLst>
              <a:ext uri="{FF2B5EF4-FFF2-40B4-BE49-F238E27FC236}">
                <a16:creationId xmlns:a16="http://schemas.microsoft.com/office/drawing/2014/main" id="{48BE2E04-7A57-433E-A63C-AF52EE2E17E1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3188" name="Freeform 84">
              <a:extLst>
                <a:ext uri="{FF2B5EF4-FFF2-40B4-BE49-F238E27FC236}">
                  <a16:creationId xmlns:a16="http://schemas.microsoft.com/office/drawing/2014/main" id="{DB17DBCE-116E-489B-82E5-0109E42A1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9" name="TextBox 1">
              <a:extLst>
                <a:ext uri="{FF2B5EF4-FFF2-40B4-BE49-F238E27FC236}">
                  <a16:creationId xmlns:a16="http://schemas.microsoft.com/office/drawing/2014/main" id="{9736FB70-9CCC-4FEB-806E-5609B01B2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5" name="Group 131">
            <a:extLst>
              <a:ext uri="{FF2B5EF4-FFF2-40B4-BE49-F238E27FC236}">
                <a16:creationId xmlns:a16="http://schemas.microsoft.com/office/drawing/2014/main" id="{C430B607-9417-4A19-B91F-C882E1AC47EE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3186" name="Freeform 84">
              <a:extLst>
                <a:ext uri="{FF2B5EF4-FFF2-40B4-BE49-F238E27FC236}">
                  <a16:creationId xmlns:a16="http://schemas.microsoft.com/office/drawing/2014/main" id="{416178BA-C1C3-457A-B119-BA8CF5AED77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7" name="TextBox 133">
              <a:extLst>
                <a:ext uri="{FF2B5EF4-FFF2-40B4-BE49-F238E27FC236}">
                  <a16:creationId xmlns:a16="http://schemas.microsoft.com/office/drawing/2014/main" id="{E6FD6B9C-7C57-4E63-89CB-450A478399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6" name="Group 135">
            <a:extLst>
              <a:ext uri="{FF2B5EF4-FFF2-40B4-BE49-F238E27FC236}">
                <a16:creationId xmlns:a16="http://schemas.microsoft.com/office/drawing/2014/main" id="{1448FB8C-8CA8-4E92-B5C4-9682948571C0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3184" name="Freeform 84">
              <a:extLst>
                <a:ext uri="{FF2B5EF4-FFF2-40B4-BE49-F238E27FC236}">
                  <a16:creationId xmlns:a16="http://schemas.microsoft.com/office/drawing/2014/main" id="{7735520C-024F-4F8F-B547-BEC1D86B5C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5" name="TextBox 137">
              <a:extLst>
                <a:ext uri="{FF2B5EF4-FFF2-40B4-BE49-F238E27FC236}">
                  <a16:creationId xmlns:a16="http://schemas.microsoft.com/office/drawing/2014/main" id="{65BCC133-8135-4467-9588-D8299CD3E7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7" name="Group 138">
            <a:extLst>
              <a:ext uri="{FF2B5EF4-FFF2-40B4-BE49-F238E27FC236}">
                <a16:creationId xmlns:a16="http://schemas.microsoft.com/office/drawing/2014/main" id="{241A8207-EA9E-4214-B445-854E1A94FE20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3182" name="Freeform 84">
              <a:extLst>
                <a:ext uri="{FF2B5EF4-FFF2-40B4-BE49-F238E27FC236}">
                  <a16:creationId xmlns:a16="http://schemas.microsoft.com/office/drawing/2014/main" id="{DD9FEB0E-A73F-46FB-9C21-26139647E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3" name="TextBox 140">
              <a:extLst>
                <a:ext uri="{FF2B5EF4-FFF2-40B4-BE49-F238E27FC236}">
                  <a16:creationId xmlns:a16="http://schemas.microsoft.com/office/drawing/2014/main" id="{D3E07D09-3484-4BEC-9FF9-24875CFD76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8" name="Group 141">
            <a:extLst>
              <a:ext uri="{FF2B5EF4-FFF2-40B4-BE49-F238E27FC236}">
                <a16:creationId xmlns:a16="http://schemas.microsoft.com/office/drawing/2014/main" id="{9A0DBE66-5353-4230-A0BE-2F7E91E187BA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3180" name="Freeform 84">
              <a:extLst>
                <a:ext uri="{FF2B5EF4-FFF2-40B4-BE49-F238E27FC236}">
                  <a16:creationId xmlns:a16="http://schemas.microsoft.com/office/drawing/2014/main" id="{DF0330C1-7DD7-45FD-A9BA-19C542F005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81" name="TextBox 143">
              <a:extLst>
                <a:ext uri="{FF2B5EF4-FFF2-40B4-BE49-F238E27FC236}">
                  <a16:creationId xmlns:a16="http://schemas.microsoft.com/office/drawing/2014/main" id="{DE740966-DF39-4FF3-9013-3F1B3A9608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2999" name="Group 144">
            <a:extLst>
              <a:ext uri="{FF2B5EF4-FFF2-40B4-BE49-F238E27FC236}">
                <a16:creationId xmlns:a16="http://schemas.microsoft.com/office/drawing/2014/main" id="{6E1DAAE2-F800-4FEA-B4E2-928D8AC79AA7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3178" name="Freeform 84">
              <a:extLst>
                <a:ext uri="{FF2B5EF4-FFF2-40B4-BE49-F238E27FC236}">
                  <a16:creationId xmlns:a16="http://schemas.microsoft.com/office/drawing/2014/main" id="{8654C865-E1AF-4245-85B4-3B6D3E9A1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9" name="TextBox 146">
              <a:extLst>
                <a:ext uri="{FF2B5EF4-FFF2-40B4-BE49-F238E27FC236}">
                  <a16:creationId xmlns:a16="http://schemas.microsoft.com/office/drawing/2014/main" id="{4BE4DFFE-D118-4888-9DE7-B469F0A7C7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0" name="Group 147">
            <a:extLst>
              <a:ext uri="{FF2B5EF4-FFF2-40B4-BE49-F238E27FC236}">
                <a16:creationId xmlns:a16="http://schemas.microsoft.com/office/drawing/2014/main" id="{F2209E3C-62B8-4BEA-8CA5-0A3061FD547B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3176" name="Freeform 84">
              <a:extLst>
                <a:ext uri="{FF2B5EF4-FFF2-40B4-BE49-F238E27FC236}">
                  <a16:creationId xmlns:a16="http://schemas.microsoft.com/office/drawing/2014/main" id="{30BCBA4E-79FE-447D-880E-ACB41C73F68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7" name="TextBox 149">
              <a:extLst>
                <a:ext uri="{FF2B5EF4-FFF2-40B4-BE49-F238E27FC236}">
                  <a16:creationId xmlns:a16="http://schemas.microsoft.com/office/drawing/2014/main" id="{1C046E5E-E7A2-446C-A33F-C5F8719B9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1" name="Group 150">
            <a:extLst>
              <a:ext uri="{FF2B5EF4-FFF2-40B4-BE49-F238E27FC236}">
                <a16:creationId xmlns:a16="http://schemas.microsoft.com/office/drawing/2014/main" id="{EF478994-ED61-4481-A129-1A247CE92832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3174" name="Freeform 84">
              <a:extLst>
                <a:ext uri="{FF2B5EF4-FFF2-40B4-BE49-F238E27FC236}">
                  <a16:creationId xmlns:a16="http://schemas.microsoft.com/office/drawing/2014/main" id="{8D535D08-A40B-47F4-A871-84DBC87A3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5" name="TextBox 152">
              <a:extLst>
                <a:ext uri="{FF2B5EF4-FFF2-40B4-BE49-F238E27FC236}">
                  <a16:creationId xmlns:a16="http://schemas.microsoft.com/office/drawing/2014/main" id="{E11D046D-7421-4B9A-B879-8FC8B7A2CA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2" name="Group 153">
            <a:extLst>
              <a:ext uri="{FF2B5EF4-FFF2-40B4-BE49-F238E27FC236}">
                <a16:creationId xmlns:a16="http://schemas.microsoft.com/office/drawing/2014/main" id="{2B1DCA23-DB99-4EB8-A3F7-BA2DA26F1D32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3172" name="Freeform 84">
              <a:extLst>
                <a:ext uri="{FF2B5EF4-FFF2-40B4-BE49-F238E27FC236}">
                  <a16:creationId xmlns:a16="http://schemas.microsoft.com/office/drawing/2014/main" id="{DF18C7DF-16B5-40E1-98D2-4980EE2468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3" name="TextBox 155">
              <a:extLst>
                <a:ext uri="{FF2B5EF4-FFF2-40B4-BE49-F238E27FC236}">
                  <a16:creationId xmlns:a16="http://schemas.microsoft.com/office/drawing/2014/main" id="{79C74936-9E97-4E1B-9892-9409F5C2C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3" name="Group 156">
            <a:extLst>
              <a:ext uri="{FF2B5EF4-FFF2-40B4-BE49-F238E27FC236}">
                <a16:creationId xmlns:a16="http://schemas.microsoft.com/office/drawing/2014/main" id="{C2D16156-FBCB-4292-81E5-FE122431B1E1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3170" name="Freeform 84">
              <a:extLst>
                <a:ext uri="{FF2B5EF4-FFF2-40B4-BE49-F238E27FC236}">
                  <a16:creationId xmlns:a16="http://schemas.microsoft.com/office/drawing/2014/main" id="{E841B2FB-122A-47C6-AD6A-5BDA026662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71" name="TextBox 158">
              <a:extLst>
                <a:ext uri="{FF2B5EF4-FFF2-40B4-BE49-F238E27FC236}">
                  <a16:creationId xmlns:a16="http://schemas.microsoft.com/office/drawing/2014/main" id="{0AE426CF-703D-4ACC-AB09-C43D973F23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4" name="Group 160">
            <a:extLst>
              <a:ext uri="{FF2B5EF4-FFF2-40B4-BE49-F238E27FC236}">
                <a16:creationId xmlns:a16="http://schemas.microsoft.com/office/drawing/2014/main" id="{ED5B45FF-3231-4E2A-BD10-FB2A5C01EA13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3168" name="Freeform 84">
              <a:extLst>
                <a:ext uri="{FF2B5EF4-FFF2-40B4-BE49-F238E27FC236}">
                  <a16:creationId xmlns:a16="http://schemas.microsoft.com/office/drawing/2014/main" id="{8F2CCDD6-8D27-465B-87C7-6110D02EB6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9" name="TextBox 162">
              <a:extLst>
                <a:ext uri="{FF2B5EF4-FFF2-40B4-BE49-F238E27FC236}">
                  <a16:creationId xmlns:a16="http://schemas.microsoft.com/office/drawing/2014/main" id="{5DFBBD6F-4AF3-4B5B-A76B-A8043E7A47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5" name="Group 163">
            <a:extLst>
              <a:ext uri="{FF2B5EF4-FFF2-40B4-BE49-F238E27FC236}">
                <a16:creationId xmlns:a16="http://schemas.microsoft.com/office/drawing/2014/main" id="{D8D87731-5151-4797-B674-18D349702C95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3166" name="Freeform 84">
              <a:extLst>
                <a:ext uri="{FF2B5EF4-FFF2-40B4-BE49-F238E27FC236}">
                  <a16:creationId xmlns:a16="http://schemas.microsoft.com/office/drawing/2014/main" id="{EE771F0E-10D8-4504-B518-5EEC20E2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7" name="TextBox 165">
              <a:extLst>
                <a:ext uri="{FF2B5EF4-FFF2-40B4-BE49-F238E27FC236}">
                  <a16:creationId xmlns:a16="http://schemas.microsoft.com/office/drawing/2014/main" id="{CC02927A-6BF5-4ACA-9BB7-68D1A3E96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6" name="Group 169">
            <a:extLst>
              <a:ext uri="{FF2B5EF4-FFF2-40B4-BE49-F238E27FC236}">
                <a16:creationId xmlns:a16="http://schemas.microsoft.com/office/drawing/2014/main" id="{7C1CB016-EEA6-4128-8119-19A087484D7D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3164" name="Freeform 84">
              <a:extLst>
                <a:ext uri="{FF2B5EF4-FFF2-40B4-BE49-F238E27FC236}">
                  <a16:creationId xmlns:a16="http://schemas.microsoft.com/office/drawing/2014/main" id="{10D30130-9B3A-468E-82E8-BEE110C79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5" name="TextBox 171">
              <a:extLst>
                <a:ext uri="{FF2B5EF4-FFF2-40B4-BE49-F238E27FC236}">
                  <a16:creationId xmlns:a16="http://schemas.microsoft.com/office/drawing/2014/main" id="{F5DED39B-3ACA-43E3-8794-5808FA8C9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7" name="Group 172">
            <a:extLst>
              <a:ext uri="{FF2B5EF4-FFF2-40B4-BE49-F238E27FC236}">
                <a16:creationId xmlns:a16="http://schemas.microsoft.com/office/drawing/2014/main" id="{C83FB281-8E8C-4F6C-A559-625AD3204E79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3162" name="Freeform 84">
              <a:extLst>
                <a:ext uri="{FF2B5EF4-FFF2-40B4-BE49-F238E27FC236}">
                  <a16:creationId xmlns:a16="http://schemas.microsoft.com/office/drawing/2014/main" id="{C77C74EE-B8F8-47DF-82EC-AAE74DF476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3" name="TextBox 174">
              <a:extLst>
                <a:ext uri="{FF2B5EF4-FFF2-40B4-BE49-F238E27FC236}">
                  <a16:creationId xmlns:a16="http://schemas.microsoft.com/office/drawing/2014/main" id="{3BE6DD6A-B3EA-416B-8942-E319A6EFE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3008" name="Group 175">
            <a:extLst>
              <a:ext uri="{FF2B5EF4-FFF2-40B4-BE49-F238E27FC236}">
                <a16:creationId xmlns:a16="http://schemas.microsoft.com/office/drawing/2014/main" id="{0AFD5EF0-C9C0-469E-8F6F-59C7F2D2743C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3160" name="Freeform 84">
              <a:extLst>
                <a:ext uri="{FF2B5EF4-FFF2-40B4-BE49-F238E27FC236}">
                  <a16:creationId xmlns:a16="http://schemas.microsoft.com/office/drawing/2014/main" id="{7071A3B7-B437-47DD-AA54-BF1630E22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161" name="TextBox 177">
              <a:extLst>
                <a:ext uri="{FF2B5EF4-FFF2-40B4-BE49-F238E27FC236}">
                  <a16:creationId xmlns:a16="http://schemas.microsoft.com/office/drawing/2014/main" id="{C29C5581-7333-4D62-9C37-C9CCF7D18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09" name="TextBox 4">
            <a:extLst>
              <a:ext uri="{FF2B5EF4-FFF2-40B4-BE49-F238E27FC236}">
                <a16:creationId xmlns:a16="http://schemas.microsoft.com/office/drawing/2014/main" id="{08695CCB-A8E0-4368-9652-87474623D8F0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0" name="TextBox 179">
            <a:extLst>
              <a:ext uri="{FF2B5EF4-FFF2-40B4-BE49-F238E27FC236}">
                <a16:creationId xmlns:a16="http://schemas.microsoft.com/office/drawing/2014/main" id="{69C8B9F2-2B98-42F0-BB9A-A7AD3ED2FA27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1" name="TextBox 180">
            <a:extLst>
              <a:ext uri="{FF2B5EF4-FFF2-40B4-BE49-F238E27FC236}">
                <a16:creationId xmlns:a16="http://schemas.microsoft.com/office/drawing/2014/main" id="{47C4DA3D-DB23-4F00-AE16-337A2FDF347C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2" name="TextBox 181">
            <a:extLst>
              <a:ext uri="{FF2B5EF4-FFF2-40B4-BE49-F238E27FC236}">
                <a16:creationId xmlns:a16="http://schemas.microsoft.com/office/drawing/2014/main" id="{E5FA7D20-6A5E-414C-8EFF-3F80B5A62BC1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3" name="TextBox 182">
            <a:extLst>
              <a:ext uri="{FF2B5EF4-FFF2-40B4-BE49-F238E27FC236}">
                <a16:creationId xmlns:a16="http://schemas.microsoft.com/office/drawing/2014/main" id="{4CD4D566-8C80-4ABA-A7A0-08D96B73B61E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3014" name="TextBox 183">
            <a:extLst>
              <a:ext uri="{FF2B5EF4-FFF2-40B4-BE49-F238E27FC236}">
                <a16:creationId xmlns:a16="http://schemas.microsoft.com/office/drawing/2014/main" id="{83E49BB1-464B-4258-AE59-21F59FE7C358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3015" name="Straight Connector 12">
            <a:extLst>
              <a:ext uri="{FF2B5EF4-FFF2-40B4-BE49-F238E27FC236}">
                <a16:creationId xmlns:a16="http://schemas.microsoft.com/office/drawing/2014/main" id="{7D9A5EBF-9FDC-4D31-AF6F-C80D28318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6" name="Straight Connector 500">
            <a:extLst>
              <a:ext uri="{FF2B5EF4-FFF2-40B4-BE49-F238E27FC236}">
                <a16:creationId xmlns:a16="http://schemas.microsoft.com/office/drawing/2014/main" id="{C9B007EF-DBC5-4BD5-9B47-77480717341F}"/>
              </a:ext>
            </a:extLst>
          </p:cNvPr>
          <p:cNvCxnSpPr>
            <a:cxnSpLocks noChangeShapeType="1"/>
            <a:endCxn id="415" idx="2"/>
          </p:cNvCxnSpPr>
          <p:nvPr/>
        </p:nvCxnSpPr>
        <p:spPr bwMode="auto">
          <a:xfrm>
            <a:off x="1638300" y="2849563"/>
            <a:ext cx="831850" cy="619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7" name="Straight Connector 501">
            <a:extLst>
              <a:ext uri="{FF2B5EF4-FFF2-40B4-BE49-F238E27FC236}">
                <a16:creationId xmlns:a16="http://schemas.microsoft.com/office/drawing/2014/main" id="{FEA24BC3-0C44-4E7F-80CC-2414D696598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235075" y="2973388"/>
            <a:ext cx="1303338" cy="277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8" name="Straight Connector 502">
            <a:extLst>
              <a:ext uri="{FF2B5EF4-FFF2-40B4-BE49-F238E27FC236}">
                <a16:creationId xmlns:a16="http://schemas.microsoft.com/office/drawing/2014/main" id="{5F2D6660-75D5-440C-9160-CBB61A657D5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19" name="Straight Connector 503">
            <a:extLst>
              <a:ext uri="{FF2B5EF4-FFF2-40B4-BE49-F238E27FC236}">
                <a16:creationId xmlns:a16="http://schemas.microsoft.com/office/drawing/2014/main" id="{48728FC6-A9EF-4322-81E9-6E17C8148AF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0" name="Straight Connector 504">
            <a:extLst>
              <a:ext uri="{FF2B5EF4-FFF2-40B4-BE49-F238E27FC236}">
                <a16:creationId xmlns:a16="http://schemas.microsoft.com/office/drawing/2014/main" id="{2E1A0AA0-244D-4D94-8E5C-F4659211A0A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1" name="Straight Connector 505">
            <a:extLst>
              <a:ext uri="{FF2B5EF4-FFF2-40B4-BE49-F238E27FC236}">
                <a16:creationId xmlns:a16="http://schemas.microsoft.com/office/drawing/2014/main" id="{85769E84-6C09-450A-AE0B-90EBF84B3F1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2" name="Straight Connector 507">
            <a:extLst>
              <a:ext uri="{FF2B5EF4-FFF2-40B4-BE49-F238E27FC236}">
                <a16:creationId xmlns:a16="http://schemas.microsoft.com/office/drawing/2014/main" id="{17852124-A90E-4E7F-B881-5C23DF7847E9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3" name="Straight Connector 509">
            <a:extLst>
              <a:ext uri="{FF2B5EF4-FFF2-40B4-BE49-F238E27FC236}">
                <a16:creationId xmlns:a16="http://schemas.microsoft.com/office/drawing/2014/main" id="{1B1E4EF1-0E3A-4D53-8633-628ECABC2EC2}"/>
              </a:ext>
            </a:extLst>
          </p:cNvPr>
          <p:cNvCxnSpPr>
            <a:cxnSpLocks noChangeShapeType="1"/>
            <a:stCxn id="83164" idx="0"/>
          </p:cNvCxnSpPr>
          <p:nvPr/>
        </p:nvCxnSpPr>
        <p:spPr bwMode="auto">
          <a:xfrm flipH="1" flipV="1">
            <a:off x="5319713" y="4694238"/>
            <a:ext cx="285750" cy="11604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4" name="Straight Connector 510">
            <a:extLst>
              <a:ext uri="{FF2B5EF4-FFF2-40B4-BE49-F238E27FC236}">
                <a16:creationId xmlns:a16="http://schemas.microsoft.com/office/drawing/2014/main" id="{24551978-10E2-4B20-8F0E-275D09744E8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0687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5" name="Straight Connector 511">
            <a:extLst>
              <a:ext uri="{FF2B5EF4-FFF2-40B4-BE49-F238E27FC236}">
                <a16:creationId xmlns:a16="http://schemas.microsoft.com/office/drawing/2014/main" id="{92468CF8-8CC8-4993-A70C-7C47C8D687A1}"/>
              </a:ext>
            </a:extLst>
          </p:cNvPr>
          <p:cNvCxnSpPr>
            <a:cxnSpLocks noChangeShapeType="1"/>
            <a:stCxn id="83161" idx="0"/>
          </p:cNvCxnSpPr>
          <p:nvPr/>
        </p:nvCxnSpPr>
        <p:spPr bwMode="auto">
          <a:xfrm flipH="1" flipV="1">
            <a:off x="3144838" y="5192713"/>
            <a:ext cx="244475" cy="6619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6" name="Straight Connector 512">
            <a:extLst>
              <a:ext uri="{FF2B5EF4-FFF2-40B4-BE49-F238E27FC236}">
                <a16:creationId xmlns:a16="http://schemas.microsoft.com/office/drawing/2014/main" id="{04417570-4D90-4973-83CE-84CC9DBE05C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7" name="Straight Connector 513">
            <a:extLst>
              <a:ext uri="{FF2B5EF4-FFF2-40B4-BE49-F238E27FC236}">
                <a16:creationId xmlns:a16="http://schemas.microsoft.com/office/drawing/2014/main" id="{524E2A78-CF7C-4FF5-9A9F-2DFA3974FB4D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28" name="Straight Connector 514">
            <a:extLst>
              <a:ext uri="{FF2B5EF4-FFF2-40B4-BE49-F238E27FC236}">
                <a16:creationId xmlns:a16="http://schemas.microsoft.com/office/drawing/2014/main" id="{212FCAFD-E539-4AD1-A955-30E5890F5BC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155700" y="4376738"/>
            <a:ext cx="996950" cy="47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029" name="Footer Placeholder 2">
            <a:extLst>
              <a:ext uri="{FF2B5EF4-FFF2-40B4-BE49-F238E27FC236}">
                <a16:creationId xmlns:a16="http://schemas.microsoft.com/office/drawing/2014/main" id="{AEDF80B6-2E92-4EC4-90D4-E1A54BEC0F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3030" name="Slide Number Placeholder 3">
            <a:extLst>
              <a:ext uri="{FF2B5EF4-FFF2-40B4-BE49-F238E27FC236}">
                <a16:creationId xmlns:a16="http://schemas.microsoft.com/office/drawing/2014/main" id="{CDDA76AB-DD1F-4179-8BBE-A4E39B9A9A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CB7916F-C473-4587-82D5-0F35F2C69931}" type="slidenum">
              <a:rPr lang="en-US" altLang="en-US" sz="1200">
                <a:latin typeface="Tahoma" panose="020B0604030504040204" pitchFamily="34" charset="0"/>
              </a:rPr>
              <a:pPr/>
              <a:t>37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3031" name="Group 347">
            <a:extLst>
              <a:ext uri="{FF2B5EF4-FFF2-40B4-BE49-F238E27FC236}">
                <a16:creationId xmlns:a16="http://schemas.microsoft.com/office/drawing/2014/main" id="{AF89D314-53BA-4C36-B94A-A6FDFE27FBBF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F6FE8488-3619-4D4F-B0E6-511AB29B9C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026AE628-7C4D-42B5-AB99-A61552024E76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A0E350A2-AD96-4681-9D67-6CA08BA31B2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A2020B91-EE9C-40A4-A102-69ACC661FD3F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2978E80B-19FB-4B0F-B4F2-7B2E03B4B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2BFBBA63-5116-4DB1-BF4A-FC98B7F22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AD1EE325-F5F5-4929-BB75-5247BE40C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7211C59B-5DFD-4C16-8544-312CD6919141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53597376-A2DE-4A7B-883C-B127641046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2" name="Group 347">
            <a:extLst>
              <a:ext uri="{FF2B5EF4-FFF2-40B4-BE49-F238E27FC236}">
                <a16:creationId xmlns:a16="http://schemas.microsoft.com/office/drawing/2014/main" id="{4A49BC5C-59E5-4E98-808F-916F94F7FF19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29F34E63-F98A-4741-8D7A-38C496ECC30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06282794-B89C-4C52-812D-7887B6AFA4ED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DA71B966-A7BB-4BC8-9DC4-2A32D6919F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7E857439-7949-4472-922E-E2949DBC4C2F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E5387C91-5547-4121-9DB5-E549C4356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0DEF671A-D140-462D-9D71-00874C36B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8DAD23EB-41F4-4E96-809D-AD31FF149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9FC48F71-6FC5-45B3-BF28-698B60777265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91510EE2-3626-4D5B-A22D-8B2B259350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3" name="Group 347">
            <a:extLst>
              <a:ext uri="{FF2B5EF4-FFF2-40B4-BE49-F238E27FC236}">
                <a16:creationId xmlns:a16="http://schemas.microsoft.com/office/drawing/2014/main" id="{F9CBAD51-C150-4D25-9F16-C4EC5C40EEC0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6F76DF5D-6AFD-4DE0-B05A-6B8E6EF45E8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51541C38-7A74-4BDD-9088-7EE834E6EFB8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A49F0D13-F87F-4CC1-9B8A-3F7048398AD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30BEE6FE-77E5-4B21-A3DC-227339367E52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ABBFBA25-C3AB-4207-9294-B293AAB1B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70588D59-8BA0-4660-8833-C60661568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2888C49C-A08A-401B-9CF1-27A014BE0C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FF613CFA-EF46-4925-A0EA-1605A9283F52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F98520DC-0782-41F7-9176-7617CCB0E53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34" name="Straight Connector 508">
            <a:extLst>
              <a:ext uri="{FF2B5EF4-FFF2-40B4-BE49-F238E27FC236}">
                <a16:creationId xmlns:a16="http://schemas.microsoft.com/office/drawing/2014/main" id="{0978E5B2-C8AE-44FB-9FFB-FEBEFDA4CB5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35" name="Group 347">
            <a:extLst>
              <a:ext uri="{FF2B5EF4-FFF2-40B4-BE49-F238E27FC236}">
                <a16:creationId xmlns:a16="http://schemas.microsoft.com/office/drawing/2014/main" id="{C7828374-5998-43C4-9CEA-6B784082C2C7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B014A78C-32B6-4D3B-BCF3-CD09EF4083F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9CDD2640-AF37-494C-853A-04DADF2898E8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CCEE616C-8474-4A82-83BE-7A87D485AD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E6F6DE01-02B1-466E-924F-2FF476E3E7FE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1760EE1D-AD8B-4519-827F-0317D76C38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364A290C-A40B-4473-9FE2-5A5204E466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B67E481-1476-4E88-8EF9-78049DBB7A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8402C8A6-AA7F-434B-955C-512B9DBD2034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256D078D-E624-4D99-A58F-781CCCBBEB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6" name="Group 347">
            <a:extLst>
              <a:ext uri="{FF2B5EF4-FFF2-40B4-BE49-F238E27FC236}">
                <a16:creationId xmlns:a16="http://schemas.microsoft.com/office/drawing/2014/main" id="{1DD5B681-58CC-423E-A923-AF5A1783C3FE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6BD72A5D-527F-4612-A77F-FA3F9F2C40E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59D86191-9163-4211-B511-0239BED0BC6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2759FE88-EAF4-4270-A73D-F3C43D702B7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12BD4013-DA61-4223-BE07-56305CC6A80C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2D645EA9-3B5F-4CA8-A17D-127F0836A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11D2A971-0A17-44F2-836A-2F5515AC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06D81FB9-A26A-40CF-9C9B-DEAC833C4F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F69D1CE6-54C8-4E89-A8C5-9C132B44A82B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51DAEBD5-234B-43ED-B3F4-12AB5193A4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7" name="Group 439">
            <a:extLst>
              <a:ext uri="{FF2B5EF4-FFF2-40B4-BE49-F238E27FC236}">
                <a16:creationId xmlns:a16="http://schemas.microsoft.com/office/drawing/2014/main" id="{880A63C4-FDF0-4E79-BBCE-14E3229762B3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8E046DD3-7FE0-4EBF-99AF-01643D829A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693951F8-461E-4C0B-9BE9-DEBDAA9310CB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4BAF8C81-795B-4307-B69B-23E3129570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3049ADDF-0A82-47A7-A252-95AB49AF19EC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84FF7A04-E6EC-47F0-8D8C-8069C1C675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6E847CB5-840F-4818-9F0A-780F1DC5D1A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D053220B-6281-4913-963D-96E294B0F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4E95425F-58B3-481D-AE5D-80B2A632FC03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210DBD16-515A-4B81-A4B4-B4CCA56ADD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8" name="Group 347">
            <a:extLst>
              <a:ext uri="{FF2B5EF4-FFF2-40B4-BE49-F238E27FC236}">
                <a16:creationId xmlns:a16="http://schemas.microsoft.com/office/drawing/2014/main" id="{DC0EB32E-B4AE-44E3-8EEA-8F8CC368A3F3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695420B7-414B-4F9B-9ADE-04FD8282FB8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F3243BD9-EA68-475F-8CE1-DFAECD4A832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A7FD202A-F301-4DF0-AC5A-C686B6CDD5D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3650D8DC-10B4-41A8-ACF1-5DD2E86258E5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F05D41BC-2B0D-4F01-9E50-1260F6778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7E9A67BC-0F60-4C85-A594-7461E4A8BE0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A08191F0-EC97-43DF-91F6-AA28D32913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B73D77FB-2750-41AC-B88C-0728809BDE4F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C4AE97B2-5700-4977-BD5F-404EA62DD9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39" name="Group 347">
            <a:extLst>
              <a:ext uri="{FF2B5EF4-FFF2-40B4-BE49-F238E27FC236}">
                <a16:creationId xmlns:a16="http://schemas.microsoft.com/office/drawing/2014/main" id="{E8C9599E-5533-4F66-9D59-AA84BEFECCEC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F941F7A4-7A84-48B5-B459-BF42513EA79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D2F5541E-187F-4506-9170-8230800ACAC3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2B4D4E9D-1202-4939-B029-CFA39F436EC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D3401440-CDB7-4A8B-8B06-114E3A850FE6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DC83E61D-B9A9-4018-A75B-A4C986F956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4F86AACC-6179-4F9E-B749-E8C1480EF3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B310A499-3017-4383-9BF1-D6A55DFDC7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E9F48684-2453-477F-8D60-AFA7D39388BB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577E6084-6B9D-4D02-B23B-0AE98D077B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0" name="Group 347">
            <a:extLst>
              <a:ext uri="{FF2B5EF4-FFF2-40B4-BE49-F238E27FC236}">
                <a16:creationId xmlns:a16="http://schemas.microsoft.com/office/drawing/2014/main" id="{09A31613-43D3-493C-84E7-2BD5FD5DFD18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52B99ACC-0246-44D1-8C8D-0F08941BB08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03C4FBDF-D1CF-41A8-BB7D-7BB09FEFAE97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AA0C6DC6-BE93-4B4A-9FC0-1A53DF56A71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984C564F-CD2C-4C25-80D4-A2AB82215FE9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62A91889-722F-4B72-97F2-C37B1D42D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76591D34-7045-4089-B9C9-077DD5775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1FA2AE23-5316-4389-AAFE-AFD70E6A9D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BBC7C864-7AA5-4CE5-8F87-B241E85BBFC1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C948F696-0B79-4C7B-97F5-FCD02890A9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3041" name="Group 531">
            <a:extLst>
              <a:ext uri="{FF2B5EF4-FFF2-40B4-BE49-F238E27FC236}">
                <a16:creationId xmlns:a16="http://schemas.microsoft.com/office/drawing/2014/main" id="{5397DAA1-4234-4A30-8865-F609F39D467C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EDD027FF-EA31-4DD2-AC21-094A400AC80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7326B634-49F0-4241-AA60-1CDA7C3B716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EBA0C8BD-166A-4536-AC3D-4879140033B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65017921-A2B6-4F12-AF5E-8CE992A7C814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8BBBD554-72A5-4048-BEF1-EFB978817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CB17741D-0856-4B7B-BE98-2D62F9CB8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C2CFD37C-E5BC-468F-8072-4F9A738C35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E05B31F3-9132-4173-AA67-80EDE430CFBD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3884A83A-BB72-47CC-B7CC-32DA0B6D4B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3042" name="Straight Connector 506">
            <a:extLst>
              <a:ext uri="{FF2B5EF4-FFF2-40B4-BE49-F238E27FC236}">
                <a16:creationId xmlns:a16="http://schemas.microsoft.com/office/drawing/2014/main" id="{D2C82F0B-36EE-4CB7-ACE5-1882792CB05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043" name="Group 166">
            <a:extLst>
              <a:ext uri="{FF2B5EF4-FFF2-40B4-BE49-F238E27FC236}">
                <a16:creationId xmlns:a16="http://schemas.microsoft.com/office/drawing/2014/main" id="{8180F27F-E51A-4F53-BDF7-CF6CBCD734AC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3068" name="Freeform 84">
              <a:extLst>
                <a:ext uri="{FF2B5EF4-FFF2-40B4-BE49-F238E27FC236}">
                  <a16:creationId xmlns:a16="http://schemas.microsoft.com/office/drawing/2014/main" id="{6108872A-B98A-49AB-997F-845C98E1E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069" name="TextBox 168">
              <a:extLst>
                <a:ext uri="{FF2B5EF4-FFF2-40B4-BE49-F238E27FC236}">
                  <a16:creationId xmlns:a16="http://schemas.microsoft.com/office/drawing/2014/main" id="{8962E3F5-7134-4353-A6AD-9904EEFC0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3044" name="Rectangle 3">
            <a:extLst>
              <a:ext uri="{FF2B5EF4-FFF2-40B4-BE49-F238E27FC236}">
                <a16:creationId xmlns:a16="http://schemas.microsoft.com/office/drawing/2014/main" id="{70724456-CADA-4008-9585-480DD00D51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But if one global ISP is viable business, there will be competitors ….  which must be interconnected</a:t>
            </a:r>
          </a:p>
        </p:txBody>
      </p:sp>
      <p:grpSp>
        <p:nvGrpSpPr>
          <p:cNvPr id="514" name="Group 20">
            <a:extLst>
              <a:ext uri="{FF2B5EF4-FFF2-40B4-BE49-F238E27FC236}">
                <a16:creationId xmlns:a16="http://schemas.microsoft.com/office/drawing/2014/main" id="{F3A4D97E-BFEA-4B9F-9B8D-EC0F056F2ABC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3063" name="Group 16">
              <a:extLst>
                <a:ext uri="{FF2B5EF4-FFF2-40B4-BE49-F238E27FC236}">
                  <a16:creationId xmlns:a16="http://schemas.microsoft.com/office/drawing/2014/main" id="{B32BE19B-AF2E-484F-B3D5-7757654F67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3066" name="Oval 14">
                <a:extLst>
                  <a:ext uri="{FF2B5EF4-FFF2-40B4-BE49-F238E27FC236}">
                    <a16:creationId xmlns:a16="http://schemas.microsoft.com/office/drawing/2014/main" id="{BA50AE3C-2FA2-45D8-A3BA-981A39F27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67" name="TextBox 15">
                <a:extLst>
                  <a:ext uri="{FF2B5EF4-FFF2-40B4-BE49-F238E27FC236}">
                    <a16:creationId xmlns:a16="http://schemas.microsoft.com/office/drawing/2014/main" id="{B9786C97-9F6F-446D-8EF1-1724B03B9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64" name="Straight Connector 18">
              <a:extLst>
                <a:ext uri="{FF2B5EF4-FFF2-40B4-BE49-F238E27FC236}">
                  <a16:creationId xmlns:a16="http://schemas.microsoft.com/office/drawing/2014/main" id="{C0D5F7FE-7882-45DE-A583-12105E7320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5" name="Straight Connector 516">
              <a:extLst>
                <a:ext uri="{FF2B5EF4-FFF2-40B4-BE49-F238E27FC236}">
                  <a16:creationId xmlns:a16="http://schemas.microsoft.com/office/drawing/2014/main" id="{FFA53C1D-4F4D-43EE-A382-840FDBEAD3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1" name="Group 39939">
            <a:extLst>
              <a:ext uri="{FF2B5EF4-FFF2-40B4-BE49-F238E27FC236}">
                <a16:creationId xmlns:a16="http://schemas.microsoft.com/office/drawing/2014/main" id="{8A1117C3-45A4-4A3B-B5C2-7D486E2FC63C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3060" name="Straight Connector 7">
              <a:extLst>
                <a:ext uri="{FF2B5EF4-FFF2-40B4-BE49-F238E27FC236}">
                  <a16:creationId xmlns:a16="http://schemas.microsoft.com/office/drawing/2014/main" id="{12648361-AA2B-4151-BE06-C2943EBFC3F1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1" name="Straight Connector 415">
              <a:extLst>
                <a:ext uri="{FF2B5EF4-FFF2-40B4-BE49-F238E27FC236}">
                  <a16:creationId xmlns:a16="http://schemas.microsoft.com/office/drawing/2014/main" id="{63C98210-3426-4CA2-9A21-34BEF78EF72D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62" name="Straight Connector 523">
              <a:extLst>
                <a:ext uri="{FF2B5EF4-FFF2-40B4-BE49-F238E27FC236}">
                  <a16:creationId xmlns:a16="http://schemas.microsoft.com/office/drawing/2014/main" id="{26562859-27B1-4105-B506-46EE8A203C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5" name="Group 39945">
            <a:extLst>
              <a:ext uri="{FF2B5EF4-FFF2-40B4-BE49-F238E27FC236}">
                <a16:creationId xmlns:a16="http://schemas.microsoft.com/office/drawing/2014/main" id="{F90F8312-7D28-41B5-B364-DF89C66C7E7D}"/>
              </a:ext>
            </a:extLst>
          </p:cNvPr>
          <p:cNvGrpSpPr>
            <a:grpSpLocks/>
          </p:cNvGrpSpPr>
          <p:nvPr/>
        </p:nvGrpSpPr>
        <p:grpSpPr bwMode="auto">
          <a:xfrm>
            <a:off x="4686300" y="4864100"/>
            <a:ext cx="1914525" cy="741363"/>
            <a:chOff x="4686300" y="4864100"/>
            <a:chExt cx="1914118" cy="740879"/>
          </a:xfrm>
        </p:grpSpPr>
        <p:sp>
          <p:nvSpPr>
            <p:cNvPr id="83058" name="TextBox 39940">
              <a:extLst>
                <a:ext uri="{FF2B5EF4-FFF2-40B4-BE49-F238E27FC236}">
                  <a16:creationId xmlns:a16="http://schemas.microsoft.com/office/drawing/2014/main" id="{B6A31FBD-37D3-45A1-8C3A-8FC7DC252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761718" cy="4614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peering link</a:t>
              </a:r>
            </a:p>
          </p:txBody>
        </p:sp>
        <p:cxnSp>
          <p:nvCxnSpPr>
            <p:cNvPr id="83059" name="Straight Connector 39943">
              <a:extLst>
                <a:ext uri="{FF2B5EF4-FFF2-40B4-BE49-F238E27FC236}">
                  <a16:creationId xmlns:a16="http://schemas.microsoft.com/office/drawing/2014/main" id="{9DF7C3EE-B7A7-428B-BDDE-0D23098C5D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18" name="Group 39950">
            <a:extLst>
              <a:ext uri="{FF2B5EF4-FFF2-40B4-BE49-F238E27FC236}">
                <a16:creationId xmlns:a16="http://schemas.microsoft.com/office/drawing/2014/main" id="{5B143F8C-AEAA-4DAE-B352-E1C1B4F666D7}"/>
              </a:ext>
            </a:extLst>
          </p:cNvPr>
          <p:cNvGrpSpPr>
            <a:grpSpLocks/>
          </p:cNvGrpSpPr>
          <p:nvPr/>
        </p:nvGrpSpPr>
        <p:grpSpPr bwMode="auto">
          <a:xfrm>
            <a:off x="5270500" y="1701800"/>
            <a:ext cx="3478213" cy="1169988"/>
            <a:chOff x="5270500" y="1701800"/>
            <a:chExt cx="3477123" cy="1169232"/>
          </a:xfrm>
        </p:grpSpPr>
        <p:sp>
          <p:nvSpPr>
            <p:cNvPr id="83056" name="TextBox 39946">
              <a:extLst>
                <a:ext uri="{FF2B5EF4-FFF2-40B4-BE49-F238E27FC236}">
                  <a16:creationId xmlns:a16="http://schemas.microsoft.com/office/drawing/2014/main" id="{8D1A8BB9-4D31-4B51-8AF7-73216D852C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477123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i="1">
                  <a:solidFill>
                    <a:srgbClr val="CC0000"/>
                  </a:solidFill>
                </a:rPr>
                <a:t>Internet exchange point </a:t>
              </a:r>
            </a:p>
          </p:txBody>
        </p:sp>
        <p:cxnSp>
          <p:nvCxnSpPr>
            <p:cNvPr id="83057" name="Straight Connector 39948">
              <a:extLst>
                <a:ext uri="{FF2B5EF4-FFF2-40B4-BE49-F238E27FC236}">
                  <a16:creationId xmlns:a16="http://schemas.microsoft.com/office/drawing/2014/main" id="{4E1C06DD-3C8C-46F0-A747-190316530A23}"/>
                </a:ext>
              </a:extLst>
            </p:cNvPr>
            <p:cNvCxnSpPr>
              <a:cxnSpLocks noChangeShapeType="1"/>
              <a:endCxn id="83067" idx="0"/>
            </p:cNvCxnSpPr>
            <p:nvPr/>
          </p:nvCxnSpPr>
          <p:spPr bwMode="auto">
            <a:xfrm flipH="1">
              <a:off x="5952289" y="2159000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21" name="Group 39937">
            <a:extLst>
              <a:ext uri="{FF2B5EF4-FFF2-40B4-BE49-F238E27FC236}">
                <a16:creationId xmlns:a16="http://schemas.microsoft.com/office/drawing/2014/main" id="{E7CD9239-1656-4DC1-9D10-FA38F4A7DEDA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3050" name="Straight Connector 515">
              <a:extLst>
                <a:ext uri="{FF2B5EF4-FFF2-40B4-BE49-F238E27FC236}">
                  <a16:creationId xmlns:a16="http://schemas.microsoft.com/office/drawing/2014/main" id="{51021AD6-E395-4320-BC0D-92F4DB0C08E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051" name="Group 518">
              <a:extLst>
                <a:ext uri="{FF2B5EF4-FFF2-40B4-BE49-F238E27FC236}">
                  <a16:creationId xmlns:a16="http://schemas.microsoft.com/office/drawing/2014/main" id="{6F4CC4EE-3852-4472-8512-DA1D765E0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3054" name="Oval 521">
                <a:extLst>
                  <a:ext uri="{FF2B5EF4-FFF2-40B4-BE49-F238E27FC236}">
                    <a16:creationId xmlns:a16="http://schemas.microsoft.com/office/drawing/2014/main" id="{56D76C3D-E022-4237-9733-F08492969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3055" name="TextBox 522">
                <a:extLst>
                  <a:ext uri="{FF2B5EF4-FFF2-40B4-BE49-F238E27FC236}">
                    <a16:creationId xmlns:a16="http://schemas.microsoft.com/office/drawing/2014/main" id="{94B83310-9110-4D5B-90C8-99AF6C82B0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3052" name="Straight Connector 519">
              <a:extLst>
                <a:ext uri="{FF2B5EF4-FFF2-40B4-BE49-F238E27FC236}">
                  <a16:creationId xmlns:a16="http://schemas.microsoft.com/office/drawing/2014/main" id="{F8F07A0E-D223-4F9C-854A-E0460145C660}"/>
                </a:ext>
              </a:extLst>
            </p:cNvPr>
            <p:cNvCxnSpPr>
              <a:cxnSpLocks noChangeShapeType="1"/>
              <a:stCxn id="83054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053" name="Straight Connector 520">
              <a:extLst>
                <a:ext uri="{FF2B5EF4-FFF2-40B4-BE49-F238E27FC236}">
                  <a16:creationId xmlns:a16="http://schemas.microsoft.com/office/drawing/2014/main" id="{D8D516B2-06AC-4C73-9E82-665435CE89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5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Oval 3">
            <a:extLst>
              <a:ext uri="{FF2B5EF4-FFF2-40B4-BE49-F238E27FC236}">
                <a16:creationId xmlns:a16="http://schemas.microsoft.com/office/drawing/2014/main" id="{3580E51A-6284-462E-A871-C6E8219792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4994" name="Straight Connector 10">
            <a:extLst>
              <a:ext uri="{FF2B5EF4-FFF2-40B4-BE49-F238E27FC236}">
                <a16:creationId xmlns:a16="http://schemas.microsoft.com/office/drawing/2014/main" id="{B9239FBA-7A62-4075-A699-41F0B17C1C81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5" name="Straight Connector 297">
            <a:extLst>
              <a:ext uri="{FF2B5EF4-FFF2-40B4-BE49-F238E27FC236}">
                <a16:creationId xmlns:a16="http://schemas.microsoft.com/office/drawing/2014/main" id="{436DC407-EACA-4045-82CE-C943DEB42AC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298">
            <a:extLst>
              <a:ext uri="{FF2B5EF4-FFF2-40B4-BE49-F238E27FC236}">
                <a16:creationId xmlns:a16="http://schemas.microsoft.com/office/drawing/2014/main" id="{3CBABC19-0B46-4F3A-9955-3CC6ECA72A9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299">
            <a:extLst>
              <a:ext uri="{FF2B5EF4-FFF2-40B4-BE49-F238E27FC236}">
                <a16:creationId xmlns:a16="http://schemas.microsoft.com/office/drawing/2014/main" id="{114CF5EA-CB86-4856-B6D8-97126468925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300">
            <a:extLst>
              <a:ext uri="{FF2B5EF4-FFF2-40B4-BE49-F238E27FC236}">
                <a16:creationId xmlns:a16="http://schemas.microsoft.com/office/drawing/2014/main" id="{6B76B2AC-9349-4B74-92C5-6DEBEE21BF4C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301">
            <a:extLst>
              <a:ext uri="{FF2B5EF4-FFF2-40B4-BE49-F238E27FC236}">
                <a16:creationId xmlns:a16="http://schemas.microsoft.com/office/drawing/2014/main" id="{A52DC5AF-894C-4CF6-9F51-AC49AABD78B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302">
            <a:extLst>
              <a:ext uri="{FF2B5EF4-FFF2-40B4-BE49-F238E27FC236}">
                <a16:creationId xmlns:a16="http://schemas.microsoft.com/office/drawing/2014/main" id="{04FE315F-E6EE-4C26-AB56-F1730DC74887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303">
            <a:extLst>
              <a:ext uri="{FF2B5EF4-FFF2-40B4-BE49-F238E27FC236}">
                <a16:creationId xmlns:a16="http://schemas.microsoft.com/office/drawing/2014/main" id="{050D4509-FF2A-4D35-802B-EFED2BD5C6D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304">
            <a:extLst>
              <a:ext uri="{FF2B5EF4-FFF2-40B4-BE49-F238E27FC236}">
                <a16:creationId xmlns:a16="http://schemas.microsoft.com/office/drawing/2014/main" id="{5575C728-8DBA-4A9F-9346-9B85BDCC971B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03" name="TextBox 39958">
            <a:extLst>
              <a:ext uri="{FF2B5EF4-FFF2-40B4-BE49-F238E27FC236}">
                <a16:creationId xmlns:a16="http://schemas.microsoft.com/office/drawing/2014/main" id="{9B24A82A-71F5-44D2-BFD1-9DEE4F960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5004" name="Group 347">
            <a:extLst>
              <a:ext uri="{FF2B5EF4-FFF2-40B4-BE49-F238E27FC236}">
                <a16:creationId xmlns:a16="http://schemas.microsoft.com/office/drawing/2014/main" id="{9B183F4B-2344-45FF-8D73-8814F89A37DE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A4B88158-04F9-4CAF-B1C2-2E62E226B5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0A59A9A7-7CD3-457D-AEFE-38479F4EB0A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425079FC-92C5-44F7-A941-534628C2E32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71D67238-3061-4B2C-9FFD-911C94141859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64EAA620-A7AE-4D58-9D2F-7A921E063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E384334C-0906-4AD9-A60E-A89057C44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2DE5079E-47F0-4834-AC16-19C2B4B9B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360EF2DE-8C5A-4901-B1C1-86A005A6B6A7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7C970A4F-B7E4-4002-BDFA-C5457F146FC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5" name="Group 347">
            <a:extLst>
              <a:ext uri="{FF2B5EF4-FFF2-40B4-BE49-F238E27FC236}">
                <a16:creationId xmlns:a16="http://schemas.microsoft.com/office/drawing/2014/main" id="{CE59D607-136C-4F83-BE34-8F14D7CEE8CB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A903120A-E8E5-4202-A97B-459CB739D90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B204EC74-067C-4DCE-8B54-4576C64ED31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97DABFC1-81D1-49EB-BA9A-150BE087F82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FAC4CDFB-C1E3-4E25-A871-1F35CA543582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F5DD230C-D5EF-44AA-9882-90F17C3963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2CE3D3F-39FF-4D65-BAF8-011DBE8D30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C2BD0F66-FDBE-412F-9147-703484FF3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BED33610-2960-4716-904B-4134BBF3451D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7567FAEA-EA10-4FC8-BA4F-631CC9E7F9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6" name="Group 347">
            <a:extLst>
              <a:ext uri="{FF2B5EF4-FFF2-40B4-BE49-F238E27FC236}">
                <a16:creationId xmlns:a16="http://schemas.microsoft.com/office/drawing/2014/main" id="{09D3F697-47AD-4759-9F99-79328933CAFB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311B221C-CDCF-47FB-9C8A-D10CB0B799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96019A3E-DEC9-4FD4-9979-F844D75F02A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0C7A0E58-ACBE-403E-9701-88A23D3F5F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D7A4D448-A00A-40A3-AD2B-9877F933F1BB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FF75CFD9-56A4-47BA-A303-622248034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AEFB503D-6654-4381-9940-B503DBC66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6E155AF9-FFCC-4946-941D-00CE2FE68C3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67B121DF-ADC4-4D78-ADFA-E4FB4C61C704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9D73AF25-404E-4110-A1F1-836A7A7C8C8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07" name="Group 347">
            <a:extLst>
              <a:ext uri="{FF2B5EF4-FFF2-40B4-BE49-F238E27FC236}">
                <a16:creationId xmlns:a16="http://schemas.microsoft.com/office/drawing/2014/main" id="{426FA1BF-D653-40BB-A957-28F2B7C20444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105229C5-51D1-4C64-92B3-A35B22CA089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0C76ABB6-DAAB-4E78-A06A-24837218EDF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FD262D47-16DA-4B68-BCB2-2A66699F908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4BB868E8-B793-4B4B-981A-9EDE3BB0AED9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225B9257-E384-47D0-B502-53F0FFD99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B1BF792E-D0F1-4AF8-A1A7-DF47AE3F8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7F094F8B-D050-4A58-A4DD-291073C2E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D9D5B69A-CF33-44FD-A542-3E0108962248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2005DD8B-F7F0-41AF-97D9-4AA20D57CB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08" name="Oval 3">
            <a:extLst>
              <a:ext uri="{FF2B5EF4-FFF2-40B4-BE49-F238E27FC236}">
                <a16:creationId xmlns:a16="http://schemas.microsoft.com/office/drawing/2014/main" id="{0829D772-092C-4B49-85CC-3A7BE2D20B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09" name="Straight Connector 10">
            <a:extLst>
              <a:ext uri="{FF2B5EF4-FFF2-40B4-BE49-F238E27FC236}">
                <a16:creationId xmlns:a16="http://schemas.microsoft.com/office/drawing/2014/main" id="{9DE60EEC-5DFA-43BF-8257-E20015CBC66B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0" name="Straight Connector 297">
            <a:extLst>
              <a:ext uri="{FF2B5EF4-FFF2-40B4-BE49-F238E27FC236}">
                <a16:creationId xmlns:a16="http://schemas.microsoft.com/office/drawing/2014/main" id="{7CC9FD6D-2A25-4641-8FD1-387D8081141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1" name="Straight Connector 298">
            <a:extLst>
              <a:ext uri="{FF2B5EF4-FFF2-40B4-BE49-F238E27FC236}">
                <a16:creationId xmlns:a16="http://schemas.microsoft.com/office/drawing/2014/main" id="{D74644E9-5934-4718-8C47-0AF9F3D0316D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2" name="Straight Connector 299">
            <a:extLst>
              <a:ext uri="{FF2B5EF4-FFF2-40B4-BE49-F238E27FC236}">
                <a16:creationId xmlns:a16="http://schemas.microsoft.com/office/drawing/2014/main" id="{70BAF2DA-D9FC-425E-9EEC-ECE39717EFF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3" name="Straight Connector 300">
            <a:extLst>
              <a:ext uri="{FF2B5EF4-FFF2-40B4-BE49-F238E27FC236}">
                <a16:creationId xmlns:a16="http://schemas.microsoft.com/office/drawing/2014/main" id="{9B565188-3114-44E8-9CC3-DA556C4FB761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4" name="Straight Connector 301">
            <a:extLst>
              <a:ext uri="{FF2B5EF4-FFF2-40B4-BE49-F238E27FC236}">
                <a16:creationId xmlns:a16="http://schemas.microsoft.com/office/drawing/2014/main" id="{C9B6F069-6133-4E74-A782-1D805F2835F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5" name="Straight Connector 302">
            <a:extLst>
              <a:ext uri="{FF2B5EF4-FFF2-40B4-BE49-F238E27FC236}">
                <a16:creationId xmlns:a16="http://schemas.microsoft.com/office/drawing/2014/main" id="{426C3E97-0050-4BD1-B6ED-2CF280EDA92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6" name="Straight Connector 303">
            <a:extLst>
              <a:ext uri="{FF2B5EF4-FFF2-40B4-BE49-F238E27FC236}">
                <a16:creationId xmlns:a16="http://schemas.microsoft.com/office/drawing/2014/main" id="{44962B27-EB0E-4B22-945B-AA166064E1F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17" name="Straight Connector 304">
            <a:extLst>
              <a:ext uri="{FF2B5EF4-FFF2-40B4-BE49-F238E27FC236}">
                <a16:creationId xmlns:a16="http://schemas.microsoft.com/office/drawing/2014/main" id="{336263FB-FEB8-46BC-8C7F-C3F330D67724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18" name="TextBox 39958">
            <a:extLst>
              <a:ext uri="{FF2B5EF4-FFF2-40B4-BE49-F238E27FC236}">
                <a16:creationId xmlns:a16="http://schemas.microsoft.com/office/drawing/2014/main" id="{87CDC253-525C-481A-97B7-9C162FC7CC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5019" name="Group 347">
            <a:extLst>
              <a:ext uri="{FF2B5EF4-FFF2-40B4-BE49-F238E27FC236}">
                <a16:creationId xmlns:a16="http://schemas.microsoft.com/office/drawing/2014/main" id="{7BE28D7F-1E52-4425-85B2-D8C0C3619E07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3F393AF9-779E-422C-AFE9-D9A4D53C66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BEC3D3E0-61F4-499F-B446-B0339A3D4D35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CE6EF155-77CE-4BE4-89D9-CFB09076A61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D9F7BFA4-51FE-44A4-B5FD-C882A2EF4930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B5898F8E-DB9F-4598-B723-1864BE3E9A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FF418242-3D73-4371-83BB-BD802B476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24F56EE3-42A8-4BF3-A3BE-02859BF99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F967D5FF-E39E-4965-9603-369B5BF55D6F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6179EA11-943C-4840-BC94-061D2259B3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0" name="Group 347">
            <a:extLst>
              <a:ext uri="{FF2B5EF4-FFF2-40B4-BE49-F238E27FC236}">
                <a16:creationId xmlns:a16="http://schemas.microsoft.com/office/drawing/2014/main" id="{FE7EF423-9206-4694-B0E8-8A47177AA0A8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BF5387E4-E9B4-44FA-A0D0-3FF11173985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2804BDE2-9339-4BE6-A9C0-A04D790D26F4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A8D8ECD-DAF1-44F4-A88F-E5A9E401C39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D02FBAEF-678E-410B-BF54-175668462DF5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E441EF41-307E-4C2B-9B57-8B95A6BE4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B1F6B987-6E3E-4E32-B44F-A3F622E2FB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F2E62750-242C-4DCC-858E-A7EFFEC91D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B4EB6EAC-82EE-4DCC-94EB-50BE56368FA3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CCF87809-75EF-495B-8691-0B6CAF26FC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1" name="Group 347">
            <a:extLst>
              <a:ext uri="{FF2B5EF4-FFF2-40B4-BE49-F238E27FC236}">
                <a16:creationId xmlns:a16="http://schemas.microsoft.com/office/drawing/2014/main" id="{44E193EE-66D0-4968-9F1F-05FF82CCF060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C21BAA69-B499-4FC5-B249-2652D5B75F6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E797183C-2786-43DC-95C4-82DF1628BDEF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68F1CB71-D522-44BC-ADA7-9F95325812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90751866-1615-4FB2-906C-ECF73FCE31D6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B7BD8FF4-B599-48ED-AAA9-35117015F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51F2C73B-DD25-48BC-A762-4AB70D0F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A3A2C66C-E7D0-4D30-977F-A9EDFC459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996CD0A5-F4F0-4F19-AEB2-BE2F0C1BC4A0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B673B030-FF4C-45D1-BE78-E2AD4B0157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22" name="Group 347">
            <a:extLst>
              <a:ext uri="{FF2B5EF4-FFF2-40B4-BE49-F238E27FC236}">
                <a16:creationId xmlns:a16="http://schemas.microsoft.com/office/drawing/2014/main" id="{9968BF9E-5AD1-48F5-B72F-1C38907F2EBC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FA8D0A74-CDDF-423E-8958-AC7E8464066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CF090043-0E47-4F6D-9B25-6EFB41176281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B14ACFC5-7A59-4479-8A5F-6FDDA5C87C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E65FBB34-72C5-46D8-8456-E9DC32FBF8B6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BFA08EE8-DE07-480C-B347-95B38FC8E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411308F9-C0F5-40E5-90AA-0A11AFEAFC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2E93C4E9-BFA7-4CC6-8323-AFE78188A7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814AF52A-B3CC-4F77-A202-8F9837A5FE24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F73B92E5-A2BD-4425-87A6-320CF88FB2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23" name="Oval 3">
            <a:extLst>
              <a:ext uri="{FF2B5EF4-FFF2-40B4-BE49-F238E27FC236}">
                <a16:creationId xmlns:a16="http://schemas.microsoft.com/office/drawing/2014/main" id="{4F5AC7A5-953D-4421-A4E7-BB28589E6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24" name="Straight Connector 10">
            <a:extLst>
              <a:ext uri="{FF2B5EF4-FFF2-40B4-BE49-F238E27FC236}">
                <a16:creationId xmlns:a16="http://schemas.microsoft.com/office/drawing/2014/main" id="{93F96C20-E160-4C80-A34C-54622C8CC141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5" name="Straight Connector 297">
            <a:extLst>
              <a:ext uri="{FF2B5EF4-FFF2-40B4-BE49-F238E27FC236}">
                <a16:creationId xmlns:a16="http://schemas.microsoft.com/office/drawing/2014/main" id="{F205ECBA-C7B7-41E6-B17F-3B547806FA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6" name="Straight Connector 298">
            <a:extLst>
              <a:ext uri="{FF2B5EF4-FFF2-40B4-BE49-F238E27FC236}">
                <a16:creationId xmlns:a16="http://schemas.microsoft.com/office/drawing/2014/main" id="{69898007-B474-4566-81E4-2A4CF704995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7" name="Straight Connector 299">
            <a:extLst>
              <a:ext uri="{FF2B5EF4-FFF2-40B4-BE49-F238E27FC236}">
                <a16:creationId xmlns:a16="http://schemas.microsoft.com/office/drawing/2014/main" id="{2C50E2FF-6865-46A6-BC18-AD15EBBDC81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8" name="Straight Connector 300">
            <a:extLst>
              <a:ext uri="{FF2B5EF4-FFF2-40B4-BE49-F238E27FC236}">
                <a16:creationId xmlns:a16="http://schemas.microsoft.com/office/drawing/2014/main" id="{DEB13331-2716-4CC5-A498-B591C2532E08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29" name="Straight Connector 301">
            <a:extLst>
              <a:ext uri="{FF2B5EF4-FFF2-40B4-BE49-F238E27FC236}">
                <a16:creationId xmlns:a16="http://schemas.microsoft.com/office/drawing/2014/main" id="{3457D78B-9F0E-4303-9C11-62107BC6E0D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0" name="Straight Connector 302">
            <a:extLst>
              <a:ext uri="{FF2B5EF4-FFF2-40B4-BE49-F238E27FC236}">
                <a16:creationId xmlns:a16="http://schemas.microsoft.com/office/drawing/2014/main" id="{D8049812-9F64-46F0-97ED-7B1E311A07A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1" name="Straight Connector 303">
            <a:extLst>
              <a:ext uri="{FF2B5EF4-FFF2-40B4-BE49-F238E27FC236}">
                <a16:creationId xmlns:a16="http://schemas.microsoft.com/office/drawing/2014/main" id="{DE06A1B4-C695-4979-B0E4-73C1F2AB6B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32" name="Straight Connector 304">
            <a:extLst>
              <a:ext uri="{FF2B5EF4-FFF2-40B4-BE49-F238E27FC236}">
                <a16:creationId xmlns:a16="http://schemas.microsoft.com/office/drawing/2014/main" id="{78EC49FF-0341-4525-82D2-FC9170595129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33" name="TextBox 39958">
            <a:extLst>
              <a:ext uri="{FF2B5EF4-FFF2-40B4-BE49-F238E27FC236}">
                <a16:creationId xmlns:a16="http://schemas.microsoft.com/office/drawing/2014/main" id="{8CB0DB41-F6D6-429E-AC5A-9629B014B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5034" name="Group 347">
            <a:extLst>
              <a:ext uri="{FF2B5EF4-FFF2-40B4-BE49-F238E27FC236}">
                <a16:creationId xmlns:a16="http://schemas.microsoft.com/office/drawing/2014/main" id="{E7DB5FD2-52F5-4B87-AB4F-741D8E4A12B2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7B8CDC36-2A6C-4B05-81FA-E7F5FCD5F6F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97532B0E-E0C7-405A-8366-3F4F4D56B9EC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12DE29BE-D1D4-4DB8-A63A-2D43072CD6E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968EB349-E53B-4C37-9007-0BA710E3F258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7BAA3133-E019-4B87-A8FD-20E13C0F72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2C4FD924-8EA2-4210-914F-ED7A07CA6B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3DD676B6-DCF6-4D81-8ED0-CB366505C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0C824E7-D4D7-4344-A4A8-DE45DD618595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A36E0A9A-1839-4D2C-B53E-91D2CEB49FB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5" name="Group 347">
            <a:extLst>
              <a:ext uri="{FF2B5EF4-FFF2-40B4-BE49-F238E27FC236}">
                <a16:creationId xmlns:a16="http://schemas.microsoft.com/office/drawing/2014/main" id="{C5D448C1-0368-49CB-9B56-7254A91F0C83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A5FFC04F-9099-4B9A-AB33-A91F0FECD0B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D679EF8E-BAB0-4A44-8443-DC5704F4158B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2D55EEC8-E0F7-437C-A631-E6A617E4A2C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E1367A5A-28F0-4037-9945-B935209B17B5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E1421C56-15DA-4304-AB88-AA17BB51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BBF01DF8-D31E-490D-852F-8AB9D9448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9BD96B77-3C04-4BF6-95A1-01DBFA85E0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52499A35-82F5-46FD-AAB7-F205D093C43C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12BFBD05-7E14-4415-8241-70F4F6A2A5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6" name="Group 347">
            <a:extLst>
              <a:ext uri="{FF2B5EF4-FFF2-40B4-BE49-F238E27FC236}">
                <a16:creationId xmlns:a16="http://schemas.microsoft.com/office/drawing/2014/main" id="{96877846-F5AE-4266-A3AD-8BD4052D4898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4D6939BB-D053-4FB5-A73C-1E2AEE42FFE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FA0A1A9F-2A2A-4886-B11B-712C94C2216A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A64E79DD-7A47-482B-9A4B-305453D9D47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4EF2AB31-E0D1-41A8-A164-12E0E4F8957A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4327978-44CC-4A64-919E-30F290741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26BECA03-2B3A-4730-B15A-5A0B9055B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FDBB9220-D97D-4982-95D3-AC5280CF1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2048EEC-AD1A-42EC-B4FA-8C956F514E9B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0FDA525F-B860-45CF-B569-70A6D3F947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7" name="Group 347">
            <a:extLst>
              <a:ext uri="{FF2B5EF4-FFF2-40B4-BE49-F238E27FC236}">
                <a16:creationId xmlns:a16="http://schemas.microsoft.com/office/drawing/2014/main" id="{487ACC6E-38D5-49EF-ADC6-569D55A6A757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743238BD-DBE1-4FA4-9175-92C81D175D9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13B38D3E-A896-47F8-BED8-0957E8387BB9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30642F4E-BC30-401A-8C21-80882FEE956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B4E69F9B-8183-4E22-8E95-4F5C5DFE9D01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8567A101-36C0-44BB-B151-7F5D000320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D974D36-CFC1-4EE6-B7F7-A8F3C2A8D5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D03305DE-BD89-4E9F-AD44-FB5BF5A89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3728443C-7CD2-44FC-A510-B7AE9E1AB83E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DF5F25F5-5736-4DC5-A403-9EC594010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8" name="Group 347">
            <a:extLst>
              <a:ext uri="{FF2B5EF4-FFF2-40B4-BE49-F238E27FC236}">
                <a16:creationId xmlns:a16="http://schemas.microsoft.com/office/drawing/2014/main" id="{96E9CA3B-EFB4-4278-BFEA-20C4098D4B27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690B00F0-46AF-4E64-9E01-0F7A86D16C6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9E4C4129-79CA-4543-A491-39DC8D201949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CB385BBC-6506-4376-9D38-A80DF3A15BC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E9F2006B-1393-4098-AF44-835095CE9979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05E0475F-BAB9-4B61-A8AA-F18C00CCC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CFA5B0B9-CC72-4653-9745-07B14DA74C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950947CE-80D9-4A49-ADD2-963EAA33E2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D0BA91C2-F89B-4929-AD1A-56EEAC140CD6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3F912D57-5772-4E05-9185-25A49DBA85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39" name="Group 347">
            <a:extLst>
              <a:ext uri="{FF2B5EF4-FFF2-40B4-BE49-F238E27FC236}">
                <a16:creationId xmlns:a16="http://schemas.microsoft.com/office/drawing/2014/main" id="{7BC83047-B562-4007-9920-AD8A35EF510F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75E9C1BD-FA15-4DD8-A592-42212A2BCE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CBBD1A7C-028B-40EE-AFFE-0A2A7EA51C73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795169AE-0DD9-4BD8-A375-26CB97B827E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B6F1C064-DBE7-42C2-9CAE-2DECB0824DD1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E0855B2B-207A-420A-8C14-3EDDB5791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0B31663A-63D2-41AC-8A3B-73EC8801E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93301D83-FF68-4B79-B9AC-B69389E1F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13AEE0CE-4F0B-4B92-B5DD-E9309F102A4F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61EC289C-68B0-4C95-A2E6-ECF4109F89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5040" name="Rectangle 2">
            <a:extLst>
              <a:ext uri="{FF2B5EF4-FFF2-40B4-BE49-F238E27FC236}">
                <a16:creationId xmlns:a16="http://schemas.microsoft.com/office/drawing/2014/main" id="{0420135B-594F-4C1C-9A93-83ED55C593D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85041" name="Picture 76" descr="underline_base">
            <a:extLst>
              <a:ext uri="{FF2B5EF4-FFF2-40B4-BE49-F238E27FC236}">
                <a16:creationId xmlns:a16="http://schemas.microsoft.com/office/drawing/2014/main" id="{2960F35B-10D2-4BF3-A41D-1C5947C25DE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5042" name="Group 2">
            <a:extLst>
              <a:ext uri="{FF2B5EF4-FFF2-40B4-BE49-F238E27FC236}">
                <a16:creationId xmlns:a16="http://schemas.microsoft.com/office/drawing/2014/main" id="{8F99E0E1-7DDD-45CB-9831-CA600FFCA46D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5235" name="Freeform 84">
              <a:extLst>
                <a:ext uri="{FF2B5EF4-FFF2-40B4-BE49-F238E27FC236}">
                  <a16:creationId xmlns:a16="http://schemas.microsoft.com/office/drawing/2014/main" id="{C7230BD0-9984-43C8-BFE9-BD46D797B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6" name="TextBox 1">
              <a:extLst>
                <a:ext uri="{FF2B5EF4-FFF2-40B4-BE49-F238E27FC236}">
                  <a16:creationId xmlns:a16="http://schemas.microsoft.com/office/drawing/2014/main" id="{F3F30E23-B7BA-445E-8137-454F6885A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3" name="Group 135">
            <a:extLst>
              <a:ext uri="{FF2B5EF4-FFF2-40B4-BE49-F238E27FC236}">
                <a16:creationId xmlns:a16="http://schemas.microsoft.com/office/drawing/2014/main" id="{21A1C6FE-42F2-4AA6-B74F-2359C465BA9C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5233" name="Freeform 84">
              <a:extLst>
                <a:ext uri="{FF2B5EF4-FFF2-40B4-BE49-F238E27FC236}">
                  <a16:creationId xmlns:a16="http://schemas.microsoft.com/office/drawing/2014/main" id="{6652AF79-A689-47B3-91D7-9A8BEA7C7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4" name="TextBox 137">
              <a:extLst>
                <a:ext uri="{FF2B5EF4-FFF2-40B4-BE49-F238E27FC236}">
                  <a16:creationId xmlns:a16="http://schemas.microsoft.com/office/drawing/2014/main" id="{69C90192-B224-4546-A481-15A641A3C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4" name="Group 138">
            <a:extLst>
              <a:ext uri="{FF2B5EF4-FFF2-40B4-BE49-F238E27FC236}">
                <a16:creationId xmlns:a16="http://schemas.microsoft.com/office/drawing/2014/main" id="{66509C28-319B-4E75-A8CD-C79C6F1DA7D9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5231" name="Freeform 84">
              <a:extLst>
                <a:ext uri="{FF2B5EF4-FFF2-40B4-BE49-F238E27FC236}">
                  <a16:creationId xmlns:a16="http://schemas.microsoft.com/office/drawing/2014/main" id="{BD472C6B-C6FB-4A07-8C74-9045B3E0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2" name="TextBox 140">
              <a:extLst>
                <a:ext uri="{FF2B5EF4-FFF2-40B4-BE49-F238E27FC236}">
                  <a16:creationId xmlns:a16="http://schemas.microsoft.com/office/drawing/2014/main" id="{11DF1D40-2C31-42B6-8DD1-89BA5EAA8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5" name="Group 141">
            <a:extLst>
              <a:ext uri="{FF2B5EF4-FFF2-40B4-BE49-F238E27FC236}">
                <a16:creationId xmlns:a16="http://schemas.microsoft.com/office/drawing/2014/main" id="{A571E7E6-6016-4978-A463-AFFF3D51EDBF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5229" name="Freeform 84">
              <a:extLst>
                <a:ext uri="{FF2B5EF4-FFF2-40B4-BE49-F238E27FC236}">
                  <a16:creationId xmlns:a16="http://schemas.microsoft.com/office/drawing/2014/main" id="{9E220F4C-CE45-4DED-9AA2-08CA16BC9D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30" name="TextBox 143">
              <a:extLst>
                <a:ext uri="{FF2B5EF4-FFF2-40B4-BE49-F238E27FC236}">
                  <a16:creationId xmlns:a16="http://schemas.microsoft.com/office/drawing/2014/main" id="{779A9051-49C0-43EB-B759-4A11BBE0B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6" name="Group 147">
            <a:extLst>
              <a:ext uri="{FF2B5EF4-FFF2-40B4-BE49-F238E27FC236}">
                <a16:creationId xmlns:a16="http://schemas.microsoft.com/office/drawing/2014/main" id="{F0D0D67B-B5DE-467A-977B-247BECADD1B5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5227" name="Freeform 84">
              <a:extLst>
                <a:ext uri="{FF2B5EF4-FFF2-40B4-BE49-F238E27FC236}">
                  <a16:creationId xmlns:a16="http://schemas.microsoft.com/office/drawing/2014/main" id="{243A38C8-B042-49F1-B606-8DFE3EBBE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8" name="TextBox 149">
              <a:extLst>
                <a:ext uri="{FF2B5EF4-FFF2-40B4-BE49-F238E27FC236}">
                  <a16:creationId xmlns:a16="http://schemas.microsoft.com/office/drawing/2014/main" id="{05399F4B-3406-420E-B9C1-1C3257F1C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7" name="Group 150">
            <a:extLst>
              <a:ext uri="{FF2B5EF4-FFF2-40B4-BE49-F238E27FC236}">
                <a16:creationId xmlns:a16="http://schemas.microsoft.com/office/drawing/2014/main" id="{B59E00D5-441F-4B09-8FF7-C79144A68315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5225" name="Freeform 84">
              <a:extLst>
                <a:ext uri="{FF2B5EF4-FFF2-40B4-BE49-F238E27FC236}">
                  <a16:creationId xmlns:a16="http://schemas.microsoft.com/office/drawing/2014/main" id="{60C01466-E58C-4D3A-BA4F-FC8561C2A5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6" name="TextBox 152">
              <a:extLst>
                <a:ext uri="{FF2B5EF4-FFF2-40B4-BE49-F238E27FC236}">
                  <a16:creationId xmlns:a16="http://schemas.microsoft.com/office/drawing/2014/main" id="{1BFB2071-C422-4098-81BF-ACFAC0FA4B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8" name="Group 156">
            <a:extLst>
              <a:ext uri="{FF2B5EF4-FFF2-40B4-BE49-F238E27FC236}">
                <a16:creationId xmlns:a16="http://schemas.microsoft.com/office/drawing/2014/main" id="{56591FBA-F3CE-47AC-A6E1-C5CCBA784180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5223" name="Freeform 84">
              <a:extLst>
                <a:ext uri="{FF2B5EF4-FFF2-40B4-BE49-F238E27FC236}">
                  <a16:creationId xmlns:a16="http://schemas.microsoft.com/office/drawing/2014/main" id="{4B280367-D644-4E9D-8DB6-02A33A440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4" name="TextBox 158">
              <a:extLst>
                <a:ext uri="{FF2B5EF4-FFF2-40B4-BE49-F238E27FC236}">
                  <a16:creationId xmlns:a16="http://schemas.microsoft.com/office/drawing/2014/main" id="{3B46D3D8-0633-4F6D-B63C-431553D190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49" name="Group 160">
            <a:extLst>
              <a:ext uri="{FF2B5EF4-FFF2-40B4-BE49-F238E27FC236}">
                <a16:creationId xmlns:a16="http://schemas.microsoft.com/office/drawing/2014/main" id="{228C6EA5-5E19-45B8-9205-EEFBE2B9383D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5221" name="Freeform 84">
              <a:extLst>
                <a:ext uri="{FF2B5EF4-FFF2-40B4-BE49-F238E27FC236}">
                  <a16:creationId xmlns:a16="http://schemas.microsoft.com/office/drawing/2014/main" id="{82782B09-C3CA-4F6E-B8A9-A302308E3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2" name="TextBox 162">
              <a:extLst>
                <a:ext uri="{FF2B5EF4-FFF2-40B4-BE49-F238E27FC236}">
                  <a16:creationId xmlns:a16="http://schemas.microsoft.com/office/drawing/2014/main" id="{ADF59B28-6B2A-4274-BDC3-98E079F22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0" name="Group 163">
            <a:extLst>
              <a:ext uri="{FF2B5EF4-FFF2-40B4-BE49-F238E27FC236}">
                <a16:creationId xmlns:a16="http://schemas.microsoft.com/office/drawing/2014/main" id="{2E4E5E4D-E1F9-435C-9FB3-E178E411206B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5219" name="Freeform 84">
              <a:extLst>
                <a:ext uri="{FF2B5EF4-FFF2-40B4-BE49-F238E27FC236}">
                  <a16:creationId xmlns:a16="http://schemas.microsoft.com/office/drawing/2014/main" id="{C232FD67-6133-49F2-890B-8134A6727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20" name="TextBox 165">
              <a:extLst>
                <a:ext uri="{FF2B5EF4-FFF2-40B4-BE49-F238E27FC236}">
                  <a16:creationId xmlns:a16="http://schemas.microsoft.com/office/drawing/2014/main" id="{29387975-9B0C-4A1F-A37E-728A96F51A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1" name="Group 169">
            <a:extLst>
              <a:ext uri="{FF2B5EF4-FFF2-40B4-BE49-F238E27FC236}">
                <a16:creationId xmlns:a16="http://schemas.microsoft.com/office/drawing/2014/main" id="{EDF2CB95-1E73-42E9-98B4-2F5E1DD8709E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5217" name="Freeform 84">
              <a:extLst>
                <a:ext uri="{FF2B5EF4-FFF2-40B4-BE49-F238E27FC236}">
                  <a16:creationId xmlns:a16="http://schemas.microsoft.com/office/drawing/2014/main" id="{54A7A05E-38D4-4F6C-8D06-617FB0585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8" name="TextBox 171">
              <a:extLst>
                <a:ext uri="{FF2B5EF4-FFF2-40B4-BE49-F238E27FC236}">
                  <a16:creationId xmlns:a16="http://schemas.microsoft.com/office/drawing/2014/main" id="{CE206A6B-0718-4B42-9C34-59275605A6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2" name="Group 172">
            <a:extLst>
              <a:ext uri="{FF2B5EF4-FFF2-40B4-BE49-F238E27FC236}">
                <a16:creationId xmlns:a16="http://schemas.microsoft.com/office/drawing/2014/main" id="{05CCC941-C823-45B9-90B5-CF15B802F124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5215" name="Freeform 84">
              <a:extLst>
                <a:ext uri="{FF2B5EF4-FFF2-40B4-BE49-F238E27FC236}">
                  <a16:creationId xmlns:a16="http://schemas.microsoft.com/office/drawing/2014/main" id="{2DDDE081-35BF-4646-85B1-5511C4205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6" name="TextBox 174">
              <a:extLst>
                <a:ext uri="{FF2B5EF4-FFF2-40B4-BE49-F238E27FC236}">
                  <a16:creationId xmlns:a16="http://schemas.microsoft.com/office/drawing/2014/main" id="{274D4693-1E1B-4A18-8B09-6A2006CC6C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53" name="Group 175">
            <a:extLst>
              <a:ext uri="{FF2B5EF4-FFF2-40B4-BE49-F238E27FC236}">
                <a16:creationId xmlns:a16="http://schemas.microsoft.com/office/drawing/2014/main" id="{49D765B5-A3B9-4901-A074-533BDA070E15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5213" name="Freeform 84">
              <a:extLst>
                <a:ext uri="{FF2B5EF4-FFF2-40B4-BE49-F238E27FC236}">
                  <a16:creationId xmlns:a16="http://schemas.microsoft.com/office/drawing/2014/main" id="{3BFF4F93-4DB4-499C-956E-5E3743C58E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214" name="TextBox 177">
              <a:extLst>
                <a:ext uri="{FF2B5EF4-FFF2-40B4-BE49-F238E27FC236}">
                  <a16:creationId xmlns:a16="http://schemas.microsoft.com/office/drawing/2014/main" id="{00D1B81F-1DFF-455A-BDC6-6297C4388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5054" name="TextBox 4">
            <a:extLst>
              <a:ext uri="{FF2B5EF4-FFF2-40B4-BE49-F238E27FC236}">
                <a16:creationId xmlns:a16="http://schemas.microsoft.com/office/drawing/2014/main" id="{5B56C453-7AF4-442F-BB5C-9C563124DDE2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5" name="TextBox 179">
            <a:extLst>
              <a:ext uri="{FF2B5EF4-FFF2-40B4-BE49-F238E27FC236}">
                <a16:creationId xmlns:a16="http://schemas.microsoft.com/office/drawing/2014/main" id="{EBE6BA0F-5C2C-4169-9391-AFCB94685FE0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6" name="TextBox 180">
            <a:extLst>
              <a:ext uri="{FF2B5EF4-FFF2-40B4-BE49-F238E27FC236}">
                <a16:creationId xmlns:a16="http://schemas.microsoft.com/office/drawing/2014/main" id="{6141F1E6-9800-4D56-AD63-9123668CC834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7" name="TextBox 181">
            <a:extLst>
              <a:ext uri="{FF2B5EF4-FFF2-40B4-BE49-F238E27FC236}">
                <a16:creationId xmlns:a16="http://schemas.microsoft.com/office/drawing/2014/main" id="{67BEC8BA-97D6-4E20-91FF-A7760AF2E93E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8" name="TextBox 182">
            <a:extLst>
              <a:ext uri="{FF2B5EF4-FFF2-40B4-BE49-F238E27FC236}">
                <a16:creationId xmlns:a16="http://schemas.microsoft.com/office/drawing/2014/main" id="{04C4BAD9-7586-44EF-8165-36B21B478969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5059" name="TextBox 183">
            <a:extLst>
              <a:ext uri="{FF2B5EF4-FFF2-40B4-BE49-F238E27FC236}">
                <a16:creationId xmlns:a16="http://schemas.microsoft.com/office/drawing/2014/main" id="{4883E6C7-71A6-4250-8955-34C9BCB85581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5060" name="Straight Connector 12">
            <a:extLst>
              <a:ext uri="{FF2B5EF4-FFF2-40B4-BE49-F238E27FC236}">
                <a16:creationId xmlns:a16="http://schemas.microsoft.com/office/drawing/2014/main" id="{A23E7850-6781-4D46-AF66-4F4AD087C24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1" name="Straight Connector 502">
            <a:extLst>
              <a:ext uri="{FF2B5EF4-FFF2-40B4-BE49-F238E27FC236}">
                <a16:creationId xmlns:a16="http://schemas.microsoft.com/office/drawing/2014/main" id="{4255DB72-AE2C-4DC6-A7D3-3EE7A10A3F2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2" name="Straight Connector 503">
            <a:extLst>
              <a:ext uri="{FF2B5EF4-FFF2-40B4-BE49-F238E27FC236}">
                <a16:creationId xmlns:a16="http://schemas.microsoft.com/office/drawing/2014/main" id="{F0CE38A1-3EF5-4385-8580-B86D6D70EB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3" name="Straight Connector 504">
            <a:extLst>
              <a:ext uri="{FF2B5EF4-FFF2-40B4-BE49-F238E27FC236}">
                <a16:creationId xmlns:a16="http://schemas.microsoft.com/office/drawing/2014/main" id="{7A83B31B-F188-4602-947F-4C70A652D54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4" name="Straight Connector 505">
            <a:extLst>
              <a:ext uri="{FF2B5EF4-FFF2-40B4-BE49-F238E27FC236}">
                <a16:creationId xmlns:a16="http://schemas.microsoft.com/office/drawing/2014/main" id="{1F8E4F87-1484-4E2F-8375-B61B93C1DE6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5" name="Straight Connector 507">
            <a:extLst>
              <a:ext uri="{FF2B5EF4-FFF2-40B4-BE49-F238E27FC236}">
                <a16:creationId xmlns:a16="http://schemas.microsoft.com/office/drawing/2014/main" id="{A10F5FBC-2D7B-4B43-BD75-3FF03ACAAD3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6" name="Straight Connector 510">
            <a:extLst>
              <a:ext uri="{FF2B5EF4-FFF2-40B4-BE49-F238E27FC236}">
                <a16:creationId xmlns:a16="http://schemas.microsoft.com/office/drawing/2014/main" id="{F9692966-7B53-4912-B5B0-6745C99601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7" name="Straight Connector 512">
            <a:extLst>
              <a:ext uri="{FF2B5EF4-FFF2-40B4-BE49-F238E27FC236}">
                <a16:creationId xmlns:a16="http://schemas.microsoft.com/office/drawing/2014/main" id="{32B2B866-FC86-42BF-A7B0-278734416FF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68" name="Straight Connector 513">
            <a:extLst>
              <a:ext uri="{FF2B5EF4-FFF2-40B4-BE49-F238E27FC236}">
                <a16:creationId xmlns:a16="http://schemas.microsoft.com/office/drawing/2014/main" id="{5BDC2BAC-7EE4-4011-B709-C29670BE5335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69" name="Footer Placeholder 2">
            <a:extLst>
              <a:ext uri="{FF2B5EF4-FFF2-40B4-BE49-F238E27FC236}">
                <a16:creationId xmlns:a16="http://schemas.microsoft.com/office/drawing/2014/main" id="{3809932A-F276-4D31-BB1E-8B73B77E6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5070" name="Slide Number Placeholder 3">
            <a:extLst>
              <a:ext uri="{FF2B5EF4-FFF2-40B4-BE49-F238E27FC236}">
                <a16:creationId xmlns:a16="http://schemas.microsoft.com/office/drawing/2014/main" id="{E86D7B70-452C-4245-90A7-6B1DC4694D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D2B17EF-BED4-4A8D-B0C9-5DA3EDE46553}" type="slidenum">
              <a:rPr lang="en-US" altLang="en-US" sz="1200">
                <a:latin typeface="Tahoma" panose="020B0604030504040204" pitchFamily="34" charset="0"/>
              </a:rPr>
              <a:pPr/>
              <a:t>38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5071" name="Group 347">
            <a:extLst>
              <a:ext uri="{FF2B5EF4-FFF2-40B4-BE49-F238E27FC236}">
                <a16:creationId xmlns:a16="http://schemas.microsoft.com/office/drawing/2014/main" id="{B88C4F9F-083C-4380-A48B-A3C70E904643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A07F4BCB-EC41-426E-B097-592E20BAD83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45606501-DC2A-4A06-A6BC-C828C1C9825E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D2487F3F-0347-4F55-A173-027C054C56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6F6E743F-BC70-40DA-93D5-F6DB0B233C9B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9A2466EF-E62B-4BC4-BBAB-DA8B3D0199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6DC65CF-2E9D-468F-B627-41B180D414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136D149D-3F73-46FB-9F8A-D4ED094C8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EE3954FA-6E81-4B40-8B4E-815051AEE21B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8049F6C4-9169-4455-8A5D-399E4DC1E9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2" name="Group 347">
            <a:extLst>
              <a:ext uri="{FF2B5EF4-FFF2-40B4-BE49-F238E27FC236}">
                <a16:creationId xmlns:a16="http://schemas.microsoft.com/office/drawing/2014/main" id="{18DEB7B8-6B37-4B4E-81BE-49CCC1AA322B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4BFD7D19-F1EB-4E98-866F-7E7CAE908A4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E93156FA-AC32-4E7E-99DF-03DB9A290C20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017DD27A-0F01-4210-84FA-3C81E0DE502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F70144A7-4B0E-4163-B197-72C254EFC4B1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3A66FEE3-C8DD-4BA5-A81F-0E5752CB00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FDB75537-7CFC-4B3B-AAE7-123FA586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F33744FC-2823-4302-81E4-B2E262E00F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88E4DE95-249C-4C87-B20D-CDDB5449DCC5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7125A3ED-DA14-424D-AAE4-C52B355137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3" name="Group 347">
            <a:extLst>
              <a:ext uri="{FF2B5EF4-FFF2-40B4-BE49-F238E27FC236}">
                <a16:creationId xmlns:a16="http://schemas.microsoft.com/office/drawing/2014/main" id="{779878C4-4ECB-4D48-BFAB-4E7AF0D2E5D9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87E7D302-86C0-41B7-B2C4-BFCDE86F82D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AF33A8F4-9D1B-4064-880E-838B9FF29CE1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E0021E10-AACE-4D8A-9BB0-017B40037E9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6F148956-0B21-45EB-8BD3-AAF40B133DB9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52016A4F-7C21-4EF7-9637-2E788C3BBD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8303D4E5-D9BC-4486-B62D-3EEA7DB74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A2F5A29F-3D92-4DBE-A24D-27BB460E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002010BF-2D23-48B2-AF4C-FAB12EE49D24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17DACF6F-F9B7-463F-8CD9-301C14F40E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74" name="Straight Connector 508">
            <a:extLst>
              <a:ext uri="{FF2B5EF4-FFF2-40B4-BE49-F238E27FC236}">
                <a16:creationId xmlns:a16="http://schemas.microsoft.com/office/drawing/2014/main" id="{2506B854-8E86-4BB7-A62C-C50355B2944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75" name="Group 347">
            <a:extLst>
              <a:ext uri="{FF2B5EF4-FFF2-40B4-BE49-F238E27FC236}">
                <a16:creationId xmlns:a16="http://schemas.microsoft.com/office/drawing/2014/main" id="{DC7FFB9A-2B51-4949-B0B4-83089909688E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60C8FF7B-0D34-4F80-BBF6-05CC7A6FC69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E856663C-48F3-4C59-98B2-9C755592339C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5B135050-1752-4DF2-B6B1-17482430879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3E6B6C99-73D6-4B07-AE9B-6425FC3FD4BF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F903915F-8DD6-4F9C-822E-4D43B609C6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510F9A44-C380-41C9-8455-BB63A36A17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7397C216-1B43-4571-A0ED-91FA4E51B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EDB78B53-5489-4331-95AF-D67A2AF57141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1592BAEA-D2D5-4948-847B-59D0B130F69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6" name="Group 347">
            <a:extLst>
              <a:ext uri="{FF2B5EF4-FFF2-40B4-BE49-F238E27FC236}">
                <a16:creationId xmlns:a16="http://schemas.microsoft.com/office/drawing/2014/main" id="{EE3D696F-F138-410A-98BF-6FB2CF6A4A45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843D7C0E-5EB5-41B2-84CF-0573C373477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4842CA7E-A51C-4037-8EC9-1B621C54BB81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25D1B202-7DF6-4B4C-96F2-DF4A48008C6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31032068-D1A0-4EEA-97DC-0D17164275C2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81ACD3F9-4D4D-4823-989A-85532A51A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B3A34EFD-FFB0-4CA8-A037-D0EF55AD4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C4AE7CD8-7C76-4248-B2C8-9904F8EE51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34877A30-F3B3-42AB-9B59-43B777FF3852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0958A607-D054-4E25-9628-D6FF6B96DD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7" name="Group 439">
            <a:extLst>
              <a:ext uri="{FF2B5EF4-FFF2-40B4-BE49-F238E27FC236}">
                <a16:creationId xmlns:a16="http://schemas.microsoft.com/office/drawing/2014/main" id="{F3766F80-8C92-4CF3-89E8-EB3DF6CD60D7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76F8CBB5-CDFE-4966-A5B6-D3379CE828A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A17F0816-B315-4FB0-A586-191980FB3494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EC51921-AA5B-4DD6-8800-C78BB924F7C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D030E1FC-38F0-496E-8C2A-B7F99716BD07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25A0E4D9-A940-4BEB-B077-767AAC3EF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B949379B-9E14-4ADA-95D2-AF7C6283E8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67040C14-4591-4049-8698-9386DA7E0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EB843C50-4B20-4A59-8825-9BEACEEB3540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A86B311D-D06C-4EAD-AE78-2B93EF9398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8" name="Group 347">
            <a:extLst>
              <a:ext uri="{FF2B5EF4-FFF2-40B4-BE49-F238E27FC236}">
                <a16:creationId xmlns:a16="http://schemas.microsoft.com/office/drawing/2014/main" id="{BE15AD0D-C207-430A-85D4-22E6F7D13C1D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F5927567-3379-4BB6-9B3D-11F1C37BF2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D116A537-B0C2-4FAD-86E4-75085C5961C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F6C83207-0837-41F9-BD87-3F9CFCA819B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4034B739-D868-4DD9-81E2-5C4163789EFE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3A06AC5F-6554-4701-BC4F-11472ACE07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68CF524-A155-4F8B-9B10-3F8645FD5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A9B0D156-2955-4175-A373-9E9AA647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3C84D366-5855-4FC5-A87A-AF6B19EE0239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ACB8D6FF-E387-4020-B8B7-AD08A44041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79" name="Group 347">
            <a:extLst>
              <a:ext uri="{FF2B5EF4-FFF2-40B4-BE49-F238E27FC236}">
                <a16:creationId xmlns:a16="http://schemas.microsoft.com/office/drawing/2014/main" id="{6E289A0E-1650-43C1-9B38-3EED5250EE07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E03D050C-D58C-4849-906E-8AD70912DC7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976775A8-82B9-4DB1-9A83-78530A2D484C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F70598DB-C0A9-4138-83C8-0200D7639FE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8C559BD-0B4D-4515-AD73-6FCC6B9DF7C2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D8BB6516-40F4-4989-BBEC-60D6257F6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35629299-AF7D-4787-98CD-FA79AB0DC51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F5BF4B85-1589-4FFF-95DC-EC1E5DAF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509C4975-A954-4AED-99FB-E820B74A3E60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ECAB467A-0397-41FB-9409-03F37702C1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0" name="Group 347">
            <a:extLst>
              <a:ext uri="{FF2B5EF4-FFF2-40B4-BE49-F238E27FC236}">
                <a16:creationId xmlns:a16="http://schemas.microsoft.com/office/drawing/2014/main" id="{0FC534B6-47F3-458E-B42A-4C67AFC8B925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DBF9304F-C31A-4327-8C6B-2DDA94A8934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A2CF3F7E-48D5-4FA2-A964-E12C3DA69F93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619C12F8-1DD6-4DC2-BDA2-3E1A3161FD8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45555613-2ADF-43AB-B0DB-4D95FB46CCB0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CDED64FA-34B3-4241-825D-2A6208606F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2652FD39-6704-4F44-9025-B5E46EE6EA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A52311E4-BE77-4F0C-979A-CAF73CBAC4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240724B9-31C0-40A1-96A7-68E0A66E7F05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C936A8F6-ABCA-42A1-BC2D-55A221BA29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1" name="Group 531">
            <a:extLst>
              <a:ext uri="{FF2B5EF4-FFF2-40B4-BE49-F238E27FC236}">
                <a16:creationId xmlns:a16="http://schemas.microsoft.com/office/drawing/2014/main" id="{1FD9D9F3-ACD6-42EA-A2A1-1EF11009F7F0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0F31F13E-359E-4902-8140-C14ECFAC61E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D6D7FB1E-D9D9-407F-BF0B-FDA055F5D2C3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51E23385-69FA-484D-8156-DF47E6435A5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EEF13463-00E7-4BEB-ADFC-85F6F5246258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EC297D73-528B-434E-8BEE-2638491C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2E3D3B79-4056-4990-BE7A-C4228A133FD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2560F517-764B-4888-B935-5579F3A6FB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537AE609-2C65-47B5-B568-56E98B72BACF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ED6E3D01-A7BC-4100-B945-22C8956566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2" name="Straight Connector 506">
            <a:extLst>
              <a:ext uri="{FF2B5EF4-FFF2-40B4-BE49-F238E27FC236}">
                <a16:creationId xmlns:a16="http://schemas.microsoft.com/office/drawing/2014/main" id="{101D158E-D89E-4D04-BAB2-46C5C942AEF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83" name="Group 166">
            <a:extLst>
              <a:ext uri="{FF2B5EF4-FFF2-40B4-BE49-F238E27FC236}">
                <a16:creationId xmlns:a16="http://schemas.microsoft.com/office/drawing/2014/main" id="{FE5610F2-D683-468F-BA99-ECBA4C88D0F7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5121" name="Freeform 84">
              <a:extLst>
                <a:ext uri="{FF2B5EF4-FFF2-40B4-BE49-F238E27FC236}">
                  <a16:creationId xmlns:a16="http://schemas.microsoft.com/office/drawing/2014/main" id="{3367E3AF-5A1E-47B0-9F37-BC040C1604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22" name="TextBox 168">
              <a:extLst>
                <a:ext uri="{FF2B5EF4-FFF2-40B4-BE49-F238E27FC236}">
                  <a16:creationId xmlns:a16="http://schemas.microsoft.com/office/drawing/2014/main" id="{F236FF62-C9DA-424E-856E-639F4C37BE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84" name="Group 20">
            <a:extLst>
              <a:ext uri="{FF2B5EF4-FFF2-40B4-BE49-F238E27FC236}">
                <a16:creationId xmlns:a16="http://schemas.microsoft.com/office/drawing/2014/main" id="{E6F8FC18-E963-4DD2-9906-B4698505EAA0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5116" name="Group 16">
              <a:extLst>
                <a:ext uri="{FF2B5EF4-FFF2-40B4-BE49-F238E27FC236}">
                  <a16:creationId xmlns:a16="http://schemas.microsoft.com/office/drawing/2014/main" id="{720B635D-1303-4C0D-8D4D-8BFF2C317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5119" name="Oval 14">
                <a:extLst>
                  <a:ext uri="{FF2B5EF4-FFF2-40B4-BE49-F238E27FC236}">
                    <a16:creationId xmlns:a16="http://schemas.microsoft.com/office/drawing/2014/main" id="{555F735B-345B-490A-ABA5-EEADCBADD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20" name="TextBox 15">
                <a:extLst>
                  <a:ext uri="{FF2B5EF4-FFF2-40B4-BE49-F238E27FC236}">
                    <a16:creationId xmlns:a16="http://schemas.microsoft.com/office/drawing/2014/main" id="{BD488F3C-4E51-4F7E-A052-531CC1EF80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17" name="Straight Connector 18">
              <a:extLst>
                <a:ext uri="{FF2B5EF4-FFF2-40B4-BE49-F238E27FC236}">
                  <a16:creationId xmlns:a16="http://schemas.microsoft.com/office/drawing/2014/main" id="{1CC233D1-D759-4EE9-8FA2-0A35D0BFA4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8" name="Straight Connector 516">
              <a:extLst>
                <a:ext uri="{FF2B5EF4-FFF2-40B4-BE49-F238E27FC236}">
                  <a16:creationId xmlns:a16="http://schemas.microsoft.com/office/drawing/2014/main" id="{299F4717-08F5-4F59-8664-9952873711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5" name="Group 39939">
            <a:extLst>
              <a:ext uri="{FF2B5EF4-FFF2-40B4-BE49-F238E27FC236}">
                <a16:creationId xmlns:a16="http://schemas.microsoft.com/office/drawing/2014/main" id="{01397153-FB7F-4009-92A5-7C496E2E81DB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5113" name="Straight Connector 7">
              <a:extLst>
                <a:ext uri="{FF2B5EF4-FFF2-40B4-BE49-F238E27FC236}">
                  <a16:creationId xmlns:a16="http://schemas.microsoft.com/office/drawing/2014/main" id="{57146D39-4386-44BE-AC85-286E3DB521B7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4" name="Straight Connector 415">
              <a:extLst>
                <a:ext uri="{FF2B5EF4-FFF2-40B4-BE49-F238E27FC236}">
                  <a16:creationId xmlns:a16="http://schemas.microsoft.com/office/drawing/2014/main" id="{FF9888CD-AF4B-4174-A04C-4BC0CBEB1BAB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5" name="Straight Connector 523">
              <a:extLst>
                <a:ext uri="{FF2B5EF4-FFF2-40B4-BE49-F238E27FC236}">
                  <a16:creationId xmlns:a16="http://schemas.microsoft.com/office/drawing/2014/main" id="{8A43F704-A852-4144-8019-FC98202439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5086" name="Group 39937">
            <a:extLst>
              <a:ext uri="{FF2B5EF4-FFF2-40B4-BE49-F238E27FC236}">
                <a16:creationId xmlns:a16="http://schemas.microsoft.com/office/drawing/2014/main" id="{CD2746D1-4A81-4D7D-A606-F445834AC746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5107" name="Straight Connector 515">
              <a:extLst>
                <a:ext uri="{FF2B5EF4-FFF2-40B4-BE49-F238E27FC236}">
                  <a16:creationId xmlns:a16="http://schemas.microsoft.com/office/drawing/2014/main" id="{E3FCBDC2-CEAB-4F47-A13C-FBCA5EDA01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108" name="Group 518">
              <a:extLst>
                <a:ext uri="{FF2B5EF4-FFF2-40B4-BE49-F238E27FC236}">
                  <a16:creationId xmlns:a16="http://schemas.microsoft.com/office/drawing/2014/main" id="{48A9B4C5-3C03-4435-B1F4-EA38C8CFC9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5111" name="Oval 521">
                <a:extLst>
                  <a:ext uri="{FF2B5EF4-FFF2-40B4-BE49-F238E27FC236}">
                    <a16:creationId xmlns:a16="http://schemas.microsoft.com/office/drawing/2014/main" id="{9966B38B-371C-458F-BCC2-C56062535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5112" name="TextBox 522">
                <a:extLst>
                  <a:ext uri="{FF2B5EF4-FFF2-40B4-BE49-F238E27FC236}">
                    <a16:creationId xmlns:a16="http://schemas.microsoft.com/office/drawing/2014/main" id="{2CB9D184-3CE0-4CC1-B184-C4A99E105F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5109" name="Straight Connector 519">
              <a:extLst>
                <a:ext uri="{FF2B5EF4-FFF2-40B4-BE49-F238E27FC236}">
                  <a16:creationId xmlns:a16="http://schemas.microsoft.com/office/drawing/2014/main" id="{3290DD87-0E03-4F75-9CBA-0A71EEB15299}"/>
                </a:ext>
              </a:extLst>
            </p:cNvPr>
            <p:cNvCxnSpPr>
              <a:cxnSpLocks noChangeShapeType="1"/>
              <a:stCxn id="8511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110" name="Straight Connector 520">
              <a:extLst>
                <a:ext uri="{FF2B5EF4-FFF2-40B4-BE49-F238E27FC236}">
                  <a16:creationId xmlns:a16="http://schemas.microsoft.com/office/drawing/2014/main" id="{B41E261C-068C-4C56-A7FD-90AAC2E1D6C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5087" name="Straight Connector 500">
            <a:extLst>
              <a:ext uri="{FF2B5EF4-FFF2-40B4-BE49-F238E27FC236}">
                <a16:creationId xmlns:a16="http://schemas.microsoft.com/office/drawing/2014/main" id="{7D9D3AC7-A744-4EDA-9171-581EA4F7FE3F}"/>
              </a:ext>
            </a:extLst>
          </p:cNvPr>
          <p:cNvCxnSpPr>
            <a:cxnSpLocks noChangeShapeType="1"/>
            <a:endCxn id="85090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8" name="Straight Connector 501">
            <a:extLst>
              <a:ext uri="{FF2B5EF4-FFF2-40B4-BE49-F238E27FC236}">
                <a16:creationId xmlns:a16="http://schemas.microsoft.com/office/drawing/2014/main" id="{6C201ED7-F5A3-494F-BBDA-4C34C8FCB7B0}"/>
              </a:ext>
            </a:extLst>
          </p:cNvPr>
          <p:cNvCxnSpPr>
            <a:cxnSpLocks noChangeShapeType="1"/>
            <a:endCxn id="85090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89" name="Straight Connector 514">
            <a:extLst>
              <a:ext uri="{FF2B5EF4-FFF2-40B4-BE49-F238E27FC236}">
                <a16:creationId xmlns:a16="http://schemas.microsoft.com/office/drawing/2014/main" id="{F2104F97-FAA9-4C9C-ABA3-0415986028D9}"/>
              </a:ext>
            </a:extLst>
          </p:cNvPr>
          <p:cNvCxnSpPr>
            <a:cxnSpLocks noChangeShapeType="1"/>
            <a:endCxn id="85090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0" name="Oval 517">
            <a:extLst>
              <a:ext uri="{FF2B5EF4-FFF2-40B4-BE49-F238E27FC236}">
                <a16:creationId xmlns:a16="http://schemas.microsoft.com/office/drawing/2014/main" id="{2C7FE1D4-419C-475D-82DA-46AB9C2FD6BF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5091" name="Straight Connector 39941">
            <a:extLst>
              <a:ext uri="{FF2B5EF4-FFF2-40B4-BE49-F238E27FC236}">
                <a16:creationId xmlns:a16="http://schemas.microsoft.com/office/drawing/2014/main" id="{68D5980B-5D09-4692-8178-D5575F5A33BA}"/>
              </a:ext>
            </a:extLst>
          </p:cNvPr>
          <p:cNvCxnSpPr>
            <a:cxnSpLocks noChangeShapeType="1"/>
            <a:stCxn id="85090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2" name="Straight Connector 524">
            <a:extLst>
              <a:ext uri="{FF2B5EF4-FFF2-40B4-BE49-F238E27FC236}">
                <a16:creationId xmlns:a16="http://schemas.microsoft.com/office/drawing/2014/main" id="{5CF6B070-5AED-4402-A438-37839D19586D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93" name="Group 144">
            <a:extLst>
              <a:ext uri="{FF2B5EF4-FFF2-40B4-BE49-F238E27FC236}">
                <a16:creationId xmlns:a16="http://schemas.microsoft.com/office/drawing/2014/main" id="{42AFEEA0-FC5A-4BDE-A5B8-94F5B65195F3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5105" name="Freeform 84">
              <a:extLst>
                <a:ext uri="{FF2B5EF4-FFF2-40B4-BE49-F238E27FC236}">
                  <a16:creationId xmlns:a16="http://schemas.microsoft.com/office/drawing/2014/main" id="{5754A66B-08E9-48C0-91EF-0CBF359509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6" name="TextBox 146">
              <a:extLst>
                <a:ext uri="{FF2B5EF4-FFF2-40B4-BE49-F238E27FC236}">
                  <a16:creationId xmlns:a16="http://schemas.microsoft.com/office/drawing/2014/main" id="{DF93B5BA-5B05-47B3-9794-06930CE1D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4" name="Group 131">
            <a:extLst>
              <a:ext uri="{FF2B5EF4-FFF2-40B4-BE49-F238E27FC236}">
                <a16:creationId xmlns:a16="http://schemas.microsoft.com/office/drawing/2014/main" id="{11BB3725-A6C9-4BF4-81C9-299959F8E058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5103" name="Freeform 84">
              <a:extLst>
                <a:ext uri="{FF2B5EF4-FFF2-40B4-BE49-F238E27FC236}">
                  <a16:creationId xmlns:a16="http://schemas.microsoft.com/office/drawing/2014/main" id="{AD442919-37B8-44FF-80B7-FF78D28551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4" name="TextBox 133">
              <a:extLst>
                <a:ext uri="{FF2B5EF4-FFF2-40B4-BE49-F238E27FC236}">
                  <a16:creationId xmlns:a16="http://schemas.microsoft.com/office/drawing/2014/main" id="{7ABD2399-0137-4E17-B498-7C542C191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5095" name="Group 153">
            <a:extLst>
              <a:ext uri="{FF2B5EF4-FFF2-40B4-BE49-F238E27FC236}">
                <a16:creationId xmlns:a16="http://schemas.microsoft.com/office/drawing/2014/main" id="{A662446D-1175-41A9-8D73-704AAB54492B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5101" name="Freeform 84">
              <a:extLst>
                <a:ext uri="{FF2B5EF4-FFF2-40B4-BE49-F238E27FC236}">
                  <a16:creationId xmlns:a16="http://schemas.microsoft.com/office/drawing/2014/main" id="{8D02283D-6528-4E4D-99B0-E6B2387CE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102" name="TextBox 155">
              <a:extLst>
                <a:ext uri="{FF2B5EF4-FFF2-40B4-BE49-F238E27FC236}">
                  <a16:creationId xmlns:a16="http://schemas.microsoft.com/office/drawing/2014/main" id="{0B61DADA-BF10-4CF5-992B-9F73CFE7CE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5096" name="Straight Connector 509">
            <a:extLst>
              <a:ext uri="{FF2B5EF4-FFF2-40B4-BE49-F238E27FC236}">
                <a16:creationId xmlns:a16="http://schemas.microsoft.com/office/drawing/2014/main" id="{29017346-BD2E-4F3E-9B0C-C2646D4CCDAA}"/>
              </a:ext>
            </a:extLst>
          </p:cNvPr>
          <p:cNvCxnSpPr>
            <a:cxnSpLocks noChangeShapeType="1"/>
            <a:endCxn id="85098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97" name="Straight Connector 511">
            <a:extLst>
              <a:ext uri="{FF2B5EF4-FFF2-40B4-BE49-F238E27FC236}">
                <a16:creationId xmlns:a16="http://schemas.microsoft.com/office/drawing/2014/main" id="{3B37A9CA-09D9-42BC-94AE-18C7D73512C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5098" name="Oval 6">
            <a:extLst>
              <a:ext uri="{FF2B5EF4-FFF2-40B4-BE49-F238E27FC236}">
                <a16:creationId xmlns:a16="http://schemas.microsoft.com/office/drawing/2014/main" id="{A85853E8-EB68-40F9-8FC7-F42D8FD7D1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5099" name="TextBox 9">
            <a:extLst>
              <a:ext uri="{FF2B5EF4-FFF2-40B4-BE49-F238E27FC236}">
                <a16:creationId xmlns:a16="http://schemas.microsoft.com/office/drawing/2014/main" id="{1338003F-02EC-49CE-B40B-B20FC9C76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5100" name="Rectangle 3">
            <a:extLst>
              <a:ext uri="{FF2B5EF4-FFF2-40B4-BE49-F238E27FC236}">
                <a16:creationId xmlns:a16="http://schemas.microsoft.com/office/drawing/2014/main" id="{4E834605-4772-494D-A666-D905EA32AE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075" y="1073150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… and regional networks may arise to connect access nets to ISPs 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Oval 3">
            <a:extLst>
              <a:ext uri="{FF2B5EF4-FFF2-40B4-BE49-F238E27FC236}">
                <a16:creationId xmlns:a16="http://schemas.microsoft.com/office/drawing/2014/main" id="{FA8481D1-B359-499E-A92C-C5F0469C13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0825" y="4203700"/>
            <a:ext cx="2941638" cy="132397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42" name="Straight Connector 10">
            <a:extLst>
              <a:ext uri="{FF2B5EF4-FFF2-40B4-BE49-F238E27FC236}">
                <a16:creationId xmlns:a16="http://schemas.microsoft.com/office/drawing/2014/main" id="{3E6BEBE9-8832-4106-8DF3-C0D172E62FDA}"/>
              </a:ext>
            </a:extLst>
          </p:cNvPr>
          <p:cNvCxnSpPr>
            <a:cxnSpLocks noChangeShapeType="1"/>
            <a:stCxn id="507" idx="7"/>
          </p:cNvCxnSpPr>
          <p:nvPr/>
        </p:nvCxnSpPr>
        <p:spPr bwMode="auto">
          <a:xfrm>
            <a:off x="2555875" y="4437063"/>
            <a:ext cx="969963" cy="682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3" name="Straight Connector 297">
            <a:extLst>
              <a:ext uri="{FF2B5EF4-FFF2-40B4-BE49-F238E27FC236}">
                <a16:creationId xmlns:a16="http://schemas.microsoft.com/office/drawing/2014/main" id="{E5BEC6A4-2E1C-4149-8B1C-354487D9DF5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59113" y="4724400"/>
            <a:ext cx="109537" cy="793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4" name="Straight Connector 298">
            <a:extLst>
              <a:ext uri="{FF2B5EF4-FFF2-40B4-BE49-F238E27FC236}">
                <a16:creationId xmlns:a16="http://schemas.microsoft.com/office/drawing/2014/main" id="{BBCFB4BE-376B-4BDE-9757-3AC2F247027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76550" y="4919663"/>
            <a:ext cx="222250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5" name="Straight Connector 299">
            <a:extLst>
              <a:ext uri="{FF2B5EF4-FFF2-40B4-BE49-F238E27FC236}">
                <a16:creationId xmlns:a16="http://schemas.microsoft.com/office/drawing/2014/main" id="{047AF199-4ABC-46E5-83BB-9CDF271DB89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603500" y="4751388"/>
            <a:ext cx="177800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6" name="Straight Connector 300">
            <a:extLst>
              <a:ext uri="{FF2B5EF4-FFF2-40B4-BE49-F238E27FC236}">
                <a16:creationId xmlns:a16="http://schemas.microsoft.com/office/drawing/2014/main" id="{C8F4738F-4782-4C79-B0FB-AF8CF5FB2AAF}"/>
              </a:ext>
            </a:extLst>
          </p:cNvPr>
          <p:cNvCxnSpPr>
            <a:cxnSpLocks noChangeShapeType="1"/>
            <a:stCxn id="444" idx="6"/>
          </p:cNvCxnSpPr>
          <p:nvPr/>
        </p:nvCxnSpPr>
        <p:spPr bwMode="auto">
          <a:xfrm flipV="1">
            <a:off x="2317750" y="5038725"/>
            <a:ext cx="188913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7" name="Straight Connector 301">
            <a:extLst>
              <a:ext uri="{FF2B5EF4-FFF2-40B4-BE49-F238E27FC236}">
                <a16:creationId xmlns:a16="http://schemas.microsoft.com/office/drawing/2014/main" id="{3A64F490-0218-4AA9-8E7D-7B170DC6081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73400" y="4967288"/>
            <a:ext cx="231775" cy="24447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8" name="Straight Connector 302">
            <a:extLst>
              <a:ext uri="{FF2B5EF4-FFF2-40B4-BE49-F238E27FC236}">
                <a16:creationId xmlns:a16="http://schemas.microsoft.com/office/drawing/2014/main" id="{B8BD9F81-7B58-4500-AD16-8EA4AC173DF5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524250" y="4954588"/>
            <a:ext cx="327025" cy="1190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49" name="Straight Connector 303">
            <a:extLst>
              <a:ext uri="{FF2B5EF4-FFF2-40B4-BE49-F238E27FC236}">
                <a16:creationId xmlns:a16="http://schemas.microsoft.com/office/drawing/2014/main" id="{02761621-8609-402A-A3A1-7FBFAC286F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11550" y="4619625"/>
            <a:ext cx="260350" cy="1889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0" name="Straight Connector 304">
            <a:extLst>
              <a:ext uri="{FF2B5EF4-FFF2-40B4-BE49-F238E27FC236}">
                <a16:creationId xmlns:a16="http://schemas.microsoft.com/office/drawing/2014/main" id="{CE62C1DB-76EC-4FDD-A62E-78B00AECC2AA}"/>
              </a:ext>
            </a:extLst>
          </p:cNvPr>
          <p:cNvCxnSpPr>
            <a:cxnSpLocks noChangeShapeType="1"/>
            <a:endCxn id="505" idx="7"/>
          </p:cNvCxnSpPr>
          <p:nvPr/>
        </p:nvCxnSpPr>
        <p:spPr bwMode="auto">
          <a:xfrm flipH="1" flipV="1">
            <a:off x="2557463" y="4494213"/>
            <a:ext cx="207962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51" name="TextBox 39958">
            <a:extLst>
              <a:ext uri="{FF2B5EF4-FFF2-40B4-BE49-F238E27FC236}">
                <a16:creationId xmlns:a16="http://schemas.microsoft.com/office/drawing/2014/main" id="{9ED73DC4-DCED-4A43-AFC6-1792F841A6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55763" y="4533900"/>
            <a:ext cx="892175" cy="441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C</a:t>
            </a:r>
          </a:p>
        </p:txBody>
      </p:sp>
      <p:grpSp>
        <p:nvGrpSpPr>
          <p:cNvPr id="87052" name="Group 347">
            <a:extLst>
              <a:ext uri="{FF2B5EF4-FFF2-40B4-BE49-F238E27FC236}">
                <a16:creationId xmlns:a16="http://schemas.microsoft.com/office/drawing/2014/main" id="{1A3F66C6-7AD0-45F2-B118-BB98AD96921A}"/>
              </a:ext>
            </a:extLst>
          </p:cNvPr>
          <p:cNvGrpSpPr>
            <a:grpSpLocks/>
          </p:cNvGrpSpPr>
          <p:nvPr/>
        </p:nvGrpSpPr>
        <p:grpSpPr bwMode="auto">
          <a:xfrm>
            <a:off x="3532188" y="4419600"/>
            <a:ext cx="485775" cy="211138"/>
            <a:chOff x="1871277" y="1576300"/>
            <a:chExt cx="1128371" cy="437860"/>
          </a:xfrm>
        </p:grpSpPr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F3C1990B-58C7-4F30-962E-DA7ABF71F2B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7" name="Rectangle 496">
              <a:extLst>
                <a:ext uri="{FF2B5EF4-FFF2-40B4-BE49-F238E27FC236}">
                  <a16:creationId xmlns:a16="http://schemas.microsoft.com/office/drawing/2014/main" id="{B0C2B97A-66D9-4CB4-9035-959409507B4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8" name="Oval 497">
              <a:extLst>
                <a:ext uri="{FF2B5EF4-FFF2-40B4-BE49-F238E27FC236}">
                  <a16:creationId xmlns:a16="http://schemas.microsoft.com/office/drawing/2014/main" id="{826FD6D2-1092-4E2F-A737-73F0F911FAA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9" name="Freeform 498">
              <a:extLst>
                <a:ext uri="{FF2B5EF4-FFF2-40B4-BE49-F238E27FC236}">
                  <a16:creationId xmlns:a16="http://schemas.microsoft.com/office/drawing/2014/main" id="{F15F9CD5-5D77-488C-A6EF-6A48955F8E1B}"/>
                </a:ext>
              </a:extLst>
            </p:cNvPr>
            <p:cNvSpPr/>
            <p:nvPr/>
          </p:nvSpPr>
          <p:spPr bwMode="auto">
            <a:xfrm>
              <a:off x="2158901" y="1671774"/>
              <a:ext cx="549434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0" name="Freeform 499">
              <a:extLst>
                <a:ext uri="{FF2B5EF4-FFF2-40B4-BE49-F238E27FC236}">
                  <a16:creationId xmlns:a16="http://schemas.microsoft.com/office/drawing/2014/main" id="{4845B2A3-8C62-485C-9498-BBDA78034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1" name="Freeform 500">
              <a:extLst>
                <a:ext uri="{FF2B5EF4-FFF2-40B4-BE49-F238E27FC236}">
                  <a16:creationId xmlns:a16="http://schemas.microsoft.com/office/drawing/2014/main" id="{6DA69158-2C04-473B-BADD-2FAD972093B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02" name="Freeform 501">
              <a:extLst>
                <a:ext uri="{FF2B5EF4-FFF2-40B4-BE49-F238E27FC236}">
                  <a16:creationId xmlns:a16="http://schemas.microsoft.com/office/drawing/2014/main" id="{6F7088F9-5123-418A-A505-8A303FA28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03" name="Straight Connector 502">
              <a:extLst>
                <a:ext uri="{FF2B5EF4-FFF2-40B4-BE49-F238E27FC236}">
                  <a16:creationId xmlns:a16="http://schemas.microsoft.com/office/drawing/2014/main" id="{20651493-2BF9-4D64-B9FA-7762413B9964}"/>
                </a:ext>
              </a:extLst>
            </p:cNvPr>
            <p:cNvCxnSpPr>
              <a:cxnSpLocks noChangeShapeType="1"/>
              <a:endCxn id="4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04" name="Straight Connector 503">
              <a:extLst>
                <a:ext uri="{FF2B5EF4-FFF2-40B4-BE49-F238E27FC236}">
                  <a16:creationId xmlns:a16="http://schemas.microsoft.com/office/drawing/2014/main" id="{EF238140-0D69-45A7-9A2E-D24F7B27AB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3" name="Group 347">
            <a:extLst>
              <a:ext uri="{FF2B5EF4-FFF2-40B4-BE49-F238E27FC236}">
                <a16:creationId xmlns:a16="http://schemas.microsoft.com/office/drawing/2014/main" id="{53B97F6D-0402-440A-AC98-8C986BBD2397}"/>
              </a:ext>
            </a:extLst>
          </p:cNvPr>
          <p:cNvGrpSpPr>
            <a:grpSpLocks/>
          </p:cNvGrpSpPr>
          <p:nvPr/>
        </p:nvGrpSpPr>
        <p:grpSpPr bwMode="auto">
          <a:xfrm>
            <a:off x="3063875" y="4773613"/>
            <a:ext cx="484188" cy="211137"/>
            <a:chOff x="1871277" y="1576300"/>
            <a:chExt cx="1128371" cy="437860"/>
          </a:xfrm>
        </p:grpSpPr>
        <p:sp>
          <p:nvSpPr>
            <p:cNvPr id="478" name="Oval 477">
              <a:extLst>
                <a:ext uri="{FF2B5EF4-FFF2-40B4-BE49-F238E27FC236}">
                  <a16:creationId xmlns:a16="http://schemas.microsoft.com/office/drawing/2014/main" id="{A1E29F1F-4845-4F70-8EE7-591B1B1232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9" name="Rectangle 478">
              <a:extLst>
                <a:ext uri="{FF2B5EF4-FFF2-40B4-BE49-F238E27FC236}">
                  <a16:creationId xmlns:a16="http://schemas.microsoft.com/office/drawing/2014/main" id="{71077BE1-9E22-4DF5-BA40-E7168D5162B5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927B2AD2-DDF3-40D7-BF10-13E5C61035F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1" name="Freeform 480">
              <a:extLst>
                <a:ext uri="{FF2B5EF4-FFF2-40B4-BE49-F238E27FC236}">
                  <a16:creationId xmlns:a16="http://schemas.microsoft.com/office/drawing/2014/main" id="{348A038E-C30D-483C-B0DA-166B90C5E2F8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2" name="Freeform 481">
              <a:extLst>
                <a:ext uri="{FF2B5EF4-FFF2-40B4-BE49-F238E27FC236}">
                  <a16:creationId xmlns:a16="http://schemas.microsoft.com/office/drawing/2014/main" id="{5994DC86-D3A6-42AF-98B5-DAC74796F27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3" name="Freeform 482">
              <a:extLst>
                <a:ext uri="{FF2B5EF4-FFF2-40B4-BE49-F238E27FC236}">
                  <a16:creationId xmlns:a16="http://schemas.microsoft.com/office/drawing/2014/main" id="{26F1AB25-CE87-4562-ABAC-DD6364B97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84" name="Freeform 483">
              <a:extLst>
                <a:ext uri="{FF2B5EF4-FFF2-40B4-BE49-F238E27FC236}">
                  <a16:creationId xmlns:a16="http://schemas.microsoft.com/office/drawing/2014/main" id="{626F3E17-1D8C-42DA-ACFB-AE86A6026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85" name="Straight Connector 484">
              <a:extLst>
                <a:ext uri="{FF2B5EF4-FFF2-40B4-BE49-F238E27FC236}">
                  <a16:creationId xmlns:a16="http://schemas.microsoft.com/office/drawing/2014/main" id="{5DFF6A5D-E837-4A7F-B969-37CBF3DF02DD}"/>
                </a:ext>
              </a:extLst>
            </p:cNvPr>
            <p:cNvCxnSpPr>
              <a:cxnSpLocks noChangeShapeType="1"/>
              <a:endCxn id="48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86" name="Straight Connector 485">
              <a:extLst>
                <a:ext uri="{FF2B5EF4-FFF2-40B4-BE49-F238E27FC236}">
                  <a16:creationId xmlns:a16="http://schemas.microsoft.com/office/drawing/2014/main" id="{A89F24C4-2EF7-48E9-A690-02DCDDE0F3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4" name="Group 347">
            <a:extLst>
              <a:ext uri="{FF2B5EF4-FFF2-40B4-BE49-F238E27FC236}">
                <a16:creationId xmlns:a16="http://schemas.microsoft.com/office/drawing/2014/main" id="{5F0ACEEC-56A8-4FCE-88D0-3AC5E81CD23E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4560888"/>
            <a:ext cx="484187" cy="211137"/>
            <a:chOff x="1871277" y="1576300"/>
            <a:chExt cx="1128371" cy="437860"/>
          </a:xfrm>
        </p:grpSpPr>
        <p:sp>
          <p:nvSpPr>
            <p:cNvPr id="469" name="Oval 468">
              <a:extLst>
                <a:ext uri="{FF2B5EF4-FFF2-40B4-BE49-F238E27FC236}">
                  <a16:creationId xmlns:a16="http://schemas.microsoft.com/office/drawing/2014/main" id="{B891677B-E575-4A6E-8D1A-0394961D8F2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0" name="Rectangle 469">
              <a:extLst>
                <a:ext uri="{FF2B5EF4-FFF2-40B4-BE49-F238E27FC236}">
                  <a16:creationId xmlns:a16="http://schemas.microsoft.com/office/drawing/2014/main" id="{4546EA34-11D2-4E02-9856-8608A16EDCAE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1" name="Oval 470">
              <a:extLst>
                <a:ext uri="{FF2B5EF4-FFF2-40B4-BE49-F238E27FC236}">
                  <a16:creationId xmlns:a16="http://schemas.microsoft.com/office/drawing/2014/main" id="{3F0A9455-3E68-4E2D-A36A-8868A56DBF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72" name="Freeform 471">
              <a:extLst>
                <a:ext uri="{FF2B5EF4-FFF2-40B4-BE49-F238E27FC236}">
                  <a16:creationId xmlns:a16="http://schemas.microsoft.com/office/drawing/2014/main" id="{5DB5C15C-B5FD-4C9D-B04C-AB02AA0C9BFF}"/>
                </a:ext>
              </a:extLst>
            </p:cNvPr>
            <p:cNvSpPr/>
            <p:nvPr/>
          </p:nvSpPr>
          <p:spPr bwMode="auto">
            <a:xfrm>
              <a:off x="2159844" y="1671772"/>
              <a:ext cx="547538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73" name="Freeform 472">
              <a:extLst>
                <a:ext uri="{FF2B5EF4-FFF2-40B4-BE49-F238E27FC236}">
                  <a16:creationId xmlns:a16="http://schemas.microsoft.com/office/drawing/2014/main" id="{5A91F744-6CF2-4012-A6F9-578342BAC1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4" name="Freeform 473">
              <a:extLst>
                <a:ext uri="{FF2B5EF4-FFF2-40B4-BE49-F238E27FC236}">
                  <a16:creationId xmlns:a16="http://schemas.microsoft.com/office/drawing/2014/main" id="{2C6B7D9F-2E73-4D20-9A87-9D743937A50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75" name="Freeform 474">
              <a:extLst>
                <a:ext uri="{FF2B5EF4-FFF2-40B4-BE49-F238E27FC236}">
                  <a16:creationId xmlns:a16="http://schemas.microsoft.com/office/drawing/2014/main" id="{BE7610E2-0601-4DF8-9DDB-2CE3389A9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76" name="Straight Connector 475">
              <a:extLst>
                <a:ext uri="{FF2B5EF4-FFF2-40B4-BE49-F238E27FC236}">
                  <a16:creationId xmlns:a16="http://schemas.microsoft.com/office/drawing/2014/main" id="{C1B0B0AB-E83C-436A-A3FD-E2BC1815990F}"/>
                </a:ext>
              </a:extLst>
            </p:cNvPr>
            <p:cNvCxnSpPr>
              <a:cxnSpLocks noChangeShapeType="1"/>
              <a:endCxn id="47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77" name="Straight Connector 476">
              <a:extLst>
                <a:ext uri="{FF2B5EF4-FFF2-40B4-BE49-F238E27FC236}">
                  <a16:creationId xmlns:a16="http://schemas.microsoft.com/office/drawing/2014/main" id="{56539E48-40CB-4971-9EDB-3FD6F1411E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55" name="Group 347">
            <a:extLst>
              <a:ext uri="{FF2B5EF4-FFF2-40B4-BE49-F238E27FC236}">
                <a16:creationId xmlns:a16="http://schemas.microsoft.com/office/drawing/2014/main" id="{BA6190B7-59D2-45BE-A714-5BFA66235AC9}"/>
              </a:ext>
            </a:extLst>
          </p:cNvPr>
          <p:cNvGrpSpPr>
            <a:grpSpLocks/>
          </p:cNvGrpSpPr>
          <p:nvPr/>
        </p:nvGrpSpPr>
        <p:grpSpPr bwMode="auto">
          <a:xfrm>
            <a:off x="2417763" y="4854575"/>
            <a:ext cx="484187" cy="211138"/>
            <a:chOff x="1871277" y="1576300"/>
            <a:chExt cx="1128371" cy="437860"/>
          </a:xfrm>
        </p:grpSpPr>
        <p:sp>
          <p:nvSpPr>
            <p:cNvPr id="460" name="Oval 459">
              <a:extLst>
                <a:ext uri="{FF2B5EF4-FFF2-40B4-BE49-F238E27FC236}">
                  <a16:creationId xmlns:a16="http://schemas.microsoft.com/office/drawing/2014/main" id="{4F6C5599-129E-493C-98AC-58E7C50F5E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1" name="Rectangle 460">
              <a:extLst>
                <a:ext uri="{FF2B5EF4-FFF2-40B4-BE49-F238E27FC236}">
                  <a16:creationId xmlns:a16="http://schemas.microsoft.com/office/drawing/2014/main" id="{50F63808-2422-43F9-9296-D260FF3EFBF9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2" name="Oval 461">
              <a:extLst>
                <a:ext uri="{FF2B5EF4-FFF2-40B4-BE49-F238E27FC236}">
                  <a16:creationId xmlns:a16="http://schemas.microsoft.com/office/drawing/2014/main" id="{A15D1D6C-F65F-4173-9A33-63697C84DAC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5C30A49D-A3CF-4A6C-8102-5F2DC3764227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64" name="Freeform 463">
              <a:extLst>
                <a:ext uri="{FF2B5EF4-FFF2-40B4-BE49-F238E27FC236}">
                  <a16:creationId xmlns:a16="http://schemas.microsoft.com/office/drawing/2014/main" id="{0A117646-9612-4534-AA1F-31E5C8832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5" name="Freeform 464">
              <a:extLst>
                <a:ext uri="{FF2B5EF4-FFF2-40B4-BE49-F238E27FC236}">
                  <a16:creationId xmlns:a16="http://schemas.microsoft.com/office/drawing/2014/main" id="{A9568AEA-BCE3-42AA-80D3-F1BCBB9D7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66" name="Freeform 465">
              <a:extLst>
                <a:ext uri="{FF2B5EF4-FFF2-40B4-BE49-F238E27FC236}">
                  <a16:creationId xmlns:a16="http://schemas.microsoft.com/office/drawing/2014/main" id="{B5729ED2-D89B-46AD-A9A3-6FAE9C4060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67" name="Straight Connector 466">
              <a:extLst>
                <a:ext uri="{FF2B5EF4-FFF2-40B4-BE49-F238E27FC236}">
                  <a16:creationId xmlns:a16="http://schemas.microsoft.com/office/drawing/2014/main" id="{73E4A933-57E1-410A-A73F-1D923A37D92C}"/>
                </a:ext>
              </a:extLst>
            </p:cNvPr>
            <p:cNvCxnSpPr>
              <a:cxnSpLocks noChangeShapeType="1"/>
              <a:endCxn id="46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68" name="Straight Connector 467">
              <a:extLst>
                <a:ext uri="{FF2B5EF4-FFF2-40B4-BE49-F238E27FC236}">
                  <a16:creationId xmlns:a16="http://schemas.microsoft.com/office/drawing/2014/main" id="{E85147A1-10B8-4189-A4F7-3DCAF26999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56" name="Oval 3">
            <a:extLst>
              <a:ext uri="{FF2B5EF4-FFF2-40B4-BE49-F238E27FC236}">
                <a16:creationId xmlns:a16="http://schemas.microsoft.com/office/drawing/2014/main" id="{8C7579CC-4585-47E4-A966-14DA92BAB8A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14863" y="3649663"/>
            <a:ext cx="3219450" cy="13430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57" name="Straight Connector 10">
            <a:extLst>
              <a:ext uri="{FF2B5EF4-FFF2-40B4-BE49-F238E27FC236}">
                <a16:creationId xmlns:a16="http://schemas.microsoft.com/office/drawing/2014/main" id="{2DE9C6C4-897B-4535-ADB0-F5F29DAE82DF}"/>
              </a:ext>
            </a:extLst>
          </p:cNvPr>
          <p:cNvCxnSpPr>
            <a:cxnSpLocks noChangeShapeType="1"/>
            <a:stCxn id="599" idx="7"/>
          </p:cNvCxnSpPr>
          <p:nvPr/>
        </p:nvCxnSpPr>
        <p:spPr bwMode="auto">
          <a:xfrm>
            <a:off x="5748338" y="3886200"/>
            <a:ext cx="1062037" cy="698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8" name="Straight Connector 297">
            <a:extLst>
              <a:ext uri="{FF2B5EF4-FFF2-40B4-BE49-F238E27FC236}">
                <a16:creationId xmlns:a16="http://schemas.microsoft.com/office/drawing/2014/main" id="{51F76E92-55AC-4D0B-AEA4-6F76D5B0548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99200" y="4176713"/>
            <a:ext cx="120650" cy="825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59" name="Straight Connector 298">
            <a:extLst>
              <a:ext uri="{FF2B5EF4-FFF2-40B4-BE49-F238E27FC236}">
                <a16:creationId xmlns:a16="http://schemas.microsoft.com/office/drawing/2014/main" id="{F3053883-8992-4E84-9EC3-BD57655CC6E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099175" y="4376738"/>
            <a:ext cx="242888" cy="444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0" name="Straight Connector 299">
            <a:extLst>
              <a:ext uri="{FF2B5EF4-FFF2-40B4-BE49-F238E27FC236}">
                <a16:creationId xmlns:a16="http://schemas.microsoft.com/office/drawing/2014/main" id="{B61893B1-1AF2-4035-A3F5-F0BCC45C93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800725" y="4205288"/>
            <a:ext cx="195263" cy="106362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1" name="Straight Connector 300">
            <a:extLst>
              <a:ext uri="{FF2B5EF4-FFF2-40B4-BE49-F238E27FC236}">
                <a16:creationId xmlns:a16="http://schemas.microsoft.com/office/drawing/2014/main" id="{546A0A16-1C9C-457D-B74F-0197D4AA95B3}"/>
              </a:ext>
            </a:extLst>
          </p:cNvPr>
          <p:cNvCxnSpPr>
            <a:cxnSpLocks noChangeShapeType="1"/>
            <a:stCxn id="536" idx="6"/>
          </p:cNvCxnSpPr>
          <p:nvPr/>
        </p:nvCxnSpPr>
        <p:spPr bwMode="auto">
          <a:xfrm flipV="1">
            <a:off x="5487988" y="4497388"/>
            <a:ext cx="206375" cy="952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2" name="Straight Connector 301">
            <a:extLst>
              <a:ext uri="{FF2B5EF4-FFF2-40B4-BE49-F238E27FC236}">
                <a16:creationId xmlns:a16="http://schemas.microsoft.com/office/drawing/2014/main" id="{52E82037-F49A-4296-B2C5-CC8CAB39662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15075" y="4424363"/>
            <a:ext cx="254000" cy="247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3" name="Straight Connector 302">
            <a:extLst>
              <a:ext uri="{FF2B5EF4-FFF2-40B4-BE49-F238E27FC236}">
                <a16:creationId xmlns:a16="http://schemas.microsoft.com/office/drawing/2014/main" id="{CCB6928C-6F66-4E50-B2FE-2B1FF2E2AE1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78625" y="4403725"/>
            <a:ext cx="358775" cy="12065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4" name="Straight Connector 303">
            <a:extLst>
              <a:ext uri="{FF2B5EF4-FFF2-40B4-BE49-F238E27FC236}">
                <a16:creationId xmlns:a16="http://schemas.microsoft.com/office/drawing/2014/main" id="{A7E8313E-99E5-4E4D-9B3C-AD74BA82B6E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794500" y="4070350"/>
            <a:ext cx="285750" cy="19208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65" name="Straight Connector 304">
            <a:extLst>
              <a:ext uri="{FF2B5EF4-FFF2-40B4-BE49-F238E27FC236}">
                <a16:creationId xmlns:a16="http://schemas.microsoft.com/office/drawing/2014/main" id="{4EE05524-C7DC-433D-B7C3-115A754B657C}"/>
              </a:ext>
            </a:extLst>
          </p:cNvPr>
          <p:cNvCxnSpPr>
            <a:cxnSpLocks noChangeShapeType="1"/>
            <a:endCxn id="597" idx="7"/>
          </p:cNvCxnSpPr>
          <p:nvPr/>
        </p:nvCxnSpPr>
        <p:spPr bwMode="auto">
          <a:xfrm flipH="1" flipV="1">
            <a:off x="5749925" y="3943350"/>
            <a:ext cx="227013" cy="857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66" name="TextBox 39958">
            <a:extLst>
              <a:ext uri="{FF2B5EF4-FFF2-40B4-BE49-F238E27FC236}">
                <a16:creationId xmlns:a16="http://schemas.microsoft.com/office/drawing/2014/main" id="{B2DCDD1D-C649-4151-943D-F822CE347E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088" y="3983038"/>
            <a:ext cx="958850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B</a:t>
            </a:r>
          </a:p>
        </p:txBody>
      </p:sp>
      <p:grpSp>
        <p:nvGrpSpPr>
          <p:cNvPr id="87067" name="Group 347">
            <a:extLst>
              <a:ext uri="{FF2B5EF4-FFF2-40B4-BE49-F238E27FC236}">
                <a16:creationId xmlns:a16="http://schemas.microsoft.com/office/drawing/2014/main" id="{125C3606-4279-4EE4-9D7A-0E14BFC37A80}"/>
              </a:ext>
            </a:extLst>
          </p:cNvPr>
          <p:cNvGrpSpPr>
            <a:grpSpLocks/>
          </p:cNvGrpSpPr>
          <p:nvPr/>
        </p:nvGrpSpPr>
        <p:grpSpPr bwMode="auto">
          <a:xfrm>
            <a:off x="5297488" y="3752850"/>
            <a:ext cx="530225" cy="214313"/>
            <a:chOff x="1871277" y="1576300"/>
            <a:chExt cx="1128371" cy="437860"/>
          </a:xfrm>
        </p:grpSpPr>
        <p:sp>
          <p:nvSpPr>
            <p:cNvPr id="597" name="Oval 596">
              <a:extLst>
                <a:ext uri="{FF2B5EF4-FFF2-40B4-BE49-F238E27FC236}">
                  <a16:creationId xmlns:a16="http://schemas.microsoft.com/office/drawing/2014/main" id="{EDB9AB23-2B57-4A85-991F-A86BD2797C7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8" name="Rectangle 597">
              <a:extLst>
                <a:ext uri="{FF2B5EF4-FFF2-40B4-BE49-F238E27FC236}">
                  <a16:creationId xmlns:a16="http://schemas.microsoft.com/office/drawing/2014/main" id="{518CF749-2D14-4277-9023-93131D9FD7A5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9" name="Oval 598">
              <a:extLst>
                <a:ext uri="{FF2B5EF4-FFF2-40B4-BE49-F238E27FC236}">
                  <a16:creationId xmlns:a16="http://schemas.microsoft.com/office/drawing/2014/main" id="{F96BF164-9118-43DF-99DB-B7BEA77BAC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600" name="Freeform 599">
              <a:extLst>
                <a:ext uri="{FF2B5EF4-FFF2-40B4-BE49-F238E27FC236}">
                  <a16:creationId xmlns:a16="http://schemas.microsoft.com/office/drawing/2014/main" id="{18A1A1C1-D971-4DDD-BC26-92635D8CA193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601" name="Freeform 600">
              <a:extLst>
                <a:ext uri="{FF2B5EF4-FFF2-40B4-BE49-F238E27FC236}">
                  <a16:creationId xmlns:a16="http://schemas.microsoft.com/office/drawing/2014/main" id="{A76E288E-D231-4747-8DDE-D4C07AE9B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4B60ADB0-77CF-4EEA-806C-4F92C7603F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603" name="Freeform 602">
              <a:extLst>
                <a:ext uri="{FF2B5EF4-FFF2-40B4-BE49-F238E27FC236}">
                  <a16:creationId xmlns:a16="http://schemas.microsoft.com/office/drawing/2014/main" id="{674687C7-FA75-46CF-AB58-4FEC647A2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604" name="Straight Connector 603">
              <a:extLst>
                <a:ext uri="{FF2B5EF4-FFF2-40B4-BE49-F238E27FC236}">
                  <a16:creationId xmlns:a16="http://schemas.microsoft.com/office/drawing/2014/main" id="{4A5A8147-0F27-49E4-85EE-A78EB9AA14A1}"/>
                </a:ext>
              </a:extLst>
            </p:cNvPr>
            <p:cNvCxnSpPr>
              <a:cxnSpLocks noChangeShapeType="1"/>
              <a:endCxn id="59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05" name="Straight Connector 604">
              <a:extLst>
                <a:ext uri="{FF2B5EF4-FFF2-40B4-BE49-F238E27FC236}">
                  <a16:creationId xmlns:a16="http://schemas.microsoft.com/office/drawing/2014/main" id="{55F447BC-B52A-49C5-8394-A3C576456B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8" name="Group 347">
            <a:extLst>
              <a:ext uri="{FF2B5EF4-FFF2-40B4-BE49-F238E27FC236}">
                <a16:creationId xmlns:a16="http://schemas.microsoft.com/office/drawing/2014/main" id="{033A7914-0D58-4BF1-B8C1-92BF0A388BCB}"/>
              </a:ext>
            </a:extLst>
          </p:cNvPr>
          <p:cNvGrpSpPr>
            <a:grpSpLocks/>
          </p:cNvGrpSpPr>
          <p:nvPr/>
        </p:nvGrpSpPr>
        <p:grpSpPr bwMode="auto">
          <a:xfrm>
            <a:off x="6303963" y="4227513"/>
            <a:ext cx="530225" cy="214312"/>
            <a:chOff x="1871277" y="1576300"/>
            <a:chExt cx="1128371" cy="437860"/>
          </a:xfrm>
        </p:grpSpPr>
        <p:sp>
          <p:nvSpPr>
            <p:cNvPr id="570" name="Oval 569">
              <a:extLst>
                <a:ext uri="{FF2B5EF4-FFF2-40B4-BE49-F238E27FC236}">
                  <a16:creationId xmlns:a16="http://schemas.microsoft.com/office/drawing/2014/main" id="{7CDA9E87-64B3-4E59-9C2F-37F581F4B8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1" name="Rectangle 570">
              <a:extLst>
                <a:ext uri="{FF2B5EF4-FFF2-40B4-BE49-F238E27FC236}">
                  <a16:creationId xmlns:a16="http://schemas.microsoft.com/office/drawing/2014/main" id="{11BE2FBA-6BBA-4B38-9687-385F1FA56BD4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D1456D0B-BFB5-46FA-AA93-02003FA7A5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73" name="Freeform 572">
              <a:extLst>
                <a:ext uri="{FF2B5EF4-FFF2-40B4-BE49-F238E27FC236}">
                  <a16:creationId xmlns:a16="http://schemas.microsoft.com/office/drawing/2014/main" id="{E3559ADA-2664-4235-A488-E8D792167714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74" name="Freeform 573">
              <a:extLst>
                <a:ext uri="{FF2B5EF4-FFF2-40B4-BE49-F238E27FC236}">
                  <a16:creationId xmlns:a16="http://schemas.microsoft.com/office/drawing/2014/main" id="{67730BDA-D536-4A21-A470-5C2A335E0E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5" name="Freeform 574">
              <a:extLst>
                <a:ext uri="{FF2B5EF4-FFF2-40B4-BE49-F238E27FC236}">
                  <a16:creationId xmlns:a16="http://schemas.microsoft.com/office/drawing/2014/main" id="{6E3264A5-8708-40B1-B39D-77FB62906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76" name="Freeform 575">
              <a:extLst>
                <a:ext uri="{FF2B5EF4-FFF2-40B4-BE49-F238E27FC236}">
                  <a16:creationId xmlns:a16="http://schemas.microsoft.com/office/drawing/2014/main" id="{A6B57A1E-7697-43EE-ACFB-848A361B45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77" name="Straight Connector 576">
              <a:extLst>
                <a:ext uri="{FF2B5EF4-FFF2-40B4-BE49-F238E27FC236}">
                  <a16:creationId xmlns:a16="http://schemas.microsoft.com/office/drawing/2014/main" id="{D40E660C-022B-4B51-87C5-FEAEA854E2C0}"/>
                </a:ext>
              </a:extLst>
            </p:cNvPr>
            <p:cNvCxnSpPr>
              <a:cxnSpLocks noChangeShapeType="1"/>
              <a:endCxn id="57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8" name="Straight Connector 577">
              <a:extLst>
                <a:ext uri="{FF2B5EF4-FFF2-40B4-BE49-F238E27FC236}">
                  <a16:creationId xmlns:a16="http://schemas.microsoft.com/office/drawing/2014/main" id="{DB648D1D-CA20-4BF5-B65F-AF4CBAAA25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69" name="Group 347">
            <a:extLst>
              <a:ext uri="{FF2B5EF4-FFF2-40B4-BE49-F238E27FC236}">
                <a16:creationId xmlns:a16="http://schemas.microsoft.com/office/drawing/2014/main" id="{D86A80FE-2932-4FA5-8E27-356492FC1C5B}"/>
              </a:ext>
            </a:extLst>
          </p:cNvPr>
          <p:cNvGrpSpPr>
            <a:grpSpLocks/>
          </p:cNvGrpSpPr>
          <p:nvPr/>
        </p:nvGrpSpPr>
        <p:grpSpPr bwMode="auto">
          <a:xfrm>
            <a:off x="5822950" y="4011613"/>
            <a:ext cx="530225" cy="214312"/>
            <a:chOff x="1871277" y="1576300"/>
            <a:chExt cx="1128371" cy="437860"/>
          </a:xfrm>
        </p:grpSpPr>
        <p:sp>
          <p:nvSpPr>
            <p:cNvPr id="561" name="Oval 560">
              <a:extLst>
                <a:ext uri="{FF2B5EF4-FFF2-40B4-BE49-F238E27FC236}">
                  <a16:creationId xmlns:a16="http://schemas.microsoft.com/office/drawing/2014/main" id="{5C102852-026D-410C-BC9F-6D248A338F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2" name="Rectangle 561">
              <a:extLst>
                <a:ext uri="{FF2B5EF4-FFF2-40B4-BE49-F238E27FC236}">
                  <a16:creationId xmlns:a16="http://schemas.microsoft.com/office/drawing/2014/main" id="{2F0B92D4-59CC-41D7-BBF8-E691447F6712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3" name="Oval 562">
              <a:extLst>
                <a:ext uri="{FF2B5EF4-FFF2-40B4-BE49-F238E27FC236}">
                  <a16:creationId xmlns:a16="http://schemas.microsoft.com/office/drawing/2014/main" id="{EE1B2567-FECC-4081-8145-9BDE1014688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64" name="Freeform 563">
              <a:extLst>
                <a:ext uri="{FF2B5EF4-FFF2-40B4-BE49-F238E27FC236}">
                  <a16:creationId xmlns:a16="http://schemas.microsoft.com/office/drawing/2014/main" id="{6586AAEE-F9C0-47AA-886A-18D31DE9F0F0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65" name="Freeform 564">
              <a:extLst>
                <a:ext uri="{FF2B5EF4-FFF2-40B4-BE49-F238E27FC236}">
                  <a16:creationId xmlns:a16="http://schemas.microsoft.com/office/drawing/2014/main" id="{48F3783D-D301-4988-A376-CC8F17054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6" name="Freeform 565">
              <a:extLst>
                <a:ext uri="{FF2B5EF4-FFF2-40B4-BE49-F238E27FC236}">
                  <a16:creationId xmlns:a16="http://schemas.microsoft.com/office/drawing/2014/main" id="{5FF9879C-FF67-4333-A568-AC566E73E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67" name="Freeform 566">
              <a:extLst>
                <a:ext uri="{FF2B5EF4-FFF2-40B4-BE49-F238E27FC236}">
                  <a16:creationId xmlns:a16="http://schemas.microsoft.com/office/drawing/2014/main" id="{41ED9985-4968-4A21-9C9A-E139649803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8" name="Straight Connector 567">
              <a:extLst>
                <a:ext uri="{FF2B5EF4-FFF2-40B4-BE49-F238E27FC236}">
                  <a16:creationId xmlns:a16="http://schemas.microsoft.com/office/drawing/2014/main" id="{0E1AEFE8-5EFB-4846-925D-2E121136300B}"/>
                </a:ext>
              </a:extLst>
            </p:cNvPr>
            <p:cNvCxnSpPr>
              <a:cxnSpLocks noChangeShapeType="1"/>
              <a:endCxn id="56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9" name="Straight Connector 568">
              <a:extLst>
                <a:ext uri="{FF2B5EF4-FFF2-40B4-BE49-F238E27FC236}">
                  <a16:creationId xmlns:a16="http://schemas.microsoft.com/office/drawing/2014/main" id="{926062D7-4907-4444-812C-D5A8D71692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70" name="Group 347">
            <a:extLst>
              <a:ext uri="{FF2B5EF4-FFF2-40B4-BE49-F238E27FC236}">
                <a16:creationId xmlns:a16="http://schemas.microsoft.com/office/drawing/2014/main" id="{477B9345-0009-4A21-83AF-A38B960FF766}"/>
              </a:ext>
            </a:extLst>
          </p:cNvPr>
          <p:cNvGrpSpPr>
            <a:grpSpLocks/>
          </p:cNvGrpSpPr>
          <p:nvPr/>
        </p:nvGrpSpPr>
        <p:grpSpPr bwMode="auto">
          <a:xfrm>
            <a:off x="5597525" y="4310063"/>
            <a:ext cx="530225" cy="214312"/>
            <a:chOff x="1871277" y="1576300"/>
            <a:chExt cx="1128371" cy="437860"/>
          </a:xfrm>
        </p:grpSpPr>
        <p:sp>
          <p:nvSpPr>
            <p:cNvPr id="552" name="Oval 551">
              <a:extLst>
                <a:ext uri="{FF2B5EF4-FFF2-40B4-BE49-F238E27FC236}">
                  <a16:creationId xmlns:a16="http://schemas.microsoft.com/office/drawing/2014/main" id="{C6CFC79B-5DB8-41AE-AF36-6D6DB427CF2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3" name="Rectangle 552">
              <a:extLst>
                <a:ext uri="{FF2B5EF4-FFF2-40B4-BE49-F238E27FC236}">
                  <a16:creationId xmlns:a16="http://schemas.microsoft.com/office/drawing/2014/main" id="{3E0CED7C-2B8E-4264-8A67-60FCD2186BB4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4" name="Oval 553">
              <a:extLst>
                <a:ext uri="{FF2B5EF4-FFF2-40B4-BE49-F238E27FC236}">
                  <a16:creationId xmlns:a16="http://schemas.microsoft.com/office/drawing/2014/main" id="{24385362-5966-4470-8367-A435AF202EC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B8F3BB07-30EC-48AC-BF98-4ACCA1F2BA9F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56" name="Freeform 555">
              <a:extLst>
                <a:ext uri="{FF2B5EF4-FFF2-40B4-BE49-F238E27FC236}">
                  <a16:creationId xmlns:a16="http://schemas.microsoft.com/office/drawing/2014/main" id="{3CE7DC59-B981-4E9A-922D-BAED99772B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7" name="Freeform 556">
              <a:extLst>
                <a:ext uri="{FF2B5EF4-FFF2-40B4-BE49-F238E27FC236}">
                  <a16:creationId xmlns:a16="http://schemas.microsoft.com/office/drawing/2014/main" id="{D2418489-7E51-4250-8FCA-FAFB195879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8" name="Freeform 557">
              <a:extLst>
                <a:ext uri="{FF2B5EF4-FFF2-40B4-BE49-F238E27FC236}">
                  <a16:creationId xmlns:a16="http://schemas.microsoft.com/office/drawing/2014/main" id="{E6D99DC4-F1D8-42E4-9496-163A21201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9" name="Straight Connector 558">
              <a:extLst>
                <a:ext uri="{FF2B5EF4-FFF2-40B4-BE49-F238E27FC236}">
                  <a16:creationId xmlns:a16="http://schemas.microsoft.com/office/drawing/2014/main" id="{7EF0596E-03F5-4300-B567-B39DAECC9EFC}"/>
                </a:ext>
              </a:extLst>
            </p:cNvPr>
            <p:cNvCxnSpPr>
              <a:cxnSpLocks noChangeShapeType="1"/>
              <a:endCxn id="55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60" name="Straight Connector 559">
              <a:extLst>
                <a:ext uri="{FF2B5EF4-FFF2-40B4-BE49-F238E27FC236}">
                  <a16:creationId xmlns:a16="http://schemas.microsoft.com/office/drawing/2014/main" id="{49A44735-863F-4F1D-AFB6-F3CD18E0DE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71" name="Oval 3">
            <a:extLst>
              <a:ext uri="{FF2B5EF4-FFF2-40B4-BE49-F238E27FC236}">
                <a16:creationId xmlns:a16="http://schemas.microsoft.com/office/drawing/2014/main" id="{D47DA6CA-A87F-4FDD-8D96-394DAE2EFA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550" y="2725738"/>
            <a:ext cx="3475038" cy="1381125"/>
          </a:xfrm>
          <a:prstGeom prst="ellipse">
            <a:avLst/>
          </a:prstGeom>
          <a:solidFill>
            <a:schemeClr val="accent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072" name="Straight Connector 10">
            <a:extLst>
              <a:ext uri="{FF2B5EF4-FFF2-40B4-BE49-F238E27FC236}">
                <a16:creationId xmlns:a16="http://schemas.microsoft.com/office/drawing/2014/main" id="{A4432697-F800-44F0-90E2-6FAC425FB8E9}"/>
              </a:ext>
            </a:extLst>
          </p:cNvPr>
          <p:cNvCxnSpPr>
            <a:cxnSpLocks noChangeShapeType="1"/>
            <a:stCxn id="415" idx="7"/>
          </p:cNvCxnSpPr>
          <p:nvPr/>
        </p:nvCxnSpPr>
        <p:spPr bwMode="auto">
          <a:xfrm>
            <a:off x="2957513" y="2968625"/>
            <a:ext cx="1146175" cy="730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3" name="Straight Connector 297">
            <a:extLst>
              <a:ext uri="{FF2B5EF4-FFF2-40B4-BE49-F238E27FC236}">
                <a16:creationId xmlns:a16="http://schemas.microsoft.com/office/drawing/2014/main" id="{B5021513-AD34-44F9-B9BC-D0A469E347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51238" y="3268663"/>
            <a:ext cx="130175" cy="841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4" name="Straight Connector 298">
            <a:extLst>
              <a:ext uri="{FF2B5EF4-FFF2-40B4-BE49-F238E27FC236}">
                <a16:creationId xmlns:a16="http://schemas.microsoft.com/office/drawing/2014/main" id="{21F1CEDF-D28C-4262-BF09-24EA24E128C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35338" y="3473450"/>
            <a:ext cx="263525" cy="460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5" name="Straight Connector 299">
            <a:extLst>
              <a:ext uri="{FF2B5EF4-FFF2-40B4-BE49-F238E27FC236}">
                <a16:creationId xmlns:a16="http://schemas.microsoft.com/office/drawing/2014/main" id="{D9E7B5F0-04F6-4AB1-B869-970ADE4775A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14663" y="3297238"/>
            <a:ext cx="209550" cy="109537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6" name="Straight Connector 300">
            <a:extLst>
              <a:ext uri="{FF2B5EF4-FFF2-40B4-BE49-F238E27FC236}">
                <a16:creationId xmlns:a16="http://schemas.microsoft.com/office/drawing/2014/main" id="{1901F978-0DAE-45BB-AD34-2EA2A7B6A704}"/>
              </a:ext>
            </a:extLst>
          </p:cNvPr>
          <p:cNvCxnSpPr>
            <a:cxnSpLocks noChangeShapeType="1"/>
            <a:stCxn id="352" idx="6"/>
          </p:cNvCxnSpPr>
          <p:nvPr/>
        </p:nvCxnSpPr>
        <p:spPr bwMode="auto">
          <a:xfrm flipV="1">
            <a:off x="2676525" y="3597275"/>
            <a:ext cx="222250" cy="98425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7" name="Straight Connector 301">
            <a:extLst>
              <a:ext uri="{FF2B5EF4-FFF2-40B4-BE49-F238E27FC236}">
                <a16:creationId xmlns:a16="http://schemas.microsoft.com/office/drawing/2014/main" id="{AC08A1EE-31D7-4383-9549-C233DAE52F7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568700" y="3522663"/>
            <a:ext cx="273050" cy="25400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8" name="Straight Connector 302">
            <a:extLst>
              <a:ext uri="{FF2B5EF4-FFF2-40B4-BE49-F238E27FC236}">
                <a16:creationId xmlns:a16="http://schemas.microsoft.com/office/drawing/2014/main" id="{B9F6F9D6-6002-4F76-8551-8D773F59E07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0513" y="3508375"/>
            <a:ext cx="387350" cy="1254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79" name="Straight Connector 303">
            <a:extLst>
              <a:ext uri="{FF2B5EF4-FFF2-40B4-BE49-F238E27FC236}">
                <a16:creationId xmlns:a16="http://schemas.microsoft.com/office/drawing/2014/main" id="{8CDFA566-E70E-402B-AD17-2952599FACF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86225" y="3159125"/>
            <a:ext cx="307975" cy="198438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080" name="Straight Connector 304">
            <a:extLst>
              <a:ext uri="{FF2B5EF4-FFF2-40B4-BE49-F238E27FC236}">
                <a16:creationId xmlns:a16="http://schemas.microsoft.com/office/drawing/2014/main" id="{C0EF5E6F-A1DC-4417-B1A6-E2FB4E0974F1}"/>
              </a:ext>
            </a:extLst>
          </p:cNvPr>
          <p:cNvCxnSpPr>
            <a:cxnSpLocks noChangeShapeType="1"/>
            <a:endCxn id="413" idx="7"/>
          </p:cNvCxnSpPr>
          <p:nvPr/>
        </p:nvCxnSpPr>
        <p:spPr bwMode="auto">
          <a:xfrm flipH="1" flipV="1">
            <a:off x="2959100" y="3028950"/>
            <a:ext cx="246063" cy="87313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081" name="TextBox 39958">
            <a:extLst>
              <a:ext uri="{FF2B5EF4-FFF2-40B4-BE49-F238E27FC236}">
                <a16:creationId xmlns:a16="http://schemas.microsoft.com/office/drawing/2014/main" id="{D7170760-C578-41A7-AE69-F4CE84CCB2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93888" y="3070225"/>
            <a:ext cx="1030287" cy="436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/>
              <a:t>ISP A</a:t>
            </a:r>
          </a:p>
        </p:txBody>
      </p:sp>
      <p:grpSp>
        <p:nvGrpSpPr>
          <p:cNvPr id="87082" name="Group 347">
            <a:extLst>
              <a:ext uri="{FF2B5EF4-FFF2-40B4-BE49-F238E27FC236}">
                <a16:creationId xmlns:a16="http://schemas.microsoft.com/office/drawing/2014/main" id="{B9E78B5A-C3F3-4837-A873-BA3CA750AC91}"/>
              </a:ext>
            </a:extLst>
          </p:cNvPr>
          <p:cNvGrpSpPr>
            <a:grpSpLocks/>
          </p:cNvGrpSpPr>
          <p:nvPr/>
        </p:nvGrpSpPr>
        <p:grpSpPr bwMode="auto">
          <a:xfrm>
            <a:off x="4360863" y="3562350"/>
            <a:ext cx="573087" cy="220663"/>
            <a:chOff x="1871277" y="1576300"/>
            <a:chExt cx="1128371" cy="437860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8D029EAC-E25D-4F0D-8F90-B1F0427F995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6" name="Rectangle 395">
              <a:extLst>
                <a:ext uri="{FF2B5EF4-FFF2-40B4-BE49-F238E27FC236}">
                  <a16:creationId xmlns:a16="http://schemas.microsoft.com/office/drawing/2014/main" id="{C7B9FFFA-075C-4D1C-966B-BD4FCEA5D6B1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532E1066-727C-41C1-86EE-1D9F8AA03C9E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95B2C01F-574F-45CD-9B20-E141D0268761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D1EA9DD0-A9A6-4B52-9610-FADBA0759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2A4C3B95-DFF4-4472-916C-64347446B14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1" name="Freeform 400">
              <a:extLst>
                <a:ext uri="{FF2B5EF4-FFF2-40B4-BE49-F238E27FC236}">
                  <a16:creationId xmlns:a16="http://schemas.microsoft.com/office/drawing/2014/main" id="{1AD8BED3-C2E3-42D9-9DBB-0E2B220E4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9AE34FF9-7246-44F4-B36B-84DD4ED74311}"/>
                </a:ext>
              </a:extLst>
            </p:cNvPr>
            <p:cNvCxnSpPr>
              <a:cxnSpLocks noChangeShapeType="1"/>
              <a:endCxn id="39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CF35E07D-0962-40A4-AC85-5044C6923B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3" name="Group 347">
            <a:extLst>
              <a:ext uri="{FF2B5EF4-FFF2-40B4-BE49-F238E27FC236}">
                <a16:creationId xmlns:a16="http://schemas.microsoft.com/office/drawing/2014/main" id="{EE59AD2E-31C8-4CCD-B6A9-E235F30E91E3}"/>
              </a:ext>
            </a:extLst>
          </p:cNvPr>
          <p:cNvGrpSpPr>
            <a:grpSpLocks/>
          </p:cNvGrpSpPr>
          <p:nvPr/>
        </p:nvGrpSpPr>
        <p:grpSpPr bwMode="auto">
          <a:xfrm>
            <a:off x="3557588" y="3321050"/>
            <a:ext cx="571500" cy="220663"/>
            <a:chOff x="1871277" y="1576300"/>
            <a:chExt cx="1128371" cy="437860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1C305D64-8A6A-49C8-8CB5-51572675A03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7" name="Rectangle 386">
              <a:extLst>
                <a:ext uri="{FF2B5EF4-FFF2-40B4-BE49-F238E27FC236}">
                  <a16:creationId xmlns:a16="http://schemas.microsoft.com/office/drawing/2014/main" id="{8A245DF9-4D0D-4811-9ACA-7771AB75C336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8" name="Oval 387">
              <a:extLst>
                <a:ext uri="{FF2B5EF4-FFF2-40B4-BE49-F238E27FC236}">
                  <a16:creationId xmlns:a16="http://schemas.microsoft.com/office/drawing/2014/main" id="{7D78F1C8-DC73-4BBB-ACB7-8423F739B34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9" name="Freeform 388">
              <a:extLst>
                <a:ext uri="{FF2B5EF4-FFF2-40B4-BE49-F238E27FC236}">
                  <a16:creationId xmlns:a16="http://schemas.microsoft.com/office/drawing/2014/main" id="{C7ABF70D-665E-4D11-8EEA-5055FAF703AF}"/>
                </a:ext>
              </a:extLst>
            </p:cNvPr>
            <p:cNvSpPr/>
            <p:nvPr/>
          </p:nvSpPr>
          <p:spPr bwMode="auto">
            <a:xfrm>
              <a:off x="2159638" y="1673953"/>
              <a:ext cx="548513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90" name="Freeform 389">
              <a:extLst>
                <a:ext uri="{FF2B5EF4-FFF2-40B4-BE49-F238E27FC236}">
                  <a16:creationId xmlns:a16="http://schemas.microsoft.com/office/drawing/2014/main" id="{5C1C7E10-FB67-42C5-8C0E-796180DD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1" name="Freeform 390">
              <a:extLst>
                <a:ext uri="{FF2B5EF4-FFF2-40B4-BE49-F238E27FC236}">
                  <a16:creationId xmlns:a16="http://schemas.microsoft.com/office/drawing/2014/main" id="{05C5F54A-98AB-4547-A131-DA2B7BD75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92" name="Freeform 391">
              <a:extLst>
                <a:ext uri="{FF2B5EF4-FFF2-40B4-BE49-F238E27FC236}">
                  <a16:creationId xmlns:a16="http://schemas.microsoft.com/office/drawing/2014/main" id="{6FF35C14-59F2-489A-9415-D7BE14880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ED18A70A-0E3F-4021-BA2B-068556AFE181}"/>
                </a:ext>
              </a:extLst>
            </p:cNvPr>
            <p:cNvCxnSpPr>
              <a:cxnSpLocks noChangeShapeType="1"/>
              <a:endCxn id="3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94" name="Straight Connector 393">
              <a:extLst>
                <a:ext uri="{FF2B5EF4-FFF2-40B4-BE49-F238E27FC236}">
                  <a16:creationId xmlns:a16="http://schemas.microsoft.com/office/drawing/2014/main" id="{93B77812-9255-4B24-93B3-774F7D53D3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4" name="Group 347">
            <a:extLst>
              <a:ext uri="{FF2B5EF4-FFF2-40B4-BE49-F238E27FC236}">
                <a16:creationId xmlns:a16="http://schemas.microsoft.com/office/drawing/2014/main" id="{02A0F07F-4070-48AA-BB84-EC79C1F5B42E}"/>
              </a:ext>
            </a:extLst>
          </p:cNvPr>
          <p:cNvGrpSpPr>
            <a:grpSpLocks/>
          </p:cNvGrpSpPr>
          <p:nvPr/>
        </p:nvGrpSpPr>
        <p:grpSpPr bwMode="auto">
          <a:xfrm>
            <a:off x="3036888" y="3098800"/>
            <a:ext cx="573087" cy="219075"/>
            <a:chOff x="1871277" y="1576300"/>
            <a:chExt cx="1128371" cy="437860"/>
          </a:xfrm>
        </p:grpSpPr>
        <p:sp>
          <p:nvSpPr>
            <p:cNvPr id="377" name="Oval 376">
              <a:extLst>
                <a:ext uri="{FF2B5EF4-FFF2-40B4-BE49-F238E27FC236}">
                  <a16:creationId xmlns:a16="http://schemas.microsoft.com/office/drawing/2014/main" id="{741337DA-664C-48D8-8D89-D8BD7677B06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8" name="Rectangle 377">
              <a:extLst>
                <a:ext uri="{FF2B5EF4-FFF2-40B4-BE49-F238E27FC236}">
                  <a16:creationId xmlns:a16="http://schemas.microsoft.com/office/drawing/2014/main" id="{61A6642B-821E-4BF7-9740-4BB947212727}"/>
                </a:ext>
              </a:extLst>
            </p:cNvPr>
            <p:cNvSpPr/>
            <p:nvPr/>
          </p:nvSpPr>
          <p:spPr bwMode="auto">
            <a:xfrm>
              <a:off x="1871277" y="1738119"/>
              <a:ext cx="1128371" cy="11739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A8886D40-A1E8-4F90-B29C-E33DC423303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9A5099F5-E5F5-4686-8BCF-001A21B11342}"/>
                </a:ext>
              </a:extLst>
            </p:cNvPr>
            <p:cNvSpPr/>
            <p:nvPr/>
          </p:nvSpPr>
          <p:spPr bwMode="auto">
            <a:xfrm>
              <a:off x="2158840" y="1674661"/>
              <a:ext cx="550120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81" name="Freeform 380">
              <a:extLst>
                <a:ext uri="{FF2B5EF4-FFF2-40B4-BE49-F238E27FC236}">
                  <a16:creationId xmlns:a16="http://schemas.microsoft.com/office/drawing/2014/main" id="{54DA4980-F3F0-4CCB-BCA2-EA0FF1284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8F9D702F-DAB8-4423-B1B6-5DFE12B80E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31EB1EBD-498F-41AD-97C5-2FBE76FAE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A86835F-DE88-415F-8D08-3611C2142F45}"/>
                </a:ext>
              </a:extLst>
            </p:cNvPr>
            <p:cNvCxnSpPr>
              <a:cxnSpLocks noChangeShapeType="1"/>
              <a:endCxn id="3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56EF5064-526D-417A-9C9E-89D76E7CD8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5" name="Group 347">
            <a:extLst>
              <a:ext uri="{FF2B5EF4-FFF2-40B4-BE49-F238E27FC236}">
                <a16:creationId xmlns:a16="http://schemas.microsoft.com/office/drawing/2014/main" id="{744180AC-1C54-4ABC-B513-786B5E6EEABA}"/>
              </a:ext>
            </a:extLst>
          </p:cNvPr>
          <p:cNvGrpSpPr>
            <a:grpSpLocks/>
          </p:cNvGrpSpPr>
          <p:nvPr/>
        </p:nvGrpSpPr>
        <p:grpSpPr bwMode="auto">
          <a:xfrm>
            <a:off x="2794000" y="3405188"/>
            <a:ext cx="573088" cy="219075"/>
            <a:chOff x="1871277" y="1576300"/>
            <a:chExt cx="1128371" cy="437860"/>
          </a:xfrm>
        </p:grpSpPr>
        <p:sp>
          <p:nvSpPr>
            <p:cNvPr id="368" name="Oval 367">
              <a:extLst>
                <a:ext uri="{FF2B5EF4-FFF2-40B4-BE49-F238E27FC236}">
                  <a16:creationId xmlns:a16="http://schemas.microsoft.com/office/drawing/2014/main" id="{C40BC64D-9420-4C57-ADDB-C8397E6B22A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1A8061BE-840A-4DE9-B687-87622AF80B81}"/>
                </a:ext>
              </a:extLst>
            </p:cNvPr>
            <p:cNvSpPr/>
            <p:nvPr/>
          </p:nvSpPr>
          <p:spPr bwMode="auto">
            <a:xfrm>
              <a:off x="1871277" y="1738117"/>
              <a:ext cx="1128371" cy="117398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3C0E5588-08BE-484A-BF7A-F7A566D0384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10DD9FE5-C8B8-4C23-AC9A-C598C15F77FB}"/>
                </a:ext>
              </a:extLst>
            </p:cNvPr>
            <p:cNvSpPr/>
            <p:nvPr/>
          </p:nvSpPr>
          <p:spPr bwMode="auto">
            <a:xfrm>
              <a:off x="2158839" y="1674659"/>
              <a:ext cx="550119" cy="15864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297FFAB5-4AFD-4787-8263-B71FF0851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3" name="Freeform 372">
              <a:extLst>
                <a:ext uri="{FF2B5EF4-FFF2-40B4-BE49-F238E27FC236}">
                  <a16:creationId xmlns:a16="http://schemas.microsoft.com/office/drawing/2014/main" id="{20684EDD-D47F-40A6-823E-05A8D28D3D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74" name="Freeform 373">
              <a:extLst>
                <a:ext uri="{FF2B5EF4-FFF2-40B4-BE49-F238E27FC236}">
                  <a16:creationId xmlns:a16="http://schemas.microsoft.com/office/drawing/2014/main" id="{605991B4-597B-4BCD-AD04-5FEBE77634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75" name="Straight Connector 374">
              <a:extLst>
                <a:ext uri="{FF2B5EF4-FFF2-40B4-BE49-F238E27FC236}">
                  <a16:creationId xmlns:a16="http://schemas.microsoft.com/office/drawing/2014/main" id="{EBC4505D-0D83-422C-BE16-FC86E49C0A12}"/>
                </a:ext>
              </a:extLst>
            </p:cNvPr>
            <p:cNvCxnSpPr>
              <a:cxnSpLocks noChangeShapeType="1"/>
              <a:endCxn id="37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76" name="Straight Connector 375">
              <a:extLst>
                <a:ext uri="{FF2B5EF4-FFF2-40B4-BE49-F238E27FC236}">
                  <a16:creationId xmlns:a16="http://schemas.microsoft.com/office/drawing/2014/main" id="{605759B0-8CCE-48C8-AC17-BB32AFADBD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6" name="Group 347">
            <a:extLst>
              <a:ext uri="{FF2B5EF4-FFF2-40B4-BE49-F238E27FC236}">
                <a16:creationId xmlns:a16="http://schemas.microsoft.com/office/drawing/2014/main" id="{A157C8E2-9DFD-4C7F-8C80-9B5377F69A4B}"/>
              </a:ext>
            </a:extLst>
          </p:cNvPr>
          <p:cNvGrpSpPr>
            <a:grpSpLocks/>
          </p:cNvGrpSpPr>
          <p:nvPr/>
        </p:nvGrpSpPr>
        <p:grpSpPr bwMode="auto">
          <a:xfrm>
            <a:off x="3341688" y="3759200"/>
            <a:ext cx="573087" cy="220663"/>
            <a:chOff x="1871277" y="1576300"/>
            <a:chExt cx="1128371" cy="437860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85F907D7-4D48-4F5B-85AA-2EFB7D46ACD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D76613D1-5C1D-4E31-8046-48C9E0909856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D2141679-011C-4AE8-B5BA-E9E40844007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62" name="Freeform 361">
              <a:extLst>
                <a:ext uri="{FF2B5EF4-FFF2-40B4-BE49-F238E27FC236}">
                  <a16:creationId xmlns:a16="http://schemas.microsoft.com/office/drawing/2014/main" id="{F0D7AA69-DBCD-4425-BFF4-C5723ED0DA14}"/>
                </a:ext>
              </a:extLst>
            </p:cNvPr>
            <p:cNvSpPr/>
            <p:nvPr/>
          </p:nvSpPr>
          <p:spPr bwMode="auto">
            <a:xfrm>
              <a:off x="2158840" y="1673953"/>
              <a:ext cx="550120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63" name="Freeform 362">
              <a:extLst>
                <a:ext uri="{FF2B5EF4-FFF2-40B4-BE49-F238E27FC236}">
                  <a16:creationId xmlns:a16="http://schemas.microsoft.com/office/drawing/2014/main" id="{6C2BE45F-31A6-49C3-8B56-BFF809E6816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B573D6B9-5D3D-40B9-ABCD-BA64D4D1E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65" name="Freeform 364">
              <a:extLst>
                <a:ext uri="{FF2B5EF4-FFF2-40B4-BE49-F238E27FC236}">
                  <a16:creationId xmlns:a16="http://schemas.microsoft.com/office/drawing/2014/main" id="{AF70CBE7-BF45-4721-8998-4E472BA52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66" name="Straight Connector 365">
              <a:extLst>
                <a:ext uri="{FF2B5EF4-FFF2-40B4-BE49-F238E27FC236}">
                  <a16:creationId xmlns:a16="http://schemas.microsoft.com/office/drawing/2014/main" id="{53775F86-4ECB-49A1-B326-3241C8E8870B}"/>
                </a:ext>
              </a:extLst>
            </p:cNvPr>
            <p:cNvCxnSpPr>
              <a:cxnSpLocks noChangeShapeType="1"/>
              <a:endCxn id="36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67" name="Straight Connector 366">
              <a:extLst>
                <a:ext uri="{FF2B5EF4-FFF2-40B4-BE49-F238E27FC236}">
                  <a16:creationId xmlns:a16="http://schemas.microsoft.com/office/drawing/2014/main" id="{A7CEC508-E5C9-4A62-936C-7F3D2D3E65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087" name="Group 347">
            <a:extLst>
              <a:ext uri="{FF2B5EF4-FFF2-40B4-BE49-F238E27FC236}">
                <a16:creationId xmlns:a16="http://schemas.microsoft.com/office/drawing/2014/main" id="{9A9BA8EB-50C9-4BB7-86CC-B7454520E42F}"/>
              </a:ext>
            </a:extLst>
          </p:cNvPr>
          <p:cNvGrpSpPr>
            <a:grpSpLocks/>
          </p:cNvGrpSpPr>
          <p:nvPr/>
        </p:nvGrpSpPr>
        <p:grpSpPr bwMode="auto">
          <a:xfrm>
            <a:off x="2105025" y="3614738"/>
            <a:ext cx="573088" cy="220662"/>
            <a:chOff x="1871277" y="1576300"/>
            <a:chExt cx="1128371" cy="437860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2D00A15F-9B54-425F-A6FB-6D60A38C0C2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B4CF962C-ACEE-443E-A357-EE3B544C1880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2" name="Oval 351">
              <a:extLst>
                <a:ext uri="{FF2B5EF4-FFF2-40B4-BE49-F238E27FC236}">
                  <a16:creationId xmlns:a16="http://schemas.microsoft.com/office/drawing/2014/main" id="{794295D5-07A9-430B-8911-A5653FA013E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353" name="Freeform 352">
              <a:extLst>
                <a:ext uri="{FF2B5EF4-FFF2-40B4-BE49-F238E27FC236}">
                  <a16:creationId xmlns:a16="http://schemas.microsoft.com/office/drawing/2014/main" id="{8AA911AB-F5DA-4AA2-A590-C02E591F7C3A}"/>
                </a:ext>
              </a:extLst>
            </p:cNvPr>
            <p:cNvSpPr/>
            <p:nvPr/>
          </p:nvSpPr>
          <p:spPr bwMode="auto">
            <a:xfrm>
              <a:off x="2158839" y="1673951"/>
              <a:ext cx="550119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354" name="Freeform 353">
              <a:extLst>
                <a:ext uri="{FF2B5EF4-FFF2-40B4-BE49-F238E27FC236}">
                  <a16:creationId xmlns:a16="http://schemas.microsoft.com/office/drawing/2014/main" id="{2D1B390B-8193-4F23-B57B-AE994F54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5" name="Freeform 354">
              <a:extLst>
                <a:ext uri="{FF2B5EF4-FFF2-40B4-BE49-F238E27FC236}">
                  <a16:creationId xmlns:a16="http://schemas.microsoft.com/office/drawing/2014/main" id="{5B608205-B4E5-4240-BD7D-7EC327775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356" name="Freeform 355">
              <a:extLst>
                <a:ext uri="{FF2B5EF4-FFF2-40B4-BE49-F238E27FC236}">
                  <a16:creationId xmlns:a16="http://schemas.microsoft.com/office/drawing/2014/main" id="{AF734EFD-B3AF-43A0-94B8-97242BCAA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357" name="Straight Connector 356">
              <a:extLst>
                <a:ext uri="{FF2B5EF4-FFF2-40B4-BE49-F238E27FC236}">
                  <a16:creationId xmlns:a16="http://schemas.microsoft.com/office/drawing/2014/main" id="{4D138DD4-C374-41A3-A214-E772B8BCE6C4}"/>
                </a:ext>
              </a:extLst>
            </p:cNvPr>
            <p:cNvCxnSpPr>
              <a:cxnSpLocks noChangeShapeType="1"/>
              <a:endCxn id="35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58" name="Straight Connector 357">
              <a:extLst>
                <a:ext uri="{FF2B5EF4-FFF2-40B4-BE49-F238E27FC236}">
                  <a16:creationId xmlns:a16="http://schemas.microsoft.com/office/drawing/2014/main" id="{5D9622A4-5DF5-4410-8356-6337B433CC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7088" name="Rectangle 2">
            <a:extLst>
              <a:ext uri="{FF2B5EF4-FFF2-40B4-BE49-F238E27FC236}">
                <a16:creationId xmlns:a16="http://schemas.microsoft.com/office/drawing/2014/main" id="{6A738443-BAB6-4C10-8D18-2176865FB1DF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pic>
        <p:nvPicPr>
          <p:cNvPr id="87089" name="Picture 76" descr="underline_base">
            <a:extLst>
              <a:ext uri="{FF2B5EF4-FFF2-40B4-BE49-F238E27FC236}">
                <a16:creationId xmlns:a16="http://schemas.microsoft.com/office/drawing/2014/main" id="{505338EF-FB77-47DA-944F-E65F3D7FADB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7090" name="Group 2">
            <a:extLst>
              <a:ext uri="{FF2B5EF4-FFF2-40B4-BE49-F238E27FC236}">
                <a16:creationId xmlns:a16="http://schemas.microsoft.com/office/drawing/2014/main" id="{97F46EBD-EE77-46BF-9378-8384F2D6D60F}"/>
              </a:ext>
            </a:extLst>
          </p:cNvPr>
          <p:cNvGrpSpPr>
            <a:grpSpLocks/>
          </p:cNvGrpSpPr>
          <p:nvPr/>
        </p:nvGrpSpPr>
        <p:grpSpPr bwMode="auto">
          <a:xfrm>
            <a:off x="1825625" y="2241550"/>
            <a:ext cx="647700" cy="417513"/>
            <a:chOff x="3053396" y="4304255"/>
            <a:chExt cx="648422" cy="418253"/>
          </a:xfrm>
        </p:grpSpPr>
        <p:sp>
          <p:nvSpPr>
            <p:cNvPr id="87285" name="Freeform 84">
              <a:extLst>
                <a:ext uri="{FF2B5EF4-FFF2-40B4-BE49-F238E27FC236}">
                  <a16:creationId xmlns:a16="http://schemas.microsoft.com/office/drawing/2014/main" id="{CF6D849C-6A97-48D5-A1AC-26C7D3E6C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6" name="TextBox 1">
              <a:extLst>
                <a:ext uri="{FF2B5EF4-FFF2-40B4-BE49-F238E27FC236}">
                  <a16:creationId xmlns:a16="http://schemas.microsoft.com/office/drawing/2014/main" id="{B7DE2259-F195-48E2-9DB7-C450B88CEE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1" name="Group 135">
            <a:extLst>
              <a:ext uri="{FF2B5EF4-FFF2-40B4-BE49-F238E27FC236}">
                <a16:creationId xmlns:a16="http://schemas.microsoft.com/office/drawing/2014/main" id="{134F13B4-1B6D-4050-9233-117E6BE932B5}"/>
              </a:ext>
            </a:extLst>
          </p:cNvPr>
          <p:cNvGrpSpPr>
            <a:grpSpLocks/>
          </p:cNvGrpSpPr>
          <p:nvPr/>
        </p:nvGrpSpPr>
        <p:grpSpPr bwMode="auto">
          <a:xfrm>
            <a:off x="6334125" y="2495550"/>
            <a:ext cx="649288" cy="417513"/>
            <a:chOff x="3053396" y="4304255"/>
            <a:chExt cx="648422" cy="418253"/>
          </a:xfrm>
        </p:grpSpPr>
        <p:sp>
          <p:nvSpPr>
            <p:cNvPr id="87283" name="Freeform 84">
              <a:extLst>
                <a:ext uri="{FF2B5EF4-FFF2-40B4-BE49-F238E27FC236}">
                  <a16:creationId xmlns:a16="http://schemas.microsoft.com/office/drawing/2014/main" id="{6EE12014-7173-4A02-80B9-4ADB8F49A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4" name="TextBox 137">
              <a:extLst>
                <a:ext uri="{FF2B5EF4-FFF2-40B4-BE49-F238E27FC236}">
                  <a16:creationId xmlns:a16="http://schemas.microsoft.com/office/drawing/2014/main" id="{8F1BDB08-AE72-4985-B5F0-81CA2B0DE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2" name="Group 138">
            <a:extLst>
              <a:ext uri="{FF2B5EF4-FFF2-40B4-BE49-F238E27FC236}">
                <a16:creationId xmlns:a16="http://schemas.microsoft.com/office/drawing/2014/main" id="{FF232339-7254-4B6A-822C-D5BCB8CC993C}"/>
              </a:ext>
            </a:extLst>
          </p:cNvPr>
          <p:cNvGrpSpPr>
            <a:grpSpLocks/>
          </p:cNvGrpSpPr>
          <p:nvPr/>
        </p:nvGrpSpPr>
        <p:grpSpPr bwMode="auto">
          <a:xfrm>
            <a:off x="1241425" y="5353050"/>
            <a:ext cx="647700" cy="417513"/>
            <a:chOff x="3053396" y="4304255"/>
            <a:chExt cx="648422" cy="418253"/>
          </a:xfrm>
        </p:grpSpPr>
        <p:sp>
          <p:nvSpPr>
            <p:cNvPr id="87281" name="Freeform 84">
              <a:extLst>
                <a:ext uri="{FF2B5EF4-FFF2-40B4-BE49-F238E27FC236}">
                  <a16:creationId xmlns:a16="http://schemas.microsoft.com/office/drawing/2014/main" id="{0346F4C1-611F-427D-8FFD-5785FF0C6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2" name="TextBox 140">
              <a:extLst>
                <a:ext uri="{FF2B5EF4-FFF2-40B4-BE49-F238E27FC236}">
                  <a16:creationId xmlns:a16="http://schemas.microsoft.com/office/drawing/2014/main" id="{06EE1A34-4778-470B-9576-056FCB6DF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3" name="Group 141">
            <a:extLst>
              <a:ext uri="{FF2B5EF4-FFF2-40B4-BE49-F238E27FC236}">
                <a16:creationId xmlns:a16="http://schemas.microsoft.com/office/drawing/2014/main" id="{8B0B2A1C-A801-44BF-93D0-B1EA0E7E6C83}"/>
              </a:ext>
            </a:extLst>
          </p:cNvPr>
          <p:cNvGrpSpPr>
            <a:grpSpLocks/>
          </p:cNvGrpSpPr>
          <p:nvPr/>
        </p:nvGrpSpPr>
        <p:grpSpPr bwMode="auto">
          <a:xfrm>
            <a:off x="822325" y="4730750"/>
            <a:ext cx="647700" cy="417513"/>
            <a:chOff x="3053396" y="4304255"/>
            <a:chExt cx="648422" cy="418253"/>
          </a:xfrm>
        </p:grpSpPr>
        <p:sp>
          <p:nvSpPr>
            <p:cNvPr id="87279" name="Freeform 84">
              <a:extLst>
                <a:ext uri="{FF2B5EF4-FFF2-40B4-BE49-F238E27FC236}">
                  <a16:creationId xmlns:a16="http://schemas.microsoft.com/office/drawing/2014/main" id="{72D51C9D-9746-4ED3-B131-F2D0FACB8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80" name="TextBox 143">
              <a:extLst>
                <a:ext uri="{FF2B5EF4-FFF2-40B4-BE49-F238E27FC236}">
                  <a16:creationId xmlns:a16="http://schemas.microsoft.com/office/drawing/2014/main" id="{E9C177A9-534A-4948-9507-D7D95A011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4" name="Group 147">
            <a:extLst>
              <a:ext uri="{FF2B5EF4-FFF2-40B4-BE49-F238E27FC236}">
                <a16:creationId xmlns:a16="http://schemas.microsoft.com/office/drawing/2014/main" id="{5A09D04D-FAA8-470E-9438-3A26D0D0B5AF}"/>
              </a:ext>
            </a:extLst>
          </p:cNvPr>
          <p:cNvGrpSpPr>
            <a:grpSpLocks/>
          </p:cNvGrpSpPr>
          <p:nvPr/>
        </p:nvGrpSpPr>
        <p:grpSpPr bwMode="auto">
          <a:xfrm>
            <a:off x="7083425" y="2927350"/>
            <a:ext cx="649288" cy="417513"/>
            <a:chOff x="3053396" y="4304255"/>
            <a:chExt cx="648422" cy="418253"/>
          </a:xfrm>
        </p:grpSpPr>
        <p:sp>
          <p:nvSpPr>
            <p:cNvPr id="87277" name="Freeform 84">
              <a:extLst>
                <a:ext uri="{FF2B5EF4-FFF2-40B4-BE49-F238E27FC236}">
                  <a16:creationId xmlns:a16="http://schemas.microsoft.com/office/drawing/2014/main" id="{BA21B594-BD48-4215-9988-775B22B17F9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8" name="TextBox 149">
              <a:extLst>
                <a:ext uri="{FF2B5EF4-FFF2-40B4-BE49-F238E27FC236}">
                  <a16:creationId xmlns:a16="http://schemas.microsoft.com/office/drawing/2014/main" id="{AC70E9B4-B41A-4F28-89B9-14106EBE75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5" name="Group 150">
            <a:extLst>
              <a:ext uri="{FF2B5EF4-FFF2-40B4-BE49-F238E27FC236}">
                <a16:creationId xmlns:a16="http://schemas.microsoft.com/office/drawing/2014/main" id="{1C4C20E9-126D-4CCB-A965-A3820EA97E44}"/>
              </a:ext>
            </a:extLst>
          </p:cNvPr>
          <p:cNvGrpSpPr>
            <a:grpSpLocks/>
          </p:cNvGrpSpPr>
          <p:nvPr/>
        </p:nvGrpSpPr>
        <p:grpSpPr bwMode="auto">
          <a:xfrm>
            <a:off x="3425825" y="2000250"/>
            <a:ext cx="649288" cy="417513"/>
            <a:chOff x="3053396" y="4304255"/>
            <a:chExt cx="648422" cy="418253"/>
          </a:xfrm>
        </p:grpSpPr>
        <p:sp>
          <p:nvSpPr>
            <p:cNvPr id="87275" name="Freeform 84">
              <a:extLst>
                <a:ext uri="{FF2B5EF4-FFF2-40B4-BE49-F238E27FC236}">
                  <a16:creationId xmlns:a16="http://schemas.microsoft.com/office/drawing/2014/main" id="{20B2A6A7-5CF2-4F51-9A4F-56AB8F9F7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6" name="TextBox 152">
              <a:extLst>
                <a:ext uri="{FF2B5EF4-FFF2-40B4-BE49-F238E27FC236}">
                  <a16:creationId xmlns:a16="http://schemas.microsoft.com/office/drawing/2014/main" id="{E07C5230-8798-4004-BD83-6E9D70845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6" name="Group 156">
            <a:extLst>
              <a:ext uri="{FF2B5EF4-FFF2-40B4-BE49-F238E27FC236}">
                <a16:creationId xmlns:a16="http://schemas.microsoft.com/office/drawing/2014/main" id="{252E7C01-5BD1-4F96-BA5C-2EE97DE9431A}"/>
              </a:ext>
            </a:extLst>
          </p:cNvPr>
          <p:cNvGrpSpPr>
            <a:grpSpLocks/>
          </p:cNvGrpSpPr>
          <p:nvPr/>
        </p:nvGrpSpPr>
        <p:grpSpPr bwMode="auto">
          <a:xfrm>
            <a:off x="4340225" y="1974850"/>
            <a:ext cx="649288" cy="417513"/>
            <a:chOff x="3053396" y="4304255"/>
            <a:chExt cx="648422" cy="418253"/>
          </a:xfrm>
        </p:grpSpPr>
        <p:sp>
          <p:nvSpPr>
            <p:cNvPr id="87273" name="Freeform 84">
              <a:extLst>
                <a:ext uri="{FF2B5EF4-FFF2-40B4-BE49-F238E27FC236}">
                  <a16:creationId xmlns:a16="http://schemas.microsoft.com/office/drawing/2014/main" id="{929EDCFB-4EFE-4C65-A870-8260FFFDB2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4" name="TextBox 158">
              <a:extLst>
                <a:ext uri="{FF2B5EF4-FFF2-40B4-BE49-F238E27FC236}">
                  <a16:creationId xmlns:a16="http://schemas.microsoft.com/office/drawing/2014/main" id="{1AA8952C-D0B5-4C2E-B503-D942D4F64A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7" name="Group 160">
            <a:extLst>
              <a:ext uri="{FF2B5EF4-FFF2-40B4-BE49-F238E27FC236}">
                <a16:creationId xmlns:a16="http://schemas.microsoft.com/office/drawing/2014/main" id="{70138A91-C374-4550-8A8A-340EE60A7055}"/>
              </a:ext>
            </a:extLst>
          </p:cNvPr>
          <p:cNvGrpSpPr>
            <a:grpSpLocks/>
          </p:cNvGrpSpPr>
          <p:nvPr/>
        </p:nvGrpSpPr>
        <p:grpSpPr bwMode="auto">
          <a:xfrm>
            <a:off x="7400925" y="5607050"/>
            <a:ext cx="649288" cy="417513"/>
            <a:chOff x="3053396" y="4304255"/>
            <a:chExt cx="648422" cy="418253"/>
          </a:xfrm>
        </p:grpSpPr>
        <p:sp>
          <p:nvSpPr>
            <p:cNvPr id="87271" name="Freeform 84">
              <a:extLst>
                <a:ext uri="{FF2B5EF4-FFF2-40B4-BE49-F238E27FC236}">
                  <a16:creationId xmlns:a16="http://schemas.microsoft.com/office/drawing/2014/main" id="{886E591F-1004-438B-9B3A-D4B3C54BA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2" name="TextBox 162">
              <a:extLst>
                <a:ext uri="{FF2B5EF4-FFF2-40B4-BE49-F238E27FC236}">
                  <a16:creationId xmlns:a16="http://schemas.microsoft.com/office/drawing/2014/main" id="{750EC9F9-0E68-4172-9960-A52572D80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8" name="Group 163">
            <a:extLst>
              <a:ext uri="{FF2B5EF4-FFF2-40B4-BE49-F238E27FC236}">
                <a16:creationId xmlns:a16="http://schemas.microsoft.com/office/drawing/2014/main" id="{99E8A202-8833-4241-9323-B6689A9A3D06}"/>
              </a:ext>
            </a:extLst>
          </p:cNvPr>
          <p:cNvGrpSpPr>
            <a:grpSpLocks/>
          </p:cNvGrpSpPr>
          <p:nvPr/>
        </p:nvGrpSpPr>
        <p:grpSpPr bwMode="auto">
          <a:xfrm>
            <a:off x="8239125" y="4959350"/>
            <a:ext cx="649288" cy="417513"/>
            <a:chOff x="3053396" y="4304255"/>
            <a:chExt cx="648422" cy="418253"/>
          </a:xfrm>
        </p:grpSpPr>
        <p:sp>
          <p:nvSpPr>
            <p:cNvPr id="87269" name="Freeform 84">
              <a:extLst>
                <a:ext uri="{FF2B5EF4-FFF2-40B4-BE49-F238E27FC236}">
                  <a16:creationId xmlns:a16="http://schemas.microsoft.com/office/drawing/2014/main" id="{3B243989-5332-4508-960F-BFA775CA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70" name="TextBox 165">
              <a:extLst>
                <a:ext uri="{FF2B5EF4-FFF2-40B4-BE49-F238E27FC236}">
                  <a16:creationId xmlns:a16="http://schemas.microsoft.com/office/drawing/2014/main" id="{D6A5D544-4A10-44A3-B497-E511AD7B5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099" name="Group 169">
            <a:extLst>
              <a:ext uri="{FF2B5EF4-FFF2-40B4-BE49-F238E27FC236}">
                <a16:creationId xmlns:a16="http://schemas.microsoft.com/office/drawing/2014/main" id="{3722333F-87B3-45FC-961E-C98E87C854AA}"/>
              </a:ext>
            </a:extLst>
          </p:cNvPr>
          <p:cNvGrpSpPr>
            <a:grpSpLocks/>
          </p:cNvGrpSpPr>
          <p:nvPr/>
        </p:nvGrpSpPr>
        <p:grpSpPr bwMode="auto">
          <a:xfrm>
            <a:off x="5165725" y="5848350"/>
            <a:ext cx="649288" cy="417513"/>
            <a:chOff x="3053396" y="4304255"/>
            <a:chExt cx="648422" cy="418253"/>
          </a:xfrm>
        </p:grpSpPr>
        <p:sp>
          <p:nvSpPr>
            <p:cNvPr id="87267" name="Freeform 84">
              <a:extLst>
                <a:ext uri="{FF2B5EF4-FFF2-40B4-BE49-F238E27FC236}">
                  <a16:creationId xmlns:a16="http://schemas.microsoft.com/office/drawing/2014/main" id="{7F4F1A50-EF40-4DB8-992C-4646CA975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8" name="TextBox 171">
              <a:extLst>
                <a:ext uri="{FF2B5EF4-FFF2-40B4-BE49-F238E27FC236}">
                  <a16:creationId xmlns:a16="http://schemas.microsoft.com/office/drawing/2014/main" id="{26A67E0A-5866-401D-987F-3B69E3F0F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0" name="Group 172">
            <a:extLst>
              <a:ext uri="{FF2B5EF4-FFF2-40B4-BE49-F238E27FC236}">
                <a16:creationId xmlns:a16="http://schemas.microsoft.com/office/drawing/2014/main" id="{73D1A257-CA5D-4AAB-84A4-35E7A1CC4FF4}"/>
              </a:ext>
            </a:extLst>
          </p:cNvPr>
          <p:cNvGrpSpPr>
            <a:grpSpLocks/>
          </p:cNvGrpSpPr>
          <p:nvPr/>
        </p:nvGrpSpPr>
        <p:grpSpPr bwMode="auto">
          <a:xfrm>
            <a:off x="4251325" y="5988050"/>
            <a:ext cx="649288" cy="417513"/>
            <a:chOff x="3053396" y="4304255"/>
            <a:chExt cx="648422" cy="418253"/>
          </a:xfrm>
        </p:grpSpPr>
        <p:sp>
          <p:nvSpPr>
            <p:cNvPr id="87265" name="Freeform 84">
              <a:extLst>
                <a:ext uri="{FF2B5EF4-FFF2-40B4-BE49-F238E27FC236}">
                  <a16:creationId xmlns:a16="http://schemas.microsoft.com/office/drawing/2014/main" id="{37358CC8-0CD9-41E1-A0E2-00BAE40A1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6" name="TextBox 174">
              <a:extLst>
                <a:ext uri="{FF2B5EF4-FFF2-40B4-BE49-F238E27FC236}">
                  <a16:creationId xmlns:a16="http://schemas.microsoft.com/office/drawing/2014/main" id="{5AC30A48-3FCA-46D1-B43C-160BE6F19C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01" name="Group 175">
            <a:extLst>
              <a:ext uri="{FF2B5EF4-FFF2-40B4-BE49-F238E27FC236}">
                <a16:creationId xmlns:a16="http://schemas.microsoft.com/office/drawing/2014/main" id="{C0F3B207-1842-4FA5-9B00-DA4852332389}"/>
              </a:ext>
            </a:extLst>
          </p:cNvPr>
          <p:cNvGrpSpPr>
            <a:grpSpLocks/>
          </p:cNvGrpSpPr>
          <p:nvPr/>
        </p:nvGrpSpPr>
        <p:grpSpPr bwMode="auto">
          <a:xfrm>
            <a:off x="3032125" y="5835650"/>
            <a:ext cx="649288" cy="417513"/>
            <a:chOff x="3053396" y="4304255"/>
            <a:chExt cx="648422" cy="418253"/>
          </a:xfrm>
        </p:grpSpPr>
        <p:sp>
          <p:nvSpPr>
            <p:cNvPr id="87263" name="Freeform 84">
              <a:extLst>
                <a:ext uri="{FF2B5EF4-FFF2-40B4-BE49-F238E27FC236}">
                  <a16:creationId xmlns:a16="http://schemas.microsoft.com/office/drawing/2014/main" id="{48A68761-A852-4383-85CB-BBC299217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264" name="TextBox 177">
              <a:extLst>
                <a:ext uri="{FF2B5EF4-FFF2-40B4-BE49-F238E27FC236}">
                  <a16:creationId xmlns:a16="http://schemas.microsoft.com/office/drawing/2014/main" id="{53C076BE-51D1-4BC4-BF3B-167C096AD2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sp>
        <p:nvSpPr>
          <p:cNvPr id="87102" name="TextBox 4">
            <a:extLst>
              <a:ext uri="{FF2B5EF4-FFF2-40B4-BE49-F238E27FC236}">
                <a16:creationId xmlns:a16="http://schemas.microsoft.com/office/drawing/2014/main" id="{5E7BAB70-4670-4D7A-B4FB-0F2E4B58845B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5440363" y="1900238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3" name="TextBox 179">
            <a:extLst>
              <a:ext uri="{FF2B5EF4-FFF2-40B4-BE49-F238E27FC236}">
                <a16:creationId xmlns:a16="http://schemas.microsoft.com/office/drawing/2014/main" id="{6DB8010C-4CBE-475F-BA9F-B8DCD0D364A3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7726362" y="3373438"/>
            <a:ext cx="544513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4" name="TextBox 180">
            <a:extLst>
              <a:ext uri="{FF2B5EF4-FFF2-40B4-BE49-F238E27FC236}">
                <a16:creationId xmlns:a16="http://schemas.microsoft.com/office/drawing/2014/main" id="{034E568B-D0B5-467A-B5F0-F68DEFAED2A0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6394450" y="5884863"/>
            <a:ext cx="5445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5" name="TextBox 181">
            <a:extLst>
              <a:ext uri="{FF2B5EF4-FFF2-40B4-BE49-F238E27FC236}">
                <a16:creationId xmlns:a16="http://schemas.microsoft.com/office/drawing/2014/main" id="{10142545-D7DE-4184-9741-48021ED3BF84}"/>
              </a:ext>
            </a:extLst>
          </p:cNvPr>
          <p:cNvSpPr txBox="1">
            <a:spLocks noChangeArrowheads="1"/>
          </p:cNvSpPr>
          <p:nvPr/>
        </p:nvSpPr>
        <p:spPr bwMode="auto">
          <a:xfrm rot="-9948738">
            <a:off x="2027238" y="5789613"/>
            <a:ext cx="542925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6" name="TextBox 182">
            <a:extLst>
              <a:ext uri="{FF2B5EF4-FFF2-40B4-BE49-F238E27FC236}">
                <a16:creationId xmlns:a16="http://schemas.microsoft.com/office/drawing/2014/main" id="{AFA01EC5-9419-4B38-97AE-B8036C70B6E2}"/>
              </a:ext>
            </a:extLst>
          </p:cNvPr>
          <p:cNvSpPr txBox="1">
            <a:spLocks noChangeArrowheads="1"/>
          </p:cNvSpPr>
          <p:nvPr/>
        </p:nvSpPr>
        <p:spPr bwMode="auto">
          <a:xfrm rot="-4992697">
            <a:off x="440532" y="3482181"/>
            <a:ext cx="5445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sp>
        <p:nvSpPr>
          <p:cNvPr id="87107" name="TextBox 183">
            <a:extLst>
              <a:ext uri="{FF2B5EF4-FFF2-40B4-BE49-F238E27FC236}">
                <a16:creationId xmlns:a16="http://schemas.microsoft.com/office/drawing/2014/main" id="{ADBB043C-3D69-4FF4-A410-EABDB58130B2}"/>
              </a:ext>
            </a:extLst>
          </p:cNvPr>
          <p:cNvSpPr txBox="1">
            <a:spLocks noChangeArrowheads="1"/>
          </p:cNvSpPr>
          <p:nvPr/>
        </p:nvSpPr>
        <p:spPr bwMode="auto">
          <a:xfrm rot="-1017263">
            <a:off x="2627313" y="1849438"/>
            <a:ext cx="5429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>
                <a:solidFill>
                  <a:srgbClr val="0000FF"/>
                </a:solidFill>
              </a:rPr>
              <a:t>…</a:t>
            </a:r>
          </a:p>
        </p:txBody>
      </p:sp>
      <p:cxnSp>
        <p:nvCxnSpPr>
          <p:cNvPr id="87108" name="Straight Connector 12">
            <a:extLst>
              <a:ext uri="{FF2B5EF4-FFF2-40B4-BE49-F238E27FC236}">
                <a16:creationId xmlns:a16="http://schemas.microsoft.com/office/drawing/2014/main" id="{D91F8607-0D64-4D7A-BECD-FAF71536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2838" y="2609850"/>
            <a:ext cx="238125" cy="261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09" name="Straight Connector 502">
            <a:extLst>
              <a:ext uri="{FF2B5EF4-FFF2-40B4-BE49-F238E27FC236}">
                <a16:creationId xmlns:a16="http://schemas.microsoft.com/office/drawing/2014/main" id="{3F141EC2-99DD-4513-8B36-3F9C4C58AA2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916363" y="2411413"/>
            <a:ext cx="307975" cy="5730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0" name="Straight Connector 503">
            <a:extLst>
              <a:ext uri="{FF2B5EF4-FFF2-40B4-BE49-F238E27FC236}">
                <a16:creationId xmlns:a16="http://schemas.microsoft.com/office/drawing/2014/main" id="{FF9C1F6B-369A-4A1B-B8B9-185044A45E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25950" y="2389188"/>
            <a:ext cx="384175" cy="5794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1" name="Straight Connector 504">
            <a:extLst>
              <a:ext uri="{FF2B5EF4-FFF2-40B4-BE49-F238E27FC236}">
                <a16:creationId xmlns:a16="http://schemas.microsoft.com/office/drawing/2014/main" id="{6D37CF17-0F46-4666-B5E3-11F848F7BD4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770688" y="2900363"/>
            <a:ext cx="215900" cy="10461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2" name="Straight Connector 505">
            <a:extLst>
              <a:ext uri="{FF2B5EF4-FFF2-40B4-BE49-F238E27FC236}">
                <a16:creationId xmlns:a16="http://schemas.microsoft.com/office/drawing/2014/main" id="{3453C7FE-75CC-4528-951D-045C10F7926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137400" y="3251200"/>
            <a:ext cx="2413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3" name="Straight Connector 507">
            <a:extLst>
              <a:ext uri="{FF2B5EF4-FFF2-40B4-BE49-F238E27FC236}">
                <a16:creationId xmlns:a16="http://schemas.microsoft.com/office/drawing/2014/main" id="{595A6362-6FF1-44BE-8339-0CA66A60179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454900" y="4573588"/>
            <a:ext cx="796925" cy="6143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4" name="Straight Connector 510">
            <a:extLst>
              <a:ext uri="{FF2B5EF4-FFF2-40B4-BE49-F238E27FC236}">
                <a16:creationId xmlns:a16="http://schemas.microsoft.com/office/drawing/2014/main" id="{8333E783-FF50-4519-B5ED-79B81FF560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6863" y="5045075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5" name="Straight Connector 512">
            <a:extLst>
              <a:ext uri="{FF2B5EF4-FFF2-40B4-BE49-F238E27FC236}">
                <a16:creationId xmlns:a16="http://schemas.microsoft.com/office/drawing/2014/main" id="{F0C27059-E598-4A27-80CD-204D9520A51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790700" y="5160963"/>
            <a:ext cx="401638" cy="209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16" name="Straight Connector 513">
            <a:extLst>
              <a:ext uri="{FF2B5EF4-FFF2-40B4-BE49-F238E27FC236}">
                <a16:creationId xmlns:a16="http://schemas.microsoft.com/office/drawing/2014/main" id="{851A1B99-63AD-44F2-9290-F9BB9AE5CEE6}"/>
              </a:ext>
            </a:extLst>
          </p:cNvPr>
          <p:cNvCxnSpPr>
            <a:cxnSpLocks noChangeShapeType="1"/>
            <a:endCxn id="444" idx="2"/>
          </p:cNvCxnSpPr>
          <p:nvPr/>
        </p:nvCxnSpPr>
        <p:spPr bwMode="auto">
          <a:xfrm>
            <a:off x="1384300" y="5018088"/>
            <a:ext cx="450850" cy="1158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17" name="Footer Placeholder 2">
            <a:extLst>
              <a:ext uri="{FF2B5EF4-FFF2-40B4-BE49-F238E27FC236}">
                <a16:creationId xmlns:a16="http://schemas.microsoft.com/office/drawing/2014/main" id="{78C8438E-D604-4BD5-BABE-274273E5CF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7118" name="Slide Number Placeholder 3">
            <a:extLst>
              <a:ext uri="{FF2B5EF4-FFF2-40B4-BE49-F238E27FC236}">
                <a16:creationId xmlns:a16="http://schemas.microsoft.com/office/drawing/2014/main" id="{292B1156-3E35-4229-8897-A1A3420A915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E50DC1F-AEF3-48C0-979D-CFB0FDD842B4}" type="slidenum">
              <a:rPr lang="en-US" altLang="en-US" sz="1200">
                <a:latin typeface="Tahoma" panose="020B0604030504040204" pitchFamily="34" charset="0"/>
              </a:rPr>
              <a:pPr/>
              <a:t>39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87119" name="Group 347">
            <a:extLst>
              <a:ext uri="{FF2B5EF4-FFF2-40B4-BE49-F238E27FC236}">
                <a16:creationId xmlns:a16="http://schemas.microsoft.com/office/drawing/2014/main" id="{D958CF49-7008-46DE-BC7C-882C16C2493B}"/>
              </a:ext>
            </a:extLst>
          </p:cNvPr>
          <p:cNvGrpSpPr>
            <a:grpSpLocks/>
          </p:cNvGrpSpPr>
          <p:nvPr/>
        </p:nvGrpSpPr>
        <p:grpSpPr bwMode="auto">
          <a:xfrm>
            <a:off x="6818313" y="3868738"/>
            <a:ext cx="530225" cy="214312"/>
            <a:chOff x="1871277" y="1576300"/>
            <a:chExt cx="1128371" cy="437860"/>
          </a:xfrm>
        </p:grpSpPr>
        <p:sp>
          <p:nvSpPr>
            <p:cNvPr id="588" name="Oval 587">
              <a:extLst>
                <a:ext uri="{FF2B5EF4-FFF2-40B4-BE49-F238E27FC236}">
                  <a16:creationId xmlns:a16="http://schemas.microsoft.com/office/drawing/2014/main" id="{4FE990DF-6BE6-4D63-9767-D1A136376A0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9" name="Rectangle 588">
              <a:extLst>
                <a:ext uri="{FF2B5EF4-FFF2-40B4-BE49-F238E27FC236}">
                  <a16:creationId xmlns:a16="http://schemas.microsoft.com/office/drawing/2014/main" id="{4E59697B-84C2-4EE2-A7D8-124C88A92BEC}"/>
                </a:ext>
              </a:extLst>
            </p:cNvPr>
            <p:cNvSpPr/>
            <p:nvPr/>
          </p:nvSpPr>
          <p:spPr bwMode="auto">
            <a:xfrm>
              <a:off x="1871277" y="1738471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0" name="Oval 589">
              <a:extLst>
                <a:ext uri="{FF2B5EF4-FFF2-40B4-BE49-F238E27FC236}">
                  <a16:creationId xmlns:a16="http://schemas.microsoft.com/office/drawing/2014/main" id="{3667765A-FEC9-4E50-B600-61B25835F44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91" name="Freeform 590">
              <a:extLst>
                <a:ext uri="{FF2B5EF4-FFF2-40B4-BE49-F238E27FC236}">
                  <a16:creationId xmlns:a16="http://schemas.microsoft.com/office/drawing/2014/main" id="{A64D13A7-BDC5-4916-A09C-1DFB3ECF7357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1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92" name="Freeform 591">
              <a:extLst>
                <a:ext uri="{FF2B5EF4-FFF2-40B4-BE49-F238E27FC236}">
                  <a16:creationId xmlns:a16="http://schemas.microsoft.com/office/drawing/2014/main" id="{22F2DFBB-CC3E-4F6C-8EC4-C6D749F83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3" name="Freeform 592">
              <a:extLst>
                <a:ext uri="{FF2B5EF4-FFF2-40B4-BE49-F238E27FC236}">
                  <a16:creationId xmlns:a16="http://schemas.microsoft.com/office/drawing/2014/main" id="{455AFA26-7D18-4060-8B1E-BAEA8E268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B990B7B3-B932-4577-B2BB-543601F49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95" name="Straight Connector 594">
              <a:extLst>
                <a:ext uri="{FF2B5EF4-FFF2-40B4-BE49-F238E27FC236}">
                  <a16:creationId xmlns:a16="http://schemas.microsoft.com/office/drawing/2014/main" id="{13DA6DAC-EC5A-41C5-B676-CA186391E32C}"/>
                </a:ext>
              </a:extLst>
            </p:cNvPr>
            <p:cNvCxnSpPr>
              <a:cxnSpLocks noChangeShapeType="1"/>
              <a:endCxn id="59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96" name="Straight Connector 595">
              <a:extLst>
                <a:ext uri="{FF2B5EF4-FFF2-40B4-BE49-F238E27FC236}">
                  <a16:creationId xmlns:a16="http://schemas.microsoft.com/office/drawing/2014/main" id="{3AB3861B-2634-4BA9-99AF-1BBDB8E9AF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0" name="Group 347">
            <a:extLst>
              <a:ext uri="{FF2B5EF4-FFF2-40B4-BE49-F238E27FC236}">
                <a16:creationId xmlns:a16="http://schemas.microsoft.com/office/drawing/2014/main" id="{764AD30C-3141-440B-A0A0-4E9042879968}"/>
              </a:ext>
            </a:extLst>
          </p:cNvPr>
          <p:cNvGrpSpPr>
            <a:grpSpLocks/>
          </p:cNvGrpSpPr>
          <p:nvPr/>
        </p:nvGrpSpPr>
        <p:grpSpPr bwMode="auto">
          <a:xfrm>
            <a:off x="7050088" y="4464050"/>
            <a:ext cx="530225" cy="214313"/>
            <a:chOff x="1871277" y="1576300"/>
            <a:chExt cx="1128371" cy="437860"/>
          </a:xfrm>
        </p:grpSpPr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4D96FD37-52A1-4EA6-B73A-0A6164A3B47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0" name="Rectangle 579">
              <a:extLst>
                <a:ext uri="{FF2B5EF4-FFF2-40B4-BE49-F238E27FC236}">
                  <a16:creationId xmlns:a16="http://schemas.microsoft.com/office/drawing/2014/main" id="{2445EE6F-E382-4F78-A3EC-AACFD2C0D1D3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1" name="Oval 580">
              <a:extLst>
                <a:ext uri="{FF2B5EF4-FFF2-40B4-BE49-F238E27FC236}">
                  <a16:creationId xmlns:a16="http://schemas.microsoft.com/office/drawing/2014/main" id="{8568329A-546E-4390-A08A-02085FC43BC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82" name="Freeform 581">
              <a:extLst>
                <a:ext uri="{FF2B5EF4-FFF2-40B4-BE49-F238E27FC236}">
                  <a16:creationId xmlns:a16="http://schemas.microsoft.com/office/drawing/2014/main" id="{2B3AF5DA-3752-4816-A71A-20B5F80D3F1D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83" name="Freeform 582">
              <a:extLst>
                <a:ext uri="{FF2B5EF4-FFF2-40B4-BE49-F238E27FC236}">
                  <a16:creationId xmlns:a16="http://schemas.microsoft.com/office/drawing/2014/main" id="{2E5EA170-1647-4A8D-9E15-46330D273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4" name="Freeform 583">
              <a:extLst>
                <a:ext uri="{FF2B5EF4-FFF2-40B4-BE49-F238E27FC236}">
                  <a16:creationId xmlns:a16="http://schemas.microsoft.com/office/drawing/2014/main" id="{31965DAD-8397-433B-8911-1623A53F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85" name="Freeform 584">
              <a:extLst>
                <a:ext uri="{FF2B5EF4-FFF2-40B4-BE49-F238E27FC236}">
                  <a16:creationId xmlns:a16="http://schemas.microsoft.com/office/drawing/2014/main" id="{BBDBCEC8-DFD8-460A-A3F1-F5ECC8BC8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86" name="Straight Connector 585">
              <a:extLst>
                <a:ext uri="{FF2B5EF4-FFF2-40B4-BE49-F238E27FC236}">
                  <a16:creationId xmlns:a16="http://schemas.microsoft.com/office/drawing/2014/main" id="{5DBEDA44-C9BD-4139-8FC0-7C7819BE5AB0}"/>
                </a:ext>
              </a:extLst>
            </p:cNvPr>
            <p:cNvCxnSpPr>
              <a:cxnSpLocks noChangeShapeType="1"/>
              <a:endCxn id="58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7" name="Straight Connector 586">
              <a:extLst>
                <a:ext uri="{FF2B5EF4-FFF2-40B4-BE49-F238E27FC236}">
                  <a16:creationId xmlns:a16="http://schemas.microsoft.com/office/drawing/2014/main" id="{42CCFA84-008A-4568-A293-2D136FE1AB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1" name="Group 347">
            <a:extLst>
              <a:ext uri="{FF2B5EF4-FFF2-40B4-BE49-F238E27FC236}">
                <a16:creationId xmlns:a16="http://schemas.microsoft.com/office/drawing/2014/main" id="{6D2B1AAB-2CC4-4D38-86DA-1C0A80278462}"/>
              </a:ext>
            </a:extLst>
          </p:cNvPr>
          <p:cNvGrpSpPr>
            <a:grpSpLocks/>
          </p:cNvGrpSpPr>
          <p:nvPr/>
        </p:nvGrpSpPr>
        <p:grpSpPr bwMode="auto">
          <a:xfrm>
            <a:off x="4959350" y="4514850"/>
            <a:ext cx="530225" cy="214313"/>
            <a:chOff x="1871277" y="1576300"/>
            <a:chExt cx="1128371" cy="437860"/>
          </a:xfrm>
        </p:grpSpPr>
        <p:sp>
          <p:nvSpPr>
            <p:cNvPr id="534" name="Oval 533">
              <a:extLst>
                <a:ext uri="{FF2B5EF4-FFF2-40B4-BE49-F238E27FC236}">
                  <a16:creationId xmlns:a16="http://schemas.microsoft.com/office/drawing/2014/main" id="{E21A0DCF-8528-40F6-B11B-206F6716F2C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5" name="Rectangle 534">
              <a:extLst>
                <a:ext uri="{FF2B5EF4-FFF2-40B4-BE49-F238E27FC236}">
                  <a16:creationId xmlns:a16="http://schemas.microsoft.com/office/drawing/2014/main" id="{20C60958-01D3-4006-93B0-3E06C1F7713E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6" name="Oval 535">
              <a:extLst>
                <a:ext uri="{FF2B5EF4-FFF2-40B4-BE49-F238E27FC236}">
                  <a16:creationId xmlns:a16="http://schemas.microsoft.com/office/drawing/2014/main" id="{CB5C7CDD-7187-44C6-86FD-16CE872581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37" name="Freeform 536">
              <a:extLst>
                <a:ext uri="{FF2B5EF4-FFF2-40B4-BE49-F238E27FC236}">
                  <a16:creationId xmlns:a16="http://schemas.microsoft.com/office/drawing/2014/main" id="{9A1AA1E8-4253-4F6B-A11B-2A7E2BE4747B}"/>
                </a:ext>
              </a:extLst>
            </p:cNvPr>
            <p:cNvSpPr/>
            <p:nvPr/>
          </p:nvSpPr>
          <p:spPr bwMode="auto">
            <a:xfrm>
              <a:off x="2158438" y="1673602"/>
              <a:ext cx="550671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8" name="Freeform 537">
              <a:extLst>
                <a:ext uri="{FF2B5EF4-FFF2-40B4-BE49-F238E27FC236}">
                  <a16:creationId xmlns:a16="http://schemas.microsoft.com/office/drawing/2014/main" id="{1D852462-28A5-47A4-B31E-C0941A5AA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EB176261-CDCD-4466-9EBA-4131926DB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0" name="Freeform 539">
              <a:extLst>
                <a:ext uri="{FF2B5EF4-FFF2-40B4-BE49-F238E27FC236}">
                  <a16:creationId xmlns:a16="http://schemas.microsoft.com/office/drawing/2014/main" id="{70D32745-4251-40F4-BF71-9CE59EA7F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41" name="Straight Connector 540">
              <a:extLst>
                <a:ext uri="{FF2B5EF4-FFF2-40B4-BE49-F238E27FC236}">
                  <a16:creationId xmlns:a16="http://schemas.microsoft.com/office/drawing/2014/main" id="{633D08B9-9896-4E02-88A9-DE937DA212C1}"/>
                </a:ext>
              </a:extLst>
            </p:cNvPr>
            <p:cNvCxnSpPr>
              <a:cxnSpLocks noChangeShapeType="1"/>
              <a:endCxn id="53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42" name="Straight Connector 541">
              <a:extLst>
                <a:ext uri="{FF2B5EF4-FFF2-40B4-BE49-F238E27FC236}">
                  <a16:creationId xmlns:a16="http://schemas.microsoft.com/office/drawing/2014/main" id="{F28B1B9F-8B5D-4427-8DCC-33C9BBE583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22" name="Straight Connector 508">
            <a:extLst>
              <a:ext uri="{FF2B5EF4-FFF2-40B4-BE49-F238E27FC236}">
                <a16:creationId xmlns:a16="http://schemas.microsoft.com/office/drawing/2014/main" id="{1AE2C96E-17FA-48A0-975F-9C8E3521C5A3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96050" y="4722813"/>
            <a:ext cx="1047750" cy="9667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23" name="Group 347">
            <a:extLst>
              <a:ext uri="{FF2B5EF4-FFF2-40B4-BE49-F238E27FC236}">
                <a16:creationId xmlns:a16="http://schemas.microsoft.com/office/drawing/2014/main" id="{72E76730-1E0D-4C7B-8F75-6C0926D1D0E5}"/>
              </a:ext>
            </a:extLst>
          </p:cNvPr>
          <p:cNvGrpSpPr>
            <a:grpSpLocks/>
          </p:cNvGrpSpPr>
          <p:nvPr/>
        </p:nvGrpSpPr>
        <p:grpSpPr bwMode="auto">
          <a:xfrm>
            <a:off x="2143125" y="4305300"/>
            <a:ext cx="484188" cy="211138"/>
            <a:chOff x="1871277" y="1576300"/>
            <a:chExt cx="1128371" cy="437860"/>
          </a:xfrm>
        </p:grpSpPr>
        <p:sp>
          <p:nvSpPr>
            <p:cNvPr id="505" name="Oval 504">
              <a:extLst>
                <a:ext uri="{FF2B5EF4-FFF2-40B4-BE49-F238E27FC236}">
                  <a16:creationId xmlns:a16="http://schemas.microsoft.com/office/drawing/2014/main" id="{CFA953DF-5A5F-4ED1-8AC1-1A70A9B4578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6" name="Rectangle 505">
              <a:extLst>
                <a:ext uri="{FF2B5EF4-FFF2-40B4-BE49-F238E27FC236}">
                  <a16:creationId xmlns:a16="http://schemas.microsoft.com/office/drawing/2014/main" id="{912DFCEE-8F15-4DD8-A1AC-99E86C27924F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7" name="Oval 506">
              <a:extLst>
                <a:ext uri="{FF2B5EF4-FFF2-40B4-BE49-F238E27FC236}">
                  <a16:creationId xmlns:a16="http://schemas.microsoft.com/office/drawing/2014/main" id="{645C9101-1FAB-4AE8-9F68-580F685F5F1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8" name="Freeform 507">
              <a:extLst>
                <a:ext uri="{FF2B5EF4-FFF2-40B4-BE49-F238E27FC236}">
                  <a16:creationId xmlns:a16="http://schemas.microsoft.com/office/drawing/2014/main" id="{B893AAC7-2DED-468E-93F3-C2E57B88EC10}"/>
                </a:ext>
              </a:extLst>
            </p:cNvPr>
            <p:cNvSpPr/>
            <p:nvPr/>
          </p:nvSpPr>
          <p:spPr bwMode="auto">
            <a:xfrm>
              <a:off x="2159844" y="1671774"/>
              <a:ext cx="547537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09" name="Freeform 508">
              <a:extLst>
                <a:ext uri="{FF2B5EF4-FFF2-40B4-BE49-F238E27FC236}">
                  <a16:creationId xmlns:a16="http://schemas.microsoft.com/office/drawing/2014/main" id="{EFCB6FE6-A24F-4B99-821F-0D5FE93CE4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0" name="Freeform 509">
              <a:extLst>
                <a:ext uri="{FF2B5EF4-FFF2-40B4-BE49-F238E27FC236}">
                  <a16:creationId xmlns:a16="http://schemas.microsoft.com/office/drawing/2014/main" id="{D86AFE60-DE1C-4755-ADDB-A4F6085DB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051043D1-0952-4A10-83F0-5139044E1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12" name="Straight Connector 511">
              <a:extLst>
                <a:ext uri="{FF2B5EF4-FFF2-40B4-BE49-F238E27FC236}">
                  <a16:creationId xmlns:a16="http://schemas.microsoft.com/office/drawing/2014/main" id="{5B4132FB-0D15-4F38-97EC-FCB6C6F7249D}"/>
                </a:ext>
              </a:extLst>
            </p:cNvPr>
            <p:cNvCxnSpPr>
              <a:cxnSpLocks noChangeShapeType="1"/>
              <a:endCxn id="507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13" name="Straight Connector 512">
              <a:extLst>
                <a:ext uri="{FF2B5EF4-FFF2-40B4-BE49-F238E27FC236}">
                  <a16:creationId xmlns:a16="http://schemas.microsoft.com/office/drawing/2014/main" id="{6B179045-9D1D-43BE-BC4F-EA286AEA8F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4" name="Group 347">
            <a:extLst>
              <a:ext uri="{FF2B5EF4-FFF2-40B4-BE49-F238E27FC236}">
                <a16:creationId xmlns:a16="http://schemas.microsoft.com/office/drawing/2014/main" id="{1669FA83-F8B7-4F7E-AE17-3C3FB7476279}"/>
              </a:ext>
            </a:extLst>
          </p:cNvPr>
          <p:cNvGrpSpPr>
            <a:grpSpLocks/>
          </p:cNvGrpSpPr>
          <p:nvPr/>
        </p:nvGrpSpPr>
        <p:grpSpPr bwMode="auto">
          <a:xfrm>
            <a:off x="3744913" y="5006975"/>
            <a:ext cx="484187" cy="211138"/>
            <a:chOff x="1871277" y="1576300"/>
            <a:chExt cx="1128371" cy="437860"/>
          </a:xfrm>
        </p:grpSpPr>
        <p:sp>
          <p:nvSpPr>
            <p:cNvPr id="487" name="Oval 486">
              <a:extLst>
                <a:ext uri="{FF2B5EF4-FFF2-40B4-BE49-F238E27FC236}">
                  <a16:creationId xmlns:a16="http://schemas.microsoft.com/office/drawing/2014/main" id="{9A621EF6-2B56-4152-8F71-31262D1878A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88" name="Rectangle 487">
              <a:extLst>
                <a:ext uri="{FF2B5EF4-FFF2-40B4-BE49-F238E27FC236}">
                  <a16:creationId xmlns:a16="http://schemas.microsoft.com/office/drawing/2014/main" id="{485B683C-3BF4-4D61-97A8-2A859170E4D7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89" name="Oval 488">
              <a:extLst>
                <a:ext uri="{FF2B5EF4-FFF2-40B4-BE49-F238E27FC236}">
                  <a16:creationId xmlns:a16="http://schemas.microsoft.com/office/drawing/2014/main" id="{D75FAB90-73EB-4ED9-931C-1CE01CA21AB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90" name="Freeform 489">
              <a:extLst>
                <a:ext uri="{FF2B5EF4-FFF2-40B4-BE49-F238E27FC236}">
                  <a16:creationId xmlns:a16="http://schemas.microsoft.com/office/drawing/2014/main" id="{EACC0C4B-E60E-4440-A07B-4D00C7078645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91" name="Freeform 490">
              <a:extLst>
                <a:ext uri="{FF2B5EF4-FFF2-40B4-BE49-F238E27FC236}">
                  <a16:creationId xmlns:a16="http://schemas.microsoft.com/office/drawing/2014/main" id="{2C74C509-86C7-4003-A6D4-5C4312A0D4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2" name="Freeform 491">
              <a:extLst>
                <a:ext uri="{FF2B5EF4-FFF2-40B4-BE49-F238E27FC236}">
                  <a16:creationId xmlns:a16="http://schemas.microsoft.com/office/drawing/2014/main" id="{C2B38498-133D-46B8-B7C5-F51BA8756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93" name="Freeform 492">
              <a:extLst>
                <a:ext uri="{FF2B5EF4-FFF2-40B4-BE49-F238E27FC236}">
                  <a16:creationId xmlns:a16="http://schemas.microsoft.com/office/drawing/2014/main" id="{AA8B9B56-BB3F-4E3F-9FA1-E3A72EB83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94" name="Straight Connector 493">
              <a:extLst>
                <a:ext uri="{FF2B5EF4-FFF2-40B4-BE49-F238E27FC236}">
                  <a16:creationId xmlns:a16="http://schemas.microsoft.com/office/drawing/2014/main" id="{1CAEA04A-49F5-415F-82AB-B59188A3F5F2}"/>
                </a:ext>
              </a:extLst>
            </p:cNvPr>
            <p:cNvCxnSpPr>
              <a:cxnSpLocks noChangeShapeType="1"/>
              <a:endCxn id="4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95" name="Straight Connector 494">
              <a:extLst>
                <a:ext uri="{FF2B5EF4-FFF2-40B4-BE49-F238E27FC236}">
                  <a16:creationId xmlns:a16="http://schemas.microsoft.com/office/drawing/2014/main" id="{A61715DC-C635-451E-8ADD-33E1084483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5" name="Group 439">
            <a:extLst>
              <a:ext uri="{FF2B5EF4-FFF2-40B4-BE49-F238E27FC236}">
                <a16:creationId xmlns:a16="http://schemas.microsoft.com/office/drawing/2014/main" id="{D042FAFC-2E0D-43BC-B0C1-FC7A703F448F}"/>
              </a:ext>
            </a:extLst>
          </p:cNvPr>
          <p:cNvGrpSpPr>
            <a:grpSpLocks/>
          </p:cNvGrpSpPr>
          <p:nvPr/>
        </p:nvGrpSpPr>
        <p:grpSpPr bwMode="auto">
          <a:xfrm>
            <a:off x="2881313" y="5194300"/>
            <a:ext cx="484187" cy="211138"/>
            <a:chOff x="1871277" y="1576300"/>
            <a:chExt cx="1128371" cy="437860"/>
          </a:xfrm>
        </p:grpSpPr>
        <p:sp>
          <p:nvSpPr>
            <p:cNvPr id="451" name="Oval 450">
              <a:extLst>
                <a:ext uri="{FF2B5EF4-FFF2-40B4-BE49-F238E27FC236}">
                  <a16:creationId xmlns:a16="http://schemas.microsoft.com/office/drawing/2014/main" id="{67F47C96-66CD-4F4C-892C-739CB1A6D9A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2" name="Rectangle 451">
              <a:extLst>
                <a:ext uri="{FF2B5EF4-FFF2-40B4-BE49-F238E27FC236}">
                  <a16:creationId xmlns:a16="http://schemas.microsoft.com/office/drawing/2014/main" id="{42FA5C06-AAEB-44EC-B916-64A26F2055E2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A34E9D33-2E23-4D8B-AE3D-242883A67C0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54" name="Freeform 453">
              <a:extLst>
                <a:ext uri="{FF2B5EF4-FFF2-40B4-BE49-F238E27FC236}">
                  <a16:creationId xmlns:a16="http://schemas.microsoft.com/office/drawing/2014/main" id="{A83FFBFB-917F-4F27-A3D7-B117FEAE1B28}"/>
                </a:ext>
              </a:extLst>
            </p:cNvPr>
            <p:cNvSpPr/>
            <p:nvPr/>
          </p:nvSpPr>
          <p:spPr bwMode="auto">
            <a:xfrm>
              <a:off x="2159844" y="1671774"/>
              <a:ext cx="547538" cy="16131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F0EC2A94-5477-4779-8356-BAE0DFB69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6" name="Freeform 455">
              <a:extLst>
                <a:ext uri="{FF2B5EF4-FFF2-40B4-BE49-F238E27FC236}">
                  <a16:creationId xmlns:a16="http://schemas.microsoft.com/office/drawing/2014/main" id="{143E1512-B2E8-413C-B4DB-9D2C73841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57" name="Freeform 456">
              <a:extLst>
                <a:ext uri="{FF2B5EF4-FFF2-40B4-BE49-F238E27FC236}">
                  <a16:creationId xmlns:a16="http://schemas.microsoft.com/office/drawing/2014/main" id="{FBE9A692-C1D9-454D-8B2C-3D2B76B43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58" name="Straight Connector 457">
              <a:extLst>
                <a:ext uri="{FF2B5EF4-FFF2-40B4-BE49-F238E27FC236}">
                  <a16:creationId xmlns:a16="http://schemas.microsoft.com/office/drawing/2014/main" id="{DFF81C4E-E06B-4DC3-8486-15EFA01A8FF4}"/>
                </a:ext>
              </a:extLst>
            </p:cNvPr>
            <p:cNvCxnSpPr>
              <a:cxnSpLocks noChangeShapeType="1"/>
              <a:endCxn id="453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9" name="Straight Connector 458">
              <a:extLst>
                <a:ext uri="{FF2B5EF4-FFF2-40B4-BE49-F238E27FC236}">
                  <a16:creationId xmlns:a16="http://schemas.microsoft.com/office/drawing/2014/main" id="{898E9485-EC7F-4255-8720-D21E02EFB0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6" name="Group 347">
            <a:extLst>
              <a:ext uri="{FF2B5EF4-FFF2-40B4-BE49-F238E27FC236}">
                <a16:creationId xmlns:a16="http://schemas.microsoft.com/office/drawing/2014/main" id="{D0B0E8CB-C2F5-4C3C-8CC1-FBA95E25B0D8}"/>
              </a:ext>
            </a:extLst>
          </p:cNvPr>
          <p:cNvGrpSpPr>
            <a:grpSpLocks/>
          </p:cNvGrpSpPr>
          <p:nvPr/>
        </p:nvGrpSpPr>
        <p:grpSpPr bwMode="auto">
          <a:xfrm>
            <a:off x="1835150" y="5056188"/>
            <a:ext cx="484188" cy="211137"/>
            <a:chOff x="1871277" y="1576300"/>
            <a:chExt cx="1128371" cy="437860"/>
          </a:xfrm>
        </p:grpSpPr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6A8BA346-0A2A-43A8-BDBE-3CB812913CB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3" name="Rectangle 442">
              <a:extLst>
                <a:ext uri="{FF2B5EF4-FFF2-40B4-BE49-F238E27FC236}">
                  <a16:creationId xmlns:a16="http://schemas.microsoft.com/office/drawing/2014/main" id="{9DB3C1F4-6A55-4866-9ED6-B50A4857807A}"/>
                </a:ext>
              </a:extLst>
            </p:cNvPr>
            <p:cNvSpPr/>
            <p:nvPr/>
          </p:nvSpPr>
          <p:spPr bwMode="auto">
            <a:xfrm>
              <a:off x="1871277" y="1740909"/>
              <a:ext cx="1128371" cy="11522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4" name="Oval 443">
              <a:extLst>
                <a:ext uri="{FF2B5EF4-FFF2-40B4-BE49-F238E27FC236}">
                  <a16:creationId xmlns:a16="http://schemas.microsoft.com/office/drawing/2014/main" id="{3291154F-2226-478F-8778-95E8B96D371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976877F8-B868-4DFC-B6F0-45A241E95392}"/>
                </a:ext>
              </a:extLst>
            </p:cNvPr>
            <p:cNvSpPr/>
            <p:nvPr/>
          </p:nvSpPr>
          <p:spPr bwMode="auto">
            <a:xfrm>
              <a:off x="2159844" y="1671772"/>
              <a:ext cx="547537" cy="16131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03CF8212-F58E-4304-89ED-47B0573D6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42B584DB-790C-4724-A496-1BA67834E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48" name="Freeform 447">
              <a:extLst>
                <a:ext uri="{FF2B5EF4-FFF2-40B4-BE49-F238E27FC236}">
                  <a16:creationId xmlns:a16="http://schemas.microsoft.com/office/drawing/2014/main" id="{B8D5E8BF-AAC8-4152-9D68-0BAFBA399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7D542881-AF2D-423A-A308-ABE28F328C4B}"/>
                </a:ext>
              </a:extLst>
            </p:cNvPr>
            <p:cNvCxnSpPr>
              <a:cxnSpLocks noChangeShapeType="1"/>
              <a:endCxn id="44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B255A685-BB5D-41B5-A3D9-986EF8CA06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7" name="Group 347">
            <a:extLst>
              <a:ext uri="{FF2B5EF4-FFF2-40B4-BE49-F238E27FC236}">
                <a16:creationId xmlns:a16="http://schemas.microsoft.com/office/drawing/2014/main" id="{C0530D00-2FA3-4762-9EC4-410DBFDED471}"/>
              </a:ext>
            </a:extLst>
          </p:cNvPr>
          <p:cNvGrpSpPr>
            <a:grpSpLocks/>
          </p:cNvGrpSpPr>
          <p:nvPr/>
        </p:nvGrpSpPr>
        <p:grpSpPr bwMode="auto">
          <a:xfrm>
            <a:off x="2470150" y="2832100"/>
            <a:ext cx="571500" cy="220663"/>
            <a:chOff x="1871277" y="1576300"/>
            <a:chExt cx="1128371" cy="437860"/>
          </a:xfrm>
        </p:grpSpPr>
        <p:sp>
          <p:nvSpPr>
            <p:cNvPr id="413" name="Oval 412">
              <a:extLst>
                <a:ext uri="{FF2B5EF4-FFF2-40B4-BE49-F238E27FC236}">
                  <a16:creationId xmlns:a16="http://schemas.microsoft.com/office/drawing/2014/main" id="{C44BF221-038A-45F1-9D5F-889A7DA4005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4" name="Rectangle 413">
              <a:extLst>
                <a:ext uri="{FF2B5EF4-FFF2-40B4-BE49-F238E27FC236}">
                  <a16:creationId xmlns:a16="http://schemas.microsoft.com/office/drawing/2014/main" id="{985F4B01-2520-433F-92A2-4428DB3EE02B}"/>
                </a:ext>
              </a:extLst>
            </p:cNvPr>
            <p:cNvSpPr/>
            <p:nvPr/>
          </p:nvSpPr>
          <p:spPr bwMode="auto">
            <a:xfrm>
              <a:off x="1871277" y="1740103"/>
              <a:ext cx="1128371" cy="11655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5" name="Oval 414">
              <a:extLst>
                <a:ext uri="{FF2B5EF4-FFF2-40B4-BE49-F238E27FC236}">
                  <a16:creationId xmlns:a16="http://schemas.microsoft.com/office/drawing/2014/main" id="{BF42C01D-7A26-4073-9C82-B65336B1F56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16" name="Freeform 415">
              <a:extLst>
                <a:ext uri="{FF2B5EF4-FFF2-40B4-BE49-F238E27FC236}">
                  <a16:creationId xmlns:a16="http://schemas.microsoft.com/office/drawing/2014/main" id="{C35993BA-A4D2-473E-A6F5-5501345B4615}"/>
                </a:ext>
              </a:extLst>
            </p:cNvPr>
            <p:cNvSpPr/>
            <p:nvPr/>
          </p:nvSpPr>
          <p:spPr bwMode="auto">
            <a:xfrm>
              <a:off x="2159638" y="1673953"/>
              <a:ext cx="548515" cy="160652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17" name="Freeform 416">
              <a:extLst>
                <a:ext uri="{FF2B5EF4-FFF2-40B4-BE49-F238E27FC236}">
                  <a16:creationId xmlns:a16="http://schemas.microsoft.com/office/drawing/2014/main" id="{894EC5E8-7452-4004-B9F0-6D41F92FD9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8" name="Freeform 417">
              <a:extLst>
                <a:ext uri="{FF2B5EF4-FFF2-40B4-BE49-F238E27FC236}">
                  <a16:creationId xmlns:a16="http://schemas.microsoft.com/office/drawing/2014/main" id="{E3E086C8-83D6-4903-87F4-71156ED05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9" name="Freeform 418">
              <a:extLst>
                <a:ext uri="{FF2B5EF4-FFF2-40B4-BE49-F238E27FC236}">
                  <a16:creationId xmlns:a16="http://schemas.microsoft.com/office/drawing/2014/main" id="{0FFA144C-B88E-42E0-B892-D1FD7C81D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20" name="Straight Connector 419">
              <a:extLst>
                <a:ext uri="{FF2B5EF4-FFF2-40B4-BE49-F238E27FC236}">
                  <a16:creationId xmlns:a16="http://schemas.microsoft.com/office/drawing/2014/main" id="{2E0615B3-D029-45B2-8B2A-D5AE476A0E85}"/>
                </a:ext>
              </a:extLst>
            </p:cNvPr>
            <p:cNvCxnSpPr>
              <a:cxnSpLocks noChangeShapeType="1"/>
              <a:endCxn id="41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21" name="Straight Connector 420">
              <a:extLst>
                <a:ext uri="{FF2B5EF4-FFF2-40B4-BE49-F238E27FC236}">
                  <a16:creationId xmlns:a16="http://schemas.microsoft.com/office/drawing/2014/main" id="{F2C2DB43-B88D-427D-A6C1-32525E1CEC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8" name="Group 347">
            <a:extLst>
              <a:ext uri="{FF2B5EF4-FFF2-40B4-BE49-F238E27FC236}">
                <a16:creationId xmlns:a16="http://schemas.microsoft.com/office/drawing/2014/main" id="{42A847F3-4B4F-441D-BF77-F1A81FE4CABD}"/>
              </a:ext>
            </a:extLst>
          </p:cNvPr>
          <p:cNvGrpSpPr>
            <a:grpSpLocks/>
          </p:cNvGrpSpPr>
          <p:nvPr/>
        </p:nvGrpSpPr>
        <p:grpSpPr bwMode="auto">
          <a:xfrm>
            <a:off x="4111625" y="2951163"/>
            <a:ext cx="571500" cy="220662"/>
            <a:chOff x="1871277" y="1576300"/>
            <a:chExt cx="1128371" cy="437860"/>
          </a:xfrm>
        </p:grpSpPr>
        <p:sp>
          <p:nvSpPr>
            <p:cNvPr id="404" name="Oval 403">
              <a:extLst>
                <a:ext uri="{FF2B5EF4-FFF2-40B4-BE49-F238E27FC236}">
                  <a16:creationId xmlns:a16="http://schemas.microsoft.com/office/drawing/2014/main" id="{C72DCC69-ED35-4ABE-8741-F916482817D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5" name="Rectangle 404">
              <a:extLst>
                <a:ext uri="{FF2B5EF4-FFF2-40B4-BE49-F238E27FC236}">
                  <a16:creationId xmlns:a16="http://schemas.microsoft.com/office/drawing/2014/main" id="{AF200724-3206-44DC-AD2D-0F18D03F47E4}"/>
                </a:ext>
              </a:extLst>
            </p:cNvPr>
            <p:cNvSpPr/>
            <p:nvPr/>
          </p:nvSpPr>
          <p:spPr bwMode="auto">
            <a:xfrm>
              <a:off x="1871277" y="1740104"/>
              <a:ext cx="1128371" cy="11655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6" name="Oval 405">
              <a:extLst>
                <a:ext uri="{FF2B5EF4-FFF2-40B4-BE49-F238E27FC236}">
                  <a16:creationId xmlns:a16="http://schemas.microsoft.com/office/drawing/2014/main" id="{65BD3E8E-C4E5-42A8-9F0C-788928A203A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407" name="Freeform 406">
              <a:extLst>
                <a:ext uri="{FF2B5EF4-FFF2-40B4-BE49-F238E27FC236}">
                  <a16:creationId xmlns:a16="http://schemas.microsoft.com/office/drawing/2014/main" id="{725B7A5E-2AFA-4C5C-9B0F-86CBC2BE56D5}"/>
                </a:ext>
              </a:extLst>
            </p:cNvPr>
            <p:cNvSpPr/>
            <p:nvPr/>
          </p:nvSpPr>
          <p:spPr bwMode="auto">
            <a:xfrm>
              <a:off x="2159638" y="1673951"/>
              <a:ext cx="548515" cy="160655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408" name="Freeform 407">
              <a:extLst>
                <a:ext uri="{FF2B5EF4-FFF2-40B4-BE49-F238E27FC236}">
                  <a16:creationId xmlns:a16="http://schemas.microsoft.com/office/drawing/2014/main" id="{15CC46C0-B500-406B-B5C6-17A7EEA9E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09" name="Freeform 408">
              <a:extLst>
                <a:ext uri="{FF2B5EF4-FFF2-40B4-BE49-F238E27FC236}">
                  <a16:creationId xmlns:a16="http://schemas.microsoft.com/office/drawing/2014/main" id="{D361C68C-AA84-4D9D-8BFF-4EEBEB04D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410" name="Freeform 409">
              <a:extLst>
                <a:ext uri="{FF2B5EF4-FFF2-40B4-BE49-F238E27FC236}">
                  <a16:creationId xmlns:a16="http://schemas.microsoft.com/office/drawing/2014/main" id="{B8E2EAE8-B1D5-45F7-82B2-C4EC45125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411" name="Straight Connector 410">
              <a:extLst>
                <a:ext uri="{FF2B5EF4-FFF2-40B4-BE49-F238E27FC236}">
                  <a16:creationId xmlns:a16="http://schemas.microsoft.com/office/drawing/2014/main" id="{E68727D2-9A90-405A-9E6E-4BADEE214DC2}"/>
                </a:ext>
              </a:extLst>
            </p:cNvPr>
            <p:cNvCxnSpPr>
              <a:cxnSpLocks noChangeShapeType="1"/>
              <a:endCxn id="406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12" name="Straight Connector 411">
              <a:extLst>
                <a:ext uri="{FF2B5EF4-FFF2-40B4-BE49-F238E27FC236}">
                  <a16:creationId xmlns:a16="http://schemas.microsoft.com/office/drawing/2014/main" id="{4D4E4689-7F3E-408B-8081-33F39B31D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29" name="Group 531">
            <a:extLst>
              <a:ext uri="{FF2B5EF4-FFF2-40B4-BE49-F238E27FC236}">
                <a16:creationId xmlns:a16="http://schemas.microsoft.com/office/drawing/2014/main" id="{08C00EBB-C8B0-40AD-804C-0E6EE284A0CF}"/>
              </a:ext>
            </a:extLst>
          </p:cNvPr>
          <p:cNvGrpSpPr>
            <a:grpSpLocks/>
          </p:cNvGrpSpPr>
          <p:nvPr/>
        </p:nvGrpSpPr>
        <p:grpSpPr bwMode="auto">
          <a:xfrm>
            <a:off x="6103938" y="4654550"/>
            <a:ext cx="530225" cy="214313"/>
            <a:chOff x="1871277" y="1576300"/>
            <a:chExt cx="1128371" cy="437860"/>
          </a:xfrm>
        </p:grpSpPr>
        <p:sp>
          <p:nvSpPr>
            <p:cNvPr id="543" name="Oval 542">
              <a:extLst>
                <a:ext uri="{FF2B5EF4-FFF2-40B4-BE49-F238E27FC236}">
                  <a16:creationId xmlns:a16="http://schemas.microsoft.com/office/drawing/2014/main" id="{0984B6BA-2EA4-4BBF-A1A2-1BB6F2864CB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4" name="Rectangle 543">
              <a:extLst>
                <a:ext uri="{FF2B5EF4-FFF2-40B4-BE49-F238E27FC236}">
                  <a16:creationId xmlns:a16="http://schemas.microsoft.com/office/drawing/2014/main" id="{6C4EB620-6486-4FBD-929A-5EA3FDE6750A}"/>
                </a:ext>
              </a:extLst>
            </p:cNvPr>
            <p:cNvSpPr/>
            <p:nvPr/>
          </p:nvSpPr>
          <p:spPr bwMode="auto">
            <a:xfrm>
              <a:off x="1871277" y="1738470"/>
              <a:ext cx="1128371" cy="116762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5" name="Oval 544">
              <a:extLst>
                <a:ext uri="{FF2B5EF4-FFF2-40B4-BE49-F238E27FC236}">
                  <a16:creationId xmlns:a16="http://schemas.microsoft.com/office/drawing/2014/main" id="{8B234EE1-094A-4B74-9706-64D3E510715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46" name="Freeform 545">
              <a:extLst>
                <a:ext uri="{FF2B5EF4-FFF2-40B4-BE49-F238E27FC236}">
                  <a16:creationId xmlns:a16="http://schemas.microsoft.com/office/drawing/2014/main" id="{107FE133-9572-41CD-A46C-9123AC519C0F}"/>
                </a:ext>
              </a:extLst>
            </p:cNvPr>
            <p:cNvSpPr/>
            <p:nvPr/>
          </p:nvSpPr>
          <p:spPr bwMode="auto">
            <a:xfrm>
              <a:off x="2158436" y="1673602"/>
              <a:ext cx="550673" cy="162170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66D2BD0C-F4D5-48A0-8DE5-DDA92FADA0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8" name="Freeform 547">
              <a:extLst>
                <a:ext uri="{FF2B5EF4-FFF2-40B4-BE49-F238E27FC236}">
                  <a16:creationId xmlns:a16="http://schemas.microsoft.com/office/drawing/2014/main" id="{34B1D780-C58A-49A6-9B9C-5020549F1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9" name="Freeform 548">
              <a:extLst>
                <a:ext uri="{FF2B5EF4-FFF2-40B4-BE49-F238E27FC236}">
                  <a16:creationId xmlns:a16="http://schemas.microsoft.com/office/drawing/2014/main" id="{4DABA331-294C-493E-BC16-A5590BCD6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50" name="Straight Connector 549">
              <a:extLst>
                <a:ext uri="{FF2B5EF4-FFF2-40B4-BE49-F238E27FC236}">
                  <a16:creationId xmlns:a16="http://schemas.microsoft.com/office/drawing/2014/main" id="{69C23600-B372-4AA4-A47A-6A583F2A7240}"/>
                </a:ext>
              </a:extLst>
            </p:cNvPr>
            <p:cNvCxnSpPr>
              <a:cxnSpLocks noChangeShapeType="1"/>
              <a:endCxn id="54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51" name="Straight Connector 550">
              <a:extLst>
                <a:ext uri="{FF2B5EF4-FFF2-40B4-BE49-F238E27FC236}">
                  <a16:creationId xmlns:a16="http://schemas.microsoft.com/office/drawing/2014/main" id="{BCD687B8-436E-4D0B-8AF1-4D7BA2364C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0" name="Straight Connector 506">
            <a:extLst>
              <a:ext uri="{FF2B5EF4-FFF2-40B4-BE49-F238E27FC236}">
                <a16:creationId xmlns:a16="http://schemas.microsoft.com/office/drawing/2014/main" id="{91BF311B-4AB7-4E6D-A212-B4A352A6D46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66025" y="4311650"/>
            <a:ext cx="541338" cy="2492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31" name="Group 166">
            <a:extLst>
              <a:ext uri="{FF2B5EF4-FFF2-40B4-BE49-F238E27FC236}">
                <a16:creationId xmlns:a16="http://schemas.microsoft.com/office/drawing/2014/main" id="{50FE7406-A0BA-407B-9367-99B5D5DBDB4F}"/>
              </a:ext>
            </a:extLst>
          </p:cNvPr>
          <p:cNvGrpSpPr>
            <a:grpSpLocks/>
          </p:cNvGrpSpPr>
          <p:nvPr/>
        </p:nvGrpSpPr>
        <p:grpSpPr bwMode="auto">
          <a:xfrm>
            <a:off x="8010525" y="4044950"/>
            <a:ext cx="649288" cy="417513"/>
            <a:chOff x="3053396" y="4304255"/>
            <a:chExt cx="648422" cy="418253"/>
          </a:xfrm>
        </p:grpSpPr>
        <p:sp>
          <p:nvSpPr>
            <p:cNvPr id="87171" name="Freeform 84">
              <a:extLst>
                <a:ext uri="{FF2B5EF4-FFF2-40B4-BE49-F238E27FC236}">
                  <a16:creationId xmlns:a16="http://schemas.microsoft.com/office/drawing/2014/main" id="{EBE62A2C-609E-40A5-B0C9-C04ACAFF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72" name="TextBox 168">
              <a:extLst>
                <a:ext uri="{FF2B5EF4-FFF2-40B4-BE49-F238E27FC236}">
                  <a16:creationId xmlns:a16="http://schemas.microsoft.com/office/drawing/2014/main" id="{9904F0A4-9096-470E-8133-E58B6B511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32" name="Group 20">
            <a:extLst>
              <a:ext uri="{FF2B5EF4-FFF2-40B4-BE49-F238E27FC236}">
                <a16:creationId xmlns:a16="http://schemas.microsoft.com/office/drawing/2014/main" id="{7E6E4E21-0AA3-4451-B7CB-5D6DF2B24C8C}"/>
              </a:ext>
            </a:extLst>
          </p:cNvPr>
          <p:cNvGrpSpPr>
            <a:grpSpLocks/>
          </p:cNvGrpSpPr>
          <p:nvPr/>
        </p:nvGrpSpPr>
        <p:grpSpPr bwMode="auto">
          <a:xfrm>
            <a:off x="4697413" y="2871788"/>
            <a:ext cx="2133600" cy="1082675"/>
            <a:chOff x="4696844" y="2871032"/>
            <a:chExt cx="2133865" cy="1082781"/>
          </a:xfrm>
        </p:grpSpPr>
        <p:grpSp>
          <p:nvGrpSpPr>
            <p:cNvPr id="87166" name="Group 16">
              <a:extLst>
                <a:ext uri="{FF2B5EF4-FFF2-40B4-BE49-F238E27FC236}">
                  <a16:creationId xmlns:a16="http://schemas.microsoft.com/office/drawing/2014/main" id="{FB71AC4E-6CE5-41F2-8A4D-BC6C59A4A6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87169" name="Oval 14">
                <a:extLst>
                  <a:ext uri="{FF2B5EF4-FFF2-40B4-BE49-F238E27FC236}">
                    <a16:creationId xmlns:a16="http://schemas.microsoft.com/office/drawing/2014/main" id="{BD399A05-BAF8-4470-8065-029A7CB3A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70" name="TextBox 15">
                <a:extLst>
                  <a:ext uri="{FF2B5EF4-FFF2-40B4-BE49-F238E27FC236}">
                    <a16:creationId xmlns:a16="http://schemas.microsoft.com/office/drawing/2014/main" id="{3CDF8EB8-454E-4811-8809-9B70DC728F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67" name="Straight Connector 18">
              <a:extLst>
                <a:ext uri="{FF2B5EF4-FFF2-40B4-BE49-F238E27FC236}">
                  <a16:creationId xmlns:a16="http://schemas.microsoft.com/office/drawing/2014/main" id="{5A605F90-24EB-4035-9F4D-3CCF6151D34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8" name="Straight Connector 516">
              <a:extLst>
                <a:ext uri="{FF2B5EF4-FFF2-40B4-BE49-F238E27FC236}">
                  <a16:creationId xmlns:a16="http://schemas.microsoft.com/office/drawing/2014/main" id="{1B40B210-33E9-4EEE-A576-13664222B9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37159" y="3146857"/>
              <a:ext cx="693550" cy="80695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3" name="Group 39939">
            <a:extLst>
              <a:ext uri="{FF2B5EF4-FFF2-40B4-BE49-F238E27FC236}">
                <a16:creationId xmlns:a16="http://schemas.microsoft.com/office/drawing/2014/main" id="{0246052D-A6E7-4083-8329-90ED02E781D4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3703638"/>
            <a:ext cx="2921000" cy="1411287"/>
            <a:chOff x="2577005" y="3679131"/>
            <a:chExt cx="2919566" cy="1413453"/>
          </a:xfrm>
        </p:grpSpPr>
        <p:cxnSp>
          <p:nvCxnSpPr>
            <p:cNvPr id="87163" name="Straight Connector 7">
              <a:extLst>
                <a:ext uri="{FF2B5EF4-FFF2-40B4-BE49-F238E27FC236}">
                  <a16:creationId xmlns:a16="http://schemas.microsoft.com/office/drawing/2014/main" id="{C8AD9DF2-5A20-49C3-8EBD-9BCB0EF564DE}"/>
                </a:ext>
              </a:extLst>
            </p:cNvPr>
            <p:cNvCxnSpPr>
              <a:cxnSpLocks noChangeShapeType="1"/>
              <a:stCxn id="395" idx="6"/>
            </p:cNvCxnSpPr>
            <p:nvPr/>
          </p:nvCxnSpPr>
          <p:spPr bwMode="auto">
            <a:xfrm>
              <a:off x="5124112" y="3679131"/>
              <a:ext cx="372459" cy="171306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4" name="Straight Connector 415">
              <a:extLst>
                <a:ext uri="{FF2B5EF4-FFF2-40B4-BE49-F238E27FC236}">
                  <a16:creationId xmlns:a16="http://schemas.microsoft.com/office/drawing/2014/main" id="{FF405513-3A84-4003-A42C-AF2E9853962A}"/>
                </a:ext>
              </a:extLst>
            </p:cNvPr>
            <p:cNvCxnSpPr>
              <a:cxnSpLocks noChangeShapeType="1"/>
              <a:endCxn id="507" idx="4"/>
            </p:cNvCxnSpPr>
            <p:nvPr/>
          </p:nvCxnSpPr>
          <p:spPr bwMode="auto">
            <a:xfrm flipH="1">
              <a:off x="2577005" y="3804357"/>
              <a:ext cx="19911" cy="47755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5" name="Straight Connector 523">
              <a:extLst>
                <a:ext uri="{FF2B5EF4-FFF2-40B4-BE49-F238E27FC236}">
                  <a16:creationId xmlns:a16="http://schemas.microsoft.com/office/drawing/2014/main" id="{F1D643CE-645C-4F63-ABB4-F4A03CDED7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24422" y="4626270"/>
              <a:ext cx="726759" cy="46631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7134" name="Group 39937">
            <a:extLst>
              <a:ext uri="{FF2B5EF4-FFF2-40B4-BE49-F238E27FC236}">
                <a16:creationId xmlns:a16="http://schemas.microsoft.com/office/drawing/2014/main" id="{DD5EFCC2-7C5D-4881-A08A-3DD5CBE751FE}"/>
              </a:ext>
            </a:extLst>
          </p:cNvPr>
          <p:cNvGrpSpPr>
            <a:grpSpLocks/>
          </p:cNvGrpSpPr>
          <p:nvPr/>
        </p:nvGrpSpPr>
        <p:grpSpPr bwMode="auto">
          <a:xfrm>
            <a:off x="3906838" y="3883025"/>
            <a:ext cx="1379537" cy="674688"/>
            <a:chOff x="3962400" y="3676180"/>
            <a:chExt cx="1378622" cy="673930"/>
          </a:xfrm>
        </p:grpSpPr>
        <p:cxnSp>
          <p:nvCxnSpPr>
            <p:cNvPr id="87157" name="Straight Connector 515">
              <a:extLst>
                <a:ext uri="{FF2B5EF4-FFF2-40B4-BE49-F238E27FC236}">
                  <a16:creationId xmlns:a16="http://schemas.microsoft.com/office/drawing/2014/main" id="{3756C4E9-51D4-40E0-A26F-398F32C4D0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065677" y="4166418"/>
              <a:ext cx="194972" cy="18369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7158" name="Group 518">
              <a:extLst>
                <a:ext uri="{FF2B5EF4-FFF2-40B4-BE49-F238E27FC236}">
                  <a16:creationId xmlns:a16="http://schemas.microsoft.com/office/drawing/2014/main" id="{DB756860-C7E3-44BE-ACD6-1F2591978F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3651" y="3824925"/>
              <a:ext cx="549165" cy="360218"/>
              <a:chOff x="5634518" y="2616953"/>
              <a:chExt cx="549165" cy="360218"/>
            </a:xfrm>
          </p:grpSpPr>
          <p:sp>
            <p:nvSpPr>
              <p:cNvPr id="87161" name="Oval 521">
                <a:extLst>
                  <a:ext uri="{FF2B5EF4-FFF2-40B4-BE49-F238E27FC236}">
                    <a16:creationId xmlns:a16="http://schemas.microsoft.com/office/drawing/2014/main" id="{B9255AEC-DBFD-473B-AB8F-CFEA6790A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87162" name="TextBox 522">
                <a:extLst>
                  <a:ext uri="{FF2B5EF4-FFF2-40B4-BE49-F238E27FC236}">
                    <a16:creationId xmlns:a16="http://schemas.microsoft.com/office/drawing/2014/main" id="{C3689780-A349-438F-B945-A9B9CABA8B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72004" y="2616953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 sz="1600">
                    <a:solidFill>
                      <a:schemeClr val="bg1"/>
                    </a:solidFill>
                  </a:rPr>
                  <a:t>IXP</a:t>
                </a:r>
              </a:p>
            </p:txBody>
          </p:sp>
        </p:grpSp>
        <p:cxnSp>
          <p:nvCxnSpPr>
            <p:cNvPr id="87159" name="Straight Connector 519">
              <a:extLst>
                <a:ext uri="{FF2B5EF4-FFF2-40B4-BE49-F238E27FC236}">
                  <a16:creationId xmlns:a16="http://schemas.microsoft.com/office/drawing/2014/main" id="{336A72EA-9645-40E3-A28C-9049C4ED8B30}"/>
                </a:ext>
              </a:extLst>
            </p:cNvPr>
            <p:cNvCxnSpPr>
              <a:cxnSpLocks noChangeShapeType="1"/>
              <a:stCxn id="87161" idx="6"/>
              <a:endCxn id="597" idx="2"/>
            </p:cNvCxnSpPr>
            <p:nvPr/>
          </p:nvCxnSpPr>
          <p:spPr bwMode="auto">
            <a:xfrm flipV="1">
              <a:off x="4521743" y="3687971"/>
              <a:ext cx="819279" cy="344771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160" name="Straight Connector 520">
              <a:extLst>
                <a:ext uri="{FF2B5EF4-FFF2-40B4-BE49-F238E27FC236}">
                  <a16:creationId xmlns:a16="http://schemas.microsoft.com/office/drawing/2014/main" id="{AFBBCE5D-404B-4C41-A448-C209DDA8B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62400" y="3676180"/>
              <a:ext cx="300277" cy="20338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87135" name="Straight Connector 500">
            <a:extLst>
              <a:ext uri="{FF2B5EF4-FFF2-40B4-BE49-F238E27FC236}">
                <a16:creationId xmlns:a16="http://schemas.microsoft.com/office/drawing/2014/main" id="{9ECE8A0A-2A89-4B2C-98CE-44D7C50CF3F8}"/>
              </a:ext>
            </a:extLst>
          </p:cNvPr>
          <p:cNvCxnSpPr>
            <a:cxnSpLocks noChangeShapeType="1"/>
            <a:endCxn id="87138" idx="2"/>
          </p:cNvCxnSpPr>
          <p:nvPr/>
        </p:nvCxnSpPr>
        <p:spPr bwMode="auto">
          <a:xfrm>
            <a:off x="1447800" y="2921000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6" name="Straight Connector 501">
            <a:extLst>
              <a:ext uri="{FF2B5EF4-FFF2-40B4-BE49-F238E27FC236}">
                <a16:creationId xmlns:a16="http://schemas.microsoft.com/office/drawing/2014/main" id="{E8AF3C03-73EC-4FF8-9E81-BC3943D0A701}"/>
              </a:ext>
            </a:extLst>
          </p:cNvPr>
          <p:cNvCxnSpPr>
            <a:cxnSpLocks noChangeShapeType="1"/>
            <a:endCxn id="87138" idx="3"/>
          </p:cNvCxnSpPr>
          <p:nvPr/>
        </p:nvCxnSpPr>
        <p:spPr bwMode="auto">
          <a:xfrm>
            <a:off x="1227138" y="3201988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37" name="Straight Connector 514">
            <a:extLst>
              <a:ext uri="{FF2B5EF4-FFF2-40B4-BE49-F238E27FC236}">
                <a16:creationId xmlns:a16="http://schemas.microsoft.com/office/drawing/2014/main" id="{F29DFDCF-23B7-434D-B1EC-A26C62CE411B}"/>
              </a:ext>
            </a:extLst>
          </p:cNvPr>
          <p:cNvCxnSpPr>
            <a:cxnSpLocks noChangeShapeType="1"/>
            <a:endCxn id="87138" idx="5"/>
          </p:cNvCxnSpPr>
          <p:nvPr/>
        </p:nvCxnSpPr>
        <p:spPr bwMode="auto">
          <a:xfrm flipV="1">
            <a:off x="1147763" y="4298950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38" name="Oval 517">
            <a:extLst>
              <a:ext uri="{FF2B5EF4-FFF2-40B4-BE49-F238E27FC236}">
                <a16:creationId xmlns:a16="http://schemas.microsoft.com/office/drawing/2014/main" id="{5D1ACF5D-E89A-4D5A-A3DB-717EBF87A88D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859631" y="3666332"/>
            <a:ext cx="1252537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cxnSp>
        <p:nvCxnSpPr>
          <p:cNvPr id="87139" name="Straight Connector 39941">
            <a:extLst>
              <a:ext uri="{FF2B5EF4-FFF2-40B4-BE49-F238E27FC236}">
                <a16:creationId xmlns:a16="http://schemas.microsoft.com/office/drawing/2014/main" id="{3B6CA680-FBAC-4180-A0F6-EE866D76337C}"/>
              </a:ext>
            </a:extLst>
          </p:cNvPr>
          <p:cNvCxnSpPr>
            <a:cxnSpLocks noChangeShapeType="1"/>
            <a:stCxn id="87138" idx="0"/>
            <a:endCxn id="350" idx="2"/>
          </p:cNvCxnSpPr>
          <p:nvPr/>
        </p:nvCxnSpPr>
        <p:spPr bwMode="auto">
          <a:xfrm flipV="1">
            <a:off x="1676400" y="3754438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0" name="Straight Connector 524">
            <a:extLst>
              <a:ext uri="{FF2B5EF4-FFF2-40B4-BE49-F238E27FC236}">
                <a16:creationId xmlns:a16="http://schemas.microsoft.com/office/drawing/2014/main" id="{E9D7665F-A5ED-4372-B0C9-D0B1FB4B8652}"/>
              </a:ext>
            </a:extLst>
          </p:cNvPr>
          <p:cNvCxnSpPr>
            <a:cxnSpLocks noChangeShapeType="1"/>
            <a:endCxn id="507" idx="2"/>
          </p:cNvCxnSpPr>
          <p:nvPr/>
        </p:nvCxnSpPr>
        <p:spPr bwMode="auto">
          <a:xfrm>
            <a:off x="1677988" y="4041775"/>
            <a:ext cx="465137" cy="34131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141" name="Group 144">
            <a:extLst>
              <a:ext uri="{FF2B5EF4-FFF2-40B4-BE49-F238E27FC236}">
                <a16:creationId xmlns:a16="http://schemas.microsoft.com/office/drawing/2014/main" id="{0C2EDC7C-2E57-4BAE-B54C-397C6D90A302}"/>
              </a:ext>
            </a:extLst>
          </p:cNvPr>
          <p:cNvGrpSpPr>
            <a:grpSpLocks/>
          </p:cNvGrpSpPr>
          <p:nvPr/>
        </p:nvGrpSpPr>
        <p:grpSpPr bwMode="auto">
          <a:xfrm>
            <a:off x="593725" y="4070350"/>
            <a:ext cx="647700" cy="417513"/>
            <a:chOff x="3053396" y="4304255"/>
            <a:chExt cx="648422" cy="418253"/>
          </a:xfrm>
        </p:grpSpPr>
        <p:sp>
          <p:nvSpPr>
            <p:cNvPr id="87155" name="Freeform 84">
              <a:extLst>
                <a:ext uri="{FF2B5EF4-FFF2-40B4-BE49-F238E27FC236}">
                  <a16:creationId xmlns:a16="http://schemas.microsoft.com/office/drawing/2014/main" id="{6E201DD2-B561-4336-B89C-69DE3EBA4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6" name="TextBox 146">
              <a:extLst>
                <a:ext uri="{FF2B5EF4-FFF2-40B4-BE49-F238E27FC236}">
                  <a16:creationId xmlns:a16="http://schemas.microsoft.com/office/drawing/2014/main" id="{4E6B1793-45AB-4E87-8C67-BD5A0F996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2" name="Group 131">
            <a:extLst>
              <a:ext uri="{FF2B5EF4-FFF2-40B4-BE49-F238E27FC236}">
                <a16:creationId xmlns:a16="http://schemas.microsoft.com/office/drawing/2014/main" id="{EA8930DB-7092-445D-833E-73A2D25D7F90}"/>
              </a:ext>
            </a:extLst>
          </p:cNvPr>
          <p:cNvGrpSpPr>
            <a:grpSpLocks/>
          </p:cNvGrpSpPr>
          <p:nvPr/>
        </p:nvGrpSpPr>
        <p:grpSpPr bwMode="auto">
          <a:xfrm>
            <a:off x="669925" y="3041650"/>
            <a:ext cx="647700" cy="417513"/>
            <a:chOff x="3053396" y="4304255"/>
            <a:chExt cx="648422" cy="418253"/>
          </a:xfrm>
        </p:grpSpPr>
        <p:sp>
          <p:nvSpPr>
            <p:cNvPr id="87153" name="Freeform 84">
              <a:extLst>
                <a:ext uri="{FF2B5EF4-FFF2-40B4-BE49-F238E27FC236}">
                  <a16:creationId xmlns:a16="http://schemas.microsoft.com/office/drawing/2014/main" id="{8F53D2AF-36DA-479D-AA09-8D5F2F245B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4" name="TextBox 133">
              <a:extLst>
                <a:ext uri="{FF2B5EF4-FFF2-40B4-BE49-F238E27FC236}">
                  <a16:creationId xmlns:a16="http://schemas.microsoft.com/office/drawing/2014/main" id="{F71196A7-8DF9-4923-A5CE-6B29580BE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grpSp>
        <p:nvGrpSpPr>
          <p:cNvPr id="87143" name="Group 153">
            <a:extLst>
              <a:ext uri="{FF2B5EF4-FFF2-40B4-BE49-F238E27FC236}">
                <a16:creationId xmlns:a16="http://schemas.microsoft.com/office/drawing/2014/main" id="{47822480-B3C1-4AFB-A746-C84B5573E95F}"/>
              </a:ext>
            </a:extLst>
          </p:cNvPr>
          <p:cNvGrpSpPr>
            <a:grpSpLocks/>
          </p:cNvGrpSpPr>
          <p:nvPr/>
        </p:nvGrpSpPr>
        <p:grpSpPr bwMode="auto">
          <a:xfrm>
            <a:off x="1050925" y="2647950"/>
            <a:ext cx="647700" cy="417513"/>
            <a:chOff x="3053396" y="4304255"/>
            <a:chExt cx="648422" cy="418253"/>
          </a:xfrm>
        </p:grpSpPr>
        <p:sp>
          <p:nvSpPr>
            <p:cNvPr id="87151" name="Freeform 84">
              <a:extLst>
                <a:ext uri="{FF2B5EF4-FFF2-40B4-BE49-F238E27FC236}">
                  <a16:creationId xmlns:a16="http://schemas.microsoft.com/office/drawing/2014/main" id="{CE74D48D-A5B3-4AAC-8315-34B2B4319D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152" name="TextBox 155">
              <a:extLst>
                <a:ext uri="{FF2B5EF4-FFF2-40B4-BE49-F238E27FC236}">
                  <a16:creationId xmlns:a16="http://schemas.microsoft.com/office/drawing/2014/main" id="{5A54CED4-11BC-44C2-96C0-DEAF1596AB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ts val="1000"/>
                </a:lnSpc>
              </a:pPr>
              <a:r>
                <a:rPr lang="en-US" altLang="en-US" sz="1000"/>
                <a:t>access</a:t>
              </a:r>
            </a:p>
            <a:p>
              <a:pPr algn="ctr">
                <a:lnSpc>
                  <a:spcPts val="1000"/>
                </a:lnSpc>
              </a:pPr>
              <a:r>
                <a:rPr lang="en-US" altLang="en-US" sz="1000"/>
                <a:t>net</a:t>
              </a:r>
            </a:p>
          </p:txBody>
        </p:sp>
      </p:grpSp>
      <p:cxnSp>
        <p:nvCxnSpPr>
          <p:cNvPr id="87144" name="Straight Connector 509">
            <a:extLst>
              <a:ext uri="{FF2B5EF4-FFF2-40B4-BE49-F238E27FC236}">
                <a16:creationId xmlns:a16="http://schemas.microsoft.com/office/drawing/2014/main" id="{9888B522-F4BD-4A31-AD57-9689971C671B}"/>
              </a:ext>
            </a:extLst>
          </p:cNvPr>
          <p:cNvCxnSpPr>
            <a:cxnSpLocks noChangeShapeType="1"/>
            <a:endCxn id="87146" idx="5"/>
          </p:cNvCxnSpPr>
          <p:nvPr/>
        </p:nvCxnSpPr>
        <p:spPr bwMode="auto">
          <a:xfrm flipH="1" flipV="1">
            <a:off x="5084763" y="5684838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7145" name="Straight Connector 511">
            <a:extLst>
              <a:ext uri="{FF2B5EF4-FFF2-40B4-BE49-F238E27FC236}">
                <a16:creationId xmlns:a16="http://schemas.microsoft.com/office/drawing/2014/main" id="{20409603-0124-42AB-952A-1DB888BE34F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389313" y="5689600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7146" name="Oval 6">
            <a:extLst>
              <a:ext uri="{FF2B5EF4-FFF2-40B4-BE49-F238E27FC236}">
                <a16:creationId xmlns:a16="http://schemas.microsoft.com/office/drawing/2014/main" id="{8CAC8F97-E78E-4985-B2CC-0A2C8270DB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40100" y="5359400"/>
            <a:ext cx="2044700" cy="381000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7" name="TextBox 9">
            <a:extLst>
              <a:ext uri="{FF2B5EF4-FFF2-40B4-BE49-F238E27FC236}">
                <a16:creationId xmlns:a16="http://schemas.microsoft.com/office/drawing/2014/main" id="{845D8D65-6965-4F07-B54E-8FD1D39E9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6000" y="5334000"/>
            <a:ext cx="1587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/>
              <a:t>regional net</a:t>
            </a:r>
          </a:p>
        </p:txBody>
      </p:sp>
      <p:sp>
        <p:nvSpPr>
          <p:cNvPr id="87148" name="Oval 11">
            <a:extLst>
              <a:ext uri="{FF2B5EF4-FFF2-40B4-BE49-F238E27FC236}">
                <a16:creationId xmlns:a16="http://schemas.microsoft.com/office/drawing/2014/main" id="{F05AD5FC-B512-421C-A846-29990835B9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66900" y="3429000"/>
            <a:ext cx="6096000" cy="673100"/>
          </a:xfrm>
          <a:prstGeom prst="ellipse">
            <a:avLst/>
          </a:prstGeom>
          <a:solidFill>
            <a:srgbClr val="FF6600">
              <a:alpha val="70195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87149" name="TextBox 13">
            <a:extLst>
              <a:ext uri="{FF2B5EF4-FFF2-40B4-BE49-F238E27FC236}">
                <a16:creationId xmlns:a16="http://schemas.microsoft.com/office/drawing/2014/main" id="{76D281B9-AD5F-4EFC-A07C-52C7D5ECA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13088" y="3541713"/>
            <a:ext cx="36274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chemeClr val="bg1"/>
                </a:solidFill>
              </a:rPr>
              <a:t>Content provider network</a:t>
            </a:r>
          </a:p>
        </p:txBody>
      </p:sp>
      <p:sp>
        <p:nvSpPr>
          <p:cNvPr id="87150" name="Rectangle 3">
            <a:extLst>
              <a:ext uri="{FF2B5EF4-FFF2-40B4-BE49-F238E27FC236}">
                <a16:creationId xmlns:a16="http://schemas.microsoft.com/office/drawing/2014/main" id="{E1F1A700-BC95-4750-8340-252D23F83B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775" y="101123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>
                <a:latin typeface="Gill Sans MT" panose="020B0502020104020203" pitchFamily="34" charset="0"/>
              </a:rPr>
              <a:t>… and content provider networks  (e.g., Google, Microsoft,   Akamai) may run their own network, to bring services, content close to end users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Footer Placeholder 2">
            <a:extLst>
              <a:ext uri="{FF2B5EF4-FFF2-40B4-BE49-F238E27FC236}">
                <a16:creationId xmlns:a16="http://schemas.microsoft.com/office/drawing/2014/main" id="{ECF4101E-8B44-42FE-AC94-CA0B6482E8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1506" name="Rectangle 2">
            <a:extLst>
              <a:ext uri="{FF2B5EF4-FFF2-40B4-BE49-F238E27FC236}">
                <a16:creationId xmlns:a16="http://schemas.microsoft.com/office/drawing/2014/main" id="{215C5429-0F8D-4192-B71D-24212BAF582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12725" y="190500"/>
            <a:ext cx="8382000" cy="936625"/>
          </a:xfrm>
        </p:spPr>
        <p:txBody>
          <a:bodyPr/>
          <a:lstStyle/>
          <a:p>
            <a:pPr eaLnBrk="1" hangingPunct="1"/>
            <a:r>
              <a:rPr lang="en-US" altLang="en-US" sz="3600"/>
              <a:t>What</a:t>
            </a:r>
            <a:r>
              <a:rPr lang="ja-JP" altLang="en-US" sz="3600"/>
              <a:t>’</a:t>
            </a:r>
            <a:r>
              <a:rPr lang="en-US" altLang="ja-JP" sz="3600"/>
              <a:t>s the Internet: </a:t>
            </a:r>
            <a:r>
              <a:rPr lang="ja-JP" altLang="en-US" sz="3600"/>
              <a:t>“</a:t>
            </a:r>
            <a:r>
              <a:rPr lang="en-US" altLang="ja-JP" sz="3600"/>
              <a:t>nuts and bolts</a:t>
            </a:r>
            <a:r>
              <a:rPr lang="ja-JP" altLang="en-US" sz="3600"/>
              <a:t>”</a:t>
            </a:r>
            <a:r>
              <a:rPr lang="en-US" altLang="ja-JP" sz="3600"/>
              <a:t> view</a:t>
            </a: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9A27CA00-E2B4-42DD-A219-B1820EB3196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1657350" y="1436688"/>
            <a:ext cx="3779838" cy="1271587"/>
          </a:xfrm>
        </p:spPr>
        <p:txBody>
          <a:bodyPr/>
          <a:lstStyle/>
          <a:p>
            <a:pPr marL="287338" indent="-287338" eaLnBrk="1" hangingPunct="1">
              <a:spcBef>
                <a:spcPct val="15000"/>
              </a:spcBef>
            </a:pPr>
            <a:r>
              <a:rPr lang="en-US" altLang="en-US" sz="2400"/>
              <a:t>billions of connected computing devices: </a:t>
            </a:r>
          </a:p>
          <a:p>
            <a:pPr marL="631825" lvl="1" indent="-231775" eaLnBrk="1" hangingPunct="1">
              <a:spcBef>
                <a:spcPct val="15000"/>
              </a:spcBef>
            </a:pPr>
            <a:r>
              <a:rPr lang="en-US" altLang="en-US" i="1">
                <a:solidFill>
                  <a:srgbClr val="CC0000"/>
                </a:solidFill>
                <a:ea typeface="MS PGothic" panose="020B0600070205080204" pitchFamily="34" charset="-128"/>
              </a:rPr>
              <a:t>hosts </a:t>
            </a:r>
            <a:r>
              <a:rPr lang="en-US" altLang="en-US" i="1">
                <a:ea typeface="MS PGothic" panose="020B0600070205080204" pitchFamily="34" charset="-128"/>
              </a:rPr>
              <a:t>=</a:t>
            </a:r>
            <a:r>
              <a:rPr lang="en-US" altLang="en-US" i="1">
                <a:solidFill>
                  <a:srgbClr val="CC0000"/>
                </a:solidFill>
                <a:ea typeface="MS PGothic" panose="020B0600070205080204" pitchFamily="34" charset="-128"/>
              </a:rPr>
              <a:t> end systems</a:t>
            </a:r>
            <a:r>
              <a:rPr lang="en-US" altLang="en-US" i="1">
                <a:solidFill>
                  <a:srgbClr val="FF0000"/>
                </a:solidFill>
                <a:ea typeface="MS PGothic" panose="020B0600070205080204" pitchFamily="34" charset="-128"/>
              </a:rPr>
              <a:t> </a:t>
            </a:r>
          </a:p>
          <a:p>
            <a:pPr marL="631825" lvl="1" indent="-231775" eaLnBrk="1" hangingPunct="1"/>
            <a:r>
              <a:rPr lang="en-US" altLang="en-US">
                <a:ea typeface="Arial" panose="020B0604020202020204" pitchFamily="34" charset="0"/>
              </a:rPr>
              <a:t>running </a:t>
            </a:r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network apps</a:t>
            </a:r>
            <a:endParaRPr lang="en-US" altLang="en-US">
              <a:solidFill>
                <a:srgbClr val="CC0000"/>
              </a:solidFill>
              <a:ea typeface="Arial" panose="020B0604020202020204" pitchFamily="34" charset="0"/>
            </a:endParaRPr>
          </a:p>
        </p:txBody>
      </p:sp>
      <p:sp>
        <p:nvSpPr>
          <p:cNvPr id="4766" name="Rectangle 670">
            <a:extLst>
              <a:ext uri="{FF2B5EF4-FFF2-40B4-BE49-F238E27FC236}">
                <a16:creationId xmlns:a16="http://schemas.microsoft.com/office/drawing/2014/main" id="{243DF65F-A828-461B-95D3-84880D95FF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8463" y="3152775"/>
            <a:ext cx="3368675" cy="1884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87338" indent="-287338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628650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communication links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0"/>
            </a:endParaRP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fiber, copper, radio, satellite</a:t>
            </a:r>
          </a:p>
          <a:p>
            <a:pPr lvl="1">
              <a:lnSpc>
                <a:spcPct val="80000"/>
              </a:lnSpc>
              <a:spcBef>
                <a:spcPct val="10000"/>
              </a:spcBef>
              <a:buClr>
                <a:srgbClr val="000099"/>
              </a:buClr>
              <a:buFont typeface="Arial" panose="020B0604020202020204" pitchFamily="34" charset="0"/>
              <a:buChar char="•"/>
            </a:pPr>
            <a:r>
              <a:rPr lang="en-US" altLang="en-US">
                <a:latin typeface="Gill Sans MT" panose="020B0502020104020203" pitchFamily="34" charset="0"/>
              </a:rPr>
              <a:t>transmission rate: </a:t>
            </a:r>
            <a:r>
              <a:rPr lang="en-US" altLang="en-US" i="1">
                <a:solidFill>
                  <a:srgbClr val="CC0000"/>
                </a:solidFill>
                <a:latin typeface="Gill Sans MT" panose="020B0502020104020203" pitchFamily="34" charset="0"/>
              </a:rPr>
              <a:t>bandwidth</a:t>
            </a:r>
            <a:endParaRPr lang="en-US" altLang="en-US">
              <a:solidFill>
                <a:srgbClr val="CC0000"/>
              </a:solidFill>
              <a:latin typeface="Gill Sans MT" panose="020B0502020104020203" pitchFamily="34" charset="0"/>
            </a:endParaRPr>
          </a:p>
        </p:txBody>
      </p:sp>
      <p:sp>
        <p:nvSpPr>
          <p:cNvPr id="4767" name="Rectangle 671">
            <a:extLst>
              <a:ext uri="{FF2B5EF4-FFF2-40B4-BE49-F238E27FC236}">
                <a16:creationId xmlns:a16="http://schemas.microsoft.com/office/drawing/2014/main" id="{00D21505-D8FA-4C9D-A96C-58C1E89992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525" y="5143500"/>
            <a:ext cx="3779838" cy="155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indent="-287338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charset="2"/>
              <a:buChar char="§"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packet switches: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forward packets (chunks of data)</a:t>
            </a:r>
          </a:p>
          <a:p>
            <a:pPr marL="628650" lvl="1" indent="-233363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Arial"/>
              <a:buChar char="•"/>
              <a:defRPr/>
            </a:pP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routers</a:t>
            </a: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 and </a:t>
            </a:r>
            <a:r>
              <a:rPr lang="en-US" i="1" dirty="0">
                <a:solidFill>
                  <a:srgbClr val="C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switches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2" name="Group 842">
            <a:extLst>
              <a:ext uri="{FF2B5EF4-FFF2-40B4-BE49-F238E27FC236}">
                <a16:creationId xmlns:a16="http://schemas.microsoft.com/office/drawing/2014/main" id="{4D8BB89E-A145-4BD1-A65F-461EE57208A2}"/>
              </a:ext>
            </a:extLst>
          </p:cNvPr>
          <p:cNvGrpSpPr>
            <a:grpSpLocks/>
          </p:cNvGrpSpPr>
          <p:nvPr/>
        </p:nvGrpSpPr>
        <p:grpSpPr bwMode="auto">
          <a:xfrm>
            <a:off x="338138" y="3454400"/>
            <a:ext cx="1573212" cy="1060450"/>
            <a:chOff x="98" y="2320"/>
            <a:chExt cx="991" cy="668"/>
          </a:xfrm>
        </p:grpSpPr>
        <p:sp>
          <p:nvSpPr>
            <p:cNvPr id="22205" name="Text Box 666">
              <a:extLst>
                <a:ext uri="{FF2B5EF4-FFF2-40B4-BE49-F238E27FC236}">
                  <a16:creationId xmlns:a16="http://schemas.microsoft.com/office/drawing/2014/main" id="{5D64DBA2-A9D6-4014-94E3-30A31280C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" y="2728"/>
              <a:ext cx="383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wired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sp>
          <p:nvSpPr>
            <p:cNvPr id="22206" name="Text Box 669">
              <a:extLst>
                <a:ext uri="{FF2B5EF4-FFF2-40B4-BE49-F238E27FC236}">
                  <a16:creationId xmlns:a16="http://schemas.microsoft.com/office/drawing/2014/main" id="{64FED115-53AD-4AA5-B36C-35516D7BE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9" y="2465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links</a:t>
              </a:r>
            </a:p>
          </p:txBody>
        </p:sp>
        <p:grpSp>
          <p:nvGrpSpPr>
            <p:cNvPr id="22207" name="Group 819">
              <a:extLst>
                <a:ext uri="{FF2B5EF4-FFF2-40B4-BE49-F238E27FC236}">
                  <a16:creationId xmlns:a16="http://schemas.microsoft.com/office/drawing/2014/main" id="{AA9F483A-25C8-4708-827B-B417C3C229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5" y="2320"/>
              <a:ext cx="201" cy="282"/>
              <a:chOff x="742" y="2409"/>
              <a:chExt cx="576" cy="881"/>
            </a:xfrm>
          </p:grpSpPr>
          <p:grpSp>
            <p:nvGrpSpPr>
              <p:cNvPr id="22212" name="Group 820">
                <a:extLst>
                  <a:ext uri="{FF2B5EF4-FFF2-40B4-BE49-F238E27FC236}">
                    <a16:creationId xmlns:a16="http://schemas.microsoft.com/office/drawing/2014/main" id="{2E3C682C-03D5-4BA0-899B-29B495520E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22215" name="Line 270">
                  <a:extLst>
                    <a:ext uri="{FF2B5EF4-FFF2-40B4-BE49-F238E27FC236}">
                      <a16:creationId xmlns:a16="http://schemas.microsoft.com/office/drawing/2014/main" id="{6099D099-CD56-43E4-A1D5-EE60F9784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6" name="Line 271">
                  <a:extLst>
                    <a:ext uri="{FF2B5EF4-FFF2-40B4-BE49-F238E27FC236}">
                      <a16:creationId xmlns:a16="http://schemas.microsoft.com/office/drawing/2014/main" id="{A0716DA1-79A4-4F81-AD8A-3AD02D63DC2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7" name="Line 272">
                  <a:extLst>
                    <a:ext uri="{FF2B5EF4-FFF2-40B4-BE49-F238E27FC236}">
                      <a16:creationId xmlns:a16="http://schemas.microsoft.com/office/drawing/2014/main" id="{AF6F0BB6-3546-4714-A68A-3A2A025C90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8" name="Line 273">
                  <a:extLst>
                    <a:ext uri="{FF2B5EF4-FFF2-40B4-BE49-F238E27FC236}">
                      <a16:creationId xmlns:a16="http://schemas.microsoft.com/office/drawing/2014/main" id="{7FFAF79C-ED25-43EC-AF21-ED256F7C86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19" name="Line 274">
                  <a:extLst>
                    <a:ext uri="{FF2B5EF4-FFF2-40B4-BE49-F238E27FC236}">
                      <a16:creationId xmlns:a16="http://schemas.microsoft.com/office/drawing/2014/main" id="{B1C93140-E1DE-4C01-8C75-DD9471C512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0" name="Line 275">
                  <a:extLst>
                    <a:ext uri="{FF2B5EF4-FFF2-40B4-BE49-F238E27FC236}">
                      <a16:creationId xmlns:a16="http://schemas.microsoft.com/office/drawing/2014/main" id="{FB2AC6D9-5D70-410E-AC14-4B13356DE17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1" name="Line 276">
                  <a:extLst>
                    <a:ext uri="{FF2B5EF4-FFF2-40B4-BE49-F238E27FC236}">
                      <a16:creationId xmlns:a16="http://schemas.microsoft.com/office/drawing/2014/main" id="{BCFFA170-B4FD-47EE-9FC6-B5197DCFB1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2" name="Line 277">
                  <a:extLst>
                    <a:ext uri="{FF2B5EF4-FFF2-40B4-BE49-F238E27FC236}">
                      <a16:creationId xmlns:a16="http://schemas.microsoft.com/office/drawing/2014/main" id="{A484E063-68A6-4D82-A8B6-4444646629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3" name="Line 278">
                  <a:extLst>
                    <a:ext uri="{FF2B5EF4-FFF2-40B4-BE49-F238E27FC236}">
                      <a16:creationId xmlns:a16="http://schemas.microsoft.com/office/drawing/2014/main" id="{E27A3BFA-F98A-4EF9-8096-4F18837061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4" name="Line 279">
                  <a:extLst>
                    <a:ext uri="{FF2B5EF4-FFF2-40B4-BE49-F238E27FC236}">
                      <a16:creationId xmlns:a16="http://schemas.microsoft.com/office/drawing/2014/main" id="{8D468D0F-81CA-47BE-BC98-D16EE1C82E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5" name="Line 280">
                  <a:extLst>
                    <a:ext uri="{FF2B5EF4-FFF2-40B4-BE49-F238E27FC236}">
                      <a16:creationId xmlns:a16="http://schemas.microsoft.com/office/drawing/2014/main" id="{2E3DCD2F-C357-4DAE-A155-F68FEF469E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6" name="Line 281">
                  <a:extLst>
                    <a:ext uri="{FF2B5EF4-FFF2-40B4-BE49-F238E27FC236}">
                      <a16:creationId xmlns:a16="http://schemas.microsoft.com/office/drawing/2014/main" id="{E01892DC-63EF-44A9-AA9C-F507D0702BB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7" name="Line 282">
                  <a:extLst>
                    <a:ext uri="{FF2B5EF4-FFF2-40B4-BE49-F238E27FC236}">
                      <a16:creationId xmlns:a16="http://schemas.microsoft.com/office/drawing/2014/main" id="{D9625D64-B9B8-45ED-9FB0-85F624B3353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8" name="Line 283">
                  <a:extLst>
                    <a:ext uri="{FF2B5EF4-FFF2-40B4-BE49-F238E27FC236}">
                      <a16:creationId xmlns:a16="http://schemas.microsoft.com/office/drawing/2014/main" id="{9B2C32A1-78C9-4BF4-BA5C-DB972B0208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  <p:sp>
              <p:nvSpPr>
                <p:cNvPr id="22229" name="Line 284">
                  <a:extLst>
                    <a:ext uri="{FF2B5EF4-FFF2-40B4-BE49-F238E27FC236}">
                      <a16:creationId xmlns:a16="http://schemas.microsoft.com/office/drawing/2014/main" id="{F210AFDB-0869-4E14-A315-3B495E4BB7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endParaRPr lang="en-US"/>
                </a:p>
              </p:txBody>
            </p:sp>
          </p:grpSp>
          <p:pic>
            <p:nvPicPr>
              <p:cNvPr id="22213" name="Picture 836" descr="cell_tower_radiation copy">
                <a:extLst>
                  <a:ext uri="{FF2B5EF4-FFF2-40B4-BE49-F238E27FC236}">
                    <a16:creationId xmlns:a16="http://schemas.microsoft.com/office/drawing/2014/main" id="{209E7A19-0D31-4942-91C1-CC88C54206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214" name="Oval 837">
                <a:extLst>
                  <a:ext uri="{FF2B5EF4-FFF2-40B4-BE49-F238E27FC236}">
                    <a16:creationId xmlns:a16="http://schemas.microsoft.com/office/drawing/2014/main" id="{778E1219-9D69-4081-92A1-630520FF4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6"/>
                <a:ext cx="66" cy="6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2208" name="Group 838">
              <a:extLst>
                <a:ext uri="{FF2B5EF4-FFF2-40B4-BE49-F238E27FC236}">
                  <a16:creationId xmlns:a16="http://schemas.microsoft.com/office/drawing/2014/main" id="{269FE4E8-2ADE-49AF-A01F-DF1714EE9B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" y="2444"/>
              <a:ext cx="355" cy="265"/>
              <a:chOff x="2967" y="478"/>
              <a:chExt cx="788" cy="625"/>
            </a:xfrm>
          </p:grpSpPr>
          <p:pic>
            <p:nvPicPr>
              <p:cNvPr id="22210" name="Picture 839" descr="access_point_stylized_small">
                <a:extLst>
                  <a:ext uri="{FF2B5EF4-FFF2-40B4-BE49-F238E27FC236}">
                    <a16:creationId xmlns:a16="http://schemas.microsoft.com/office/drawing/2014/main" id="{AAB5062F-C1C2-42B7-8C46-8F6D757F55A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211" name="Picture 840" descr="antenna_radiation_stylized">
                <a:extLst>
                  <a:ext uri="{FF2B5EF4-FFF2-40B4-BE49-F238E27FC236}">
                    <a16:creationId xmlns:a16="http://schemas.microsoft.com/office/drawing/2014/main" id="{840FDA63-47CA-442C-AC8B-6D1085D1A1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22209" name="Line 841">
              <a:extLst>
                <a:ext uri="{FF2B5EF4-FFF2-40B4-BE49-F238E27FC236}">
                  <a16:creationId xmlns:a16="http://schemas.microsoft.com/office/drawing/2014/main" id="{68D7133D-7CCB-480D-A920-CB89B2AA97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8" y="2830"/>
              <a:ext cx="26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" name="Group 852">
            <a:extLst>
              <a:ext uri="{FF2B5EF4-FFF2-40B4-BE49-F238E27FC236}">
                <a16:creationId xmlns:a16="http://schemas.microsoft.com/office/drawing/2014/main" id="{B2C91E75-7BAF-4F2D-AAD5-38B578EA9B78}"/>
              </a:ext>
            </a:extLst>
          </p:cNvPr>
          <p:cNvGrpSpPr>
            <a:grpSpLocks/>
          </p:cNvGrpSpPr>
          <p:nvPr/>
        </p:nvGrpSpPr>
        <p:grpSpPr bwMode="auto">
          <a:xfrm>
            <a:off x="633413" y="5253038"/>
            <a:ext cx="646112" cy="477837"/>
            <a:chOff x="293" y="3440"/>
            <a:chExt cx="407" cy="301"/>
          </a:xfrm>
        </p:grpSpPr>
        <p:sp>
          <p:nvSpPr>
            <p:cNvPr id="22195" name="Text Box 662">
              <a:extLst>
                <a:ext uri="{FF2B5EF4-FFF2-40B4-BE49-F238E27FC236}">
                  <a16:creationId xmlns:a16="http://schemas.microsoft.com/office/drawing/2014/main" id="{341DEBD5-3041-42DF-AD7B-CCED08DD4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3" y="3549"/>
              <a:ext cx="407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router</a:t>
              </a:r>
            </a:p>
          </p:txBody>
        </p:sp>
        <p:grpSp>
          <p:nvGrpSpPr>
            <p:cNvPr id="22196" name="Group 843">
              <a:extLst>
                <a:ext uri="{FF2B5EF4-FFF2-40B4-BE49-F238E27FC236}">
                  <a16:creationId xmlns:a16="http://schemas.microsoft.com/office/drawing/2014/main" id="{49FD34C6-1ED8-4B14-98E4-FF52530F6C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7" y="3440"/>
              <a:ext cx="306" cy="128"/>
              <a:chOff x="4650" y="1129"/>
              <a:chExt cx="246" cy="95"/>
            </a:xfrm>
          </p:grpSpPr>
          <p:sp>
            <p:nvSpPr>
              <p:cNvPr id="22197" name="Oval 407">
                <a:extLst>
                  <a:ext uri="{FF2B5EF4-FFF2-40B4-BE49-F238E27FC236}">
                    <a16:creationId xmlns:a16="http://schemas.microsoft.com/office/drawing/2014/main" id="{4868381B-70CA-4FE6-9815-747237033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8" name="Rectangle 410">
                <a:extLst>
                  <a:ext uri="{FF2B5EF4-FFF2-40B4-BE49-F238E27FC236}">
                    <a16:creationId xmlns:a16="http://schemas.microsoft.com/office/drawing/2014/main" id="{FC57F326-F395-4155-86A4-4895F8549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99" name="Oval 411">
                <a:extLst>
                  <a:ext uri="{FF2B5EF4-FFF2-40B4-BE49-F238E27FC236}">
                    <a16:creationId xmlns:a16="http://schemas.microsoft.com/office/drawing/2014/main" id="{095EED9B-9DC8-43EA-B929-41795B1D5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200" name="Group 847">
                <a:extLst>
                  <a:ext uri="{FF2B5EF4-FFF2-40B4-BE49-F238E27FC236}">
                    <a16:creationId xmlns:a16="http://schemas.microsoft.com/office/drawing/2014/main" id="{AC54981F-E9B1-411D-889D-F8E477FCE6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2203" name="Freeform 848">
                  <a:extLst>
                    <a:ext uri="{FF2B5EF4-FFF2-40B4-BE49-F238E27FC236}">
                      <a16:creationId xmlns:a16="http://schemas.microsoft.com/office/drawing/2014/main" id="{126EF883-B47D-4AC3-8DF2-305410BE3C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204" name="Freeform 849">
                  <a:extLst>
                    <a:ext uri="{FF2B5EF4-FFF2-40B4-BE49-F238E27FC236}">
                      <a16:creationId xmlns:a16="http://schemas.microsoft.com/office/drawing/2014/main" id="{873CAE3A-436C-4413-AE7A-85F94D2E3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201" name="Line 850">
                <a:extLst>
                  <a:ext uri="{FF2B5EF4-FFF2-40B4-BE49-F238E27FC236}">
                    <a16:creationId xmlns:a16="http://schemas.microsoft.com/office/drawing/2014/main" id="{42077FDC-D60E-401E-8D4A-7BB764F12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202" name="Line 851">
                <a:extLst>
                  <a:ext uri="{FF2B5EF4-FFF2-40B4-BE49-F238E27FC236}">
                    <a16:creationId xmlns:a16="http://schemas.microsoft.com/office/drawing/2014/main" id="{7BD444BE-58BF-46D9-9864-974CFFB10E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21512" name="Picture 853" descr="underline_base">
            <a:extLst>
              <a:ext uri="{FF2B5EF4-FFF2-40B4-BE49-F238E27FC236}">
                <a16:creationId xmlns:a16="http://schemas.microsoft.com/office/drawing/2014/main" id="{F20775F1-CCDE-4E57-909E-A10D343B08B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89000"/>
            <a:ext cx="8228013" cy="141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439" name="Group 1201">
            <a:extLst>
              <a:ext uri="{FF2B5EF4-FFF2-40B4-BE49-F238E27FC236}">
                <a16:creationId xmlns:a16="http://schemas.microsoft.com/office/drawing/2014/main" id="{C5815322-B457-466F-B01F-606D2C6E97FE}"/>
              </a:ext>
            </a:extLst>
          </p:cNvPr>
          <p:cNvGrpSpPr>
            <a:grpSpLocks/>
          </p:cNvGrpSpPr>
          <p:nvPr/>
        </p:nvGrpSpPr>
        <p:grpSpPr bwMode="auto">
          <a:xfrm>
            <a:off x="333375" y="1322388"/>
            <a:ext cx="1555750" cy="1622425"/>
            <a:chOff x="210" y="833"/>
            <a:chExt cx="980" cy="1022"/>
          </a:xfrm>
        </p:grpSpPr>
        <p:sp>
          <p:nvSpPr>
            <p:cNvPr id="22128" name="Text Box 667">
              <a:extLst>
                <a:ext uri="{FF2B5EF4-FFF2-40B4-BE49-F238E27FC236}">
                  <a16:creationId xmlns:a16="http://schemas.microsoft.com/office/drawing/2014/main" id="{BEC22667-6BC7-4794-B493-94A2BBDDD7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" y="1667"/>
              <a:ext cx="711" cy="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smartphone</a:t>
              </a:r>
            </a:p>
          </p:txBody>
        </p:sp>
        <p:sp>
          <p:nvSpPr>
            <p:cNvPr id="22129" name="Text Box 663">
              <a:extLst>
                <a:ext uri="{FF2B5EF4-FFF2-40B4-BE49-F238E27FC236}">
                  <a16:creationId xmlns:a16="http://schemas.microsoft.com/office/drawing/2014/main" id="{7B76DC1B-BDDA-49B3-AF84-9F0A6A97B5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7" y="872"/>
              <a:ext cx="272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PC</a:t>
              </a:r>
            </a:p>
          </p:txBody>
        </p:sp>
        <p:sp>
          <p:nvSpPr>
            <p:cNvPr id="22130" name="Text Box 664">
              <a:extLst>
                <a:ext uri="{FF2B5EF4-FFF2-40B4-BE49-F238E27FC236}">
                  <a16:creationId xmlns:a16="http://schemas.microsoft.com/office/drawing/2014/main" id="{ACBBF537-EBA4-4E4E-94B4-58530275E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" y="1096"/>
              <a:ext cx="426" cy="1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server</a:t>
              </a:r>
            </a:p>
          </p:txBody>
        </p:sp>
        <p:sp>
          <p:nvSpPr>
            <p:cNvPr id="22131" name="Text Box 665">
              <a:extLst>
                <a:ext uri="{FF2B5EF4-FFF2-40B4-BE49-F238E27FC236}">
                  <a16:creationId xmlns:a16="http://schemas.microsoft.com/office/drawing/2014/main" id="{0423C50C-6CB1-4A8D-9A5E-328B7DA3A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1390"/>
              <a:ext cx="520" cy="2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75000"/>
                </a:lnSpc>
              </a:pPr>
              <a:r>
                <a:rPr lang="en-US" altLang="en-US" sz="1400"/>
                <a:t>wireless</a:t>
              </a:r>
            </a:p>
            <a:p>
              <a:pPr>
                <a:lnSpc>
                  <a:spcPct val="75000"/>
                </a:lnSpc>
              </a:pPr>
              <a:r>
                <a:rPr lang="en-US" altLang="en-US" sz="1400"/>
                <a:t>laptop</a:t>
              </a:r>
            </a:p>
          </p:txBody>
        </p:sp>
        <p:grpSp>
          <p:nvGrpSpPr>
            <p:cNvPr id="22132" name="Group 805">
              <a:extLst>
                <a:ext uri="{FF2B5EF4-FFF2-40B4-BE49-F238E27FC236}">
                  <a16:creationId xmlns:a16="http://schemas.microsoft.com/office/drawing/2014/main" id="{9EB8EE11-93D9-43B9-A888-CC0435684E3A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244" y="833"/>
              <a:ext cx="261" cy="235"/>
              <a:chOff x="2839" y="3501"/>
              <a:chExt cx="755" cy="803"/>
            </a:xfrm>
          </p:grpSpPr>
          <p:pic>
            <p:nvPicPr>
              <p:cNvPr id="22193" name="Picture 806" descr="desktop_computer_stylized_medium">
                <a:extLst>
                  <a:ext uri="{FF2B5EF4-FFF2-40B4-BE49-F238E27FC236}">
                    <a16:creationId xmlns:a16="http://schemas.microsoft.com/office/drawing/2014/main" id="{96018246-B557-4EFD-B32B-522A2CA89C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94" name="Freeform 807">
                <a:extLst>
                  <a:ext uri="{FF2B5EF4-FFF2-40B4-BE49-F238E27FC236}">
                    <a16:creationId xmlns:a16="http://schemas.microsoft.com/office/drawing/2014/main" id="{8680CCAD-2BEF-45DF-A136-7C3BFCCF0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2133" name="Group 808">
              <a:extLst>
                <a:ext uri="{FF2B5EF4-FFF2-40B4-BE49-F238E27FC236}">
                  <a16:creationId xmlns:a16="http://schemas.microsoft.com/office/drawing/2014/main" id="{1E343D5E-1022-4672-8F45-B1D25D7A87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8" y="1682"/>
              <a:ext cx="234" cy="173"/>
              <a:chOff x="2751" y="1851"/>
              <a:chExt cx="462" cy="478"/>
            </a:xfrm>
          </p:grpSpPr>
          <p:pic>
            <p:nvPicPr>
              <p:cNvPr id="22191" name="Picture 809" descr="iphone_stylized_small">
                <a:extLst>
                  <a:ext uri="{FF2B5EF4-FFF2-40B4-BE49-F238E27FC236}">
                    <a16:creationId xmlns:a16="http://schemas.microsoft.com/office/drawing/2014/main" id="{EC9D284C-F06C-4353-86EE-F35EF7AF952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92" name="Picture 810" descr="antenna_radiation_stylized">
                <a:extLst>
                  <a:ext uri="{FF2B5EF4-FFF2-40B4-BE49-F238E27FC236}">
                    <a16:creationId xmlns:a16="http://schemas.microsoft.com/office/drawing/2014/main" id="{EFC681A7-55F1-4CD0-871C-474B9DB958F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2134" name="Group 1088">
              <a:extLst>
                <a:ext uri="{FF2B5EF4-FFF2-40B4-BE49-F238E27FC236}">
                  <a16:creationId xmlns:a16="http://schemas.microsoft.com/office/drawing/2014/main" id="{680DC9C6-69A5-4DEE-B648-09735619B2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" y="1368"/>
              <a:ext cx="301" cy="236"/>
              <a:chOff x="877" y="1008"/>
              <a:chExt cx="2747" cy="2591"/>
            </a:xfrm>
          </p:grpSpPr>
          <p:pic>
            <p:nvPicPr>
              <p:cNvPr id="22168" name="Picture 1089" descr="antenna_stylized">
                <a:extLst>
                  <a:ext uri="{FF2B5EF4-FFF2-40B4-BE49-F238E27FC236}">
                    <a16:creationId xmlns:a16="http://schemas.microsoft.com/office/drawing/2014/main" id="{F6840B63-98F3-4B3E-A3CC-7A2B33DD494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2169" name="Picture 1090" descr="laptop_keyboard">
                <a:extLst>
                  <a:ext uri="{FF2B5EF4-FFF2-40B4-BE49-F238E27FC236}">
                    <a16:creationId xmlns:a16="http://schemas.microsoft.com/office/drawing/2014/main" id="{27418BDF-183E-4998-9890-46F089C3C6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0" name="Freeform 1091">
                <a:extLst>
                  <a:ext uri="{FF2B5EF4-FFF2-40B4-BE49-F238E27FC236}">
                    <a16:creationId xmlns:a16="http://schemas.microsoft.com/office/drawing/2014/main" id="{ACD2A5DB-8FA2-443B-AA75-D9BB3D1CA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171" name="Picture 1092" descr="screen">
                <a:extLst>
                  <a:ext uri="{FF2B5EF4-FFF2-40B4-BE49-F238E27FC236}">
                    <a16:creationId xmlns:a16="http://schemas.microsoft.com/office/drawing/2014/main" id="{D3660B5B-81FE-415F-9ACA-580F1C1332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172" name="Freeform 1093">
                <a:extLst>
                  <a:ext uri="{FF2B5EF4-FFF2-40B4-BE49-F238E27FC236}">
                    <a16:creationId xmlns:a16="http://schemas.microsoft.com/office/drawing/2014/main" id="{60C4AEB9-F183-4C06-80FA-74A72B9ED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3" name="Freeform 1094">
                <a:extLst>
                  <a:ext uri="{FF2B5EF4-FFF2-40B4-BE49-F238E27FC236}">
                    <a16:creationId xmlns:a16="http://schemas.microsoft.com/office/drawing/2014/main" id="{1642E5D2-EAEE-41D9-A7E1-D00419DF7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4" name="Freeform 1095">
                <a:extLst>
                  <a:ext uri="{FF2B5EF4-FFF2-40B4-BE49-F238E27FC236}">
                    <a16:creationId xmlns:a16="http://schemas.microsoft.com/office/drawing/2014/main" id="{EF333610-B7A0-4516-AC14-99C81AFCB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5" name="Freeform 1096">
                <a:extLst>
                  <a:ext uri="{FF2B5EF4-FFF2-40B4-BE49-F238E27FC236}">
                    <a16:creationId xmlns:a16="http://schemas.microsoft.com/office/drawing/2014/main" id="{85340313-ED4A-405D-A231-CA9C17EB7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6" name="Freeform 1097">
                <a:extLst>
                  <a:ext uri="{FF2B5EF4-FFF2-40B4-BE49-F238E27FC236}">
                    <a16:creationId xmlns:a16="http://schemas.microsoft.com/office/drawing/2014/main" id="{8893DC9B-0BCD-4331-82D6-17BC540CA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77" name="Freeform 1098">
                <a:extLst>
                  <a:ext uri="{FF2B5EF4-FFF2-40B4-BE49-F238E27FC236}">
                    <a16:creationId xmlns:a16="http://schemas.microsoft.com/office/drawing/2014/main" id="{2874FEF7-59E4-49FC-A607-EC7C36A86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78" name="Group 1099">
                <a:extLst>
                  <a:ext uri="{FF2B5EF4-FFF2-40B4-BE49-F238E27FC236}">
                    <a16:creationId xmlns:a16="http://schemas.microsoft.com/office/drawing/2014/main" id="{C46A11C7-A975-40A7-A1AD-05D3A7DA25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22185" name="Freeform 1100">
                  <a:extLst>
                    <a:ext uri="{FF2B5EF4-FFF2-40B4-BE49-F238E27FC236}">
                      <a16:creationId xmlns:a16="http://schemas.microsoft.com/office/drawing/2014/main" id="{50FB5595-DF3B-4770-83A0-1FBB7C1025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6" name="Freeform 1101">
                  <a:extLst>
                    <a:ext uri="{FF2B5EF4-FFF2-40B4-BE49-F238E27FC236}">
                      <a16:creationId xmlns:a16="http://schemas.microsoft.com/office/drawing/2014/main" id="{C9B36F5A-4D96-45BC-88AB-DC3E4CF79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7" name="Freeform 1102">
                  <a:extLst>
                    <a:ext uri="{FF2B5EF4-FFF2-40B4-BE49-F238E27FC236}">
                      <a16:creationId xmlns:a16="http://schemas.microsoft.com/office/drawing/2014/main" id="{E52E1FFB-B2F3-48F6-8DCE-F26084CDB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8" name="Freeform 1103">
                  <a:extLst>
                    <a:ext uri="{FF2B5EF4-FFF2-40B4-BE49-F238E27FC236}">
                      <a16:creationId xmlns:a16="http://schemas.microsoft.com/office/drawing/2014/main" id="{CFD1F818-CF85-4773-9914-C504263CD5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89" name="Freeform 1104">
                  <a:extLst>
                    <a:ext uri="{FF2B5EF4-FFF2-40B4-BE49-F238E27FC236}">
                      <a16:creationId xmlns:a16="http://schemas.microsoft.com/office/drawing/2014/main" id="{0C01D7AD-D320-4AA5-82B3-817EB33B1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90" name="Freeform 1105">
                  <a:extLst>
                    <a:ext uri="{FF2B5EF4-FFF2-40B4-BE49-F238E27FC236}">
                      <a16:creationId xmlns:a16="http://schemas.microsoft.com/office/drawing/2014/main" id="{03E398DE-4E1F-4B54-981C-F24185A1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79" name="Freeform 1106">
                <a:extLst>
                  <a:ext uri="{FF2B5EF4-FFF2-40B4-BE49-F238E27FC236}">
                    <a16:creationId xmlns:a16="http://schemas.microsoft.com/office/drawing/2014/main" id="{4FAC8ED9-1EB0-4E51-9E2B-1C5E39A89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0" name="Freeform 1107">
                <a:extLst>
                  <a:ext uri="{FF2B5EF4-FFF2-40B4-BE49-F238E27FC236}">
                    <a16:creationId xmlns:a16="http://schemas.microsoft.com/office/drawing/2014/main" id="{2C96B272-D39D-4A88-B332-5947FC622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1" name="Freeform 1108">
                <a:extLst>
                  <a:ext uri="{FF2B5EF4-FFF2-40B4-BE49-F238E27FC236}">
                    <a16:creationId xmlns:a16="http://schemas.microsoft.com/office/drawing/2014/main" id="{814E081B-8942-4057-B003-BDF4B25E8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2" name="Freeform 1109">
                <a:extLst>
                  <a:ext uri="{FF2B5EF4-FFF2-40B4-BE49-F238E27FC236}">
                    <a16:creationId xmlns:a16="http://schemas.microsoft.com/office/drawing/2014/main" id="{37566DE2-597C-4767-A689-9DAC24E28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3" name="Freeform 1110">
                <a:extLst>
                  <a:ext uri="{FF2B5EF4-FFF2-40B4-BE49-F238E27FC236}">
                    <a16:creationId xmlns:a16="http://schemas.microsoft.com/office/drawing/2014/main" id="{F5BF92C4-11D6-41DD-9F19-18FB8D1F7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84" name="Freeform 1111">
                <a:extLst>
                  <a:ext uri="{FF2B5EF4-FFF2-40B4-BE49-F238E27FC236}">
                    <a16:creationId xmlns:a16="http://schemas.microsoft.com/office/drawing/2014/main" id="{70E703CF-7607-4531-84E1-4735E460724F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2135" name="Group 1168">
              <a:extLst>
                <a:ext uri="{FF2B5EF4-FFF2-40B4-BE49-F238E27FC236}">
                  <a16:creationId xmlns:a16="http://schemas.microsoft.com/office/drawing/2014/main" id="{16E2A1FA-2CBD-4A0E-A2AB-07390530C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0" y="1097"/>
              <a:ext cx="157" cy="256"/>
              <a:chOff x="4140" y="429"/>
              <a:chExt cx="1425" cy="2396"/>
            </a:xfrm>
          </p:grpSpPr>
          <p:sp>
            <p:nvSpPr>
              <p:cNvPr id="22136" name="Freeform 1169">
                <a:extLst>
                  <a:ext uri="{FF2B5EF4-FFF2-40B4-BE49-F238E27FC236}">
                    <a16:creationId xmlns:a16="http://schemas.microsoft.com/office/drawing/2014/main" id="{47014F0B-1CC4-41F4-8D84-2C3302F4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7" name="Rectangle 1170">
                <a:extLst>
                  <a:ext uri="{FF2B5EF4-FFF2-40B4-BE49-F238E27FC236}">
                    <a16:creationId xmlns:a16="http://schemas.microsoft.com/office/drawing/2014/main" id="{014FE01F-FF79-4A20-8CDA-A82B38758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53" cy="2284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38" name="Freeform 1171">
                <a:extLst>
                  <a:ext uri="{FF2B5EF4-FFF2-40B4-BE49-F238E27FC236}">
                    <a16:creationId xmlns:a16="http://schemas.microsoft.com/office/drawing/2014/main" id="{C95FFC6A-A7BF-43CA-91A6-B16606393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39" name="Freeform 1172">
                <a:extLst>
                  <a:ext uri="{FF2B5EF4-FFF2-40B4-BE49-F238E27FC236}">
                    <a16:creationId xmlns:a16="http://schemas.microsoft.com/office/drawing/2014/main" id="{1C1B2C69-44FC-4795-9110-C9CE49444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40" name="Rectangle 1173">
                <a:extLst>
                  <a:ext uri="{FF2B5EF4-FFF2-40B4-BE49-F238E27FC236}">
                    <a16:creationId xmlns:a16="http://schemas.microsoft.com/office/drawing/2014/main" id="{894567F6-C625-4CC3-B454-2B9937D35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691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1" name="Group 1174">
                <a:extLst>
                  <a:ext uri="{FF2B5EF4-FFF2-40B4-BE49-F238E27FC236}">
                    <a16:creationId xmlns:a16="http://schemas.microsoft.com/office/drawing/2014/main" id="{3BEAA419-1F37-4D10-B973-8230DF35C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166" name="AutoShape 1175">
                  <a:extLst>
                    <a:ext uri="{FF2B5EF4-FFF2-40B4-BE49-F238E27FC236}">
                      <a16:creationId xmlns:a16="http://schemas.microsoft.com/office/drawing/2014/main" id="{BFEC2C04-7732-49BE-A77A-52B4A7A17C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2"/>
                  <a:ext cx="725" cy="135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7" name="AutoShape 1176">
                  <a:extLst>
                    <a:ext uri="{FF2B5EF4-FFF2-40B4-BE49-F238E27FC236}">
                      <a16:creationId xmlns:a16="http://schemas.microsoft.com/office/drawing/2014/main" id="{F7542C99-16CB-42FF-9EF8-243E02BB00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" y="2590"/>
                  <a:ext cx="691" cy="9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2" name="Rectangle 1177">
                <a:extLst>
                  <a:ext uri="{FF2B5EF4-FFF2-40B4-BE49-F238E27FC236}">
                    <a16:creationId xmlns:a16="http://schemas.microsoft.com/office/drawing/2014/main" id="{E8E41154-FA01-40CF-8255-29D3E562C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" y="1019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3" name="Group 1178">
                <a:extLst>
                  <a:ext uri="{FF2B5EF4-FFF2-40B4-BE49-F238E27FC236}">
                    <a16:creationId xmlns:a16="http://schemas.microsoft.com/office/drawing/2014/main" id="{DFD078AB-90FB-41B0-8FE2-1728D853D2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164" name="AutoShape 1179">
                  <a:extLst>
                    <a:ext uri="{FF2B5EF4-FFF2-40B4-BE49-F238E27FC236}">
                      <a16:creationId xmlns:a16="http://schemas.microsoft.com/office/drawing/2014/main" id="{8419A77C-A828-4A5A-8A74-87066E4888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5" cy="146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5" name="AutoShape 1180">
                  <a:extLst>
                    <a:ext uri="{FF2B5EF4-FFF2-40B4-BE49-F238E27FC236}">
                      <a16:creationId xmlns:a16="http://schemas.microsoft.com/office/drawing/2014/main" id="{5FCD3F49-A407-4777-ADE8-D308205DFB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4"/>
                  <a:ext cx="691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4" name="Rectangle 1181">
                <a:extLst>
                  <a:ext uri="{FF2B5EF4-FFF2-40B4-BE49-F238E27FC236}">
                    <a16:creationId xmlns:a16="http://schemas.microsoft.com/office/drawing/2014/main" id="{40A0CC6A-57B1-4CCF-B72F-697D2462C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3" y="1356"/>
                <a:ext cx="599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45" name="Rectangle 1182">
                <a:extLst>
                  <a:ext uri="{FF2B5EF4-FFF2-40B4-BE49-F238E27FC236}">
                    <a16:creationId xmlns:a16="http://schemas.microsoft.com/office/drawing/2014/main" id="{A98E4CC7-9335-4DA5-9715-A4C158BA71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1" y="1655"/>
                <a:ext cx="590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146" name="Group 1183">
                <a:extLst>
                  <a:ext uri="{FF2B5EF4-FFF2-40B4-BE49-F238E27FC236}">
                    <a16:creationId xmlns:a16="http://schemas.microsoft.com/office/drawing/2014/main" id="{B133D09E-A740-48E7-BD4F-1945C5C928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162" name="AutoShape 1184">
                  <a:extLst>
                    <a:ext uri="{FF2B5EF4-FFF2-40B4-BE49-F238E27FC236}">
                      <a16:creationId xmlns:a16="http://schemas.microsoft.com/office/drawing/2014/main" id="{1921CB68-358D-49DD-B296-9F20DEF319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9" y="2568"/>
                  <a:ext cx="724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3" name="AutoShape 1185">
                  <a:extLst>
                    <a:ext uri="{FF2B5EF4-FFF2-40B4-BE49-F238E27FC236}">
                      <a16:creationId xmlns:a16="http://schemas.microsoft.com/office/drawing/2014/main" id="{B7B473AE-1D73-4523-9D43-A51796BDEC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5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7" name="Freeform 1186">
                <a:extLst>
                  <a:ext uri="{FF2B5EF4-FFF2-40B4-BE49-F238E27FC236}">
                    <a16:creationId xmlns:a16="http://schemas.microsoft.com/office/drawing/2014/main" id="{4CDC3DDA-8AEE-4664-BC0C-2FF5C1A0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148" name="Group 1187">
                <a:extLst>
                  <a:ext uri="{FF2B5EF4-FFF2-40B4-BE49-F238E27FC236}">
                    <a16:creationId xmlns:a16="http://schemas.microsoft.com/office/drawing/2014/main" id="{50DB9167-6D1C-4FB8-9950-6D8E297A0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160" name="AutoShape 1188">
                  <a:extLst>
                    <a:ext uri="{FF2B5EF4-FFF2-40B4-BE49-F238E27FC236}">
                      <a16:creationId xmlns:a16="http://schemas.microsoft.com/office/drawing/2014/main" id="{266654BF-25F7-4CA8-BEA0-9051FA9DD4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" y="2569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161" name="AutoShape 1189">
                  <a:extLst>
                    <a:ext uri="{FF2B5EF4-FFF2-40B4-BE49-F238E27FC236}">
                      <a16:creationId xmlns:a16="http://schemas.microsoft.com/office/drawing/2014/main" id="{A0885B6E-4D4C-4A23-8F6B-F8531F2DC1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69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149" name="Rectangle 1190">
                <a:extLst>
                  <a:ext uri="{FF2B5EF4-FFF2-40B4-BE49-F238E27FC236}">
                    <a16:creationId xmlns:a16="http://schemas.microsoft.com/office/drawing/2014/main" id="{97255834-DBB3-4EDA-9EE1-6DA20A434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" y="429"/>
                <a:ext cx="73" cy="2293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0" name="Freeform 1191">
                <a:extLst>
                  <a:ext uri="{FF2B5EF4-FFF2-40B4-BE49-F238E27FC236}">
                    <a16:creationId xmlns:a16="http://schemas.microsoft.com/office/drawing/2014/main" id="{AABA28B7-4BCC-4F07-BF29-5847D629C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1" name="Freeform 1192">
                <a:extLst>
                  <a:ext uri="{FF2B5EF4-FFF2-40B4-BE49-F238E27FC236}">
                    <a16:creationId xmlns:a16="http://schemas.microsoft.com/office/drawing/2014/main" id="{2C437C0E-47A1-4C7E-AFE9-10B5B5F60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2" name="Oval 1193">
                <a:extLst>
                  <a:ext uri="{FF2B5EF4-FFF2-40B4-BE49-F238E27FC236}">
                    <a16:creationId xmlns:a16="http://schemas.microsoft.com/office/drawing/2014/main" id="{69DB1110-D5C1-4FF8-BA04-47025F87D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0"/>
                <a:ext cx="45" cy="94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3" name="Freeform 1194">
                <a:extLst>
                  <a:ext uri="{FF2B5EF4-FFF2-40B4-BE49-F238E27FC236}">
                    <a16:creationId xmlns:a16="http://schemas.microsoft.com/office/drawing/2014/main" id="{0BA73A45-F0A6-45BC-A642-3D87A8BED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54" name="AutoShape 1195">
                <a:extLst>
                  <a:ext uri="{FF2B5EF4-FFF2-40B4-BE49-F238E27FC236}">
                    <a16:creationId xmlns:a16="http://schemas.microsoft.com/office/drawing/2014/main" id="{C65BD76E-DC5E-42B8-8D8A-CBEAF7D1C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8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5" name="AutoShape 1196">
                <a:extLst>
                  <a:ext uri="{FF2B5EF4-FFF2-40B4-BE49-F238E27FC236}">
                    <a16:creationId xmlns:a16="http://schemas.microsoft.com/office/drawing/2014/main" id="{814D4772-DC26-4246-A3EA-5E5DCAD4B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3"/>
                <a:ext cx="1071" cy="8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6" name="Oval 1197">
                <a:extLst>
                  <a:ext uri="{FF2B5EF4-FFF2-40B4-BE49-F238E27FC236}">
                    <a16:creationId xmlns:a16="http://schemas.microsoft.com/office/drawing/2014/main" id="{29641D21-9187-4EA6-86E2-3B7200BBE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2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7" name="Oval 1198">
                <a:extLst>
                  <a:ext uri="{FF2B5EF4-FFF2-40B4-BE49-F238E27FC236}">
                    <a16:creationId xmlns:a16="http://schemas.microsoft.com/office/drawing/2014/main" id="{8815AB3F-6E09-4238-96E1-21C801917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5" y="2385"/>
                <a:ext cx="163" cy="140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158" name="Oval 1199">
                <a:extLst>
                  <a:ext uri="{FF2B5EF4-FFF2-40B4-BE49-F238E27FC236}">
                    <a16:creationId xmlns:a16="http://schemas.microsoft.com/office/drawing/2014/main" id="{5200EA65-F0C8-409F-B469-9EE0197BB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6" y="2385"/>
                <a:ext cx="154" cy="140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59" name="Rectangle 1200">
                <a:extLst>
                  <a:ext uri="{FF2B5EF4-FFF2-40B4-BE49-F238E27FC236}">
                    <a16:creationId xmlns:a16="http://schemas.microsoft.com/office/drawing/2014/main" id="{95C90DD5-811D-4896-97BA-EB9D71ABA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6" y="1833"/>
                <a:ext cx="82" cy="767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21514" name="Slide Number Placeholder 3">
            <a:extLst>
              <a:ext uri="{FF2B5EF4-FFF2-40B4-BE49-F238E27FC236}">
                <a16:creationId xmlns:a16="http://schemas.microsoft.com/office/drawing/2014/main" id="{08E81752-3655-412E-A06D-563123472BC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2DA4EF9-D120-4314-BC01-55738D430C96}" type="slidenum">
              <a:rPr lang="en-US" altLang="en-US" sz="1200">
                <a:latin typeface="Tahoma" panose="020B0604030504040204" pitchFamily="34" charset="0"/>
              </a:rPr>
              <a:pPr/>
              <a:t>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1515" name="Group 2">
            <a:extLst>
              <a:ext uri="{FF2B5EF4-FFF2-40B4-BE49-F238E27FC236}">
                <a16:creationId xmlns:a16="http://schemas.microsoft.com/office/drawing/2014/main" id="{725020F3-5F76-4481-8764-82E61C63AA02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1516" name="Freeform 416">
              <a:extLst>
                <a:ext uri="{FF2B5EF4-FFF2-40B4-BE49-F238E27FC236}">
                  <a16:creationId xmlns:a16="http://schemas.microsoft.com/office/drawing/2014/main" id="{20F58D42-A90E-4CBB-A7C8-BFD6FE422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415">
              <a:extLst>
                <a:ext uri="{FF2B5EF4-FFF2-40B4-BE49-F238E27FC236}">
                  <a16:creationId xmlns:a16="http://schemas.microsoft.com/office/drawing/2014/main" id="{56BAEEE6-D7AD-437B-9039-92A6A20D13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665">
              <a:extLst>
                <a:ext uri="{FF2B5EF4-FFF2-40B4-BE49-F238E27FC236}">
                  <a16:creationId xmlns:a16="http://schemas.microsoft.com/office/drawing/2014/main" id="{9AB27005-BC2C-4D0C-8BCD-F62B34F1D8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19" name="Group 666">
              <a:extLst>
                <a:ext uri="{FF2B5EF4-FFF2-40B4-BE49-F238E27FC236}">
                  <a16:creationId xmlns:a16="http://schemas.microsoft.com/office/drawing/2014/main" id="{C47058FD-0B8F-49C2-BCFE-818C85228B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2126" name="Rectangle 667">
                <a:extLst>
                  <a:ext uri="{FF2B5EF4-FFF2-40B4-BE49-F238E27FC236}">
                    <a16:creationId xmlns:a16="http://schemas.microsoft.com/office/drawing/2014/main" id="{57372DED-98E3-48EE-B142-3D241EBB7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127" name="AutoShape 668">
                <a:extLst>
                  <a:ext uri="{FF2B5EF4-FFF2-40B4-BE49-F238E27FC236}">
                    <a16:creationId xmlns:a16="http://schemas.microsoft.com/office/drawing/2014/main" id="{D9F905F6-9E87-423D-BFA9-B7CE2BE13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1520" name="Freeform 669">
              <a:extLst>
                <a:ext uri="{FF2B5EF4-FFF2-40B4-BE49-F238E27FC236}">
                  <a16:creationId xmlns:a16="http://schemas.microsoft.com/office/drawing/2014/main" id="{B4C5F80A-9B14-4F73-9104-AD237458A9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Line 670">
              <a:extLst>
                <a:ext uri="{FF2B5EF4-FFF2-40B4-BE49-F238E27FC236}">
                  <a16:creationId xmlns:a16="http://schemas.microsoft.com/office/drawing/2014/main" id="{95BC75AA-5131-4E53-BE6D-827217167D4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2" name="Line 671">
              <a:extLst>
                <a:ext uri="{FF2B5EF4-FFF2-40B4-BE49-F238E27FC236}">
                  <a16:creationId xmlns:a16="http://schemas.microsoft.com/office/drawing/2014/main" id="{ACDC7D8D-FF0F-4EAB-877C-E25A26B7F2C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3" name="Line 672">
              <a:extLst>
                <a:ext uri="{FF2B5EF4-FFF2-40B4-BE49-F238E27FC236}">
                  <a16:creationId xmlns:a16="http://schemas.microsoft.com/office/drawing/2014/main" id="{932DE9EF-3307-4D77-A113-B2F0FBB986E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24" name="Line 674">
              <a:extLst>
                <a:ext uri="{FF2B5EF4-FFF2-40B4-BE49-F238E27FC236}">
                  <a16:creationId xmlns:a16="http://schemas.microsoft.com/office/drawing/2014/main" id="{C61F7EF5-F33E-4705-A91A-DBC6A27A99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675">
              <a:extLst>
                <a:ext uri="{FF2B5EF4-FFF2-40B4-BE49-F238E27FC236}">
                  <a16:creationId xmlns:a16="http://schemas.microsoft.com/office/drawing/2014/main" id="{D905A4E2-D317-458C-8C2C-A622A824F0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Line 678">
              <a:extLst>
                <a:ext uri="{FF2B5EF4-FFF2-40B4-BE49-F238E27FC236}">
                  <a16:creationId xmlns:a16="http://schemas.microsoft.com/office/drawing/2014/main" id="{D679C56F-AD07-4C77-85AB-6616111DD8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679">
              <a:extLst>
                <a:ext uri="{FF2B5EF4-FFF2-40B4-BE49-F238E27FC236}">
                  <a16:creationId xmlns:a16="http://schemas.microsoft.com/office/drawing/2014/main" id="{CCD00833-D08B-40C8-AC7F-27AB0FA30A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Line 680">
              <a:extLst>
                <a:ext uri="{FF2B5EF4-FFF2-40B4-BE49-F238E27FC236}">
                  <a16:creationId xmlns:a16="http://schemas.microsoft.com/office/drawing/2014/main" id="{3AC4AC07-EAC2-4A3E-82B6-5C053993EE4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Line 682">
              <a:extLst>
                <a:ext uri="{FF2B5EF4-FFF2-40B4-BE49-F238E27FC236}">
                  <a16:creationId xmlns:a16="http://schemas.microsoft.com/office/drawing/2014/main" id="{D969B96A-4E67-439B-83BA-E986FEE03F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Line 683">
              <a:extLst>
                <a:ext uri="{FF2B5EF4-FFF2-40B4-BE49-F238E27FC236}">
                  <a16:creationId xmlns:a16="http://schemas.microsoft.com/office/drawing/2014/main" id="{B2AA06BE-5A66-4467-99D1-9BFC09C3F1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1" name="Picture 684" descr="access_point_stylized_small">
              <a:extLst>
                <a:ext uri="{FF2B5EF4-FFF2-40B4-BE49-F238E27FC236}">
                  <a16:creationId xmlns:a16="http://schemas.microsoft.com/office/drawing/2014/main" id="{A5AD7FC1-2883-4FF4-BB38-839050381C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2" name="Line 685">
              <a:extLst>
                <a:ext uri="{FF2B5EF4-FFF2-40B4-BE49-F238E27FC236}">
                  <a16:creationId xmlns:a16="http://schemas.microsoft.com/office/drawing/2014/main" id="{6DDF334F-9069-4143-8E78-F1B8276FFE1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533" name="Line 686">
              <a:extLst>
                <a:ext uri="{FF2B5EF4-FFF2-40B4-BE49-F238E27FC236}">
                  <a16:creationId xmlns:a16="http://schemas.microsoft.com/office/drawing/2014/main" id="{29CFC9E9-F847-4086-B9E4-7AAAF523F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34" name="Picture 708" descr="access_point_stylized_small">
              <a:extLst>
                <a:ext uri="{FF2B5EF4-FFF2-40B4-BE49-F238E27FC236}">
                  <a16:creationId xmlns:a16="http://schemas.microsoft.com/office/drawing/2014/main" id="{BB754ECB-0E86-4F1E-84B3-79CB3516B2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35" name="Line 711">
              <a:extLst>
                <a:ext uri="{FF2B5EF4-FFF2-40B4-BE49-F238E27FC236}">
                  <a16:creationId xmlns:a16="http://schemas.microsoft.com/office/drawing/2014/main" id="{0A36E0AE-1A4B-4926-8C72-E306AA5226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Line 712">
              <a:extLst>
                <a:ext uri="{FF2B5EF4-FFF2-40B4-BE49-F238E27FC236}">
                  <a16:creationId xmlns:a16="http://schemas.microsoft.com/office/drawing/2014/main" id="{8F6AEC01-F4FE-4124-81C9-2643A7A747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713">
              <a:extLst>
                <a:ext uri="{FF2B5EF4-FFF2-40B4-BE49-F238E27FC236}">
                  <a16:creationId xmlns:a16="http://schemas.microsoft.com/office/drawing/2014/main" id="{72CE7BFE-2104-4BC7-90D8-486F7CE1D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714">
              <a:extLst>
                <a:ext uri="{FF2B5EF4-FFF2-40B4-BE49-F238E27FC236}">
                  <a16:creationId xmlns:a16="http://schemas.microsoft.com/office/drawing/2014/main" id="{F27784C7-49B1-40C7-A505-E2FC43D6D7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Line 715">
              <a:extLst>
                <a:ext uri="{FF2B5EF4-FFF2-40B4-BE49-F238E27FC236}">
                  <a16:creationId xmlns:a16="http://schemas.microsoft.com/office/drawing/2014/main" id="{48F977D4-7181-4C3C-A7BE-F6FE9272E4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Line 716">
              <a:extLst>
                <a:ext uri="{FF2B5EF4-FFF2-40B4-BE49-F238E27FC236}">
                  <a16:creationId xmlns:a16="http://schemas.microsoft.com/office/drawing/2014/main" id="{D74B3666-7491-40AB-AA2D-77CEEA3503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Line 717">
              <a:extLst>
                <a:ext uri="{FF2B5EF4-FFF2-40B4-BE49-F238E27FC236}">
                  <a16:creationId xmlns:a16="http://schemas.microsoft.com/office/drawing/2014/main" id="{CD486725-C6EC-46E5-9B4F-B521C35A286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Line 718">
              <a:extLst>
                <a:ext uri="{FF2B5EF4-FFF2-40B4-BE49-F238E27FC236}">
                  <a16:creationId xmlns:a16="http://schemas.microsoft.com/office/drawing/2014/main" id="{DDC9385B-ECE6-40EA-9465-98A5E4D611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719">
              <a:extLst>
                <a:ext uri="{FF2B5EF4-FFF2-40B4-BE49-F238E27FC236}">
                  <a16:creationId xmlns:a16="http://schemas.microsoft.com/office/drawing/2014/main" id="{48892F81-CCF5-436F-9114-819D692479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720">
              <a:extLst>
                <a:ext uri="{FF2B5EF4-FFF2-40B4-BE49-F238E27FC236}">
                  <a16:creationId xmlns:a16="http://schemas.microsoft.com/office/drawing/2014/main" id="{47D6E210-9483-442E-861B-8AC21FF91A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Line 721">
              <a:extLst>
                <a:ext uri="{FF2B5EF4-FFF2-40B4-BE49-F238E27FC236}">
                  <a16:creationId xmlns:a16="http://schemas.microsoft.com/office/drawing/2014/main" id="{E168F607-B183-4116-B2AA-ACA105C105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722">
              <a:extLst>
                <a:ext uri="{FF2B5EF4-FFF2-40B4-BE49-F238E27FC236}">
                  <a16:creationId xmlns:a16="http://schemas.microsoft.com/office/drawing/2014/main" id="{DCD4C263-3EA4-4EED-8376-480348EB6A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723">
              <a:extLst>
                <a:ext uri="{FF2B5EF4-FFF2-40B4-BE49-F238E27FC236}">
                  <a16:creationId xmlns:a16="http://schemas.microsoft.com/office/drawing/2014/main" id="{D11DF2CB-6C58-4F15-9999-C73B55F2CD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Line 724">
              <a:extLst>
                <a:ext uri="{FF2B5EF4-FFF2-40B4-BE49-F238E27FC236}">
                  <a16:creationId xmlns:a16="http://schemas.microsoft.com/office/drawing/2014/main" id="{A3D3D397-D001-4B97-9696-EB5AE4E9A6C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Line 725">
              <a:extLst>
                <a:ext uri="{FF2B5EF4-FFF2-40B4-BE49-F238E27FC236}">
                  <a16:creationId xmlns:a16="http://schemas.microsoft.com/office/drawing/2014/main" id="{951A469A-ECA1-4D8E-8D29-860829F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726">
              <a:extLst>
                <a:ext uri="{FF2B5EF4-FFF2-40B4-BE49-F238E27FC236}">
                  <a16:creationId xmlns:a16="http://schemas.microsoft.com/office/drawing/2014/main" id="{2FA28BF3-4C59-456A-B6E5-DDA730CB63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Line 727">
              <a:extLst>
                <a:ext uri="{FF2B5EF4-FFF2-40B4-BE49-F238E27FC236}">
                  <a16:creationId xmlns:a16="http://schemas.microsoft.com/office/drawing/2014/main" id="{1A38D8E0-0E13-41C8-AFAF-70B2541C14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728">
              <a:extLst>
                <a:ext uri="{FF2B5EF4-FFF2-40B4-BE49-F238E27FC236}">
                  <a16:creationId xmlns:a16="http://schemas.microsoft.com/office/drawing/2014/main" id="{6883393E-0553-443E-8159-F42F05AE6AD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Oval 407">
              <a:extLst>
                <a:ext uri="{FF2B5EF4-FFF2-40B4-BE49-F238E27FC236}">
                  <a16:creationId xmlns:a16="http://schemas.microsoft.com/office/drawing/2014/main" id="{066411A3-FE56-464D-805E-6A428EF2FC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4" name="Rectangle 410">
              <a:extLst>
                <a:ext uri="{FF2B5EF4-FFF2-40B4-BE49-F238E27FC236}">
                  <a16:creationId xmlns:a16="http://schemas.microsoft.com/office/drawing/2014/main" id="{3362CD5E-16BF-4FC4-823B-BF0CBC7E2D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1555" name="Oval 411">
              <a:extLst>
                <a:ext uri="{FF2B5EF4-FFF2-40B4-BE49-F238E27FC236}">
                  <a16:creationId xmlns:a16="http://schemas.microsoft.com/office/drawing/2014/main" id="{D37CA8F3-4BDE-426C-9644-E9289A40D1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1556" name="Group 732">
              <a:extLst>
                <a:ext uri="{FF2B5EF4-FFF2-40B4-BE49-F238E27FC236}">
                  <a16:creationId xmlns:a16="http://schemas.microsoft.com/office/drawing/2014/main" id="{AB5F2494-5DA1-424D-9095-6DAF091527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2124" name="Freeform 733">
                <a:extLst>
                  <a:ext uri="{FF2B5EF4-FFF2-40B4-BE49-F238E27FC236}">
                    <a16:creationId xmlns:a16="http://schemas.microsoft.com/office/drawing/2014/main" id="{730FB71A-02F2-48ED-9F67-28D6FB952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5" name="Freeform 734">
                <a:extLst>
                  <a:ext uri="{FF2B5EF4-FFF2-40B4-BE49-F238E27FC236}">
                    <a16:creationId xmlns:a16="http://schemas.microsoft.com/office/drawing/2014/main" id="{33680866-5CE9-4E93-9665-F0B05B24A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57" name="Line 735">
              <a:extLst>
                <a:ext uri="{FF2B5EF4-FFF2-40B4-BE49-F238E27FC236}">
                  <a16:creationId xmlns:a16="http://schemas.microsoft.com/office/drawing/2014/main" id="{66A3EFFC-9FFF-407D-961F-C1015B06F2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Line 736">
              <a:extLst>
                <a:ext uri="{FF2B5EF4-FFF2-40B4-BE49-F238E27FC236}">
                  <a16:creationId xmlns:a16="http://schemas.microsoft.com/office/drawing/2014/main" id="{88949CA7-C903-4E40-94F7-141907468C2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59" name="Group 737">
              <a:extLst>
                <a:ext uri="{FF2B5EF4-FFF2-40B4-BE49-F238E27FC236}">
                  <a16:creationId xmlns:a16="http://schemas.microsoft.com/office/drawing/2014/main" id="{DB34D422-1B6F-45AA-AD1C-C13231A67C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2116" name="Oval 407">
                <a:extLst>
                  <a:ext uri="{FF2B5EF4-FFF2-40B4-BE49-F238E27FC236}">
                    <a16:creationId xmlns:a16="http://schemas.microsoft.com/office/drawing/2014/main" id="{70A4F349-7778-441D-A3F0-5829D41298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7" name="Rectangle 410">
                <a:extLst>
                  <a:ext uri="{FF2B5EF4-FFF2-40B4-BE49-F238E27FC236}">
                    <a16:creationId xmlns:a16="http://schemas.microsoft.com/office/drawing/2014/main" id="{B7458548-554D-41C2-9B1C-881784F7D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8" name="Oval 411">
                <a:extLst>
                  <a:ext uri="{FF2B5EF4-FFF2-40B4-BE49-F238E27FC236}">
                    <a16:creationId xmlns:a16="http://schemas.microsoft.com/office/drawing/2014/main" id="{1FBC4FFD-6F72-4F2E-8731-8320EC1BE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9" name="Group 741">
                <a:extLst>
                  <a:ext uri="{FF2B5EF4-FFF2-40B4-BE49-F238E27FC236}">
                    <a16:creationId xmlns:a16="http://schemas.microsoft.com/office/drawing/2014/main" id="{C7614D5E-D015-4B98-B91A-4147C91E56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22" name="Freeform 742">
                  <a:extLst>
                    <a:ext uri="{FF2B5EF4-FFF2-40B4-BE49-F238E27FC236}">
                      <a16:creationId xmlns:a16="http://schemas.microsoft.com/office/drawing/2014/main" id="{53FEBF35-50CD-4E7D-B6DC-F061AA69B6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23" name="Freeform 743">
                  <a:extLst>
                    <a:ext uri="{FF2B5EF4-FFF2-40B4-BE49-F238E27FC236}">
                      <a16:creationId xmlns:a16="http://schemas.microsoft.com/office/drawing/2014/main" id="{105084DA-7729-490B-89DF-337AD6189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20" name="Line 744">
                <a:extLst>
                  <a:ext uri="{FF2B5EF4-FFF2-40B4-BE49-F238E27FC236}">
                    <a16:creationId xmlns:a16="http://schemas.microsoft.com/office/drawing/2014/main" id="{AFD2E461-CDCA-4A5B-81E7-54FD81C79B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21" name="Line 745">
                <a:extLst>
                  <a:ext uri="{FF2B5EF4-FFF2-40B4-BE49-F238E27FC236}">
                    <a16:creationId xmlns:a16="http://schemas.microsoft.com/office/drawing/2014/main" id="{F75B30E5-A3A1-49A0-AF59-225ECCBE7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0" name="Group 746">
              <a:extLst>
                <a:ext uri="{FF2B5EF4-FFF2-40B4-BE49-F238E27FC236}">
                  <a16:creationId xmlns:a16="http://schemas.microsoft.com/office/drawing/2014/main" id="{6CF07B46-59FA-406C-980B-7D77E0FE9F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2108" name="Oval 407">
                <a:extLst>
                  <a:ext uri="{FF2B5EF4-FFF2-40B4-BE49-F238E27FC236}">
                    <a16:creationId xmlns:a16="http://schemas.microsoft.com/office/drawing/2014/main" id="{A302C708-5ED6-455A-AB15-E70BCDCDD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9" name="Rectangle 410">
                <a:extLst>
                  <a:ext uri="{FF2B5EF4-FFF2-40B4-BE49-F238E27FC236}">
                    <a16:creationId xmlns:a16="http://schemas.microsoft.com/office/drawing/2014/main" id="{072AE1AB-8CEE-4DC3-9DF0-3E828BDC4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10" name="Oval 411">
                <a:extLst>
                  <a:ext uri="{FF2B5EF4-FFF2-40B4-BE49-F238E27FC236}">
                    <a16:creationId xmlns:a16="http://schemas.microsoft.com/office/drawing/2014/main" id="{A5BCA541-E913-4372-B4AA-23D4DCA53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11" name="Group 750">
                <a:extLst>
                  <a:ext uri="{FF2B5EF4-FFF2-40B4-BE49-F238E27FC236}">
                    <a16:creationId xmlns:a16="http://schemas.microsoft.com/office/drawing/2014/main" id="{0D00AAB7-E286-44D7-AC40-D9AD8E0D0B1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14" name="Freeform 751">
                  <a:extLst>
                    <a:ext uri="{FF2B5EF4-FFF2-40B4-BE49-F238E27FC236}">
                      <a16:creationId xmlns:a16="http://schemas.microsoft.com/office/drawing/2014/main" id="{7D1C7A79-6075-4CF1-BC11-E7EFFEC80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15" name="Freeform 752">
                  <a:extLst>
                    <a:ext uri="{FF2B5EF4-FFF2-40B4-BE49-F238E27FC236}">
                      <a16:creationId xmlns:a16="http://schemas.microsoft.com/office/drawing/2014/main" id="{E937FAF4-4CD7-4CFB-9BD1-524517D5C2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12" name="Line 753">
                <a:extLst>
                  <a:ext uri="{FF2B5EF4-FFF2-40B4-BE49-F238E27FC236}">
                    <a16:creationId xmlns:a16="http://schemas.microsoft.com/office/drawing/2014/main" id="{5A5901E7-9DC3-446E-9B49-CFE0F9D0CB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13" name="Line 754">
                <a:extLst>
                  <a:ext uri="{FF2B5EF4-FFF2-40B4-BE49-F238E27FC236}">
                    <a16:creationId xmlns:a16="http://schemas.microsoft.com/office/drawing/2014/main" id="{376C4A8F-FE25-4D1F-BCAB-D466DDF744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1" name="Group 764">
              <a:extLst>
                <a:ext uri="{FF2B5EF4-FFF2-40B4-BE49-F238E27FC236}">
                  <a16:creationId xmlns:a16="http://schemas.microsoft.com/office/drawing/2014/main" id="{ADC5D32D-C1ED-4953-9EC0-994C283566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2100" name="Oval 407">
                <a:extLst>
                  <a:ext uri="{FF2B5EF4-FFF2-40B4-BE49-F238E27FC236}">
                    <a16:creationId xmlns:a16="http://schemas.microsoft.com/office/drawing/2014/main" id="{8E46965B-001B-4E7C-A647-9D775C88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1" name="Rectangle 410">
                <a:extLst>
                  <a:ext uri="{FF2B5EF4-FFF2-40B4-BE49-F238E27FC236}">
                    <a16:creationId xmlns:a16="http://schemas.microsoft.com/office/drawing/2014/main" id="{BAC6FE11-FACF-4846-94D9-2417DCE02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102" name="Oval 411">
                <a:extLst>
                  <a:ext uri="{FF2B5EF4-FFF2-40B4-BE49-F238E27FC236}">
                    <a16:creationId xmlns:a16="http://schemas.microsoft.com/office/drawing/2014/main" id="{867B90DE-A88A-4A14-A0E3-259BDC767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103" name="Group 768">
                <a:extLst>
                  <a:ext uri="{FF2B5EF4-FFF2-40B4-BE49-F238E27FC236}">
                    <a16:creationId xmlns:a16="http://schemas.microsoft.com/office/drawing/2014/main" id="{0A1DD5A9-B91C-48D3-91AD-5779FAD066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106" name="Freeform 769">
                  <a:extLst>
                    <a:ext uri="{FF2B5EF4-FFF2-40B4-BE49-F238E27FC236}">
                      <a16:creationId xmlns:a16="http://schemas.microsoft.com/office/drawing/2014/main" id="{A78915BA-01D1-4BFB-9511-CEF0209EB0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107" name="Freeform 770">
                  <a:extLst>
                    <a:ext uri="{FF2B5EF4-FFF2-40B4-BE49-F238E27FC236}">
                      <a16:creationId xmlns:a16="http://schemas.microsoft.com/office/drawing/2014/main" id="{12EB90E7-DA3B-4EDC-AABE-BA7332078D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104" name="Line 771">
                <a:extLst>
                  <a:ext uri="{FF2B5EF4-FFF2-40B4-BE49-F238E27FC236}">
                    <a16:creationId xmlns:a16="http://schemas.microsoft.com/office/drawing/2014/main" id="{38E3F125-22A5-42E4-84E3-7A5B8A0BB6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105" name="Line 772">
                <a:extLst>
                  <a:ext uri="{FF2B5EF4-FFF2-40B4-BE49-F238E27FC236}">
                    <a16:creationId xmlns:a16="http://schemas.microsoft.com/office/drawing/2014/main" id="{7464AD95-E79D-4F88-A05A-443CAE5E6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62" name="Line 782">
              <a:extLst>
                <a:ext uri="{FF2B5EF4-FFF2-40B4-BE49-F238E27FC236}">
                  <a16:creationId xmlns:a16="http://schemas.microsoft.com/office/drawing/2014/main" id="{CAC9197C-E03F-4EEC-BBCF-3546C91FF3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63" name="Group 801">
              <a:extLst>
                <a:ext uri="{FF2B5EF4-FFF2-40B4-BE49-F238E27FC236}">
                  <a16:creationId xmlns:a16="http://schemas.microsoft.com/office/drawing/2014/main" id="{EE2FA618-E77D-47F5-A1C7-B407DC927E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2092" name="Oval 407">
                <a:extLst>
                  <a:ext uri="{FF2B5EF4-FFF2-40B4-BE49-F238E27FC236}">
                    <a16:creationId xmlns:a16="http://schemas.microsoft.com/office/drawing/2014/main" id="{E56B58A7-F2F9-474D-8EF7-3BA20C3982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3" name="Rectangle 410">
                <a:extLst>
                  <a:ext uri="{FF2B5EF4-FFF2-40B4-BE49-F238E27FC236}">
                    <a16:creationId xmlns:a16="http://schemas.microsoft.com/office/drawing/2014/main" id="{F34A1D9C-4BCB-471E-A92C-AA917F67B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94" name="Oval 411">
                <a:extLst>
                  <a:ext uri="{FF2B5EF4-FFF2-40B4-BE49-F238E27FC236}">
                    <a16:creationId xmlns:a16="http://schemas.microsoft.com/office/drawing/2014/main" id="{6AEE6774-CC69-44A7-A508-D805C36D3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95" name="Group 805">
                <a:extLst>
                  <a:ext uri="{FF2B5EF4-FFF2-40B4-BE49-F238E27FC236}">
                    <a16:creationId xmlns:a16="http://schemas.microsoft.com/office/drawing/2014/main" id="{6EC5088A-05E8-43C7-80A3-07F01C837C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8" name="Freeform 806">
                  <a:extLst>
                    <a:ext uri="{FF2B5EF4-FFF2-40B4-BE49-F238E27FC236}">
                      <a16:creationId xmlns:a16="http://schemas.microsoft.com/office/drawing/2014/main" id="{0344CFDD-28C3-42BC-BE2C-035637F20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9" name="Freeform 807">
                  <a:extLst>
                    <a:ext uri="{FF2B5EF4-FFF2-40B4-BE49-F238E27FC236}">
                      <a16:creationId xmlns:a16="http://schemas.microsoft.com/office/drawing/2014/main" id="{7D47124D-E8DD-4CEA-B6BD-54371825A5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96" name="Line 808">
                <a:extLst>
                  <a:ext uri="{FF2B5EF4-FFF2-40B4-BE49-F238E27FC236}">
                    <a16:creationId xmlns:a16="http://schemas.microsoft.com/office/drawing/2014/main" id="{9470144B-8C29-477E-B4F3-E59C2495FE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97" name="Line 809">
                <a:extLst>
                  <a:ext uri="{FF2B5EF4-FFF2-40B4-BE49-F238E27FC236}">
                    <a16:creationId xmlns:a16="http://schemas.microsoft.com/office/drawing/2014/main" id="{6AEC20F7-BC12-48D3-B886-581D5F6B1C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4" name="Group 810">
              <a:extLst>
                <a:ext uri="{FF2B5EF4-FFF2-40B4-BE49-F238E27FC236}">
                  <a16:creationId xmlns:a16="http://schemas.microsoft.com/office/drawing/2014/main" id="{328386B7-D13C-4A40-A24A-DD0219A809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2084" name="Oval 407">
                <a:extLst>
                  <a:ext uri="{FF2B5EF4-FFF2-40B4-BE49-F238E27FC236}">
                    <a16:creationId xmlns:a16="http://schemas.microsoft.com/office/drawing/2014/main" id="{8B6E4722-56B2-41E0-8B35-C496B46B18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5" name="Rectangle 410">
                <a:extLst>
                  <a:ext uri="{FF2B5EF4-FFF2-40B4-BE49-F238E27FC236}">
                    <a16:creationId xmlns:a16="http://schemas.microsoft.com/office/drawing/2014/main" id="{E41181CA-B488-4666-90CA-B736C6A61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86" name="Oval 411">
                <a:extLst>
                  <a:ext uri="{FF2B5EF4-FFF2-40B4-BE49-F238E27FC236}">
                    <a16:creationId xmlns:a16="http://schemas.microsoft.com/office/drawing/2014/main" id="{10CE4EF1-EDA3-4BA2-B43A-FE65DA0DD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87" name="Group 814">
                <a:extLst>
                  <a:ext uri="{FF2B5EF4-FFF2-40B4-BE49-F238E27FC236}">
                    <a16:creationId xmlns:a16="http://schemas.microsoft.com/office/drawing/2014/main" id="{7CCAB438-CB1E-4BC1-A950-5987FE0A78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90" name="Freeform 815">
                  <a:extLst>
                    <a:ext uri="{FF2B5EF4-FFF2-40B4-BE49-F238E27FC236}">
                      <a16:creationId xmlns:a16="http://schemas.microsoft.com/office/drawing/2014/main" id="{BBF1D84E-4D73-4D6D-ABDC-758E6000C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91" name="Freeform 816">
                  <a:extLst>
                    <a:ext uri="{FF2B5EF4-FFF2-40B4-BE49-F238E27FC236}">
                      <a16:creationId xmlns:a16="http://schemas.microsoft.com/office/drawing/2014/main" id="{B96548EE-7BBD-4360-A02A-621DE7E9C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8" name="Line 817">
                <a:extLst>
                  <a:ext uri="{FF2B5EF4-FFF2-40B4-BE49-F238E27FC236}">
                    <a16:creationId xmlns:a16="http://schemas.microsoft.com/office/drawing/2014/main" id="{A264AC51-B3F6-4A00-B115-2B37437D56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9" name="Line 818">
                <a:extLst>
                  <a:ext uri="{FF2B5EF4-FFF2-40B4-BE49-F238E27FC236}">
                    <a16:creationId xmlns:a16="http://schemas.microsoft.com/office/drawing/2014/main" id="{C1C11436-C35E-4DF5-92F8-0C273567CF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5" name="Group 819">
              <a:extLst>
                <a:ext uri="{FF2B5EF4-FFF2-40B4-BE49-F238E27FC236}">
                  <a16:creationId xmlns:a16="http://schemas.microsoft.com/office/drawing/2014/main" id="{57B64EA9-5460-4963-92DC-69F8058EE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2076" name="Oval 407">
                <a:extLst>
                  <a:ext uri="{FF2B5EF4-FFF2-40B4-BE49-F238E27FC236}">
                    <a16:creationId xmlns:a16="http://schemas.microsoft.com/office/drawing/2014/main" id="{13A07605-E866-4BCE-B523-C8284F6B0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7" name="Rectangle 410">
                <a:extLst>
                  <a:ext uri="{FF2B5EF4-FFF2-40B4-BE49-F238E27FC236}">
                    <a16:creationId xmlns:a16="http://schemas.microsoft.com/office/drawing/2014/main" id="{C028E8A1-715B-472C-8952-B46A98F1B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8" name="Oval 411">
                <a:extLst>
                  <a:ext uri="{FF2B5EF4-FFF2-40B4-BE49-F238E27FC236}">
                    <a16:creationId xmlns:a16="http://schemas.microsoft.com/office/drawing/2014/main" id="{115ADF31-8509-40D6-9985-3367567EA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9" name="Group 823">
                <a:extLst>
                  <a:ext uri="{FF2B5EF4-FFF2-40B4-BE49-F238E27FC236}">
                    <a16:creationId xmlns:a16="http://schemas.microsoft.com/office/drawing/2014/main" id="{3870E7C5-D921-47EB-A5F5-11925CFE49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82" name="Freeform 824">
                  <a:extLst>
                    <a:ext uri="{FF2B5EF4-FFF2-40B4-BE49-F238E27FC236}">
                      <a16:creationId xmlns:a16="http://schemas.microsoft.com/office/drawing/2014/main" id="{04A185FA-30B6-4D73-A948-6FFED91863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83" name="Freeform 825">
                  <a:extLst>
                    <a:ext uri="{FF2B5EF4-FFF2-40B4-BE49-F238E27FC236}">
                      <a16:creationId xmlns:a16="http://schemas.microsoft.com/office/drawing/2014/main" id="{D90AC5B7-F837-47FD-A15C-D4267C344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80" name="Line 826">
                <a:extLst>
                  <a:ext uri="{FF2B5EF4-FFF2-40B4-BE49-F238E27FC236}">
                    <a16:creationId xmlns:a16="http://schemas.microsoft.com/office/drawing/2014/main" id="{DEF83424-9024-4EDF-B81B-438C347E2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81" name="Line 827">
                <a:extLst>
                  <a:ext uri="{FF2B5EF4-FFF2-40B4-BE49-F238E27FC236}">
                    <a16:creationId xmlns:a16="http://schemas.microsoft.com/office/drawing/2014/main" id="{15B38DAC-99EC-4591-A59F-CFA2C4596B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6" name="Group 828">
              <a:extLst>
                <a:ext uri="{FF2B5EF4-FFF2-40B4-BE49-F238E27FC236}">
                  <a16:creationId xmlns:a16="http://schemas.microsoft.com/office/drawing/2014/main" id="{8E5E7AF1-3F08-4CFD-9FED-CEF1ABE0C9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2068" name="Oval 407">
                <a:extLst>
                  <a:ext uri="{FF2B5EF4-FFF2-40B4-BE49-F238E27FC236}">
                    <a16:creationId xmlns:a16="http://schemas.microsoft.com/office/drawing/2014/main" id="{BE49BCEC-A56B-4A16-86DB-894F43EC6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69" name="Rectangle 410">
                <a:extLst>
                  <a:ext uri="{FF2B5EF4-FFF2-40B4-BE49-F238E27FC236}">
                    <a16:creationId xmlns:a16="http://schemas.microsoft.com/office/drawing/2014/main" id="{263D8FA3-17E1-443F-8FAE-D066A21F3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2070" name="Oval 411">
                <a:extLst>
                  <a:ext uri="{FF2B5EF4-FFF2-40B4-BE49-F238E27FC236}">
                    <a16:creationId xmlns:a16="http://schemas.microsoft.com/office/drawing/2014/main" id="{D4225A4E-315D-4990-861C-7315BFDFD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2071" name="Group 832">
                <a:extLst>
                  <a:ext uri="{FF2B5EF4-FFF2-40B4-BE49-F238E27FC236}">
                    <a16:creationId xmlns:a16="http://schemas.microsoft.com/office/drawing/2014/main" id="{EFBAC622-BBA9-418F-9456-8FF0CE3CD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2074" name="Freeform 833">
                  <a:extLst>
                    <a:ext uri="{FF2B5EF4-FFF2-40B4-BE49-F238E27FC236}">
                      <a16:creationId xmlns:a16="http://schemas.microsoft.com/office/drawing/2014/main" id="{800FD775-0113-4364-87EF-250025BFB3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2075" name="Freeform 834">
                  <a:extLst>
                    <a:ext uri="{FF2B5EF4-FFF2-40B4-BE49-F238E27FC236}">
                      <a16:creationId xmlns:a16="http://schemas.microsoft.com/office/drawing/2014/main" id="{55AB0FAD-513D-45D2-8680-DBFD2BAE9E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2072" name="Line 835">
                <a:extLst>
                  <a:ext uri="{FF2B5EF4-FFF2-40B4-BE49-F238E27FC236}">
                    <a16:creationId xmlns:a16="http://schemas.microsoft.com/office/drawing/2014/main" id="{8FB2FB62-57A2-44EB-A30A-13624208E8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73" name="Line 836">
                <a:extLst>
                  <a:ext uri="{FF2B5EF4-FFF2-40B4-BE49-F238E27FC236}">
                    <a16:creationId xmlns:a16="http://schemas.microsoft.com/office/drawing/2014/main" id="{26E3F913-C553-4F16-AC06-5F52AAA58B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567" name="Group 846">
              <a:extLst>
                <a:ext uri="{FF2B5EF4-FFF2-40B4-BE49-F238E27FC236}">
                  <a16:creationId xmlns:a16="http://schemas.microsoft.com/office/drawing/2014/main" id="{56DED1C4-5D49-4293-BDA7-64A4EEDF73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2052" name="Line 270">
                <a:extLst>
                  <a:ext uri="{FF2B5EF4-FFF2-40B4-BE49-F238E27FC236}">
                    <a16:creationId xmlns:a16="http://schemas.microsoft.com/office/drawing/2014/main" id="{558A617D-6982-40FE-A4C8-9960004C5D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3" name="Line 271">
                <a:extLst>
                  <a:ext uri="{FF2B5EF4-FFF2-40B4-BE49-F238E27FC236}">
                    <a16:creationId xmlns:a16="http://schemas.microsoft.com/office/drawing/2014/main" id="{24EAE06C-C4AE-4934-8D07-F548EA881B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4" name="Line 272">
                <a:extLst>
                  <a:ext uri="{FF2B5EF4-FFF2-40B4-BE49-F238E27FC236}">
                    <a16:creationId xmlns:a16="http://schemas.microsoft.com/office/drawing/2014/main" id="{DF90FD44-80BB-401C-AD3A-D2C2D789CA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5" name="Line 273">
                <a:extLst>
                  <a:ext uri="{FF2B5EF4-FFF2-40B4-BE49-F238E27FC236}">
                    <a16:creationId xmlns:a16="http://schemas.microsoft.com/office/drawing/2014/main" id="{F2694776-D463-410A-A01C-C8CE0B6E19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6" name="Line 274">
                <a:extLst>
                  <a:ext uri="{FF2B5EF4-FFF2-40B4-BE49-F238E27FC236}">
                    <a16:creationId xmlns:a16="http://schemas.microsoft.com/office/drawing/2014/main" id="{420F500E-C12C-4905-8AF3-D68E4A4A7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7" name="Line 275">
                <a:extLst>
                  <a:ext uri="{FF2B5EF4-FFF2-40B4-BE49-F238E27FC236}">
                    <a16:creationId xmlns:a16="http://schemas.microsoft.com/office/drawing/2014/main" id="{C6180955-CCCE-466F-9D61-61ED8523845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8" name="Line 276">
                <a:extLst>
                  <a:ext uri="{FF2B5EF4-FFF2-40B4-BE49-F238E27FC236}">
                    <a16:creationId xmlns:a16="http://schemas.microsoft.com/office/drawing/2014/main" id="{6D7E0921-9983-4D1F-9572-C8195EF90D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59" name="Line 277">
                <a:extLst>
                  <a:ext uri="{FF2B5EF4-FFF2-40B4-BE49-F238E27FC236}">
                    <a16:creationId xmlns:a16="http://schemas.microsoft.com/office/drawing/2014/main" id="{C34C5C9D-9A17-4BA3-B192-4D9436FAD1A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0" name="Line 278">
                <a:extLst>
                  <a:ext uri="{FF2B5EF4-FFF2-40B4-BE49-F238E27FC236}">
                    <a16:creationId xmlns:a16="http://schemas.microsoft.com/office/drawing/2014/main" id="{F830F9D7-5799-4820-B817-E3859A4477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1" name="Line 279">
                <a:extLst>
                  <a:ext uri="{FF2B5EF4-FFF2-40B4-BE49-F238E27FC236}">
                    <a16:creationId xmlns:a16="http://schemas.microsoft.com/office/drawing/2014/main" id="{1D3D94C3-EC49-4F00-BD16-C5B71B6A1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2" name="Line 280">
                <a:extLst>
                  <a:ext uri="{FF2B5EF4-FFF2-40B4-BE49-F238E27FC236}">
                    <a16:creationId xmlns:a16="http://schemas.microsoft.com/office/drawing/2014/main" id="{49167A7E-E680-4ACA-AFD6-4CBAEBBF21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3" name="Line 281">
                <a:extLst>
                  <a:ext uri="{FF2B5EF4-FFF2-40B4-BE49-F238E27FC236}">
                    <a16:creationId xmlns:a16="http://schemas.microsoft.com/office/drawing/2014/main" id="{3C3A1191-30C2-4B16-AE63-46474EBB80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4" name="Line 282">
                <a:extLst>
                  <a:ext uri="{FF2B5EF4-FFF2-40B4-BE49-F238E27FC236}">
                    <a16:creationId xmlns:a16="http://schemas.microsoft.com/office/drawing/2014/main" id="{5E4800D7-71FC-49A4-8D89-CE41AE204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5" name="Line 283">
                <a:extLst>
                  <a:ext uri="{FF2B5EF4-FFF2-40B4-BE49-F238E27FC236}">
                    <a16:creationId xmlns:a16="http://schemas.microsoft.com/office/drawing/2014/main" id="{AD686516-BD12-4696-B620-FA4F304FA4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6" name="Line 284">
                <a:extLst>
                  <a:ext uri="{FF2B5EF4-FFF2-40B4-BE49-F238E27FC236}">
                    <a16:creationId xmlns:a16="http://schemas.microsoft.com/office/drawing/2014/main" id="{5B2A4457-C403-4B4E-A9BE-D324E2A81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2067" name="Oval 862">
                <a:extLst>
                  <a:ext uri="{FF2B5EF4-FFF2-40B4-BE49-F238E27FC236}">
                    <a16:creationId xmlns:a16="http://schemas.microsoft.com/office/drawing/2014/main" id="{B49F5190-594F-4EB4-9933-2669EA7E0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68" name="Picture 915" descr="access_point_stylized_small">
              <a:extLst>
                <a:ext uri="{FF2B5EF4-FFF2-40B4-BE49-F238E27FC236}">
                  <a16:creationId xmlns:a16="http://schemas.microsoft.com/office/drawing/2014/main" id="{AA22C302-FE79-4849-AA79-F3BA673138B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69" name="Line 918">
              <a:extLst>
                <a:ext uri="{FF2B5EF4-FFF2-40B4-BE49-F238E27FC236}">
                  <a16:creationId xmlns:a16="http://schemas.microsoft.com/office/drawing/2014/main" id="{F88F874A-D4E7-4ABE-857C-9162843649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1570" name="Group 919">
              <a:extLst>
                <a:ext uri="{FF2B5EF4-FFF2-40B4-BE49-F238E27FC236}">
                  <a16:creationId xmlns:a16="http://schemas.microsoft.com/office/drawing/2014/main" id="{E64E7297-8195-463A-8BBF-E6825EC4E17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2050" name="Picture 920" descr="desktop_computer_stylized_medium">
                <a:extLst>
                  <a:ext uri="{FF2B5EF4-FFF2-40B4-BE49-F238E27FC236}">
                    <a16:creationId xmlns:a16="http://schemas.microsoft.com/office/drawing/2014/main" id="{A7D90817-6272-423E-B0F6-9AC6BF013BE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51" name="Freeform 921">
                <a:extLst>
                  <a:ext uri="{FF2B5EF4-FFF2-40B4-BE49-F238E27FC236}">
                    <a16:creationId xmlns:a16="http://schemas.microsoft.com/office/drawing/2014/main" id="{3B87101B-9787-4364-B075-4A887ABBA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1" name="Group 922">
              <a:extLst>
                <a:ext uri="{FF2B5EF4-FFF2-40B4-BE49-F238E27FC236}">
                  <a16:creationId xmlns:a16="http://schemas.microsoft.com/office/drawing/2014/main" id="{8CF3ED31-BB1E-45B9-B718-B78DBD64E2B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2048" name="Picture 923" descr="desktop_computer_stylized_medium">
                <a:extLst>
                  <a:ext uri="{FF2B5EF4-FFF2-40B4-BE49-F238E27FC236}">
                    <a16:creationId xmlns:a16="http://schemas.microsoft.com/office/drawing/2014/main" id="{43E937D1-7F24-4AA9-ADF3-4B502E9F604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9" name="Freeform 924">
                <a:extLst>
                  <a:ext uri="{FF2B5EF4-FFF2-40B4-BE49-F238E27FC236}">
                    <a16:creationId xmlns:a16="http://schemas.microsoft.com/office/drawing/2014/main" id="{47B05036-4015-4AC0-924F-2BEBCD24C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2" name="Group 925">
              <a:extLst>
                <a:ext uri="{FF2B5EF4-FFF2-40B4-BE49-F238E27FC236}">
                  <a16:creationId xmlns:a16="http://schemas.microsoft.com/office/drawing/2014/main" id="{0660C58C-FD33-4D01-AE23-C8C4106E76B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2046" name="Picture 926" descr="desktop_computer_stylized_medium">
                <a:extLst>
                  <a:ext uri="{FF2B5EF4-FFF2-40B4-BE49-F238E27FC236}">
                    <a16:creationId xmlns:a16="http://schemas.microsoft.com/office/drawing/2014/main" id="{75F42AB6-E9F5-488C-AEC7-4887C0652C0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7" name="Freeform 927">
                <a:extLst>
                  <a:ext uri="{FF2B5EF4-FFF2-40B4-BE49-F238E27FC236}">
                    <a16:creationId xmlns:a16="http://schemas.microsoft.com/office/drawing/2014/main" id="{00A1B298-8584-4779-9E5A-6C3367E38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1573" name="Group 928">
              <a:extLst>
                <a:ext uri="{FF2B5EF4-FFF2-40B4-BE49-F238E27FC236}">
                  <a16:creationId xmlns:a16="http://schemas.microsoft.com/office/drawing/2014/main" id="{CF7EA191-8FB7-4490-B0B4-0730DB41CE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2044" name="Picture 929" descr="desktop_computer_stylized_medium">
                <a:extLst>
                  <a:ext uri="{FF2B5EF4-FFF2-40B4-BE49-F238E27FC236}">
                    <a16:creationId xmlns:a16="http://schemas.microsoft.com/office/drawing/2014/main" id="{3331175A-0FD9-4B2F-A143-09372A17488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2045" name="Freeform 930">
                <a:extLst>
                  <a:ext uri="{FF2B5EF4-FFF2-40B4-BE49-F238E27FC236}">
                    <a16:creationId xmlns:a16="http://schemas.microsoft.com/office/drawing/2014/main" id="{400C7E86-2EB2-44D8-B127-30DA9437B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1574" name="Picture 933" descr="iphone_stylized_small">
              <a:extLst>
                <a:ext uri="{FF2B5EF4-FFF2-40B4-BE49-F238E27FC236}">
                  <a16:creationId xmlns:a16="http://schemas.microsoft.com/office/drawing/2014/main" id="{3846D32D-D057-4DAA-BF99-0E5E32099F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5" name="Picture 934" descr="antenna_radiation_stylized">
              <a:extLst>
                <a:ext uri="{FF2B5EF4-FFF2-40B4-BE49-F238E27FC236}">
                  <a16:creationId xmlns:a16="http://schemas.microsoft.com/office/drawing/2014/main" id="{BB44565A-617F-4F6F-B22E-B52B7C778F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76" name="Picture 936" descr="access_point_stylized_small">
              <a:extLst>
                <a:ext uri="{FF2B5EF4-FFF2-40B4-BE49-F238E27FC236}">
                  <a16:creationId xmlns:a16="http://schemas.microsoft.com/office/drawing/2014/main" id="{75812F52-56D0-4581-AEA9-F6035AC8E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577" name="Group 938">
              <a:extLst>
                <a:ext uri="{FF2B5EF4-FFF2-40B4-BE49-F238E27FC236}">
                  <a16:creationId xmlns:a16="http://schemas.microsoft.com/office/drawing/2014/main" id="{86A849F7-1192-4D19-B1D1-79BAE334C8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2012" name="Freeform 939">
                <a:extLst>
                  <a:ext uri="{FF2B5EF4-FFF2-40B4-BE49-F238E27FC236}">
                    <a16:creationId xmlns:a16="http://schemas.microsoft.com/office/drawing/2014/main" id="{E8ABB6CB-0A71-42A9-9302-10502CD0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3" name="Rectangle 940">
                <a:extLst>
                  <a:ext uri="{FF2B5EF4-FFF2-40B4-BE49-F238E27FC236}">
                    <a16:creationId xmlns:a16="http://schemas.microsoft.com/office/drawing/2014/main" id="{686C44B3-FE0A-43D5-B1B2-D23F28546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14" name="Freeform 941">
                <a:extLst>
                  <a:ext uri="{FF2B5EF4-FFF2-40B4-BE49-F238E27FC236}">
                    <a16:creationId xmlns:a16="http://schemas.microsoft.com/office/drawing/2014/main" id="{1A909A7E-502A-4554-A99B-FFF2E21E5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5" name="Freeform 942">
                <a:extLst>
                  <a:ext uri="{FF2B5EF4-FFF2-40B4-BE49-F238E27FC236}">
                    <a16:creationId xmlns:a16="http://schemas.microsoft.com/office/drawing/2014/main" id="{C703A165-E476-41A4-B99B-D95900BE3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16" name="Rectangle 943">
                <a:extLst>
                  <a:ext uri="{FF2B5EF4-FFF2-40B4-BE49-F238E27FC236}">
                    <a16:creationId xmlns:a16="http://schemas.microsoft.com/office/drawing/2014/main" id="{64485442-99E2-4E71-B5F6-9F0BAEBC34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7" name="Group 944">
                <a:extLst>
                  <a:ext uri="{FF2B5EF4-FFF2-40B4-BE49-F238E27FC236}">
                    <a16:creationId xmlns:a16="http://schemas.microsoft.com/office/drawing/2014/main" id="{2F191AD5-E1D9-4DAB-ABF2-CAE547FC48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42" name="AutoShape 945">
                  <a:extLst>
                    <a:ext uri="{FF2B5EF4-FFF2-40B4-BE49-F238E27FC236}">
                      <a16:creationId xmlns:a16="http://schemas.microsoft.com/office/drawing/2014/main" id="{F3ED6C56-C189-4086-B050-BE12BC4A0E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3" name="AutoShape 946">
                  <a:extLst>
                    <a:ext uri="{FF2B5EF4-FFF2-40B4-BE49-F238E27FC236}">
                      <a16:creationId xmlns:a16="http://schemas.microsoft.com/office/drawing/2014/main" id="{86D1EEB3-D19D-4B0B-8D57-144D36553A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18" name="Rectangle 947">
                <a:extLst>
                  <a:ext uri="{FF2B5EF4-FFF2-40B4-BE49-F238E27FC236}">
                    <a16:creationId xmlns:a16="http://schemas.microsoft.com/office/drawing/2014/main" id="{22B5D318-2A48-46C6-9FA0-6FB66C75B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19" name="Group 948">
                <a:extLst>
                  <a:ext uri="{FF2B5EF4-FFF2-40B4-BE49-F238E27FC236}">
                    <a16:creationId xmlns:a16="http://schemas.microsoft.com/office/drawing/2014/main" id="{D9F480F6-EC17-49C7-9E3C-00DF165B41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40" name="AutoShape 949">
                  <a:extLst>
                    <a:ext uri="{FF2B5EF4-FFF2-40B4-BE49-F238E27FC236}">
                      <a16:creationId xmlns:a16="http://schemas.microsoft.com/office/drawing/2014/main" id="{68FE3E92-2DE3-4B49-A28B-E291778527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41" name="AutoShape 950">
                  <a:extLst>
                    <a:ext uri="{FF2B5EF4-FFF2-40B4-BE49-F238E27FC236}">
                      <a16:creationId xmlns:a16="http://schemas.microsoft.com/office/drawing/2014/main" id="{A31E972B-3BDF-4F88-AF0C-A8BE967A5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0" name="Rectangle 951">
                <a:extLst>
                  <a:ext uri="{FF2B5EF4-FFF2-40B4-BE49-F238E27FC236}">
                    <a16:creationId xmlns:a16="http://schemas.microsoft.com/office/drawing/2014/main" id="{3E6483A4-C581-4859-8F23-28E137713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1" name="Rectangle 952">
                <a:extLst>
                  <a:ext uri="{FF2B5EF4-FFF2-40B4-BE49-F238E27FC236}">
                    <a16:creationId xmlns:a16="http://schemas.microsoft.com/office/drawing/2014/main" id="{8C7EC97D-47E8-4CDA-8C96-0250519ED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2022" name="Group 953">
                <a:extLst>
                  <a:ext uri="{FF2B5EF4-FFF2-40B4-BE49-F238E27FC236}">
                    <a16:creationId xmlns:a16="http://schemas.microsoft.com/office/drawing/2014/main" id="{32844825-3305-4F07-A7C0-BEADEC6364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38" name="AutoShape 954">
                  <a:extLst>
                    <a:ext uri="{FF2B5EF4-FFF2-40B4-BE49-F238E27FC236}">
                      <a16:creationId xmlns:a16="http://schemas.microsoft.com/office/drawing/2014/main" id="{4E2353CE-3A95-42BF-AC9B-3097146C78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9" name="AutoShape 955">
                  <a:extLst>
                    <a:ext uri="{FF2B5EF4-FFF2-40B4-BE49-F238E27FC236}">
                      <a16:creationId xmlns:a16="http://schemas.microsoft.com/office/drawing/2014/main" id="{2370E74A-BFAA-48E7-BF36-1D62BAB759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3" name="Freeform 956">
                <a:extLst>
                  <a:ext uri="{FF2B5EF4-FFF2-40B4-BE49-F238E27FC236}">
                    <a16:creationId xmlns:a16="http://schemas.microsoft.com/office/drawing/2014/main" id="{C45744C2-BBC5-46E4-A87A-D626AC2B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2024" name="Group 957">
                <a:extLst>
                  <a:ext uri="{FF2B5EF4-FFF2-40B4-BE49-F238E27FC236}">
                    <a16:creationId xmlns:a16="http://schemas.microsoft.com/office/drawing/2014/main" id="{0BB445B5-41BB-4745-A6BB-02753B3B05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36" name="AutoShape 958">
                  <a:extLst>
                    <a:ext uri="{FF2B5EF4-FFF2-40B4-BE49-F238E27FC236}">
                      <a16:creationId xmlns:a16="http://schemas.microsoft.com/office/drawing/2014/main" id="{C84A3B97-7DAC-4882-9BE6-97F5A469DE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37" name="AutoShape 959">
                  <a:extLst>
                    <a:ext uri="{FF2B5EF4-FFF2-40B4-BE49-F238E27FC236}">
                      <a16:creationId xmlns:a16="http://schemas.microsoft.com/office/drawing/2014/main" id="{44C66122-387D-4428-AD12-5BDFCF51EA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2025" name="Rectangle 960">
                <a:extLst>
                  <a:ext uri="{FF2B5EF4-FFF2-40B4-BE49-F238E27FC236}">
                    <a16:creationId xmlns:a16="http://schemas.microsoft.com/office/drawing/2014/main" id="{6597BA80-D99E-4C9B-8C48-5AE2A0AA7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6" name="Freeform 961">
                <a:extLst>
                  <a:ext uri="{FF2B5EF4-FFF2-40B4-BE49-F238E27FC236}">
                    <a16:creationId xmlns:a16="http://schemas.microsoft.com/office/drawing/2014/main" id="{BDE52048-2E55-4D55-9BD5-F4DF5843C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7" name="Freeform 962">
                <a:extLst>
                  <a:ext uri="{FF2B5EF4-FFF2-40B4-BE49-F238E27FC236}">
                    <a16:creationId xmlns:a16="http://schemas.microsoft.com/office/drawing/2014/main" id="{01F7006C-6E0B-479B-ACC4-85EE3F55E5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28" name="Oval 963">
                <a:extLst>
                  <a:ext uri="{FF2B5EF4-FFF2-40B4-BE49-F238E27FC236}">
                    <a16:creationId xmlns:a16="http://schemas.microsoft.com/office/drawing/2014/main" id="{E3B96227-6456-4FF4-80C6-480C3FF8B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29" name="Freeform 964">
                <a:extLst>
                  <a:ext uri="{FF2B5EF4-FFF2-40B4-BE49-F238E27FC236}">
                    <a16:creationId xmlns:a16="http://schemas.microsoft.com/office/drawing/2014/main" id="{9C8D0CCA-C82A-4597-8886-09919F2B1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030" name="AutoShape 965">
                <a:extLst>
                  <a:ext uri="{FF2B5EF4-FFF2-40B4-BE49-F238E27FC236}">
                    <a16:creationId xmlns:a16="http://schemas.microsoft.com/office/drawing/2014/main" id="{FFF00489-245D-496E-AC9F-AD363D47C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1" name="AutoShape 966">
                <a:extLst>
                  <a:ext uri="{FF2B5EF4-FFF2-40B4-BE49-F238E27FC236}">
                    <a16:creationId xmlns:a16="http://schemas.microsoft.com/office/drawing/2014/main" id="{BAA018D9-CF89-4F44-AE3C-CCE17DC2C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2" name="Oval 967">
                <a:extLst>
                  <a:ext uri="{FF2B5EF4-FFF2-40B4-BE49-F238E27FC236}">
                    <a16:creationId xmlns:a16="http://schemas.microsoft.com/office/drawing/2014/main" id="{D3B9AFDA-A18B-49F5-B6E2-80AB218E8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3" name="Oval 968">
                <a:extLst>
                  <a:ext uri="{FF2B5EF4-FFF2-40B4-BE49-F238E27FC236}">
                    <a16:creationId xmlns:a16="http://schemas.microsoft.com/office/drawing/2014/main" id="{3AC18E2A-7F7A-44AB-BDDE-6DB82B72E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34" name="Oval 969">
                <a:extLst>
                  <a:ext uri="{FF2B5EF4-FFF2-40B4-BE49-F238E27FC236}">
                    <a16:creationId xmlns:a16="http://schemas.microsoft.com/office/drawing/2014/main" id="{6EDC5A9C-F164-4E81-8B4F-BA2BACA567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35" name="Rectangle 970">
                <a:extLst>
                  <a:ext uri="{FF2B5EF4-FFF2-40B4-BE49-F238E27FC236}">
                    <a16:creationId xmlns:a16="http://schemas.microsoft.com/office/drawing/2014/main" id="{7EDEEB0D-81A1-42B3-B8FD-F42EBE40E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1578" name="Group 971">
              <a:extLst>
                <a:ext uri="{FF2B5EF4-FFF2-40B4-BE49-F238E27FC236}">
                  <a16:creationId xmlns:a16="http://schemas.microsoft.com/office/drawing/2014/main" id="{4E1D6DFA-8160-49A4-B3D2-93DBD906E0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1980" name="Freeform 972">
                <a:extLst>
                  <a:ext uri="{FF2B5EF4-FFF2-40B4-BE49-F238E27FC236}">
                    <a16:creationId xmlns:a16="http://schemas.microsoft.com/office/drawing/2014/main" id="{7572B676-E75E-4BA0-AE36-037C9BFDF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1" name="Rectangle 973">
                <a:extLst>
                  <a:ext uri="{FF2B5EF4-FFF2-40B4-BE49-F238E27FC236}">
                    <a16:creationId xmlns:a16="http://schemas.microsoft.com/office/drawing/2014/main" id="{1231C130-2C05-43E9-97AC-B1493B2D7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2" name="Freeform 974">
                <a:extLst>
                  <a:ext uri="{FF2B5EF4-FFF2-40B4-BE49-F238E27FC236}">
                    <a16:creationId xmlns:a16="http://schemas.microsoft.com/office/drawing/2014/main" id="{D5B52A2B-1336-4568-B0E4-206CACAF4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3" name="Freeform 975">
                <a:extLst>
                  <a:ext uri="{FF2B5EF4-FFF2-40B4-BE49-F238E27FC236}">
                    <a16:creationId xmlns:a16="http://schemas.microsoft.com/office/drawing/2014/main" id="{1BEB85D2-1349-4AA3-8642-92D2AEF2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84" name="Rectangle 976">
                <a:extLst>
                  <a:ext uri="{FF2B5EF4-FFF2-40B4-BE49-F238E27FC236}">
                    <a16:creationId xmlns:a16="http://schemas.microsoft.com/office/drawing/2014/main" id="{124861AD-E9B4-44C7-B13C-5481E4B57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5" name="Group 977">
                <a:extLst>
                  <a:ext uri="{FF2B5EF4-FFF2-40B4-BE49-F238E27FC236}">
                    <a16:creationId xmlns:a16="http://schemas.microsoft.com/office/drawing/2014/main" id="{713958BC-E10E-4BD8-A3DD-7B39995C9D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2010" name="AutoShape 978">
                  <a:extLst>
                    <a:ext uri="{FF2B5EF4-FFF2-40B4-BE49-F238E27FC236}">
                      <a16:creationId xmlns:a16="http://schemas.microsoft.com/office/drawing/2014/main" id="{8DE54F2C-D3A0-4FEA-90DA-586688FDED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11" name="AutoShape 979">
                  <a:extLst>
                    <a:ext uri="{FF2B5EF4-FFF2-40B4-BE49-F238E27FC236}">
                      <a16:creationId xmlns:a16="http://schemas.microsoft.com/office/drawing/2014/main" id="{161A5068-AAE1-4410-B16C-B67205F8B6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6" name="Rectangle 980">
                <a:extLst>
                  <a:ext uri="{FF2B5EF4-FFF2-40B4-BE49-F238E27FC236}">
                    <a16:creationId xmlns:a16="http://schemas.microsoft.com/office/drawing/2014/main" id="{6EF05FD1-6716-404C-B1D1-CA5167B7C8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87" name="Group 981">
                <a:extLst>
                  <a:ext uri="{FF2B5EF4-FFF2-40B4-BE49-F238E27FC236}">
                    <a16:creationId xmlns:a16="http://schemas.microsoft.com/office/drawing/2014/main" id="{9193C5E6-971C-46E6-AAD0-7326DAC713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2008" name="AutoShape 982">
                  <a:extLst>
                    <a:ext uri="{FF2B5EF4-FFF2-40B4-BE49-F238E27FC236}">
                      <a16:creationId xmlns:a16="http://schemas.microsoft.com/office/drawing/2014/main" id="{B34E98D8-E173-4BF7-867E-7BA94EAE07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9" name="AutoShape 983">
                  <a:extLst>
                    <a:ext uri="{FF2B5EF4-FFF2-40B4-BE49-F238E27FC236}">
                      <a16:creationId xmlns:a16="http://schemas.microsoft.com/office/drawing/2014/main" id="{C628BD3C-EF74-4EB0-98DF-A6FD126A38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88" name="Rectangle 984">
                <a:extLst>
                  <a:ext uri="{FF2B5EF4-FFF2-40B4-BE49-F238E27FC236}">
                    <a16:creationId xmlns:a16="http://schemas.microsoft.com/office/drawing/2014/main" id="{C6DBC794-734B-4322-9F74-E8CC2B8DE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89" name="Rectangle 985">
                <a:extLst>
                  <a:ext uri="{FF2B5EF4-FFF2-40B4-BE49-F238E27FC236}">
                    <a16:creationId xmlns:a16="http://schemas.microsoft.com/office/drawing/2014/main" id="{49BAB545-C810-474D-B235-A0BF55577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1990" name="Group 986">
                <a:extLst>
                  <a:ext uri="{FF2B5EF4-FFF2-40B4-BE49-F238E27FC236}">
                    <a16:creationId xmlns:a16="http://schemas.microsoft.com/office/drawing/2014/main" id="{0B8DAA45-6658-41AE-B112-E27882AE20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2006" name="AutoShape 987">
                  <a:extLst>
                    <a:ext uri="{FF2B5EF4-FFF2-40B4-BE49-F238E27FC236}">
                      <a16:creationId xmlns:a16="http://schemas.microsoft.com/office/drawing/2014/main" id="{9A8529FF-3819-42C5-9D15-333FCBFBC7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7" name="AutoShape 988">
                  <a:extLst>
                    <a:ext uri="{FF2B5EF4-FFF2-40B4-BE49-F238E27FC236}">
                      <a16:creationId xmlns:a16="http://schemas.microsoft.com/office/drawing/2014/main" id="{BF4C13C7-1A32-444F-8A5F-C23E1B00A9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1" name="Freeform 989">
                <a:extLst>
                  <a:ext uri="{FF2B5EF4-FFF2-40B4-BE49-F238E27FC236}">
                    <a16:creationId xmlns:a16="http://schemas.microsoft.com/office/drawing/2014/main" id="{452A3851-A7BB-45C9-84D3-3C3555E9F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92" name="Group 990">
                <a:extLst>
                  <a:ext uri="{FF2B5EF4-FFF2-40B4-BE49-F238E27FC236}">
                    <a16:creationId xmlns:a16="http://schemas.microsoft.com/office/drawing/2014/main" id="{9B20DC33-FB59-4C48-9416-19CAFEEA2F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2004" name="AutoShape 991">
                  <a:extLst>
                    <a:ext uri="{FF2B5EF4-FFF2-40B4-BE49-F238E27FC236}">
                      <a16:creationId xmlns:a16="http://schemas.microsoft.com/office/drawing/2014/main" id="{AFF8C92B-3C6F-41BD-8545-DDA4C6CB72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2005" name="AutoShape 992">
                  <a:extLst>
                    <a:ext uri="{FF2B5EF4-FFF2-40B4-BE49-F238E27FC236}">
                      <a16:creationId xmlns:a16="http://schemas.microsoft.com/office/drawing/2014/main" id="{5BF2BF86-7333-4608-BD98-8FC1AA1E46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1993" name="Rectangle 993">
                <a:extLst>
                  <a:ext uri="{FF2B5EF4-FFF2-40B4-BE49-F238E27FC236}">
                    <a16:creationId xmlns:a16="http://schemas.microsoft.com/office/drawing/2014/main" id="{B8D42FE2-C099-498C-A8CF-EEF1C3432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4" name="Freeform 994">
                <a:extLst>
                  <a:ext uri="{FF2B5EF4-FFF2-40B4-BE49-F238E27FC236}">
                    <a16:creationId xmlns:a16="http://schemas.microsoft.com/office/drawing/2014/main" id="{0474F785-8806-44D8-A5E1-36C27C8B3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5" name="Freeform 995">
                <a:extLst>
                  <a:ext uri="{FF2B5EF4-FFF2-40B4-BE49-F238E27FC236}">
                    <a16:creationId xmlns:a16="http://schemas.microsoft.com/office/drawing/2014/main" id="{AE7FC87E-4F82-4382-8F65-370E3AD9B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6" name="Oval 996">
                <a:extLst>
                  <a:ext uri="{FF2B5EF4-FFF2-40B4-BE49-F238E27FC236}">
                    <a16:creationId xmlns:a16="http://schemas.microsoft.com/office/drawing/2014/main" id="{9C300514-E7CD-43E3-B4BB-261134A8DD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7" name="Freeform 997">
                <a:extLst>
                  <a:ext uri="{FF2B5EF4-FFF2-40B4-BE49-F238E27FC236}">
                    <a16:creationId xmlns:a16="http://schemas.microsoft.com/office/drawing/2014/main" id="{47AA90E8-5FFA-4E3E-8FCE-B3F1104D2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98" name="AutoShape 998">
                <a:extLst>
                  <a:ext uri="{FF2B5EF4-FFF2-40B4-BE49-F238E27FC236}">
                    <a16:creationId xmlns:a16="http://schemas.microsoft.com/office/drawing/2014/main" id="{62D8CA35-6111-45AF-8166-2E5B86019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1999" name="AutoShape 999">
                <a:extLst>
                  <a:ext uri="{FF2B5EF4-FFF2-40B4-BE49-F238E27FC236}">
                    <a16:creationId xmlns:a16="http://schemas.microsoft.com/office/drawing/2014/main" id="{F4645759-B1E9-4128-B8D7-EDAACE2DC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0" name="Oval 1000">
                <a:extLst>
                  <a:ext uri="{FF2B5EF4-FFF2-40B4-BE49-F238E27FC236}">
                    <a16:creationId xmlns:a16="http://schemas.microsoft.com/office/drawing/2014/main" id="{275AFB75-EA5C-4469-9BBF-F92711DE8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1" name="Oval 1001">
                <a:extLst>
                  <a:ext uri="{FF2B5EF4-FFF2-40B4-BE49-F238E27FC236}">
                    <a16:creationId xmlns:a16="http://schemas.microsoft.com/office/drawing/2014/main" id="{2662F7CF-B6FF-46C1-A67B-53FB13276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2002" name="Oval 1002">
                <a:extLst>
                  <a:ext uri="{FF2B5EF4-FFF2-40B4-BE49-F238E27FC236}">
                    <a16:creationId xmlns:a16="http://schemas.microsoft.com/office/drawing/2014/main" id="{63D7135C-5FB3-4A2D-8E51-3D19541C7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2003" name="Rectangle 1003">
                <a:extLst>
                  <a:ext uri="{FF2B5EF4-FFF2-40B4-BE49-F238E27FC236}">
                    <a16:creationId xmlns:a16="http://schemas.microsoft.com/office/drawing/2014/main" id="{F47CF001-0983-4422-A430-9414A6F3A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1579" name="Picture 1005" descr="antenna_stylized">
              <a:extLst>
                <a:ext uri="{FF2B5EF4-FFF2-40B4-BE49-F238E27FC236}">
                  <a16:creationId xmlns:a16="http://schemas.microsoft.com/office/drawing/2014/main" id="{9FCFD812-25B7-4458-9831-EC1A0CCD1D6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580" name="Picture 1006" descr="laptop_keyboard">
              <a:extLst>
                <a:ext uri="{FF2B5EF4-FFF2-40B4-BE49-F238E27FC236}">
                  <a16:creationId xmlns:a16="http://schemas.microsoft.com/office/drawing/2014/main" id="{A9BD33EF-51F1-4C6C-BAC6-F4D37B371A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1" name="Freeform 1007">
              <a:extLst>
                <a:ext uri="{FF2B5EF4-FFF2-40B4-BE49-F238E27FC236}">
                  <a16:creationId xmlns:a16="http://schemas.microsoft.com/office/drawing/2014/main" id="{7D02F093-78DA-4AD1-B474-52FB05301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82" name="Picture 1008" descr="screen">
              <a:extLst>
                <a:ext uri="{FF2B5EF4-FFF2-40B4-BE49-F238E27FC236}">
                  <a16:creationId xmlns:a16="http://schemas.microsoft.com/office/drawing/2014/main" id="{580A7195-0C74-4666-9F6A-994D65D8A3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83" name="Freeform 1009">
              <a:extLst>
                <a:ext uri="{FF2B5EF4-FFF2-40B4-BE49-F238E27FC236}">
                  <a16:creationId xmlns:a16="http://schemas.microsoft.com/office/drawing/2014/main" id="{DEF016DE-17CC-4E38-A32C-C59A03CF4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4" name="Freeform 1010">
              <a:extLst>
                <a:ext uri="{FF2B5EF4-FFF2-40B4-BE49-F238E27FC236}">
                  <a16:creationId xmlns:a16="http://schemas.microsoft.com/office/drawing/2014/main" id="{720C55B4-A833-4E13-B71A-ACC19A530B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5" name="Freeform 1011">
              <a:extLst>
                <a:ext uri="{FF2B5EF4-FFF2-40B4-BE49-F238E27FC236}">
                  <a16:creationId xmlns:a16="http://schemas.microsoft.com/office/drawing/2014/main" id="{0968A684-34A4-4E52-AD93-B9023A5A92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6" name="Freeform 1012">
              <a:extLst>
                <a:ext uri="{FF2B5EF4-FFF2-40B4-BE49-F238E27FC236}">
                  <a16:creationId xmlns:a16="http://schemas.microsoft.com/office/drawing/2014/main" id="{8D4D586B-4E19-4841-9102-EA1A4DA0A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7" name="Freeform 1013">
              <a:extLst>
                <a:ext uri="{FF2B5EF4-FFF2-40B4-BE49-F238E27FC236}">
                  <a16:creationId xmlns:a16="http://schemas.microsoft.com/office/drawing/2014/main" id="{7FA4BE47-21D5-44FC-BF2B-742590FD5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8" name="Freeform 1014">
              <a:extLst>
                <a:ext uri="{FF2B5EF4-FFF2-40B4-BE49-F238E27FC236}">
                  <a16:creationId xmlns:a16="http://schemas.microsoft.com/office/drawing/2014/main" id="{58913A42-51A6-4BA5-A187-B587B1C14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89" name="Group 1015">
              <a:extLst>
                <a:ext uri="{FF2B5EF4-FFF2-40B4-BE49-F238E27FC236}">
                  <a16:creationId xmlns:a16="http://schemas.microsoft.com/office/drawing/2014/main" id="{E60C6923-270C-452E-B89D-B62A8A2115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1974" name="Freeform 1016">
                <a:extLst>
                  <a:ext uri="{FF2B5EF4-FFF2-40B4-BE49-F238E27FC236}">
                    <a16:creationId xmlns:a16="http://schemas.microsoft.com/office/drawing/2014/main" id="{72B99BDD-84B7-496F-87E1-38C1CC4C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5" name="Freeform 1017">
                <a:extLst>
                  <a:ext uri="{FF2B5EF4-FFF2-40B4-BE49-F238E27FC236}">
                    <a16:creationId xmlns:a16="http://schemas.microsoft.com/office/drawing/2014/main" id="{30CE4474-CC09-43AA-8687-1D1D7457B0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6" name="Freeform 1018">
                <a:extLst>
                  <a:ext uri="{FF2B5EF4-FFF2-40B4-BE49-F238E27FC236}">
                    <a16:creationId xmlns:a16="http://schemas.microsoft.com/office/drawing/2014/main" id="{E458AC0C-393A-4088-A080-79134514D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7" name="Freeform 1019">
                <a:extLst>
                  <a:ext uri="{FF2B5EF4-FFF2-40B4-BE49-F238E27FC236}">
                    <a16:creationId xmlns:a16="http://schemas.microsoft.com/office/drawing/2014/main" id="{B703B89D-8DAD-43B7-B5C9-9A72892B2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8" name="Freeform 1020">
                <a:extLst>
                  <a:ext uri="{FF2B5EF4-FFF2-40B4-BE49-F238E27FC236}">
                    <a16:creationId xmlns:a16="http://schemas.microsoft.com/office/drawing/2014/main" id="{CCDCDEFB-9305-45F0-A304-954CBC68D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9" name="Freeform 1021">
                <a:extLst>
                  <a:ext uri="{FF2B5EF4-FFF2-40B4-BE49-F238E27FC236}">
                    <a16:creationId xmlns:a16="http://schemas.microsoft.com/office/drawing/2014/main" id="{B2ADBF9E-1DAA-4280-A84B-18DD4C383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90" name="Freeform 1022">
              <a:extLst>
                <a:ext uri="{FF2B5EF4-FFF2-40B4-BE49-F238E27FC236}">
                  <a16:creationId xmlns:a16="http://schemas.microsoft.com/office/drawing/2014/main" id="{B3FC0706-6652-4CFF-BC85-44BFCB9E1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1" name="Freeform 1023">
              <a:extLst>
                <a:ext uri="{FF2B5EF4-FFF2-40B4-BE49-F238E27FC236}">
                  <a16:creationId xmlns:a16="http://schemas.microsoft.com/office/drawing/2014/main" id="{4326C2C7-EC3D-4771-B5FD-AA6D47092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2" name="Freeform 1024">
              <a:extLst>
                <a:ext uri="{FF2B5EF4-FFF2-40B4-BE49-F238E27FC236}">
                  <a16:creationId xmlns:a16="http://schemas.microsoft.com/office/drawing/2014/main" id="{7E170553-A2CB-46EB-BCA3-E276416BE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3" name="Freeform 1025">
              <a:extLst>
                <a:ext uri="{FF2B5EF4-FFF2-40B4-BE49-F238E27FC236}">
                  <a16:creationId xmlns:a16="http://schemas.microsoft.com/office/drawing/2014/main" id="{8957C836-72B0-4C23-B1B5-374EDDF783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4" name="Freeform 1026">
              <a:extLst>
                <a:ext uri="{FF2B5EF4-FFF2-40B4-BE49-F238E27FC236}">
                  <a16:creationId xmlns:a16="http://schemas.microsoft.com/office/drawing/2014/main" id="{821A8705-8378-4594-8B72-0F1CD9F7B3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95" name="Freeform 1027">
              <a:extLst>
                <a:ext uri="{FF2B5EF4-FFF2-40B4-BE49-F238E27FC236}">
                  <a16:creationId xmlns:a16="http://schemas.microsoft.com/office/drawing/2014/main" id="{041146BB-530F-4D86-96AB-C25B5DC7DC5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1596" name="Picture 1030" descr="laptop_keyboard">
              <a:extLst>
                <a:ext uri="{FF2B5EF4-FFF2-40B4-BE49-F238E27FC236}">
                  <a16:creationId xmlns:a16="http://schemas.microsoft.com/office/drawing/2014/main" id="{CB8E6889-64DA-4849-8725-D4A767BC70D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7" name="Freeform 1031">
              <a:extLst>
                <a:ext uri="{FF2B5EF4-FFF2-40B4-BE49-F238E27FC236}">
                  <a16:creationId xmlns:a16="http://schemas.microsoft.com/office/drawing/2014/main" id="{F0F8940A-DF15-4870-B051-7CCD1079A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598" name="Picture 1032" descr="screen">
              <a:extLst>
                <a:ext uri="{FF2B5EF4-FFF2-40B4-BE49-F238E27FC236}">
                  <a16:creationId xmlns:a16="http://schemas.microsoft.com/office/drawing/2014/main" id="{E7457150-6CAB-4065-B52E-24E6C49CAB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599" name="Freeform 1033">
              <a:extLst>
                <a:ext uri="{FF2B5EF4-FFF2-40B4-BE49-F238E27FC236}">
                  <a16:creationId xmlns:a16="http://schemas.microsoft.com/office/drawing/2014/main" id="{E78A4729-E5A9-4AA7-B925-EDA7CC53F0D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0" name="Freeform 1034">
              <a:extLst>
                <a:ext uri="{FF2B5EF4-FFF2-40B4-BE49-F238E27FC236}">
                  <a16:creationId xmlns:a16="http://schemas.microsoft.com/office/drawing/2014/main" id="{947400A1-EA2F-446A-A476-C2B2C7B49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1" name="Freeform 1035">
              <a:extLst>
                <a:ext uri="{FF2B5EF4-FFF2-40B4-BE49-F238E27FC236}">
                  <a16:creationId xmlns:a16="http://schemas.microsoft.com/office/drawing/2014/main" id="{613D9E5B-8662-49DD-B550-0AEBF601E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2" name="Freeform 1036">
              <a:extLst>
                <a:ext uri="{FF2B5EF4-FFF2-40B4-BE49-F238E27FC236}">
                  <a16:creationId xmlns:a16="http://schemas.microsoft.com/office/drawing/2014/main" id="{1631AD40-979A-42DF-B727-A53A249836E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3" name="Freeform 1037">
              <a:extLst>
                <a:ext uri="{FF2B5EF4-FFF2-40B4-BE49-F238E27FC236}">
                  <a16:creationId xmlns:a16="http://schemas.microsoft.com/office/drawing/2014/main" id="{3C8E49DC-223B-4AF6-8549-8A0F999C9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4" name="Freeform 1038">
              <a:extLst>
                <a:ext uri="{FF2B5EF4-FFF2-40B4-BE49-F238E27FC236}">
                  <a16:creationId xmlns:a16="http://schemas.microsoft.com/office/drawing/2014/main" id="{D05CC6FB-FBB9-4978-A14B-0E4DAB0E4BB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05" name="Group 1039">
              <a:extLst>
                <a:ext uri="{FF2B5EF4-FFF2-40B4-BE49-F238E27FC236}">
                  <a16:creationId xmlns:a16="http://schemas.microsoft.com/office/drawing/2014/main" id="{0FC40632-4398-44A2-B694-145D99D9C6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1968" name="Freeform 1040">
                <a:extLst>
                  <a:ext uri="{FF2B5EF4-FFF2-40B4-BE49-F238E27FC236}">
                    <a16:creationId xmlns:a16="http://schemas.microsoft.com/office/drawing/2014/main" id="{C540E44B-6700-4AAF-8CA0-B731A310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9" name="Freeform 1041">
                <a:extLst>
                  <a:ext uri="{FF2B5EF4-FFF2-40B4-BE49-F238E27FC236}">
                    <a16:creationId xmlns:a16="http://schemas.microsoft.com/office/drawing/2014/main" id="{651D2CB3-4789-4848-BEDC-2ACDEBD1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0" name="Freeform 1042">
                <a:extLst>
                  <a:ext uri="{FF2B5EF4-FFF2-40B4-BE49-F238E27FC236}">
                    <a16:creationId xmlns:a16="http://schemas.microsoft.com/office/drawing/2014/main" id="{913A3127-277C-4DE9-854F-59DE3206E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1" name="Freeform 1043">
                <a:extLst>
                  <a:ext uri="{FF2B5EF4-FFF2-40B4-BE49-F238E27FC236}">
                    <a16:creationId xmlns:a16="http://schemas.microsoft.com/office/drawing/2014/main" id="{E8F2A5EA-DE3D-494C-9B2D-A802AA73FD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2" name="Freeform 1044">
                <a:extLst>
                  <a:ext uri="{FF2B5EF4-FFF2-40B4-BE49-F238E27FC236}">
                    <a16:creationId xmlns:a16="http://schemas.microsoft.com/office/drawing/2014/main" id="{26ADDAD9-EC2A-41FE-89A4-B2C18D9D1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73" name="Freeform 1045">
                <a:extLst>
                  <a:ext uri="{FF2B5EF4-FFF2-40B4-BE49-F238E27FC236}">
                    <a16:creationId xmlns:a16="http://schemas.microsoft.com/office/drawing/2014/main" id="{100F3743-6DB1-4408-8BBC-48CCF8DEE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06" name="Freeform 1046">
              <a:extLst>
                <a:ext uri="{FF2B5EF4-FFF2-40B4-BE49-F238E27FC236}">
                  <a16:creationId xmlns:a16="http://schemas.microsoft.com/office/drawing/2014/main" id="{6AE883F1-0E67-43F0-B3D0-0A5FE85D1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7" name="Freeform 1047">
              <a:extLst>
                <a:ext uri="{FF2B5EF4-FFF2-40B4-BE49-F238E27FC236}">
                  <a16:creationId xmlns:a16="http://schemas.microsoft.com/office/drawing/2014/main" id="{7A1443F2-2E60-49B5-A37D-DA3C6959959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8" name="Freeform 1048">
              <a:extLst>
                <a:ext uri="{FF2B5EF4-FFF2-40B4-BE49-F238E27FC236}">
                  <a16:creationId xmlns:a16="http://schemas.microsoft.com/office/drawing/2014/main" id="{313EAA38-6D45-4B0D-B476-8E256D8833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09" name="Freeform 1049">
              <a:extLst>
                <a:ext uri="{FF2B5EF4-FFF2-40B4-BE49-F238E27FC236}">
                  <a16:creationId xmlns:a16="http://schemas.microsoft.com/office/drawing/2014/main" id="{C642D6F9-2BEB-4A0D-AA14-40928AB9BB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0" name="Freeform 1050">
              <a:extLst>
                <a:ext uri="{FF2B5EF4-FFF2-40B4-BE49-F238E27FC236}">
                  <a16:creationId xmlns:a16="http://schemas.microsoft.com/office/drawing/2014/main" id="{63610D25-7BD2-4567-AC11-D89282AFC1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1" name="Freeform 1051">
              <a:extLst>
                <a:ext uri="{FF2B5EF4-FFF2-40B4-BE49-F238E27FC236}">
                  <a16:creationId xmlns:a16="http://schemas.microsoft.com/office/drawing/2014/main" id="{71DAF0D9-BDCB-4A10-A6D0-B12C4BDEFF5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12" name="Group 2">
              <a:extLst>
                <a:ext uri="{FF2B5EF4-FFF2-40B4-BE49-F238E27FC236}">
                  <a16:creationId xmlns:a16="http://schemas.microsoft.com/office/drawing/2014/main" id="{0431F452-A62D-4689-9CEF-144BCC1EF3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1946" name="Picture 1054" descr="laptop_keyboard">
                <a:extLst>
                  <a:ext uri="{FF2B5EF4-FFF2-40B4-BE49-F238E27FC236}">
                    <a16:creationId xmlns:a16="http://schemas.microsoft.com/office/drawing/2014/main" id="{9D6F1A7E-0A06-4A4D-8089-E07DB6542E5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7" name="Freeform 1055">
                <a:extLst>
                  <a:ext uri="{FF2B5EF4-FFF2-40B4-BE49-F238E27FC236}">
                    <a16:creationId xmlns:a16="http://schemas.microsoft.com/office/drawing/2014/main" id="{7978EA7A-A419-49E7-B060-40F622056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1948" name="Picture 1056" descr="screen">
                <a:extLst>
                  <a:ext uri="{FF2B5EF4-FFF2-40B4-BE49-F238E27FC236}">
                    <a16:creationId xmlns:a16="http://schemas.microsoft.com/office/drawing/2014/main" id="{9A29730E-04A4-4532-873B-1D01EA212FA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49" name="Freeform 1057">
                <a:extLst>
                  <a:ext uri="{FF2B5EF4-FFF2-40B4-BE49-F238E27FC236}">
                    <a16:creationId xmlns:a16="http://schemas.microsoft.com/office/drawing/2014/main" id="{C3B6215F-E1F2-439A-8CAA-516AC951E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0" name="Freeform 1058">
                <a:extLst>
                  <a:ext uri="{FF2B5EF4-FFF2-40B4-BE49-F238E27FC236}">
                    <a16:creationId xmlns:a16="http://schemas.microsoft.com/office/drawing/2014/main" id="{B6BBA325-4A3A-450A-BC46-BB446CC21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1" name="Freeform 1059">
                <a:extLst>
                  <a:ext uri="{FF2B5EF4-FFF2-40B4-BE49-F238E27FC236}">
                    <a16:creationId xmlns:a16="http://schemas.microsoft.com/office/drawing/2014/main" id="{E1C2750A-E6E2-4A01-81A5-21906F01C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2" name="Freeform 1060">
                <a:extLst>
                  <a:ext uri="{FF2B5EF4-FFF2-40B4-BE49-F238E27FC236}">
                    <a16:creationId xmlns:a16="http://schemas.microsoft.com/office/drawing/2014/main" id="{8129A558-1F5E-4ED0-9C8E-02F9C49E8A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3" name="Freeform 1061">
                <a:extLst>
                  <a:ext uri="{FF2B5EF4-FFF2-40B4-BE49-F238E27FC236}">
                    <a16:creationId xmlns:a16="http://schemas.microsoft.com/office/drawing/2014/main" id="{F548928E-E314-4D91-A060-76C5EC08D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4" name="Freeform 1062">
                <a:extLst>
                  <a:ext uri="{FF2B5EF4-FFF2-40B4-BE49-F238E27FC236}">
                    <a16:creationId xmlns:a16="http://schemas.microsoft.com/office/drawing/2014/main" id="{604E07A9-44D7-42E6-8C93-8FEB3A237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1955" name="Group 1063">
                <a:extLst>
                  <a:ext uri="{FF2B5EF4-FFF2-40B4-BE49-F238E27FC236}">
                    <a16:creationId xmlns:a16="http://schemas.microsoft.com/office/drawing/2014/main" id="{1D449E58-7F07-40F3-B0C0-74B3B4ED8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1962" name="Freeform 1064">
                  <a:extLst>
                    <a:ext uri="{FF2B5EF4-FFF2-40B4-BE49-F238E27FC236}">
                      <a16:creationId xmlns:a16="http://schemas.microsoft.com/office/drawing/2014/main" id="{871F70AA-1B8A-4982-8F49-976F22B1B7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3" name="Freeform 1065">
                  <a:extLst>
                    <a:ext uri="{FF2B5EF4-FFF2-40B4-BE49-F238E27FC236}">
                      <a16:creationId xmlns:a16="http://schemas.microsoft.com/office/drawing/2014/main" id="{ADBBF8DC-8AC2-4D2C-82D0-430FEDF4F7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4" name="Freeform 1066">
                  <a:extLst>
                    <a:ext uri="{FF2B5EF4-FFF2-40B4-BE49-F238E27FC236}">
                      <a16:creationId xmlns:a16="http://schemas.microsoft.com/office/drawing/2014/main" id="{61D9E15E-4EBB-44E0-91CC-D482BD000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5" name="Freeform 1067">
                  <a:extLst>
                    <a:ext uri="{FF2B5EF4-FFF2-40B4-BE49-F238E27FC236}">
                      <a16:creationId xmlns:a16="http://schemas.microsoft.com/office/drawing/2014/main" id="{22B23B84-A000-4167-9054-25D6742E87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6" name="Freeform 1068">
                  <a:extLst>
                    <a:ext uri="{FF2B5EF4-FFF2-40B4-BE49-F238E27FC236}">
                      <a16:creationId xmlns:a16="http://schemas.microsoft.com/office/drawing/2014/main" id="{9C4A30FB-A8D9-4EE4-8C0F-0C453E15F0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67" name="Freeform 1069">
                  <a:extLst>
                    <a:ext uri="{FF2B5EF4-FFF2-40B4-BE49-F238E27FC236}">
                      <a16:creationId xmlns:a16="http://schemas.microsoft.com/office/drawing/2014/main" id="{7073D20D-CA7C-484D-99A5-6B8A4145A3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56" name="Freeform 1070">
                <a:extLst>
                  <a:ext uri="{FF2B5EF4-FFF2-40B4-BE49-F238E27FC236}">
                    <a16:creationId xmlns:a16="http://schemas.microsoft.com/office/drawing/2014/main" id="{A8E25C10-51A4-4503-BC52-352185F4D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7" name="Freeform 1071">
                <a:extLst>
                  <a:ext uri="{FF2B5EF4-FFF2-40B4-BE49-F238E27FC236}">
                    <a16:creationId xmlns:a16="http://schemas.microsoft.com/office/drawing/2014/main" id="{B3A9F710-D713-4570-91A3-E9BB4A530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8" name="Freeform 1072">
                <a:extLst>
                  <a:ext uri="{FF2B5EF4-FFF2-40B4-BE49-F238E27FC236}">
                    <a16:creationId xmlns:a16="http://schemas.microsoft.com/office/drawing/2014/main" id="{CB0ABE39-25EA-4B9D-AFAF-0A609AC7E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59" name="Freeform 1073">
                <a:extLst>
                  <a:ext uri="{FF2B5EF4-FFF2-40B4-BE49-F238E27FC236}">
                    <a16:creationId xmlns:a16="http://schemas.microsoft.com/office/drawing/2014/main" id="{3742867C-C894-46E9-964D-5ED8F8C87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0" name="Freeform 1074">
                <a:extLst>
                  <a:ext uri="{FF2B5EF4-FFF2-40B4-BE49-F238E27FC236}">
                    <a16:creationId xmlns:a16="http://schemas.microsoft.com/office/drawing/2014/main" id="{1D8B3314-66F3-4E7D-A683-9D9B0EC9A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61" name="Freeform 1075">
                <a:extLst>
                  <a:ext uri="{FF2B5EF4-FFF2-40B4-BE49-F238E27FC236}">
                    <a16:creationId xmlns:a16="http://schemas.microsoft.com/office/drawing/2014/main" id="{32B8A9EC-4AC5-4455-9C71-993A3D277E7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1613" name="Picture 1077" descr="desktop_computer_stylized_medium">
              <a:extLst>
                <a:ext uri="{FF2B5EF4-FFF2-40B4-BE49-F238E27FC236}">
                  <a16:creationId xmlns:a16="http://schemas.microsoft.com/office/drawing/2014/main" id="{318EF377-CB2F-48E1-9BCA-4D5DB93F8CC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4" name="Freeform 1078">
              <a:extLst>
                <a:ext uri="{FF2B5EF4-FFF2-40B4-BE49-F238E27FC236}">
                  <a16:creationId xmlns:a16="http://schemas.microsoft.com/office/drawing/2014/main" id="{852C8294-EF33-41ED-9013-A91B2CF13BF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1615" name="Picture 1081" descr="laptop_keyboard">
              <a:extLst>
                <a:ext uri="{FF2B5EF4-FFF2-40B4-BE49-F238E27FC236}">
                  <a16:creationId xmlns:a16="http://schemas.microsoft.com/office/drawing/2014/main" id="{D8FC4867-27E8-4E0D-BB51-6B9B36EA8F9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6" name="Freeform 1082">
              <a:extLst>
                <a:ext uri="{FF2B5EF4-FFF2-40B4-BE49-F238E27FC236}">
                  <a16:creationId xmlns:a16="http://schemas.microsoft.com/office/drawing/2014/main" id="{CF040167-425C-4A44-A82E-9D98EABA2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1617" name="Picture 1083" descr="screen">
              <a:extLst>
                <a:ext uri="{FF2B5EF4-FFF2-40B4-BE49-F238E27FC236}">
                  <a16:creationId xmlns:a16="http://schemas.microsoft.com/office/drawing/2014/main" id="{9282334B-9C38-4D0A-931C-86F0011F24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618" name="Freeform 1084">
              <a:extLst>
                <a:ext uri="{FF2B5EF4-FFF2-40B4-BE49-F238E27FC236}">
                  <a16:creationId xmlns:a16="http://schemas.microsoft.com/office/drawing/2014/main" id="{620738BE-88B6-48A1-9925-463C18B83A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19" name="Freeform 1085">
              <a:extLst>
                <a:ext uri="{FF2B5EF4-FFF2-40B4-BE49-F238E27FC236}">
                  <a16:creationId xmlns:a16="http://schemas.microsoft.com/office/drawing/2014/main" id="{F71A2C1A-2100-46E4-BAEB-9E1DA6343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0" name="Freeform 1086">
              <a:extLst>
                <a:ext uri="{FF2B5EF4-FFF2-40B4-BE49-F238E27FC236}">
                  <a16:creationId xmlns:a16="http://schemas.microsoft.com/office/drawing/2014/main" id="{3480E4B4-A350-4C04-A84B-D764DD06E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1" name="Freeform 1087">
              <a:extLst>
                <a:ext uri="{FF2B5EF4-FFF2-40B4-BE49-F238E27FC236}">
                  <a16:creationId xmlns:a16="http://schemas.microsoft.com/office/drawing/2014/main" id="{5A3C211E-D06A-422B-AFEB-CF412C221F8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2" name="Freeform 1088">
              <a:extLst>
                <a:ext uri="{FF2B5EF4-FFF2-40B4-BE49-F238E27FC236}">
                  <a16:creationId xmlns:a16="http://schemas.microsoft.com/office/drawing/2014/main" id="{31712FBA-6BEA-46D0-8B7E-B407D6DF1C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3" name="Freeform 1089">
              <a:extLst>
                <a:ext uri="{FF2B5EF4-FFF2-40B4-BE49-F238E27FC236}">
                  <a16:creationId xmlns:a16="http://schemas.microsoft.com/office/drawing/2014/main" id="{7415696E-ECED-439A-BD97-637BCC39F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24" name="Group 1090">
              <a:extLst>
                <a:ext uri="{FF2B5EF4-FFF2-40B4-BE49-F238E27FC236}">
                  <a16:creationId xmlns:a16="http://schemas.microsoft.com/office/drawing/2014/main" id="{B70D90B4-E1B8-4F39-B970-B819C9260A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1940" name="Freeform 1091">
                <a:extLst>
                  <a:ext uri="{FF2B5EF4-FFF2-40B4-BE49-F238E27FC236}">
                    <a16:creationId xmlns:a16="http://schemas.microsoft.com/office/drawing/2014/main" id="{DBEA5287-8615-4994-B0DE-EE4DEB31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1" name="Freeform 1092">
                <a:extLst>
                  <a:ext uri="{FF2B5EF4-FFF2-40B4-BE49-F238E27FC236}">
                    <a16:creationId xmlns:a16="http://schemas.microsoft.com/office/drawing/2014/main" id="{12929B72-3CAC-4704-A977-C6FD07F54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2" name="Freeform 1093">
                <a:extLst>
                  <a:ext uri="{FF2B5EF4-FFF2-40B4-BE49-F238E27FC236}">
                    <a16:creationId xmlns:a16="http://schemas.microsoft.com/office/drawing/2014/main" id="{E3A19CA8-F83E-428D-91FA-946C75808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3" name="Freeform 1094">
                <a:extLst>
                  <a:ext uri="{FF2B5EF4-FFF2-40B4-BE49-F238E27FC236}">
                    <a16:creationId xmlns:a16="http://schemas.microsoft.com/office/drawing/2014/main" id="{CC53B1D0-BC96-45A2-8EFD-E3D35CBAD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4" name="Freeform 1095">
                <a:extLst>
                  <a:ext uri="{FF2B5EF4-FFF2-40B4-BE49-F238E27FC236}">
                    <a16:creationId xmlns:a16="http://schemas.microsoft.com/office/drawing/2014/main" id="{74E1609D-F354-4ED2-B863-52181EE44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45" name="Freeform 1096">
                <a:extLst>
                  <a:ext uri="{FF2B5EF4-FFF2-40B4-BE49-F238E27FC236}">
                    <a16:creationId xmlns:a16="http://schemas.microsoft.com/office/drawing/2014/main" id="{D0A14CD6-4C64-49A9-9154-8F048F197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25" name="Freeform 1097">
              <a:extLst>
                <a:ext uri="{FF2B5EF4-FFF2-40B4-BE49-F238E27FC236}">
                  <a16:creationId xmlns:a16="http://schemas.microsoft.com/office/drawing/2014/main" id="{C98E522F-ED66-4338-9427-034770FA4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6" name="Freeform 1098">
              <a:extLst>
                <a:ext uri="{FF2B5EF4-FFF2-40B4-BE49-F238E27FC236}">
                  <a16:creationId xmlns:a16="http://schemas.microsoft.com/office/drawing/2014/main" id="{1B85A2B5-7B04-4C49-AC98-9715B42CB64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7" name="Freeform 1099">
              <a:extLst>
                <a:ext uri="{FF2B5EF4-FFF2-40B4-BE49-F238E27FC236}">
                  <a16:creationId xmlns:a16="http://schemas.microsoft.com/office/drawing/2014/main" id="{1B9BFC99-7ABF-4652-974A-70F090046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8" name="Freeform 1100">
              <a:extLst>
                <a:ext uri="{FF2B5EF4-FFF2-40B4-BE49-F238E27FC236}">
                  <a16:creationId xmlns:a16="http://schemas.microsoft.com/office/drawing/2014/main" id="{A50ABAC3-A38D-4F7A-BF2E-200FE0191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29" name="Freeform 1101">
              <a:extLst>
                <a:ext uri="{FF2B5EF4-FFF2-40B4-BE49-F238E27FC236}">
                  <a16:creationId xmlns:a16="http://schemas.microsoft.com/office/drawing/2014/main" id="{D4A4CC3E-1B12-4EB1-9B34-AF1198F15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30" name="Freeform 1102">
              <a:extLst>
                <a:ext uri="{FF2B5EF4-FFF2-40B4-BE49-F238E27FC236}">
                  <a16:creationId xmlns:a16="http://schemas.microsoft.com/office/drawing/2014/main" id="{754CF845-F308-4EDD-9EC6-113AF17FEFE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31" name="Group 1103">
              <a:extLst>
                <a:ext uri="{FF2B5EF4-FFF2-40B4-BE49-F238E27FC236}">
                  <a16:creationId xmlns:a16="http://schemas.microsoft.com/office/drawing/2014/main" id="{86763AD2-BE13-428F-93EC-1B2FE05669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1932" name="Oval 407">
                <a:extLst>
                  <a:ext uri="{FF2B5EF4-FFF2-40B4-BE49-F238E27FC236}">
                    <a16:creationId xmlns:a16="http://schemas.microsoft.com/office/drawing/2014/main" id="{01F6295A-3BBF-4185-B8F3-20A368746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3" name="Rectangle 410">
                <a:extLst>
                  <a:ext uri="{FF2B5EF4-FFF2-40B4-BE49-F238E27FC236}">
                    <a16:creationId xmlns:a16="http://schemas.microsoft.com/office/drawing/2014/main" id="{1D2028E6-E938-447C-98BC-9C79F2A56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34" name="Oval 411">
                <a:extLst>
                  <a:ext uri="{FF2B5EF4-FFF2-40B4-BE49-F238E27FC236}">
                    <a16:creationId xmlns:a16="http://schemas.microsoft.com/office/drawing/2014/main" id="{890C169F-39EF-4452-8B2C-388D8ABC2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35" name="Group 1107">
                <a:extLst>
                  <a:ext uri="{FF2B5EF4-FFF2-40B4-BE49-F238E27FC236}">
                    <a16:creationId xmlns:a16="http://schemas.microsoft.com/office/drawing/2014/main" id="{822BD6FF-857F-47B4-9EDB-439291D523F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8" name="Freeform 1108">
                  <a:extLst>
                    <a:ext uri="{FF2B5EF4-FFF2-40B4-BE49-F238E27FC236}">
                      <a16:creationId xmlns:a16="http://schemas.microsoft.com/office/drawing/2014/main" id="{58C815BC-912E-4A28-A165-7E8208242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9" name="Freeform 1109">
                  <a:extLst>
                    <a:ext uri="{FF2B5EF4-FFF2-40B4-BE49-F238E27FC236}">
                      <a16:creationId xmlns:a16="http://schemas.microsoft.com/office/drawing/2014/main" id="{66C74875-BC53-45D9-A574-B8D6FC1F0F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36" name="Line 1110">
                <a:extLst>
                  <a:ext uri="{FF2B5EF4-FFF2-40B4-BE49-F238E27FC236}">
                    <a16:creationId xmlns:a16="http://schemas.microsoft.com/office/drawing/2014/main" id="{82D5EBEF-B638-4AB8-AFE8-654F580473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37" name="Line 1111">
                <a:extLst>
                  <a:ext uri="{FF2B5EF4-FFF2-40B4-BE49-F238E27FC236}">
                    <a16:creationId xmlns:a16="http://schemas.microsoft.com/office/drawing/2014/main" id="{416CEB63-A50B-456E-8865-EA2294685E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2" name="Group 1112">
              <a:extLst>
                <a:ext uri="{FF2B5EF4-FFF2-40B4-BE49-F238E27FC236}">
                  <a16:creationId xmlns:a16="http://schemas.microsoft.com/office/drawing/2014/main" id="{B03A9B1A-CB05-47FA-97CF-A53569AE6F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1924" name="Oval 407">
                <a:extLst>
                  <a:ext uri="{FF2B5EF4-FFF2-40B4-BE49-F238E27FC236}">
                    <a16:creationId xmlns:a16="http://schemas.microsoft.com/office/drawing/2014/main" id="{B327E6D4-594C-46A8-A8F8-8C4A04D8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5" name="Rectangle 410">
                <a:extLst>
                  <a:ext uri="{FF2B5EF4-FFF2-40B4-BE49-F238E27FC236}">
                    <a16:creationId xmlns:a16="http://schemas.microsoft.com/office/drawing/2014/main" id="{FB8F3146-D4E4-489A-8987-016AD75F5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26" name="Oval 411">
                <a:extLst>
                  <a:ext uri="{FF2B5EF4-FFF2-40B4-BE49-F238E27FC236}">
                    <a16:creationId xmlns:a16="http://schemas.microsoft.com/office/drawing/2014/main" id="{9771DE13-C4B1-4567-B7B5-10669875B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27" name="Group 1116">
                <a:extLst>
                  <a:ext uri="{FF2B5EF4-FFF2-40B4-BE49-F238E27FC236}">
                    <a16:creationId xmlns:a16="http://schemas.microsoft.com/office/drawing/2014/main" id="{5EAF1E10-AC9D-46A0-A42E-EA28A3FF60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930" name="Freeform 1117">
                  <a:extLst>
                    <a:ext uri="{FF2B5EF4-FFF2-40B4-BE49-F238E27FC236}">
                      <a16:creationId xmlns:a16="http://schemas.microsoft.com/office/drawing/2014/main" id="{152434D7-253C-4357-8039-94B15F2F0D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31" name="Freeform 1118">
                  <a:extLst>
                    <a:ext uri="{FF2B5EF4-FFF2-40B4-BE49-F238E27FC236}">
                      <a16:creationId xmlns:a16="http://schemas.microsoft.com/office/drawing/2014/main" id="{81F6497D-1A57-4B18-93F8-C70D54BA5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8" name="Line 1119">
                <a:extLst>
                  <a:ext uri="{FF2B5EF4-FFF2-40B4-BE49-F238E27FC236}">
                    <a16:creationId xmlns:a16="http://schemas.microsoft.com/office/drawing/2014/main" id="{6B5DAB4C-F794-4A4F-835E-4640A2C610F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9" name="Line 1120">
                <a:extLst>
                  <a:ext uri="{FF2B5EF4-FFF2-40B4-BE49-F238E27FC236}">
                    <a16:creationId xmlns:a16="http://schemas.microsoft.com/office/drawing/2014/main" id="{E08E48AA-8A3A-4B25-89BE-066210E6B2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3" name="Group 1121">
              <a:extLst>
                <a:ext uri="{FF2B5EF4-FFF2-40B4-BE49-F238E27FC236}">
                  <a16:creationId xmlns:a16="http://schemas.microsoft.com/office/drawing/2014/main" id="{80846806-73E6-48BE-86E2-FC98473D64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1916" name="Oval 407">
                <a:extLst>
                  <a:ext uri="{FF2B5EF4-FFF2-40B4-BE49-F238E27FC236}">
                    <a16:creationId xmlns:a16="http://schemas.microsoft.com/office/drawing/2014/main" id="{2B391529-6C83-40BB-A6B0-7968452B0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7" name="Rectangle 410">
                <a:extLst>
                  <a:ext uri="{FF2B5EF4-FFF2-40B4-BE49-F238E27FC236}">
                    <a16:creationId xmlns:a16="http://schemas.microsoft.com/office/drawing/2014/main" id="{2B555EEB-0CCF-4A87-A29F-4985560EA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8" name="Oval 411">
                <a:extLst>
                  <a:ext uri="{FF2B5EF4-FFF2-40B4-BE49-F238E27FC236}">
                    <a16:creationId xmlns:a16="http://schemas.microsoft.com/office/drawing/2014/main" id="{AB3BF6CD-FA41-4B52-B574-2C25DE950F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9" name="Group 1125">
                <a:extLst>
                  <a:ext uri="{FF2B5EF4-FFF2-40B4-BE49-F238E27FC236}">
                    <a16:creationId xmlns:a16="http://schemas.microsoft.com/office/drawing/2014/main" id="{3F298B25-C7A2-4128-835F-A41A87B148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22" name="Freeform 1126">
                  <a:extLst>
                    <a:ext uri="{FF2B5EF4-FFF2-40B4-BE49-F238E27FC236}">
                      <a16:creationId xmlns:a16="http://schemas.microsoft.com/office/drawing/2014/main" id="{AADADD07-3CD2-4E25-A6B0-1A3DF65E7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23" name="Freeform 1127">
                  <a:extLst>
                    <a:ext uri="{FF2B5EF4-FFF2-40B4-BE49-F238E27FC236}">
                      <a16:creationId xmlns:a16="http://schemas.microsoft.com/office/drawing/2014/main" id="{0375C7CF-8F0D-486E-AC35-98B3BE9398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20" name="Line 1128">
                <a:extLst>
                  <a:ext uri="{FF2B5EF4-FFF2-40B4-BE49-F238E27FC236}">
                    <a16:creationId xmlns:a16="http://schemas.microsoft.com/office/drawing/2014/main" id="{1B5547CE-3AE9-4521-971B-934FB35867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21" name="Line 1129">
                <a:extLst>
                  <a:ext uri="{FF2B5EF4-FFF2-40B4-BE49-F238E27FC236}">
                    <a16:creationId xmlns:a16="http://schemas.microsoft.com/office/drawing/2014/main" id="{63E4A600-B026-46FC-98D5-D8ADD3C1BE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4" name="Group 1130">
              <a:extLst>
                <a:ext uri="{FF2B5EF4-FFF2-40B4-BE49-F238E27FC236}">
                  <a16:creationId xmlns:a16="http://schemas.microsoft.com/office/drawing/2014/main" id="{FA8FFD09-8720-4256-8166-A7E88E040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1908" name="Oval 407">
                <a:extLst>
                  <a:ext uri="{FF2B5EF4-FFF2-40B4-BE49-F238E27FC236}">
                    <a16:creationId xmlns:a16="http://schemas.microsoft.com/office/drawing/2014/main" id="{0B9AF9AA-E6AD-487B-B6B5-F1DE11C16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9" name="Rectangle 410">
                <a:extLst>
                  <a:ext uri="{FF2B5EF4-FFF2-40B4-BE49-F238E27FC236}">
                    <a16:creationId xmlns:a16="http://schemas.microsoft.com/office/drawing/2014/main" id="{9534F326-3805-46FD-B6BA-FDC18F4A8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10" name="Oval 411">
                <a:extLst>
                  <a:ext uri="{FF2B5EF4-FFF2-40B4-BE49-F238E27FC236}">
                    <a16:creationId xmlns:a16="http://schemas.microsoft.com/office/drawing/2014/main" id="{45F4CFBC-6BAD-4ECA-BDFA-075B7A47A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11" name="Group 1134">
                <a:extLst>
                  <a:ext uri="{FF2B5EF4-FFF2-40B4-BE49-F238E27FC236}">
                    <a16:creationId xmlns:a16="http://schemas.microsoft.com/office/drawing/2014/main" id="{FC037325-2B95-461C-A6D9-1D254CFB52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14" name="Freeform 1135">
                  <a:extLst>
                    <a:ext uri="{FF2B5EF4-FFF2-40B4-BE49-F238E27FC236}">
                      <a16:creationId xmlns:a16="http://schemas.microsoft.com/office/drawing/2014/main" id="{3B51E827-09CB-4A42-A2F8-E718C5D8A6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15" name="Freeform 1136">
                  <a:extLst>
                    <a:ext uri="{FF2B5EF4-FFF2-40B4-BE49-F238E27FC236}">
                      <a16:creationId xmlns:a16="http://schemas.microsoft.com/office/drawing/2014/main" id="{D13095C0-3026-4005-B29F-70C3F38657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12" name="Line 1137">
                <a:extLst>
                  <a:ext uri="{FF2B5EF4-FFF2-40B4-BE49-F238E27FC236}">
                    <a16:creationId xmlns:a16="http://schemas.microsoft.com/office/drawing/2014/main" id="{E1988AD0-2438-4E65-BC6F-AA82EE2CB2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13" name="Line 1138">
                <a:extLst>
                  <a:ext uri="{FF2B5EF4-FFF2-40B4-BE49-F238E27FC236}">
                    <a16:creationId xmlns:a16="http://schemas.microsoft.com/office/drawing/2014/main" id="{4E614C99-A3CA-439E-9C5F-2502AD683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5" name="Group 1139">
              <a:extLst>
                <a:ext uri="{FF2B5EF4-FFF2-40B4-BE49-F238E27FC236}">
                  <a16:creationId xmlns:a16="http://schemas.microsoft.com/office/drawing/2014/main" id="{86216851-D913-41CF-AFCA-F6B706C813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1900" name="Oval 407">
                <a:extLst>
                  <a:ext uri="{FF2B5EF4-FFF2-40B4-BE49-F238E27FC236}">
                    <a16:creationId xmlns:a16="http://schemas.microsoft.com/office/drawing/2014/main" id="{A0E0468F-3D72-42F6-B600-FA155B0E2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1" name="Rectangle 410">
                <a:extLst>
                  <a:ext uri="{FF2B5EF4-FFF2-40B4-BE49-F238E27FC236}">
                    <a16:creationId xmlns:a16="http://schemas.microsoft.com/office/drawing/2014/main" id="{F9298751-675B-4AB0-AF90-36AF479C5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902" name="Oval 411">
                <a:extLst>
                  <a:ext uri="{FF2B5EF4-FFF2-40B4-BE49-F238E27FC236}">
                    <a16:creationId xmlns:a16="http://schemas.microsoft.com/office/drawing/2014/main" id="{2C516B2E-13D2-4DCE-923F-2D2EA55AB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903" name="Group 1143">
                <a:extLst>
                  <a:ext uri="{FF2B5EF4-FFF2-40B4-BE49-F238E27FC236}">
                    <a16:creationId xmlns:a16="http://schemas.microsoft.com/office/drawing/2014/main" id="{152C04F9-7280-4DE2-86DB-05BD776A45C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1906" name="Freeform 1144">
                  <a:extLst>
                    <a:ext uri="{FF2B5EF4-FFF2-40B4-BE49-F238E27FC236}">
                      <a16:creationId xmlns:a16="http://schemas.microsoft.com/office/drawing/2014/main" id="{D688FFEE-B55E-4D22-871E-39C2F92467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907" name="Freeform 1145">
                  <a:extLst>
                    <a:ext uri="{FF2B5EF4-FFF2-40B4-BE49-F238E27FC236}">
                      <a16:creationId xmlns:a16="http://schemas.microsoft.com/office/drawing/2014/main" id="{35A743C3-D17B-4835-9EE8-6086872779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904" name="Line 1146">
                <a:extLst>
                  <a:ext uri="{FF2B5EF4-FFF2-40B4-BE49-F238E27FC236}">
                    <a16:creationId xmlns:a16="http://schemas.microsoft.com/office/drawing/2014/main" id="{C3FDF90F-81D9-4D8E-A669-55BF703FC59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905" name="Line 1147">
                <a:extLst>
                  <a:ext uri="{FF2B5EF4-FFF2-40B4-BE49-F238E27FC236}">
                    <a16:creationId xmlns:a16="http://schemas.microsoft.com/office/drawing/2014/main" id="{F16E3EDF-4781-4CDC-A216-24CDCAB294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36" name="Group 3">
              <a:extLst>
                <a:ext uri="{FF2B5EF4-FFF2-40B4-BE49-F238E27FC236}">
                  <a16:creationId xmlns:a16="http://schemas.microsoft.com/office/drawing/2014/main" id="{7F8A768C-98D0-4E0B-AF78-944637CFC4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1898" name="Picture 555">
                <a:extLst>
                  <a:ext uri="{FF2B5EF4-FFF2-40B4-BE49-F238E27FC236}">
                    <a16:creationId xmlns:a16="http://schemas.microsoft.com/office/drawing/2014/main" id="{E9112986-EE24-4562-9FF1-0F3350DB1F9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1899" name="Picture 1115" descr="antenna_stylized">
                <a:extLst>
                  <a:ext uri="{FF2B5EF4-FFF2-40B4-BE49-F238E27FC236}">
                    <a16:creationId xmlns:a16="http://schemas.microsoft.com/office/drawing/2014/main" id="{CC665226-9F67-4617-AF6C-E0FE60D6181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1637" name="Picture 603" descr="car_icon_small">
              <a:extLst>
                <a:ext uri="{FF2B5EF4-FFF2-40B4-BE49-F238E27FC236}">
                  <a16:creationId xmlns:a16="http://schemas.microsoft.com/office/drawing/2014/main" id="{3518CE20-F4CB-4B4D-8EA3-7F6F76F15C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8" name="Picture 814">
              <a:extLst>
                <a:ext uri="{FF2B5EF4-FFF2-40B4-BE49-F238E27FC236}">
                  <a16:creationId xmlns:a16="http://schemas.microsoft.com/office/drawing/2014/main" id="{01516D60-1986-4D52-B85F-5F90D4819DBC}"/>
                </a:ext>
              </a:extLst>
            </p:cNvPr>
            <p:cNvPicPr>
              <a:picLocks noChangeAspect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39" name="Picture 1017" descr="antenna_stylized">
              <a:extLst>
                <a:ext uri="{FF2B5EF4-FFF2-40B4-BE49-F238E27FC236}">
                  <a16:creationId xmlns:a16="http://schemas.microsoft.com/office/drawing/2014/main" id="{4D06A4BA-D68C-40EC-9BE7-2DE32566FE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40" name="Picture 1017" descr="antenna_stylized">
              <a:extLst>
                <a:ext uri="{FF2B5EF4-FFF2-40B4-BE49-F238E27FC236}">
                  <a16:creationId xmlns:a16="http://schemas.microsoft.com/office/drawing/2014/main" id="{4FEE0534-AF71-4CBF-8D44-B39A299FFC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41" name="Group 347">
              <a:extLst>
                <a:ext uri="{FF2B5EF4-FFF2-40B4-BE49-F238E27FC236}">
                  <a16:creationId xmlns:a16="http://schemas.microsoft.com/office/drawing/2014/main" id="{4D79D413-9ADB-4342-9266-1570145165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829" name="Oval 828">
                <a:extLst>
                  <a:ext uri="{FF2B5EF4-FFF2-40B4-BE49-F238E27FC236}">
                    <a16:creationId xmlns:a16="http://schemas.microsoft.com/office/drawing/2014/main" id="{75A014E9-8FAC-4578-9973-96C9007CEA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0" name="Rectangle 829">
                <a:extLst>
                  <a:ext uri="{FF2B5EF4-FFF2-40B4-BE49-F238E27FC236}">
                    <a16:creationId xmlns:a16="http://schemas.microsoft.com/office/drawing/2014/main" id="{5DFB19FE-A327-4FC9-A8CB-DF681702FF33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1" name="Oval 830">
                <a:extLst>
                  <a:ext uri="{FF2B5EF4-FFF2-40B4-BE49-F238E27FC236}">
                    <a16:creationId xmlns:a16="http://schemas.microsoft.com/office/drawing/2014/main" id="{81B9BA32-4367-4CBC-8135-D62F16B8A0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32" name="Freeform 831">
                <a:extLst>
                  <a:ext uri="{FF2B5EF4-FFF2-40B4-BE49-F238E27FC236}">
                    <a16:creationId xmlns:a16="http://schemas.microsoft.com/office/drawing/2014/main" id="{7E0EC604-09C9-489C-9AD3-8500D9D4983A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33" name="Freeform 832">
                <a:extLst>
                  <a:ext uri="{FF2B5EF4-FFF2-40B4-BE49-F238E27FC236}">
                    <a16:creationId xmlns:a16="http://schemas.microsoft.com/office/drawing/2014/main" id="{E0ED56B1-B432-4912-932D-709A040CD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4" name="Freeform 833">
                <a:extLst>
                  <a:ext uri="{FF2B5EF4-FFF2-40B4-BE49-F238E27FC236}">
                    <a16:creationId xmlns:a16="http://schemas.microsoft.com/office/drawing/2014/main" id="{AC74D607-B32A-49E3-831A-616001914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35" name="Freeform 834">
                <a:extLst>
                  <a:ext uri="{FF2B5EF4-FFF2-40B4-BE49-F238E27FC236}">
                    <a16:creationId xmlns:a16="http://schemas.microsoft.com/office/drawing/2014/main" id="{115B032B-9A8B-4766-980D-E895B2C38C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36" name="Straight Connector 835">
                <a:extLst>
                  <a:ext uri="{FF2B5EF4-FFF2-40B4-BE49-F238E27FC236}">
                    <a16:creationId xmlns:a16="http://schemas.microsoft.com/office/drawing/2014/main" id="{C9676FDA-BCC6-4D34-BC29-D63D91F12F23}"/>
                  </a:ext>
                </a:extLst>
              </p:cNvPr>
              <p:cNvCxnSpPr>
                <a:cxnSpLocks noChangeShapeType="1"/>
                <a:endCxn id="83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37" name="Straight Connector 836">
                <a:extLst>
                  <a:ext uri="{FF2B5EF4-FFF2-40B4-BE49-F238E27FC236}">
                    <a16:creationId xmlns:a16="http://schemas.microsoft.com/office/drawing/2014/main" id="{0D51AF7A-8878-48EE-943B-9BBF3686B66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2" name="Group 347">
              <a:extLst>
                <a:ext uri="{FF2B5EF4-FFF2-40B4-BE49-F238E27FC236}">
                  <a16:creationId xmlns:a16="http://schemas.microsoft.com/office/drawing/2014/main" id="{FAD12DDE-52A5-45A4-BFFE-3FA8017A42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820" name="Oval 819">
                <a:extLst>
                  <a:ext uri="{FF2B5EF4-FFF2-40B4-BE49-F238E27FC236}">
                    <a16:creationId xmlns:a16="http://schemas.microsoft.com/office/drawing/2014/main" id="{5C703236-1C28-4528-91F8-77B02BA2A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1" name="Rectangle 820">
                <a:extLst>
                  <a:ext uri="{FF2B5EF4-FFF2-40B4-BE49-F238E27FC236}">
                    <a16:creationId xmlns:a16="http://schemas.microsoft.com/office/drawing/2014/main" id="{6AA593EE-BFDF-4216-BC0D-AC6AC805A6F8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2" name="Oval 821">
                <a:extLst>
                  <a:ext uri="{FF2B5EF4-FFF2-40B4-BE49-F238E27FC236}">
                    <a16:creationId xmlns:a16="http://schemas.microsoft.com/office/drawing/2014/main" id="{9FAC4F86-7186-4BE9-9972-573C22DD9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23" name="Freeform 822">
                <a:extLst>
                  <a:ext uri="{FF2B5EF4-FFF2-40B4-BE49-F238E27FC236}">
                    <a16:creationId xmlns:a16="http://schemas.microsoft.com/office/drawing/2014/main" id="{0C57DE36-2C24-498C-8D67-3BC72D9B4F16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24" name="Freeform 823">
                <a:extLst>
                  <a:ext uri="{FF2B5EF4-FFF2-40B4-BE49-F238E27FC236}">
                    <a16:creationId xmlns:a16="http://schemas.microsoft.com/office/drawing/2014/main" id="{7C53205A-8892-407A-AA53-308C7B471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5" name="Freeform 824">
                <a:extLst>
                  <a:ext uri="{FF2B5EF4-FFF2-40B4-BE49-F238E27FC236}">
                    <a16:creationId xmlns:a16="http://schemas.microsoft.com/office/drawing/2014/main" id="{D7EF386A-14CD-4F5D-8280-74894183E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26" name="Freeform 825">
                <a:extLst>
                  <a:ext uri="{FF2B5EF4-FFF2-40B4-BE49-F238E27FC236}">
                    <a16:creationId xmlns:a16="http://schemas.microsoft.com/office/drawing/2014/main" id="{D0525A5B-2661-43DC-9EC9-661747B7A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27" name="Straight Connector 826">
                <a:extLst>
                  <a:ext uri="{FF2B5EF4-FFF2-40B4-BE49-F238E27FC236}">
                    <a16:creationId xmlns:a16="http://schemas.microsoft.com/office/drawing/2014/main" id="{30FE8F63-52CD-4FF5-9577-944F90715974}"/>
                  </a:ext>
                </a:extLst>
              </p:cNvPr>
              <p:cNvCxnSpPr>
                <a:cxnSpLocks noChangeShapeType="1"/>
                <a:endCxn id="82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28" name="Straight Connector 827">
                <a:extLst>
                  <a:ext uri="{FF2B5EF4-FFF2-40B4-BE49-F238E27FC236}">
                    <a16:creationId xmlns:a16="http://schemas.microsoft.com/office/drawing/2014/main" id="{84539BEA-2613-48AA-88A4-EDE10FA271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3" name="Group 347">
              <a:extLst>
                <a:ext uri="{FF2B5EF4-FFF2-40B4-BE49-F238E27FC236}">
                  <a16:creationId xmlns:a16="http://schemas.microsoft.com/office/drawing/2014/main" id="{BC770B25-8721-4706-AB52-8516EED091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811" name="Oval 810">
                <a:extLst>
                  <a:ext uri="{FF2B5EF4-FFF2-40B4-BE49-F238E27FC236}">
                    <a16:creationId xmlns:a16="http://schemas.microsoft.com/office/drawing/2014/main" id="{7558FB8C-6756-4F90-B9DD-DCD0979F1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2" name="Rectangle 811">
                <a:extLst>
                  <a:ext uri="{FF2B5EF4-FFF2-40B4-BE49-F238E27FC236}">
                    <a16:creationId xmlns:a16="http://schemas.microsoft.com/office/drawing/2014/main" id="{616B0E81-46E0-4025-9373-8FB5A09D7F15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3" name="Oval 812">
                <a:extLst>
                  <a:ext uri="{FF2B5EF4-FFF2-40B4-BE49-F238E27FC236}">
                    <a16:creationId xmlns:a16="http://schemas.microsoft.com/office/drawing/2014/main" id="{3799622E-A3E4-4B3A-A3C1-6E4408277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3B28F2DB-3367-4029-89EC-FAD682D8C3D8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93C17E1B-B3F6-4C65-9D6E-CFD41F6D8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6" name="Freeform 815">
                <a:extLst>
                  <a:ext uri="{FF2B5EF4-FFF2-40B4-BE49-F238E27FC236}">
                    <a16:creationId xmlns:a16="http://schemas.microsoft.com/office/drawing/2014/main" id="{D0F22CEB-E39C-4D46-9B08-FF29FDA34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17" name="Freeform 816">
                <a:extLst>
                  <a:ext uri="{FF2B5EF4-FFF2-40B4-BE49-F238E27FC236}">
                    <a16:creationId xmlns:a16="http://schemas.microsoft.com/office/drawing/2014/main" id="{5316AED7-D018-4C31-9ACB-A4448E398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18" name="Straight Connector 817">
                <a:extLst>
                  <a:ext uri="{FF2B5EF4-FFF2-40B4-BE49-F238E27FC236}">
                    <a16:creationId xmlns:a16="http://schemas.microsoft.com/office/drawing/2014/main" id="{BC81094A-C76E-4F32-97E9-8986B1DCF4C7}"/>
                  </a:ext>
                </a:extLst>
              </p:cNvPr>
              <p:cNvCxnSpPr>
                <a:cxnSpLocks noChangeShapeType="1"/>
                <a:endCxn id="81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9" name="Straight Connector 818">
                <a:extLst>
                  <a:ext uri="{FF2B5EF4-FFF2-40B4-BE49-F238E27FC236}">
                    <a16:creationId xmlns:a16="http://schemas.microsoft.com/office/drawing/2014/main" id="{AD3E8C8C-1736-49D9-A4BA-83683E7255E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4" name="Group 347">
              <a:extLst>
                <a:ext uri="{FF2B5EF4-FFF2-40B4-BE49-F238E27FC236}">
                  <a16:creationId xmlns:a16="http://schemas.microsoft.com/office/drawing/2014/main" id="{A10F6A2C-7ADC-41C8-B413-A79FE21C28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802" name="Oval 801">
                <a:extLst>
                  <a:ext uri="{FF2B5EF4-FFF2-40B4-BE49-F238E27FC236}">
                    <a16:creationId xmlns:a16="http://schemas.microsoft.com/office/drawing/2014/main" id="{ACCD10B2-921D-44E9-931B-8EEF55475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3" name="Rectangle 802">
                <a:extLst>
                  <a:ext uri="{FF2B5EF4-FFF2-40B4-BE49-F238E27FC236}">
                    <a16:creationId xmlns:a16="http://schemas.microsoft.com/office/drawing/2014/main" id="{D6B616ED-5B6F-4A69-B331-9E8FAB9E965D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4" name="Oval 803">
                <a:extLst>
                  <a:ext uri="{FF2B5EF4-FFF2-40B4-BE49-F238E27FC236}">
                    <a16:creationId xmlns:a16="http://schemas.microsoft.com/office/drawing/2014/main" id="{B314460E-2C52-485A-8616-839B6AF22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2331DF1-F0D7-4DA9-97BE-7647306344DB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41B26B59-A620-4ED2-871A-9B9AC3889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D79E94E-FA58-4395-821F-09C3CC5E6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808" name="Freeform 807">
                <a:extLst>
                  <a:ext uri="{FF2B5EF4-FFF2-40B4-BE49-F238E27FC236}">
                    <a16:creationId xmlns:a16="http://schemas.microsoft.com/office/drawing/2014/main" id="{AB6BFE74-6564-4B6E-8864-22A9DB773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9" name="Straight Connector 808">
                <a:extLst>
                  <a:ext uri="{FF2B5EF4-FFF2-40B4-BE49-F238E27FC236}">
                    <a16:creationId xmlns:a16="http://schemas.microsoft.com/office/drawing/2014/main" id="{824D6327-F4E7-468C-91D0-486A39A49BE8}"/>
                  </a:ext>
                </a:extLst>
              </p:cNvPr>
              <p:cNvCxnSpPr>
                <a:cxnSpLocks noChangeShapeType="1"/>
                <a:endCxn id="80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10" name="Straight Connector 809">
                <a:extLst>
                  <a:ext uri="{FF2B5EF4-FFF2-40B4-BE49-F238E27FC236}">
                    <a16:creationId xmlns:a16="http://schemas.microsoft.com/office/drawing/2014/main" id="{B0B3AD77-5F23-4300-9D26-175E818FCF1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5" name="Group 347">
              <a:extLst>
                <a:ext uri="{FF2B5EF4-FFF2-40B4-BE49-F238E27FC236}">
                  <a16:creationId xmlns:a16="http://schemas.microsoft.com/office/drawing/2014/main" id="{87799A14-019D-4BC1-9D46-2D25CA19EE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793" name="Oval 792">
                <a:extLst>
                  <a:ext uri="{FF2B5EF4-FFF2-40B4-BE49-F238E27FC236}">
                    <a16:creationId xmlns:a16="http://schemas.microsoft.com/office/drawing/2014/main" id="{756DC43A-19D3-4A16-903A-CD819B2EF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4" name="Rectangle 793">
                <a:extLst>
                  <a:ext uri="{FF2B5EF4-FFF2-40B4-BE49-F238E27FC236}">
                    <a16:creationId xmlns:a16="http://schemas.microsoft.com/office/drawing/2014/main" id="{94D78115-A5A6-463C-A4C8-7910EDFBED9C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5" name="Oval 794">
                <a:extLst>
                  <a:ext uri="{FF2B5EF4-FFF2-40B4-BE49-F238E27FC236}">
                    <a16:creationId xmlns:a16="http://schemas.microsoft.com/office/drawing/2014/main" id="{E052D4BB-E419-48EE-A113-B474F1E2F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719A6CCE-80C0-4F78-9644-48678632AA12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4658F5F6-185B-41B9-989C-1D5BD3380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5448746A-D3A9-4372-A73F-B96FF0241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73ACFAA9-1AB3-48F6-95FD-564624627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800" name="Straight Connector 799">
                <a:extLst>
                  <a:ext uri="{FF2B5EF4-FFF2-40B4-BE49-F238E27FC236}">
                    <a16:creationId xmlns:a16="http://schemas.microsoft.com/office/drawing/2014/main" id="{9F3B59C7-F337-49E6-AB7C-D579864600C3}"/>
                  </a:ext>
                </a:extLst>
              </p:cNvPr>
              <p:cNvCxnSpPr>
                <a:cxnSpLocks noChangeShapeType="1"/>
                <a:endCxn id="79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01" name="Straight Connector 800">
                <a:extLst>
                  <a:ext uri="{FF2B5EF4-FFF2-40B4-BE49-F238E27FC236}">
                    <a16:creationId xmlns:a16="http://schemas.microsoft.com/office/drawing/2014/main" id="{E10CA269-6E03-483E-8E92-0C2AA218BA1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6" name="Group 589">
              <a:extLst>
                <a:ext uri="{FF2B5EF4-FFF2-40B4-BE49-F238E27FC236}">
                  <a16:creationId xmlns:a16="http://schemas.microsoft.com/office/drawing/2014/main" id="{24C181F9-A514-47E2-9B2F-C8A75D0811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784" name="Oval 783">
                <a:extLst>
                  <a:ext uri="{FF2B5EF4-FFF2-40B4-BE49-F238E27FC236}">
                    <a16:creationId xmlns:a16="http://schemas.microsoft.com/office/drawing/2014/main" id="{34DF0D1F-2F0F-400E-BA27-89B029E88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5" name="Rectangle 784">
                <a:extLst>
                  <a:ext uri="{FF2B5EF4-FFF2-40B4-BE49-F238E27FC236}">
                    <a16:creationId xmlns:a16="http://schemas.microsoft.com/office/drawing/2014/main" id="{A1BA8A7A-0039-4E10-851E-B33BE6C8A458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6" name="Oval 785">
                <a:extLst>
                  <a:ext uri="{FF2B5EF4-FFF2-40B4-BE49-F238E27FC236}">
                    <a16:creationId xmlns:a16="http://schemas.microsoft.com/office/drawing/2014/main" id="{85CC5F08-B026-45BD-BCB7-B7F34998A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87" name="Freeform 786">
                <a:extLst>
                  <a:ext uri="{FF2B5EF4-FFF2-40B4-BE49-F238E27FC236}">
                    <a16:creationId xmlns:a16="http://schemas.microsoft.com/office/drawing/2014/main" id="{6F04CEE4-A9DF-498D-B254-F08B41482B9A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698AC34D-5529-4C43-BD96-892A97153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1EDF43D-FFC5-476C-A9F5-2D8177CC8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AFB927F0-9130-4B61-8404-ECD97A1D6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91" name="Straight Connector 790">
                <a:extLst>
                  <a:ext uri="{FF2B5EF4-FFF2-40B4-BE49-F238E27FC236}">
                    <a16:creationId xmlns:a16="http://schemas.microsoft.com/office/drawing/2014/main" id="{92890F68-ECFC-4F9F-8F70-0D0AC7FD027C}"/>
                  </a:ext>
                </a:extLst>
              </p:cNvPr>
              <p:cNvCxnSpPr>
                <a:cxnSpLocks noChangeShapeType="1"/>
                <a:endCxn id="78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92" name="Straight Connector 791">
                <a:extLst>
                  <a:ext uri="{FF2B5EF4-FFF2-40B4-BE49-F238E27FC236}">
                    <a16:creationId xmlns:a16="http://schemas.microsoft.com/office/drawing/2014/main" id="{FFDD8611-4856-4FC0-9202-F493C66AC2A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7" name="Group 590">
              <a:extLst>
                <a:ext uri="{FF2B5EF4-FFF2-40B4-BE49-F238E27FC236}">
                  <a16:creationId xmlns:a16="http://schemas.microsoft.com/office/drawing/2014/main" id="{8DCC2B49-B3A8-40B3-BBB7-11A4417392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775" name="Oval 774">
                <a:extLst>
                  <a:ext uri="{FF2B5EF4-FFF2-40B4-BE49-F238E27FC236}">
                    <a16:creationId xmlns:a16="http://schemas.microsoft.com/office/drawing/2014/main" id="{4A358056-46D2-4FEB-A9B0-5506B9688C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6" name="Rectangle 775">
                <a:extLst>
                  <a:ext uri="{FF2B5EF4-FFF2-40B4-BE49-F238E27FC236}">
                    <a16:creationId xmlns:a16="http://schemas.microsoft.com/office/drawing/2014/main" id="{2050C978-557E-4B91-A0BB-4DCB3B8A7908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973D8805-47F4-44BA-8FAA-881541418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78" name="Freeform 777">
                <a:extLst>
                  <a:ext uri="{FF2B5EF4-FFF2-40B4-BE49-F238E27FC236}">
                    <a16:creationId xmlns:a16="http://schemas.microsoft.com/office/drawing/2014/main" id="{12D3E386-B8D7-453B-8A6E-7004647CCA9F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9" name="Freeform 778">
                <a:extLst>
                  <a:ext uri="{FF2B5EF4-FFF2-40B4-BE49-F238E27FC236}">
                    <a16:creationId xmlns:a16="http://schemas.microsoft.com/office/drawing/2014/main" id="{B7C69C22-F9C3-48BC-BE6D-BECFB2241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531B99B3-22B6-4481-8419-B3E2B5B9C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BB777E64-11A1-4898-B437-A995310A9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82" name="Straight Connector 781">
                <a:extLst>
                  <a:ext uri="{FF2B5EF4-FFF2-40B4-BE49-F238E27FC236}">
                    <a16:creationId xmlns:a16="http://schemas.microsoft.com/office/drawing/2014/main" id="{0E435746-20AE-4802-B6B7-40FD431BA281}"/>
                  </a:ext>
                </a:extLst>
              </p:cNvPr>
              <p:cNvCxnSpPr>
                <a:cxnSpLocks noChangeShapeType="1"/>
                <a:endCxn id="777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83" name="Straight Connector 782">
                <a:extLst>
                  <a:ext uri="{FF2B5EF4-FFF2-40B4-BE49-F238E27FC236}">
                    <a16:creationId xmlns:a16="http://schemas.microsoft.com/office/drawing/2014/main" id="{58D3EE03-7F90-45E4-9BB1-C8F87988305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8" name="Group 591">
              <a:extLst>
                <a:ext uri="{FF2B5EF4-FFF2-40B4-BE49-F238E27FC236}">
                  <a16:creationId xmlns:a16="http://schemas.microsoft.com/office/drawing/2014/main" id="{23E8DE6B-75ED-4BEE-B214-ABF7A941F6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766" name="Oval 765">
                <a:extLst>
                  <a:ext uri="{FF2B5EF4-FFF2-40B4-BE49-F238E27FC236}">
                    <a16:creationId xmlns:a16="http://schemas.microsoft.com/office/drawing/2014/main" id="{522689DF-66C3-4C36-8C74-FFA130B5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7" name="Rectangle 766">
                <a:extLst>
                  <a:ext uri="{FF2B5EF4-FFF2-40B4-BE49-F238E27FC236}">
                    <a16:creationId xmlns:a16="http://schemas.microsoft.com/office/drawing/2014/main" id="{84426AAC-8A59-41ED-83DC-0B6CDB5E377F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8" name="Oval 767">
                <a:extLst>
                  <a:ext uri="{FF2B5EF4-FFF2-40B4-BE49-F238E27FC236}">
                    <a16:creationId xmlns:a16="http://schemas.microsoft.com/office/drawing/2014/main" id="{01CBA0B3-3052-458B-8DE3-78A977F43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9" name="Freeform 768">
                <a:extLst>
                  <a:ext uri="{FF2B5EF4-FFF2-40B4-BE49-F238E27FC236}">
                    <a16:creationId xmlns:a16="http://schemas.microsoft.com/office/drawing/2014/main" id="{E83CBA97-5FCF-401E-B3DB-BFAC8C9334BB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70" name="Freeform 769">
                <a:extLst>
                  <a:ext uri="{FF2B5EF4-FFF2-40B4-BE49-F238E27FC236}">
                    <a16:creationId xmlns:a16="http://schemas.microsoft.com/office/drawing/2014/main" id="{F2C73094-8D49-492B-9694-BEBDEA408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1" name="Freeform 770">
                <a:extLst>
                  <a:ext uri="{FF2B5EF4-FFF2-40B4-BE49-F238E27FC236}">
                    <a16:creationId xmlns:a16="http://schemas.microsoft.com/office/drawing/2014/main" id="{89568317-E335-4544-A2F5-F32ECC86A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3F1C79E6-FE87-43DF-BF3B-6270CB880A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73" name="Straight Connector 772">
                <a:extLst>
                  <a:ext uri="{FF2B5EF4-FFF2-40B4-BE49-F238E27FC236}">
                    <a16:creationId xmlns:a16="http://schemas.microsoft.com/office/drawing/2014/main" id="{512F8932-C936-4377-8F28-E71EBEAEA041}"/>
                  </a:ext>
                </a:extLst>
              </p:cNvPr>
              <p:cNvCxnSpPr>
                <a:cxnSpLocks noChangeShapeType="1"/>
                <a:endCxn id="768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74" name="Straight Connector 773">
                <a:extLst>
                  <a:ext uri="{FF2B5EF4-FFF2-40B4-BE49-F238E27FC236}">
                    <a16:creationId xmlns:a16="http://schemas.microsoft.com/office/drawing/2014/main" id="{3119B5C3-3E45-4DB2-AFD5-25E4523D58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49" name="Group 592">
              <a:extLst>
                <a:ext uri="{FF2B5EF4-FFF2-40B4-BE49-F238E27FC236}">
                  <a16:creationId xmlns:a16="http://schemas.microsoft.com/office/drawing/2014/main" id="{088B5BD1-E2E0-4FE3-AFF3-E9C294E7A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757" name="Oval 756">
                <a:extLst>
                  <a:ext uri="{FF2B5EF4-FFF2-40B4-BE49-F238E27FC236}">
                    <a16:creationId xmlns:a16="http://schemas.microsoft.com/office/drawing/2014/main" id="{D8AD21BF-F482-4784-A637-4C676417C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8" name="Rectangle 757">
                <a:extLst>
                  <a:ext uri="{FF2B5EF4-FFF2-40B4-BE49-F238E27FC236}">
                    <a16:creationId xmlns:a16="http://schemas.microsoft.com/office/drawing/2014/main" id="{33445320-20A1-473E-B799-999DB211364C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9" name="Oval 758">
                <a:extLst>
                  <a:ext uri="{FF2B5EF4-FFF2-40B4-BE49-F238E27FC236}">
                    <a16:creationId xmlns:a16="http://schemas.microsoft.com/office/drawing/2014/main" id="{A613E8E4-5D33-4001-983B-3913C17FC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60" name="Freeform 759">
                <a:extLst>
                  <a:ext uri="{FF2B5EF4-FFF2-40B4-BE49-F238E27FC236}">
                    <a16:creationId xmlns:a16="http://schemas.microsoft.com/office/drawing/2014/main" id="{AB35DE72-1FED-42FF-804E-956CCFF5942B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61" name="Freeform 760">
                <a:extLst>
                  <a:ext uri="{FF2B5EF4-FFF2-40B4-BE49-F238E27FC236}">
                    <a16:creationId xmlns:a16="http://schemas.microsoft.com/office/drawing/2014/main" id="{6D52C0DE-AECC-4E07-9393-F62928F7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2" name="Freeform 761">
                <a:extLst>
                  <a:ext uri="{FF2B5EF4-FFF2-40B4-BE49-F238E27FC236}">
                    <a16:creationId xmlns:a16="http://schemas.microsoft.com/office/drawing/2014/main" id="{2010DED6-0094-44A4-B7AA-033FFBCBB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63" name="Freeform 762">
                <a:extLst>
                  <a:ext uri="{FF2B5EF4-FFF2-40B4-BE49-F238E27FC236}">
                    <a16:creationId xmlns:a16="http://schemas.microsoft.com/office/drawing/2014/main" id="{2B4C6469-1D0A-487E-91DF-0F2F7340B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64" name="Straight Connector 763">
                <a:extLst>
                  <a:ext uri="{FF2B5EF4-FFF2-40B4-BE49-F238E27FC236}">
                    <a16:creationId xmlns:a16="http://schemas.microsoft.com/office/drawing/2014/main" id="{3273A02C-60AD-4A46-AE47-228575ABEB40}"/>
                  </a:ext>
                </a:extLst>
              </p:cNvPr>
              <p:cNvCxnSpPr>
                <a:cxnSpLocks noChangeShapeType="1"/>
                <a:endCxn id="759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65" name="Straight Connector 764">
                <a:extLst>
                  <a:ext uri="{FF2B5EF4-FFF2-40B4-BE49-F238E27FC236}">
                    <a16:creationId xmlns:a16="http://schemas.microsoft.com/office/drawing/2014/main" id="{953A12A7-FBCD-4C1F-842F-9A3FE53CDD7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0" name="Group 593">
              <a:extLst>
                <a:ext uri="{FF2B5EF4-FFF2-40B4-BE49-F238E27FC236}">
                  <a16:creationId xmlns:a16="http://schemas.microsoft.com/office/drawing/2014/main" id="{6F4EFAA0-9AD1-4EA8-AD6D-83E0DCBE8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748" name="Oval 747">
                <a:extLst>
                  <a:ext uri="{FF2B5EF4-FFF2-40B4-BE49-F238E27FC236}">
                    <a16:creationId xmlns:a16="http://schemas.microsoft.com/office/drawing/2014/main" id="{F3B2D947-3F59-4E78-B9FE-0A50B8F27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9" name="Rectangle 748">
                <a:extLst>
                  <a:ext uri="{FF2B5EF4-FFF2-40B4-BE49-F238E27FC236}">
                    <a16:creationId xmlns:a16="http://schemas.microsoft.com/office/drawing/2014/main" id="{B25AED12-72DC-474E-9B44-3EAC1EFDF1B9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0" name="Oval 749">
                <a:extLst>
                  <a:ext uri="{FF2B5EF4-FFF2-40B4-BE49-F238E27FC236}">
                    <a16:creationId xmlns:a16="http://schemas.microsoft.com/office/drawing/2014/main" id="{263542DF-7867-44D9-B4B7-94DCF0DBD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51" name="Freeform 750">
                <a:extLst>
                  <a:ext uri="{FF2B5EF4-FFF2-40B4-BE49-F238E27FC236}">
                    <a16:creationId xmlns:a16="http://schemas.microsoft.com/office/drawing/2014/main" id="{93BEB904-0BB6-49E6-B428-8FAB1284B4A2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52" name="Freeform 751">
                <a:extLst>
                  <a:ext uri="{FF2B5EF4-FFF2-40B4-BE49-F238E27FC236}">
                    <a16:creationId xmlns:a16="http://schemas.microsoft.com/office/drawing/2014/main" id="{ABEE64FB-CE25-49EE-8452-83E09F7264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3" name="Freeform 752">
                <a:extLst>
                  <a:ext uri="{FF2B5EF4-FFF2-40B4-BE49-F238E27FC236}">
                    <a16:creationId xmlns:a16="http://schemas.microsoft.com/office/drawing/2014/main" id="{DC9C27ED-F4B7-4A59-A578-789AABA04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54" name="Freeform 753">
                <a:extLst>
                  <a:ext uri="{FF2B5EF4-FFF2-40B4-BE49-F238E27FC236}">
                    <a16:creationId xmlns:a16="http://schemas.microsoft.com/office/drawing/2014/main" id="{1CD10882-CBA7-4069-809E-B8C1B36C9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55" name="Straight Connector 754">
                <a:extLst>
                  <a:ext uri="{FF2B5EF4-FFF2-40B4-BE49-F238E27FC236}">
                    <a16:creationId xmlns:a16="http://schemas.microsoft.com/office/drawing/2014/main" id="{48C8772E-0735-4F03-AE4E-41CC578E2D91}"/>
                  </a:ext>
                </a:extLst>
              </p:cNvPr>
              <p:cNvCxnSpPr>
                <a:cxnSpLocks noChangeShapeType="1"/>
                <a:endCxn id="750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56" name="Straight Connector 755">
                <a:extLst>
                  <a:ext uri="{FF2B5EF4-FFF2-40B4-BE49-F238E27FC236}">
                    <a16:creationId xmlns:a16="http://schemas.microsoft.com/office/drawing/2014/main" id="{4BC7EF12-5227-4612-B65F-4A80FA7770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51" name="Group 594">
              <a:extLst>
                <a:ext uri="{FF2B5EF4-FFF2-40B4-BE49-F238E27FC236}">
                  <a16:creationId xmlns:a16="http://schemas.microsoft.com/office/drawing/2014/main" id="{AB47EC1E-0ABC-4C14-BD8B-0243A06C56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739" name="Oval 738">
                <a:extLst>
                  <a:ext uri="{FF2B5EF4-FFF2-40B4-BE49-F238E27FC236}">
                    <a16:creationId xmlns:a16="http://schemas.microsoft.com/office/drawing/2014/main" id="{5DF740E8-E327-4C32-A1DB-7B0D61ECF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0" name="Rectangle 739">
                <a:extLst>
                  <a:ext uri="{FF2B5EF4-FFF2-40B4-BE49-F238E27FC236}">
                    <a16:creationId xmlns:a16="http://schemas.microsoft.com/office/drawing/2014/main" id="{0906BCB7-DB03-4E4B-AE5E-1C3E0AFC3428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1" name="Oval 740">
                <a:extLst>
                  <a:ext uri="{FF2B5EF4-FFF2-40B4-BE49-F238E27FC236}">
                    <a16:creationId xmlns:a16="http://schemas.microsoft.com/office/drawing/2014/main" id="{85DE5A52-8937-48D6-A04E-CAB9175F5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4CC88CB3-D50E-4626-9A5F-79438564F357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743" name="Freeform 742">
                <a:extLst>
                  <a:ext uri="{FF2B5EF4-FFF2-40B4-BE49-F238E27FC236}">
                    <a16:creationId xmlns:a16="http://schemas.microsoft.com/office/drawing/2014/main" id="{2D5DA918-6962-40E0-B623-09B5F8C43F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4" name="Freeform 743">
                <a:extLst>
                  <a:ext uri="{FF2B5EF4-FFF2-40B4-BE49-F238E27FC236}">
                    <a16:creationId xmlns:a16="http://schemas.microsoft.com/office/drawing/2014/main" id="{25584E3E-D37B-4588-8B74-1DBAA3978E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745" name="Freeform 744">
                <a:extLst>
                  <a:ext uri="{FF2B5EF4-FFF2-40B4-BE49-F238E27FC236}">
                    <a16:creationId xmlns:a16="http://schemas.microsoft.com/office/drawing/2014/main" id="{D32E9B7B-8687-4BAE-9F6C-35BD2AFDC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746" name="Straight Connector 745">
                <a:extLst>
                  <a:ext uri="{FF2B5EF4-FFF2-40B4-BE49-F238E27FC236}">
                    <a16:creationId xmlns:a16="http://schemas.microsoft.com/office/drawing/2014/main" id="{C1D5C4D0-8C36-4D51-ADC9-FC8CE6A616F3}"/>
                  </a:ext>
                </a:extLst>
              </p:cNvPr>
              <p:cNvCxnSpPr>
                <a:cxnSpLocks noChangeShapeType="1"/>
                <a:endCxn id="74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47" name="Straight Connector 746">
                <a:extLst>
                  <a:ext uri="{FF2B5EF4-FFF2-40B4-BE49-F238E27FC236}">
                    <a16:creationId xmlns:a16="http://schemas.microsoft.com/office/drawing/2014/main" id="{9A49FE70-B7CD-4548-B1AB-DA71146960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1652" name="Line 421">
              <a:extLst>
                <a:ext uri="{FF2B5EF4-FFF2-40B4-BE49-F238E27FC236}">
                  <a16:creationId xmlns:a16="http://schemas.microsoft.com/office/drawing/2014/main" id="{07D025B0-637E-41C7-A337-C3818001B4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3" name="Line 422">
              <a:extLst>
                <a:ext uri="{FF2B5EF4-FFF2-40B4-BE49-F238E27FC236}">
                  <a16:creationId xmlns:a16="http://schemas.microsoft.com/office/drawing/2014/main" id="{452B5AAB-61EA-410C-8A2A-403B2F2151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4" name="Line 423">
              <a:extLst>
                <a:ext uri="{FF2B5EF4-FFF2-40B4-BE49-F238E27FC236}">
                  <a16:creationId xmlns:a16="http://schemas.microsoft.com/office/drawing/2014/main" id="{802302B8-031B-4078-85A7-FCF05DB1A5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5" name="Line 444">
              <a:extLst>
                <a:ext uri="{FF2B5EF4-FFF2-40B4-BE49-F238E27FC236}">
                  <a16:creationId xmlns:a16="http://schemas.microsoft.com/office/drawing/2014/main" id="{57DE7C53-C17E-4C19-A88A-C692ED4210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6" name="Line 445">
              <a:extLst>
                <a:ext uri="{FF2B5EF4-FFF2-40B4-BE49-F238E27FC236}">
                  <a16:creationId xmlns:a16="http://schemas.microsoft.com/office/drawing/2014/main" id="{9BF310AF-F375-4DBC-AFD2-8CFDEC47C9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7" name="Line 446">
              <a:extLst>
                <a:ext uri="{FF2B5EF4-FFF2-40B4-BE49-F238E27FC236}">
                  <a16:creationId xmlns:a16="http://schemas.microsoft.com/office/drawing/2014/main" id="{76DAF631-A321-4CC7-836B-9972C5F0CE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8" name="Line 447">
              <a:extLst>
                <a:ext uri="{FF2B5EF4-FFF2-40B4-BE49-F238E27FC236}">
                  <a16:creationId xmlns:a16="http://schemas.microsoft.com/office/drawing/2014/main" id="{CC8D8B90-0CF0-46A7-AACF-3A9B1AB5229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59" name="Line 448">
              <a:extLst>
                <a:ext uri="{FF2B5EF4-FFF2-40B4-BE49-F238E27FC236}">
                  <a16:creationId xmlns:a16="http://schemas.microsoft.com/office/drawing/2014/main" id="{09ECF953-D025-4FA5-968B-2B89A9A1D8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0" name="Line 450">
              <a:extLst>
                <a:ext uri="{FF2B5EF4-FFF2-40B4-BE49-F238E27FC236}">
                  <a16:creationId xmlns:a16="http://schemas.microsoft.com/office/drawing/2014/main" id="{F36F8132-3E46-4A61-97FD-8EE77EF4F0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1" name="Line 451">
              <a:extLst>
                <a:ext uri="{FF2B5EF4-FFF2-40B4-BE49-F238E27FC236}">
                  <a16:creationId xmlns:a16="http://schemas.microsoft.com/office/drawing/2014/main" id="{399ED6E4-3071-45B3-99DB-3DFA7B6580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2" name="Line 452">
              <a:extLst>
                <a:ext uri="{FF2B5EF4-FFF2-40B4-BE49-F238E27FC236}">
                  <a16:creationId xmlns:a16="http://schemas.microsoft.com/office/drawing/2014/main" id="{9C27D8C1-6F69-4F4B-B94F-2CAF74C884C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663" name="Line 541">
              <a:extLst>
                <a:ext uri="{FF2B5EF4-FFF2-40B4-BE49-F238E27FC236}">
                  <a16:creationId xmlns:a16="http://schemas.microsoft.com/office/drawing/2014/main" id="{0461C56E-CFF4-4D7E-8C22-F932D8B953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4" name="Group 665">
              <a:extLst>
                <a:ext uri="{FF2B5EF4-FFF2-40B4-BE49-F238E27FC236}">
                  <a16:creationId xmlns:a16="http://schemas.microsoft.com/office/drawing/2014/main" id="{43D253CD-DF49-4F97-80B0-806B304896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1791" name="Oval 407">
                <a:extLst>
                  <a:ext uri="{FF2B5EF4-FFF2-40B4-BE49-F238E27FC236}">
                    <a16:creationId xmlns:a16="http://schemas.microsoft.com/office/drawing/2014/main" id="{51F90CB1-D803-4C44-B73F-092735B17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2" name="Rectangle 410">
                <a:extLst>
                  <a:ext uri="{FF2B5EF4-FFF2-40B4-BE49-F238E27FC236}">
                    <a16:creationId xmlns:a16="http://schemas.microsoft.com/office/drawing/2014/main" id="{0CDB31AB-5453-4FF1-9A70-F1ACF2CB5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93" name="Oval 411">
                <a:extLst>
                  <a:ext uri="{FF2B5EF4-FFF2-40B4-BE49-F238E27FC236}">
                    <a16:creationId xmlns:a16="http://schemas.microsoft.com/office/drawing/2014/main" id="{B5209299-2781-478C-8802-8A37E202FB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94" name="Group 659">
                <a:extLst>
                  <a:ext uri="{FF2B5EF4-FFF2-40B4-BE49-F238E27FC236}">
                    <a16:creationId xmlns:a16="http://schemas.microsoft.com/office/drawing/2014/main" id="{BB1D5841-12A0-499D-A5D9-D342F71024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97" name="Freeform 660">
                  <a:extLst>
                    <a:ext uri="{FF2B5EF4-FFF2-40B4-BE49-F238E27FC236}">
                      <a16:creationId xmlns:a16="http://schemas.microsoft.com/office/drawing/2014/main" id="{A3375DBB-1FC8-4492-90BF-47781F0CB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8" name="Freeform 661">
                  <a:extLst>
                    <a:ext uri="{FF2B5EF4-FFF2-40B4-BE49-F238E27FC236}">
                      <a16:creationId xmlns:a16="http://schemas.microsoft.com/office/drawing/2014/main" id="{539FF4C6-0325-4AE8-9B48-2AA4270B73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95" name="Line 662">
                <a:extLst>
                  <a:ext uri="{FF2B5EF4-FFF2-40B4-BE49-F238E27FC236}">
                    <a16:creationId xmlns:a16="http://schemas.microsoft.com/office/drawing/2014/main" id="{8258ECAC-A788-4DFF-B6D8-E41A85F8E7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96" name="Line 663">
                <a:extLst>
                  <a:ext uri="{FF2B5EF4-FFF2-40B4-BE49-F238E27FC236}">
                    <a16:creationId xmlns:a16="http://schemas.microsoft.com/office/drawing/2014/main" id="{84C4393F-3346-4F9C-A004-BAE73AA1DA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5" name="Group 675">
              <a:extLst>
                <a:ext uri="{FF2B5EF4-FFF2-40B4-BE49-F238E27FC236}">
                  <a16:creationId xmlns:a16="http://schemas.microsoft.com/office/drawing/2014/main" id="{14A13321-F9A3-40B3-97F5-242D37FE9C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1783" name="Oval 407">
                <a:extLst>
                  <a:ext uri="{FF2B5EF4-FFF2-40B4-BE49-F238E27FC236}">
                    <a16:creationId xmlns:a16="http://schemas.microsoft.com/office/drawing/2014/main" id="{2D0DEF24-C1DA-4B1C-8A78-6280DAC61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4" name="Rectangle 410">
                <a:extLst>
                  <a:ext uri="{FF2B5EF4-FFF2-40B4-BE49-F238E27FC236}">
                    <a16:creationId xmlns:a16="http://schemas.microsoft.com/office/drawing/2014/main" id="{293D0A30-43BD-441E-9740-4B00A9A38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85" name="Oval 411">
                <a:extLst>
                  <a:ext uri="{FF2B5EF4-FFF2-40B4-BE49-F238E27FC236}">
                    <a16:creationId xmlns:a16="http://schemas.microsoft.com/office/drawing/2014/main" id="{4CCE133A-0D63-4028-8AB6-024B1004E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86" name="Group 679">
                <a:extLst>
                  <a:ext uri="{FF2B5EF4-FFF2-40B4-BE49-F238E27FC236}">
                    <a16:creationId xmlns:a16="http://schemas.microsoft.com/office/drawing/2014/main" id="{F6F9D1D7-1207-43E8-900C-53E567D46B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9" name="Freeform 680">
                  <a:extLst>
                    <a:ext uri="{FF2B5EF4-FFF2-40B4-BE49-F238E27FC236}">
                      <a16:creationId xmlns:a16="http://schemas.microsoft.com/office/drawing/2014/main" id="{860FF546-8150-4043-AFC4-A9D8530140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90" name="Freeform 681">
                  <a:extLst>
                    <a:ext uri="{FF2B5EF4-FFF2-40B4-BE49-F238E27FC236}">
                      <a16:creationId xmlns:a16="http://schemas.microsoft.com/office/drawing/2014/main" id="{E0150A4C-0E4B-4E2A-8B65-42B4F4D860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87" name="Line 682">
                <a:extLst>
                  <a:ext uri="{FF2B5EF4-FFF2-40B4-BE49-F238E27FC236}">
                    <a16:creationId xmlns:a16="http://schemas.microsoft.com/office/drawing/2014/main" id="{457CE282-E6C8-4A8D-944A-DA7BA3B1571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8" name="Line 683">
                <a:extLst>
                  <a:ext uri="{FF2B5EF4-FFF2-40B4-BE49-F238E27FC236}">
                    <a16:creationId xmlns:a16="http://schemas.microsoft.com/office/drawing/2014/main" id="{1980A1D2-0A93-4098-A6EC-3085038111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6" name="Group 684">
              <a:extLst>
                <a:ext uri="{FF2B5EF4-FFF2-40B4-BE49-F238E27FC236}">
                  <a16:creationId xmlns:a16="http://schemas.microsoft.com/office/drawing/2014/main" id="{10B802FE-06D3-44AD-AD00-F863A9551D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1775" name="Oval 407">
                <a:extLst>
                  <a:ext uri="{FF2B5EF4-FFF2-40B4-BE49-F238E27FC236}">
                    <a16:creationId xmlns:a16="http://schemas.microsoft.com/office/drawing/2014/main" id="{35FED348-A105-49ED-8101-FB8BC6A8B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6" name="Rectangle 410">
                <a:extLst>
                  <a:ext uri="{FF2B5EF4-FFF2-40B4-BE49-F238E27FC236}">
                    <a16:creationId xmlns:a16="http://schemas.microsoft.com/office/drawing/2014/main" id="{75E8501B-24B8-4A04-B1F9-F4ED41E68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77" name="Oval 411">
                <a:extLst>
                  <a:ext uri="{FF2B5EF4-FFF2-40B4-BE49-F238E27FC236}">
                    <a16:creationId xmlns:a16="http://schemas.microsoft.com/office/drawing/2014/main" id="{18D65821-E3F1-43FF-B110-BF4D1E99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8" name="Group 688">
                <a:extLst>
                  <a:ext uri="{FF2B5EF4-FFF2-40B4-BE49-F238E27FC236}">
                    <a16:creationId xmlns:a16="http://schemas.microsoft.com/office/drawing/2014/main" id="{C71D97CC-0829-48EC-8194-80A222DE76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81" name="Freeform 689">
                  <a:extLst>
                    <a:ext uri="{FF2B5EF4-FFF2-40B4-BE49-F238E27FC236}">
                      <a16:creationId xmlns:a16="http://schemas.microsoft.com/office/drawing/2014/main" id="{8769BDBE-E333-45E0-BAD9-EC318179B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82" name="Freeform 690">
                  <a:extLst>
                    <a:ext uri="{FF2B5EF4-FFF2-40B4-BE49-F238E27FC236}">
                      <a16:creationId xmlns:a16="http://schemas.microsoft.com/office/drawing/2014/main" id="{8AF11595-1588-4F99-986F-141A4C55DF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9" name="Line 691">
                <a:extLst>
                  <a:ext uri="{FF2B5EF4-FFF2-40B4-BE49-F238E27FC236}">
                    <a16:creationId xmlns:a16="http://schemas.microsoft.com/office/drawing/2014/main" id="{16F27148-D5FD-4723-8AFD-97A9229102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80" name="Line 692">
                <a:extLst>
                  <a:ext uri="{FF2B5EF4-FFF2-40B4-BE49-F238E27FC236}">
                    <a16:creationId xmlns:a16="http://schemas.microsoft.com/office/drawing/2014/main" id="{28E733D9-A3E0-4160-9123-D27656F8D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67" name="Line 693">
              <a:extLst>
                <a:ext uri="{FF2B5EF4-FFF2-40B4-BE49-F238E27FC236}">
                  <a16:creationId xmlns:a16="http://schemas.microsoft.com/office/drawing/2014/main" id="{AB562231-9387-4E77-AE2B-419D0529D6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668" name="Group 694">
              <a:extLst>
                <a:ext uri="{FF2B5EF4-FFF2-40B4-BE49-F238E27FC236}">
                  <a16:creationId xmlns:a16="http://schemas.microsoft.com/office/drawing/2014/main" id="{5FE427BC-427F-4EE7-875D-F331FED49D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1767" name="Oval 407">
                <a:extLst>
                  <a:ext uri="{FF2B5EF4-FFF2-40B4-BE49-F238E27FC236}">
                    <a16:creationId xmlns:a16="http://schemas.microsoft.com/office/drawing/2014/main" id="{11F6F11B-0CB7-49D6-9FE7-B52BD1BE0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8" name="Rectangle 410">
                <a:extLst>
                  <a:ext uri="{FF2B5EF4-FFF2-40B4-BE49-F238E27FC236}">
                    <a16:creationId xmlns:a16="http://schemas.microsoft.com/office/drawing/2014/main" id="{3DD165AA-39E9-4518-96E3-556FF8002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9" name="Oval 411">
                <a:extLst>
                  <a:ext uri="{FF2B5EF4-FFF2-40B4-BE49-F238E27FC236}">
                    <a16:creationId xmlns:a16="http://schemas.microsoft.com/office/drawing/2014/main" id="{C792D4B9-54D4-4FA7-B88E-BC00A9BEF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70" name="Group 698">
                <a:extLst>
                  <a:ext uri="{FF2B5EF4-FFF2-40B4-BE49-F238E27FC236}">
                    <a16:creationId xmlns:a16="http://schemas.microsoft.com/office/drawing/2014/main" id="{4B1003BC-2B2C-4A5F-B42D-18C5745A27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73" name="Freeform 699">
                  <a:extLst>
                    <a:ext uri="{FF2B5EF4-FFF2-40B4-BE49-F238E27FC236}">
                      <a16:creationId xmlns:a16="http://schemas.microsoft.com/office/drawing/2014/main" id="{8118BA57-0BD0-4F45-BC1C-C52D1C55A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74" name="Freeform 700">
                  <a:extLst>
                    <a:ext uri="{FF2B5EF4-FFF2-40B4-BE49-F238E27FC236}">
                      <a16:creationId xmlns:a16="http://schemas.microsoft.com/office/drawing/2014/main" id="{F75ECE91-B124-4D1B-9BA2-9E2613A529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71" name="Line 701">
                <a:extLst>
                  <a:ext uri="{FF2B5EF4-FFF2-40B4-BE49-F238E27FC236}">
                    <a16:creationId xmlns:a16="http://schemas.microsoft.com/office/drawing/2014/main" id="{DE7496E0-827E-4235-9EB0-B71EF818FF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72" name="Line 702">
                <a:extLst>
                  <a:ext uri="{FF2B5EF4-FFF2-40B4-BE49-F238E27FC236}">
                    <a16:creationId xmlns:a16="http://schemas.microsoft.com/office/drawing/2014/main" id="{FE187F93-3C9F-4254-88ED-44EB63A6F5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69" name="Group 712">
              <a:extLst>
                <a:ext uri="{FF2B5EF4-FFF2-40B4-BE49-F238E27FC236}">
                  <a16:creationId xmlns:a16="http://schemas.microsoft.com/office/drawing/2014/main" id="{A2E699A2-EDA7-4C70-B7F5-64553F9921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1759" name="Oval 407">
                <a:extLst>
                  <a:ext uri="{FF2B5EF4-FFF2-40B4-BE49-F238E27FC236}">
                    <a16:creationId xmlns:a16="http://schemas.microsoft.com/office/drawing/2014/main" id="{1903D7F8-5504-4B34-B28A-D8C170C68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0" name="Rectangle 410">
                <a:extLst>
                  <a:ext uri="{FF2B5EF4-FFF2-40B4-BE49-F238E27FC236}">
                    <a16:creationId xmlns:a16="http://schemas.microsoft.com/office/drawing/2014/main" id="{F5E616B8-CBF3-462A-AD77-A1B9A78E2A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61" name="Oval 411">
                <a:extLst>
                  <a:ext uri="{FF2B5EF4-FFF2-40B4-BE49-F238E27FC236}">
                    <a16:creationId xmlns:a16="http://schemas.microsoft.com/office/drawing/2014/main" id="{20A83874-7F9E-48F5-A570-21587829F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62" name="Group 716">
                <a:extLst>
                  <a:ext uri="{FF2B5EF4-FFF2-40B4-BE49-F238E27FC236}">
                    <a16:creationId xmlns:a16="http://schemas.microsoft.com/office/drawing/2014/main" id="{D304C3CC-4FA5-4898-925D-85A46E6D43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65" name="Freeform 717">
                  <a:extLst>
                    <a:ext uri="{FF2B5EF4-FFF2-40B4-BE49-F238E27FC236}">
                      <a16:creationId xmlns:a16="http://schemas.microsoft.com/office/drawing/2014/main" id="{C63FBA3A-555B-4DEB-86D3-E332C7402A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66" name="Freeform 718">
                  <a:extLst>
                    <a:ext uri="{FF2B5EF4-FFF2-40B4-BE49-F238E27FC236}">
                      <a16:creationId xmlns:a16="http://schemas.microsoft.com/office/drawing/2014/main" id="{E7C92A18-B359-4844-BA53-C2F8417878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63" name="Line 719">
                <a:extLst>
                  <a:ext uri="{FF2B5EF4-FFF2-40B4-BE49-F238E27FC236}">
                    <a16:creationId xmlns:a16="http://schemas.microsoft.com/office/drawing/2014/main" id="{E391C567-B244-48A6-9957-B485F3E7BD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64" name="Line 720">
                <a:extLst>
                  <a:ext uri="{FF2B5EF4-FFF2-40B4-BE49-F238E27FC236}">
                    <a16:creationId xmlns:a16="http://schemas.microsoft.com/office/drawing/2014/main" id="{F0A5D9B6-F496-404F-AFC7-B4D9694D11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1670" name="Group 721">
              <a:extLst>
                <a:ext uri="{FF2B5EF4-FFF2-40B4-BE49-F238E27FC236}">
                  <a16:creationId xmlns:a16="http://schemas.microsoft.com/office/drawing/2014/main" id="{A4E6C6B9-FB9D-44AA-8136-A2F6117C68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1751" name="Oval 407">
                <a:extLst>
                  <a:ext uri="{FF2B5EF4-FFF2-40B4-BE49-F238E27FC236}">
                    <a16:creationId xmlns:a16="http://schemas.microsoft.com/office/drawing/2014/main" id="{6F0518AC-F670-46D5-8247-3474F8BC5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2" name="Rectangle 410">
                <a:extLst>
                  <a:ext uri="{FF2B5EF4-FFF2-40B4-BE49-F238E27FC236}">
                    <a16:creationId xmlns:a16="http://schemas.microsoft.com/office/drawing/2014/main" id="{588AE47F-B533-4390-8E8C-081D7AF72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1753" name="Oval 411">
                <a:extLst>
                  <a:ext uri="{FF2B5EF4-FFF2-40B4-BE49-F238E27FC236}">
                    <a16:creationId xmlns:a16="http://schemas.microsoft.com/office/drawing/2014/main" id="{F7604BFC-5E5C-419A-AF7C-D700BCE50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1754" name="Group 725">
                <a:extLst>
                  <a:ext uri="{FF2B5EF4-FFF2-40B4-BE49-F238E27FC236}">
                    <a16:creationId xmlns:a16="http://schemas.microsoft.com/office/drawing/2014/main" id="{564C69B9-5B17-42CE-B497-DCB15DB0EA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1757" name="Freeform 726">
                  <a:extLst>
                    <a:ext uri="{FF2B5EF4-FFF2-40B4-BE49-F238E27FC236}">
                      <a16:creationId xmlns:a16="http://schemas.microsoft.com/office/drawing/2014/main" id="{8014970E-8E66-45D0-A552-7A732BC58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1758" name="Freeform 727">
                  <a:extLst>
                    <a:ext uri="{FF2B5EF4-FFF2-40B4-BE49-F238E27FC236}">
                      <a16:creationId xmlns:a16="http://schemas.microsoft.com/office/drawing/2014/main" id="{52EABD9F-C21A-41DD-8518-101837EBAE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1755" name="Line 728">
                <a:extLst>
                  <a:ext uri="{FF2B5EF4-FFF2-40B4-BE49-F238E27FC236}">
                    <a16:creationId xmlns:a16="http://schemas.microsoft.com/office/drawing/2014/main" id="{9EF97115-A7C2-4A0A-961D-395B2605B7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756" name="Line 729">
                <a:extLst>
                  <a:ext uri="{FF2B5EF4-FFF2-40B4-BE49-F238E27FC236}">
                    <a16:creationId xmlns:a16="http://schemas.microsoft.com/office/drawing/2014/main" id="{DD068251-C23B-4E3E-A11A-E450ACCF49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671" name="Text Box 580">
              <a:extLst>
                <a:ext uri="{FF2B5EF4-FFF2-40B4-BE49-F238E27FC236}">
                  <a16:creationId xmlns:a16="http://schemas.microsoft.com/office/drawing/2014/main" id="{58740824-4828-4DE9-95A4-12F52E3B9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1672" name="Text Box 580">
              <a:extLst>
                <a:ext uri="{FF2B5EF4-FFF2-40B4-BE49-F238E27FC236}">
                  <a16:creationId xmlns:a16="http://schemas.microsoft.com/office/drawing/2014/main" id="{189ECEB7-697B-49E7-A518-0622AB7222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1673" name="Text Box 580">
              <a:extLst>
                <a:ext uri="{FF2B5EF4-FFF2-40B4-BE49-F238E27FC236}">
                  <a16:creationId xmlns:a16="http://schemas.microsoft.com/office/drawing/2014/main" id="{2415E277-DC29-4A34-A9CB-FB14BEC87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1674" name="Text Box 580">
              <a:extLst>
                <a:ext uri="{FF2B5EF4-FFF2-40B4-BE49-F238E27FC236}">
                  <a16:creationId xmlns:a16="http://schemas.microsoft.com/office/drawing/2014/main" id="{1FD94431-7ABE-43F7-9D72-ADD81F3C4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1675" name="Text Box 580">
              <a:extLst>
                <a:ext uri="{FF2B5EF4-FFF2-40B4-BE49-F238E27FC236}">
                  <a16:creationId xmlns:a16="http://schemas.microsoft.com/office/drawing/2014/main" id="{B5834803-69F7-451D-A8B9-D0BB9E2EC7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1676" name="Picture 269" descr="cell_tower_radiation copy">
              <a:extLst>
                <a:ext uri="{FF2B5EF4-FFF2-40B4-BE49-F238E27FC236}">
                  <a16:creationId xmlns:a16="http://schemas.microsoft.com/office/drawing/2014/main" id="{9D31A16D-5E3F-437E-BA8E-F600420F55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1677" name="Group 347">
              <a:extLst>
                <a:ext uri="{FF2B5EF4-FFF2-40B4-BE49-F238E27FC236}">
                  <a16:creationId xmlns:a16="http://schemas.microsoft.com/office/drawing/2014/main" id="{4295778F-2DB8-4513-8432-0E06584AB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682" name="Oval 681">
                <a:extLst>
                  <a:ext uri="{FF2B5EF4-FFF2-40B4-BE49-F238E27FC236}">
                    <a16:creationId xmlns:a16="http://schemas.microsoft.com/office/drawing/2014/main" id="{6675F8B0-48BD-495A-B0C5-869F6A406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3" name="Rectangle 682">
                <a:extLst>
                  <a:ext uri="{FF2B5EF4-FFF2-40B4-BE49-F238E27FC236}">
                    <a16:creationId xmlns:a16="http://schemas.microsoft.com/office/drawing/2014/main" id="{2B33255F-1741-455C-9308-F6E3A64F95EE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4" name="Oval 683">
                <a:extLst>
                  <a:ext uri="{FF2B5EF4-FFF2-40B4-BE49-F238E27FC236}">
                    <a16:creationId xmlns:a16="http://schemas.microsoft.com/office/drawing/2014/main" id="{580051A9-0769-45B9-B990-9E0BB7218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85" name="Freeform 684">
                <a:extLst>
                  <a:ext uri="{FF2B5EF4-FFF2-40B4-BE49-F238E27FC236}">
                    <a16:creationId xmlns:a16="http://schemas.microsoft.com/office/drawing/2014/main" id="{554519EE-0392-4011-A204-3A2AECF07BA4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86" name="Freeform 685">
                <a:extLst>
                  <a:ext uri="{FF2B5EF4-FFF2-40B4-BE49-F238E27FC236}">
                    <a16:creationId xmlns:a16="http://schemas.microsoft.com/office/drawing/2014/main" id="{871B6DF5-9EB1-4B12-A92A-D4AFC97A9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7" name="Freeform 686">
                <a:extLst>
                  <a:ext uri="{FF2B5EF4-FFF2-40B4-BE49-F238E27FC236}">
                    <a16:creationId xmlns:a16="http://schemas.microsoft.com/office/drawing/2014/main" id="{B1CBC38F-7C51-4960-B4E5-AC1F79A83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88" name="Freeform 687">
                <a:extLst>
                  <a:ext uri="{FF2B5EF4-FFF2-40B4-BE49-F238E27FC236}">
                    <a16:creationId xmlns:a16="http://schemas.microsoft.com/office/drawing/2014/main" id="{BC7EF7A0-24C9-463A-AABE-7CF62979A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9" name="Straight Connector 688">
                <a:extLst>
                  <a:ext uri="{FF2B5EF4-FFF2-40B4-BE49-F238E27FC236}">
                    <a16:creationId xmlns:a16="http://schemas.microsoft.com/office/drawing/2014/main" id="{C37AE79E-9514-4223-8B2D-2E2D47F238F5}"/>
                  </a:ext>
                </a:extLst>
              </p:cNvPr>
              <p:cNvCxnSpPr>
                <a:cxnSpLocks noChangeShapeType="1"/>
                <a:endCxn id="68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90" name="Straight Connector 689">
                <a:extLst>
                  <a:ext uri="{FF2B5EF4-FFF2-40B4-BE49-F238E27FC236}">
                    <a16:creationId xmlns:a16="http://schemas.microsoft.com/office/drawing/2014/main" id="{72BAAA86-6452-4860-8372-1A1A5FB40AB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8" name="Group 347">
              <a:extLst>
                <a:ext uri="{FF2B5EF4-FFF2-40B4-BE49-F238E27FC236}">
                  <a16:creationId xmlns:a16="http://schemas.microsoft.com/office/drawing/2014/main" id="{67A6EC66-FE32-4634-B1AB-D151248236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673" name="Oval 672">
                <a:extLst>
                  <a:ext uri="{FF2B5EF4-FFF2-40B4-BE49-F238E27FC236}">
                    <a16:creationId xmlns:a16="http://schemas.microsoft.com/office/drawing/2014/main" id="{91895120-C19D-4968-AF19-819AB26950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4" name="Rectangle 673">
                <a:extLst>
                  <a:ext uri="{FF2B5EF4-FFF2-40B4-BE49-F238E27FC236}">
                    <a16:creationId xmlns:a16="http://schemas.microsoft.com/office/drawing/2014/main" id="{D7404A54-B0D2-41FD-9B40-ED6A948602A3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5" name="Oval 674">
                <a:extLst>
                  <a:ext uri="{FF2B5EF4-FFF2-40B4-BE49-F238E27FC236}">
                    <a16:creationId xmlns:a16="http://schemas.microsoft.com/office/drawing/2014/main" id="{8253E776-078E-414A-9E57-C82034D08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A02C5E33-0654-4922-9E06-80F0DA180655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E82D6D07-54FC-4FD9-A331-A192ACF431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8" name="Freeform 677">
                <a:extLst>
                  <a:ext uri="{FF2B5EF4-FFF2-40B4-BE49-F238E27FC236}">
                    <a16:creationId xmlns:a16="http://schemas.microsoft.com/office/drawing/2014/main" id="{E12BEF56-E230-4389-B5DD-92E05165D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9" name="Freeform 678">
                <a:extLst>
                  <a:ext uri="{FF2B5EF4-FFF2-40B4-BE49-F238E27FC236}">
                    <a16:creationId xmlns:a16="http://schemas.microsoft.com/office/drawing/2014/main" id="{2C4AC7A2-497A-4B9A-9D88-FB24D17A3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80" name="Straight Connector 679">
                <a:extLst>
                  <a:ext uri="{FF2B5EF4-FFF2-40B4-BE49-F238E27FC236}">
                    <a16:creationId xmlns:a16="http://schemas.microsoft.com/office/drawing/2014/main" id="{54FD5057-D2C7-48F9-863C-E4C0C4AC257A}"/>
                  </a:ext>
                </a:extLst>
              </p:cNvPr>
              <p:cNvCxnSpPr>
                <a:cxnSpLocks noChangeShapeType="1"/>
                <a:endCxn id="67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680">
                <a:extLst>
                  <a:ext uri="{FF2B5EF4-FFF2-40B4-BE49-F238E27FC236}">
                    <a16:creationId xmlns:a16="http://schemas.microsoft.com/office/drawing/2014/main" id="{1E02FC2E-B968-4109-A3B4-FD32C09CB23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79" name="Group 347">
              <a:extLst>
                <a:ext uri="{FF2B5EF4-FFF2-40B4-BE49-F238E27FC236}">
                  <a16:creationId xmlns:a16="http://schemas.microsoft.com/office/drawing/2014/main" id="{CF7A2BBF-DD02-4E0A-A7A5-73BC41666B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664" name="Oval 663">
                <a:extLst>
                  <a:ext uri="{FF2B5EF4-FFF2-40B4-BE49-F238E27FC236}">
                    <a16:creationId xmlns:a16="http://schemas.microsoft.com/office/drawing/2014/main" id="{57646CA0-2160-49B4-B6F5-45FAEDF3E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5" name="Rectangle 664">
                <a:extLst>
                  <a:ext uri="{FF2B5EF4-FFF2-40B4-BE49-F238E27FC236}">
                    <a16:creationId xmlns:a16="http://schemas.microsoft.com/office/drawing/2014/main" id="{0056654D-4985-4FEE-B69C-74953E229070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6" name="Oval 665">
                <a:extLst>
                  <a:ext uri="{FF2B5EF4-FFF2-40B4-BE49-F238E27FC236}">
                    <a16:creationId xmlns:a16="http://schemas.microsoft.com/office/drawing/2014/main" id="{7DD06967-B64A-4AC9-8A89-92D61C16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1EED856-5066-4101-9D82-853F0F785DFC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68" name="Freeform 667">
                <a:extLst>
                  <a:ext uri="{FF2B5EF4-FFF2-40B4-BE49-F238E27FC236}">
                    <a16:creationId xmlns:a16="http://schemas.microsoft.com/office/drawing/2014/main" id="{5CEAB260-A110-49D3-A9E7-12B1D8868E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47552933-197E-416B-9B19-A5D4CD801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70" name="Freeform 669">
                <a:extLst>
                  <a:ext uri="{FF2B5EF4-FFF2-40B4-BE49-F238E27FC236}">
                    <a16:creationId xmlns:a16="http://schemas.microsoft.com/office/drawing/2014/main" id="{8286FA01-ED7B-46B0-B3FC-4E2773D1A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71" name="Straight Connector 670">
                <a:extLst>
                  <a:ext uri="{FF2B5EF4-FFF2-40B4-BE49-F238E27FC236}">
                    <a16:creationId xmlns:a16="http://schemas.microsoft.com/office/drawing/2014/main" id="{C5BD4FA2-6C70-4D46-8D46-98F00BD3474A}"/>
                  </a:ext>
                </a:extLst>
              </p:cNvPr>
              <p:cNvCxnSpPr>
                <a:cxnSpLocks noChangeShapeType="1"/>
                <a:endCxn id="66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671">
                <a:extLst>
                  <a:ext uri="{FF2B5EF4-FFF2-40B4-BE49-F238E27FC236}">
                    <a16:creationId xmlns:a16="http://schemas.microsoft.com/office/drawing/2014/main" id="{BB27EF21-255E-4FB2-89C1-E41B06C3905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0" name="Group 347">
              <a:extLst>
                <a:ext uri="{FF2B5EF4-FFF2-40B4-BE49-F238E27FC236}">
                  <a16:creationId xmlns:a16="http://schemas.microsoft.com/office/drawing/2014/main" id="{81291A60-2419-46E1-A9F7-8541DC40EB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655" name="Oval 654">
                <a:extLst>
                  <a:ext uri="{FF2B5EF4-FFF2-40B4-BE49-F238E27FC236}">
                    <a16:creationId xmlns:a16="http://schemas.microsoft.com/office/drawing/2014/main" id="{8F765E80-68DC-4D84-94F2-F9B4666B6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6" name="Rectangle 655">
                <a:extLst>
                  <a:ext uri="{FF2B5EF4-FFF2-40B4-BE49-F238E27FC236}">
                    <a16:creationId xmlns:a16="http://schemas.microsoft.com/office/drawing/2014/main" id="{F6AAC388-BAAD-4ABC-BB95-149274548D75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7" name="Oval 656">
                <a:extLst>
                  <a:ext uri="{FF2B5EF4-FFF2-40B4-BE49-F238E27FC236}">
                    <a16:creationId xmlns:a16="http://schemas.microsoft.com/office/drawing/2014/main" id="{26FEA0D6-9BD2-4A61-9172-468F42A88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58" name="Freeform 657">
                <a:extLst>
                  <a:ext uri="{FF2B5EF4-FFF2-40B4-BE49-F238E27FC236}">
                    <a16:creationId xmlns:a16="http://schemas.microsoft.com/office/drawing/2014/main" id="{337FA8B7-5920-43FD-9360-63FF90ABCD9F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9" name="Freeform 658">
                <a:extLst>
                  <a:ext uri="{FF2B5EF4-FFF2-40B4-BE49-F238E27FC236}">
                    <a16:creationId xmlns:a16="http://schemas.microsoft.com/office/drawing/2014/main" id="{BCC11E6D-19D4-40DA-B4BB-D8A445E7D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06BB927B-2932-4B53-8EC2-ACD26F8E7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0867A07F-4BFA-4D2B-87C1-5C5A30C9F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62" name="Straight Connector 661">
                <a:extLst>
                  <a:ext uri="{FF2B5EF4-FFF2-40B4-BE49-F238E27FC236}">
                    <a16:creationId xmlns:a16="http://schemas.microsoft.com/office/drawing/2014/main" id="{9A745D87-C693-49E8-BF0E-E212E2F64B62}"/>
                  </a:ext>
                </a:extLst>
              </p:cNvPr>
              <p:cNvCxnSpPr>
                <a:cxnSpLocks noChangeShapeType="1"/>
                <a:endCxn id="65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63" name="Straight Connector 662">
                <a:extLst>
                  <a:ext uri="{FF2B5EF4-FFF2-40B4-BE49-F238E27FC236}">
                    <a16:creationId xmlns:a16="http://schemas.microsoft.com/office/drawing/2014/main" id="{E5C86DC1-D9B9-4597-BD62-8B101448E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1" name="Group 347">
              <a:extLst>
                <a:ext uri="{FF2B5EF4-FFF2-40B4-BE49-F238E27FC236}">
                  <a16:creationId xmlns:a16="http://schemas.microsoft.com/office/drawing/2014/main" id="{7F21211C-8F6C-43A7-8986-A088AAC48F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646" name="Oval 645">
                <a:extLst>
                  <a:ext uri="{FF2B5EF4-FFF2-40B4-BE49-F238E27FC236}">
                    <a16:creationId xmlns:a16="http://schemas.microsoft.com/office/drawing/2014/main" id="{42E20818-E87E-4C60-89F2-37B2C0E74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7" name="Rectangle 646">
                <a:extLst>
                  <a:ext uri="{FF2B5EF4-FFF2-40B4-BE49-F238E27FC236}">
                    <a16:creationId xmlns:a16="http://schemas.microsoft.com/office/drawing/2014/main" id="{5D8403FA-291A-459F-9F31-7007CCE8EDAF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8" name="Oval 647">
                <a:extLst>
                  <a:ext uri="{FF2B5EF4-FFF2-40B4-BE49-F238E27FC236}">
                    <a16:creationId xmlns:a16="http://schemas.microsoft.com/office/drawing/2014/main" id="{7E959D68-B0F8-4159-A26D-6C84CFF72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9" name="Freeform 648">
                <a:extLst>
                  <a:ext uri="{FF2B5EF4-FFF2-40B4-BE49-F238E27FC236}">
                    <a16:creationId xmlns:a16="http://schemas.microsoft.com/office/drawing/2014/main" id="{B425749A-6E43-46BB-8F11-3E04A3F5DEFF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50" name="Freeform 649">
                <a:extLst>
                  <a:ext uri="{FF2B5EF4-FFF2-40B4-BE49-F238E27FC236}">
                    <a16:creationId xmlns:a16="http://schemas.microsoft.com/office/drawing/2014/main" id="{215AF8AD-714C-4DCB-B03F-548E37540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1" name="Freeform 650">
                <a:extLst>
                  <a:ext uri="{FF2B5EF4-FFF2-40B4-BE49-F238E27FC236}">
                    <a16:creationId xmlns:a16="http://schemas.microsoft.com/office/drawing/2014/main" id="{270FD8C7-AAC1-494F-8F38-3DC81A662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52" name="Freeform 651">
                <a:extLst>
                  <a:ext uri="{FF2B5EF4-FFF2-40B4-BE49-F238E27FC236}">
                    <a16:creationId xmlns:a16="http://schemas.microsoft.com/office/drawing/2014/main" id="{41D8F29B-E759-4DAB-B381-47EF911A2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53" name="Straight Connector 652">
                <a:extLst>
                  <a:ext uri="{FF2B5EF4-FFF2-40B4-BE49-F238E27FC236}">
                    <a16:creationId xmlns:a16="http://schemas.microsoft.com/office/drawing/2014/main" id="{4494F8B1-D40A-4159-B5DE-FDCC4340E5D9}"/>
                  </a:ext>
                </a:extLst>
              </p:cNvPr>
              <p:cNvCxnSpPr>
                <a:cxnSpLocks noChangeShapeType="1"/>
                <a:endCxn id="64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54" name="Straight Connector 653">
                <a:extLst>
                  <a:ext uri="{FF2B5EF4-FFF2-40B4-BE49-F238E27FC236}">
                    <a16:creationId xmlns:a16="http://schemas.microsoft.com/office/drawing/2014/main" id="{F353B1DD-04AC-4A11-BC57-011C58CB19E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2" name="Group 347">
              <a:extLst>
                <a:ext uri="{FF2B5EF4-FFF2-40B4-BE49-F238E27FC236}">
                  <a16:creationId xmlns:a16="http://schemas.microsoft.com/office/drawing/2014/main" id="{17FC5031-5CD3-43BB-9032-B6F01B277A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7A995925-B0E1-49D7-8930-AE39EBFB26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8" name="Rectangle 637">
                <a:extLst>
                  <a:ext uri="{FF2B5EF4-FFF2-40B4-BE49-F238E27FC236}">
                    <a16:creationId xmlns:a16="http://schemas.microsoft.com/office/drawing/2014/main" id="{4C680F94-F302-4C78-B5F1-4D0BE2ABDB24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09BC42AA-078F-464C-9FE6-E2B1F2326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40" name="Freeform 639">
                <a:extLst>
                  <a:ext uri="{FF2B5EF4-FFF2-40B4-BE49-F238E27FC236}">
                    <a16:creationId xmlns:a16="http://schemas.microsoft.com/office/drawing/2014/main" id="{1E10ABD1-99EB-4114-B5FD-AD1B6207FDFB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41" name="Freeform 640">
                <a:extLst>
                  <a:ext uri="{FF2B5EF4-FFF2-40B4-BE49-F238E27FC236}">
                    <a16:creationId xmlns:a16="http://schemas.microsoft.com/office/drawing/2014/main" id="{4428792B-1C35-40EB-B0CC-9C04454EE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2" name="Freeform 641">
                <a:extLst>
                  <a:ext uri="{FF2B5EF4-FFF2-40B4-BE49-F238E27FC236}">
                    <a16:creationId xmlns:a16="http://schemas.microsoft.com/office/drawing/2014/main" id="{42374A5E-2E4B-455E-BD9B-CAF8CADA0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43" name="Freeform 642">
                <a:extLst>
                  <a:ext uri="{FF2B5EF4-FFF2-40B4-BE49-F238E27FC236}">
                    <a16:creationId xmlns:a16="http://schemas.microsoft.com/office/drawing/2014/main" id="{222AC728-B064-41E3-AF3B-3575C103E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44" name="Straight Connector 643">
                <a:extLst>
                  <a:ext uri="{FF2B5EF4-FFF2-40B4-BE49-F238E27FC236}">
                    <a16:creationId xmlns:a16="http://schemas.microsoft.com/office/drawing/2014/main" id="{D9CC2267-0122-41B6-837B-D2C449FD75F4}"/>
                  </a:ext>
                </a:extLst>
              </p:cNvPr>
              <p:cNvCxnSpPr>
                <a:cxnSpLocks noChangeShapeType="1"/>
                <a:endCxn id="63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45" name="Straight Connector 644">
                <a:extLst>
                  <a:ext uri="{FF2B5EF4-FFF2-40B4-BE49-F238E27FC236}">
                    <a16:creationId xmlns:a16="http://schemas.microsoft.com/office/drawing/2014/main" id="{45FD23FD-984A-42B2-97C7-C85AE85502D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1683" name="Group 347">
              <a:extLst>
                <a:ext uri="{FF2B5EF4-FFF2-40B4-BE49-F238E27FC236}">
                  <a16:creationId xmlns:a16="http://schemas.microsoft.com/office/drawing/2014/main" id="{85297965-0AB0-41D0-97A1-B35BE66791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628" name="Oval 627">
                <a:extLst>
                  <a:ext uri="{FF2B5EF4-FFF2-40B4-BE49-F238E27FC236}">
                    <a16:creationId xmlns:a16="http://schemas.microsoft.com/office/drawing/2014/main" id="{2A022148-E7F6-4108-8D74-34BC215DB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29" name="Rectangle 628">
                <a:extLst>
                  <a:ext uri="{FF2B5EF4-FFF2-40B4-BE49-F238E27FC236}">
                    <a16:creationId xmlns:a16="http://schemas.microsoft.com/office/drawing/2014/main" id="{4F503D31-AE34-4AA6-8067-0F687525053E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0" name="Oval 629">
                <a:extLst>
                  <a:ext uri="{FF2B5EF4-FFF2-40B4-BE49-F238E27FC236}">
                    <a16:creationId xmlns:a16="http://schemas.microsoft.com/office/drawing/2014/main" id="{24ECF0E4-23E4-46BA-97BF-3445EAC7E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631" name="Freeform 630">
                <a:extLst>
                  <a:ext uri="{FF2B5EF4-FFF2-40B4-BE49-F238E27FC236}">
                    <a16:creationId xmlns:a16="http://schemas.microsoft.com/office/drawing/2014/main" id="{59D3BD0A-3246-458C-9954-CB27A8896F1E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632" name="Freeform 631">
                <a:extLst>
                  <a:ext uri="{FF2B5EF4-FFF2-40B4-BE49-F238E27FC236}">
                    <a16:creationId xmlns:a16="http://schemas.microsoft.com/office/drawing/2014/main" id="{F7E9527F-38C8-4B6D-B236-D0AF2BC4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3" name="Freeform 632">
                <a:extLst>
                  <a:ext uri="{FF2B5EF4-FFF2-40B4-BE49-F238E27FC236}">
                    <a16:creationId xmlns:a16="http://schemas.microsoft.com/office/drawing/2014/main" id="{2EC25F3D-A763-476B-BE60-7DD1DD21C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634" name="Freeform 633">
                <a:extLst>
                  <a:ext uri="{FF2B5EF4-FFF2-40B4-BE49-F238E27FC236}">
                    <a16:creationId xmlns:a16="http://schemas.microsoft.com/office/drawing/2014/main" id="{600209F8-7642-4779-B92C-BE4B8D3DB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635" name="Straight Connector 634">
                <a:extLst>
                  <a:ext uri="{FF2B5EF4-FFF2-40B4-BE49-F238E27FC236}">
                    <a16:creationId xmlns:a16="http://schemas.microsoft.com/office/drawing/2014/main" id="{3B6549F2-5381-4042-B7BF-5C0A08980B35}"/>
                  </a:ext>
                </a:extLst>
              </p:cNvPr>
              <p:cNvCxnSpPr>
                <a:cxnSpLocks noChangeShapeType="1"/>
                <a:endCxn id="6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36" name="Straight Connector 635">
                <a:extLst>
                  <a:ext uri="{FF2B5EF4-FFF2-40B4-BE49-F238E27FC236}">
                    <a16:creationId xmlns:a16="http://schemas.microsoft.com/office/drawing/2014/main" id="{4C87C28F-C57C-49B2-84B7-46917F2B999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1684" name="Picture 1005" descr="antenna_stylized">
              <a:extLst>
                <a:ext uri="{FF2B5EF4-FFF2-40B4-BE49-F238E27FC236}">
                  <a16:creationId xmlns:a16="http://schemas.microsoft.com/office/drawing/2014/main" id="{9C03C226-02BB-485B-9874-2FC4BEF55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5" name="Picture 1005" descr="antenna_stylized">
              <a:extLst>
                <a:ext uri="{FF2B5EF4-FFF2-40B4-BE49-F238E27FC236}">
                  <a16:creationId xmlns:a16="http://schemas.microsoft.com/office/drawing/2014/main" id="{F7F16E36-50B8-4676-80A4-176126CAEA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6" name="Picture 1005" descr="antenna_stylized">
              <a:extLst>
                <a:ext uri="{FF2B5EF4-FFF2-40B4-BE49-F238E27FC236}">
                  <a16:creationId xmlns:a16="http://schemas.microsoft.com/office/drawing/2014/main" id="{0A9C6E4B-CCC5-4518-A61E-CF8700F9960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687" name="Picture 934" descr="antenna_radiation_stylized">
              <a:extLst>
                <a:ext uri="{FF2B5EF4-FFF2-40B4-BE49-F238E27FC236}">
                  <a16:creationId xmlns:a16="http://schemas.microsoft.com/office/drawing/2014/main" id="{FB22C93F-292F-41F3-BC00-C628954E37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3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9" grpId="0"/>
      <p:bldP spid="4766" grpId="0"/>
      <p:bldP spid="4767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Footer Placeholder 2">
            <a:extLst>
              <a:ext uri="{FF2B5EF4-FFF2-40B4-BE49-F238E27FC236}">
                <a16:creationId xmlns:a16="http://schemas.microsoft.com/office/drawing/2014/main" id="{268FB327-B324-498F-A0BF-0985550BE27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89090" name="Rectangle 2">
            <a:extLst>
              <a:ext uri="{FF2B5EF4-FFF2-40B4-BE49-F238E27FC236}">
                <a16:creationId xmlns:a16="http://schemas.microsoft.com/office/drawing/2014/main" id="{CD81737C-8120-40E6-B343-7B5C67AC5205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55588" y="165100"/>
            <a:ext cx="8096250" cy="650875"/>
          </a:xfrm>
        </p:spPr>
        <p:txBody>
          <a:bodyPr/>
          <a:lstStyle/>
          <a:p>
            <a:pPr eaLnBrk="1" hangingPunct="1"/>
            <a:r>
              <a:rPr lang="en-US" altLang="en-US" sz="3600"/>
              <a:t>Internet structure: network of networks</a:t>
            </a:r>
            <a:endParaRPr lang="en-US" altLang="en-US"/>
          </a:p>
        </p:txBody>
      </p:sp>
      <p:sp>
        <p:nvSpPr>
          <p:cNvPr id="102403" name="Rectangle 3">
            <a:extLst>
              <a:ext uri="{FF2B5EF4-FFF2-40B4-BE49-F238E27FC236}">
                <a16:creationId xmlns:a16="http://schemas.microsoft.com/office/drawing/2014/main" id="{BF3F678A-72B9-4FA2-BDAA-F13BE2B0B53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31775" y="5164138"/>
            <a:ext cx="8440738" cy="1827212"/>
          </a:xfrm>
        </p:spPr>
        <p:txBody>
          <a:bodyPr/>
          <a:lstStyle/>
          <a:p>
            <a:pPr indent="-288925" eaLnBrk="1" hangingPunct="1"/>
            <a:r>
              <a:rPr lang="en-US" altLang="en-US" sz="2400"/>
              <a:t>at center: small # of well-connected large networks</a:t>
            </a:r>
          </a:p>
          <a:p>
            <a:pPr marL="682625" lvl="1" indent="-225425" eaLnBrk="1" hangingPunct="1"/>
            <a:r>
              <a:rPr lang="ja-JP" altLang="en-US" sz="2000">
                <a:solidFill>
                  <a:srgbClr val="CC0000"/>
                </a:solidFill>
                <a:ea typeface="MS PGothic" panose="020B0600070205080204" pitchFamily="34" charset="-128"/>
              </a:rPr>
              <a:t>“</a:t>
            </a:r>
            <a:r>
              <a:rPr lang="en-US" altLang="ja-JP" sz="2000">
                <a:solidFill>
                  <a:srgbClr val="CC0000"/>
                </a:solidFill>
                <a:ea typeface="MS PGothic" panose="020B0600070205080204" pitchFamily="34" charset="-128"/>
              </a:rPr>
              <a:t>tier-1</a:t>
            </a:r>
            <a:r>
              <a:rPr lang="ja-JP" altLang="en-US" sz="2000">
                <a:solidFill>
                  <a:srgbClr val="CC0000"/>
                </a:solidFill>
                <a:ea typeface="MS PGothic" panose="020B0600070205080204" pitchFamily="34" charset="-128"/>
              </a:rPr>
              <a:t>”</a:t>
            </a:r>
            <a:r>
              <a:rPr lang="en-US" altLang="ja-JP" sz="2000">
                <a:solidFill>
                  <a:srgbClr val="CC0000"/>
                </a:solidFill>
                <a:ea typeface="MS PGothic" panose="020B0600070205080204" pitchFamily="34" charset="-128"/>
              </a:rPr>
              <a:t> commercial ISPs</a:t>
            </a:r>
            <a:r>
              <a:rPr lang="en-US" altLang="ja-JP" sz="2000">
                <a:solidFill>
                  <a:srgbClr val="FF0000"/>
                </a:solidFill>
                <a:ea typeface="MS PGothic" panose="020B0600070205080204" pitchFamily="34" charset="-128"/>
              </a:rPr>
              <a:t> </a:t>
            </a:r>
            <a:r>
              <a:rPr lang="en-US" altLang="ja-JP" sz="2000">
                <a:ea typeface="MS PGothic" panose="020B0600070205080204" pitchFamily="34" charset="-128"/>
              </a:rPr>
              <a:t>(e.g., Level 3, Sprint, AT&amp;T, NTT), national &amp; international coverage</a:t>
            </a:r>
          </a:p>
          <a:p>
            <a:pPr marL="682625" lvl="1" indent="-225425" eaLnBrk="1" hangingPunct="1"/>
            <a:r>
              <a:rPr lang="en-US" altLang="en-US" sz="2000">
                <a:solidFill>
                  <a:srgbClr val="CC0000"/>
                </a:solidFill>
                <a:ea typeface="Arial" panose="020B0604020202020204" pitchFamily="34" charset="0"/>
              </a:rPr>
              <a:t>content provider network </a:t>
            </a:r>
            <a:r>
              <a:rPr lang="en-US" altLang="en-US" sz="2000">
                <a:ea typeface="Arial" panose="020B0604020202020204" pitchFamily="34" charset="0"/>
              </a:rPr>
              <a:t>(e.g., Google): private network that connects it data centers to Internet, often bypassing tier-1, regional ISPs</a:t>
            </a:r>
          </a:p>
          <a:p>
            <a:pPr marL="682625" lvl="1" indent="-225425" eaLnBrk="1" hangingPunct="1">
              <a:buFont typeface="Wingdings" panose="05000000000000000000" pitchFamily="2" charset="2"/>
              <a:buNone/>
            </a:pPr>
            <a:endParaRPr lang="en-US" altLang="en-US" sz="2000">
              <a:ea typeface="Arial" panose="020B0604020202020204" pitchFamily="34" charset="0"/>
            </a:endParaRPr>
          </a:p>
        </p:txBody>
      </p:sp>
      <p:pic>
        <p:nvPicPr>
          <p:cNvPr id="89092" name="Picture 76" descr="underline_base">
            <a:extLst>
              <a:ext uri="{FF2B5EF4-FFF2-40B4-BE49-F238E27FC236}">
                <a16:creationId xmlns:a16="http://schemas.microsoft.com/office/drawing/2014/main" id="{5CA2F2C7-F81C-4202-9C91-A6EC2ECAD77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025" y="674688"/>
            <a:ext cx="7769225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9093" name="Slide Number Placeholder 3">
            <a:extLst>
              <a:ext uri="{FF2B5EF4-FFF2-40B4-BE49-F238E27FC236}">
                <a16:creationId xmlns:a16="http://schemas.microsoft.com/office/drawing/2014/main" id="{205D1112-ED04-4C68-A5DF-B878222734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1F6E84D-6F82-406F-BC93-752A5569BCBD}" type="slidenum">
              <a:rPr lang="en-US" altLang="en-US" sz="1200">
                <a:latin typeface="Tahoma" panose="020B0604030504040204" pitchFamily="34" charset="0"/>
              </a:rPr>
              <a:pPr/>
              <a:t>40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79" name="Rectangle 78">
            <a:extLst>
              <a:ext uri="{FF2B5EF4-FFF2-40B4-BE49-F238E27FC236}">
                <a16:creationId xmlns:a16="http://schemas.microsoft.com/office/drawing/2014/main" id="{5C84965C-A7BC-4499-80AD-0968F4F2FA62}"/>
              </a:ext>
            </a:extLst>
          </p:cNvPr>
          <p:cNvSpPr/>
          <p:nvPr/>
        </p:nvSpPr>
        <p:spPr bwMode="auto">
          <a:xfrm>
            <a:off x="2189163" y="2486025"/>
            <a:ext cx="649287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sp>
        <p:nvSpPr>
          <p:cNvPr id="80" name="Rectangle 79">
            <a:extLst>
              <a:ext uri="{FF2B5EF4-FFF2-40B4-BE49-F238E27FC236}">
                <a16:creationId xmlns:a16="http://schemas.microsoft.com/office/drawing/2014/main" id="{A6000F3D-B26A-4758-A659-DE5E9558BC69}"/>
              </a:ext>
            </a:extLst>
          </p:cNvPr>
          <p:cNvSpPr/>
          <p:nvPr/>
        </p:nvSpPr>
        <p:spPr bwMode="auto">
          <a:xfrm>
            <a:off x="5029200" y="24098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84" name="Straight Connector 83">
            <a:extLst>
              <a:ext uri="{FF2B5EF4-FFF2-40B4-BE49-F238E27FC236}">
                <a16:creationId xmlns:a16="http://schemas.microsoft.com/office/drawing/2014/main" id="{94A665EA-A10F-4B13-9B67-E5C647542665}"/>
              </a:ext>
            </a:extLst>
          </p:cNvPr>
          <p:cNvCxnSpPr>
            <a:endCxn id="89131" idx="0"/>
          </p:cNvCxnSpPr>
          <p:nvPr/>
        </p:nvCxnSpPr>
        <p:spPr bwMode="auto">
          <a:xfrm rot="5400000">
            <a:off x="449263" y="3055937"/>
            <a:ext cx="2362200" cy="307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Straight Connector 84">
            <a:extLst>
              <a:ext uri="{FF2B5EF4-FFF2-40B4-BE49-F238E27FC236}">
                <a16:creationId xmlns:a16="http://schemas.microsoft.com/office/drawing/2014/main" id="{F1286BE8-2D64-4C7A-9B96-881B445C8521}"/>
              </a:ext>
            </a:extLst>
          </p:cNvPr>
          <p:cNvCxnSpPr>
            <a:stCxn id="89128" idx="4"/>
          </p:cNvCxnSpPr>
          <p:nvPr/>
        </p:nvCxnSpPr>
        <p:spPr bwMode="auto">
          <a:xfrm rot="5400000">
            <a:off x="3203575" y="4089400"/>
            <a:ext cx="504825" cy="98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Straight Connector 85">
            <a:extLst>
              <a:ext uri="{FF2B5EF4-FFF2-40B4-BE49-F238E27FC236}">
                <a16:creationId xmlns:a16="http://schemas.microsoft.com/office/drawing/2014/main" id="{006ED19F-D54B-4B5C-9AF7-5B8A3A63012A}"/>
              </a:ext>
            </a:extLst>
          </p:cNvPr>
          <p:cNvCxnSpPr>
            <a:stCxn id="89128" idx="3"/>
          </p:cNvCxnSpPr>
          <p:nvPr/>
        </p:nvCxnSpPr>
        <p:spPr bwMode="auto">
          <a:xfrm rot="5400000">
            <a:off x="2349501" y="3935412"/>
            <a:ext cx="620712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Straight Connector 86">
            <a:extLst>
              <a:ext uri="{FF2B5EF4-FFF2-40B4-BE49-F238E27FC236}">
                <a16:creationId xmlns:a16="http://schemas.microsoft.com/office/drawing/2014/main" id="{AD9A27A1-4D91-471E-AF22-AE5D225D1921}"/>
              </a:ext>
            </a:extLst>
          </p:cNvPr>
          <p:cNvCxnSpPr/>
          <p:nvPr/>
        </p:nvCxnSpPr>
        <p:spPr bwMode="auto">
          <a:xfrm rot="16200000" flipH="1">
            <a:off x="857250" y="3117850"/>
            <a:ext cx="2438400" cy="2603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Straight Connector 87">
            <a:extLst>
              <a:ext uri="{FF2B5EF4-FFF2-40B4-BE49-F238E27FC236}">
                <a16:creationId xmlns:a16="http://schemas.microsoft.com/office/drawing/2014/main" id="{250C4200-EBFF-4873-9C78-BE025F69810B}"/>
              </a:ext>
            </a:extLst>
          </p:cNvPr>
          <p:cNvCxnSpPr>
            <a:stCxn id="79" idx="2"/>
          </p:cNvCxnSpPr>
          <p:nvPr/>
        </p:nvCxnSpPr>
        <p:spPr bwMode="auto">
          <a:xfrm rot="5400000">
            <a:off x="1389857" y="3418681"/>
            <a:ext cx="1600200" cy="64928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tangle 88">
            <a:extLst>
              <a:ext uri="{FF2B5EF4-FFF2-40B4-BE49-F238E27FC236}">
                <a16:creationId xmlns:a16="http://schemas.microsoft.com/office/drawing/2014/main" id="{E8F86D3D-2B04-404A-AC59-D816CBD80B5A}"/>
              </a:ext>
            </a:extLst>
          </p:cNvPr>
          <p:cNvSpPr/>
          <p:nvPr/>
        </p:nvSpPr>
        <p:spPr bwMode="auto">
          <a:xfrm>
            <a:off x="7705725" y="2486025"/>
            <a:ext cx="647700" cy="457200"/>
          </a:xfrm>
          <a:prstGeom prst="rect">
            <a:avLst/>
          </a:prstGeom>
          <a:solidFill>
            <a:schemeClr val="tx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en-US" dirty="0"/>
              <a:t>IXP</a:t>
            </a:r>
          </a:p>
        </p:txBody>
      </p:sp>
      <p:cxnSp>
        <p:nvCxnSpPr>
          <p:cNvPr id="90" name="Straight Connector 89">
            <a:extLst>
              <a:ext uri="{FF2B5EF4-FFF2-40B4-BE49-F238E27FC236}">
                <a16:creationId xmlns:a16="http://schemas.microsoft.com/office/drawing/2014/main" id="{2D791A71-3CEA-42C7-AA78-19DFD4CCF6C1}"/>
              </a:ext>
            </a:extLst>
          </p:cNvPr>
          <p:cNvCxnSpPr>
            <a:endCxn id="89134" idx="0"/>
          </p:cNvCxnSpPr>
          <p:nvPr/>
        </p:nvCxnSpPr>
        <p:spPr bwMode="auto">
          <a:xfrm>
            <a:off x="3973513" y="3857625"/>
            <a:ext cx="422275" cy="533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31C97D5A-5778-4E95-8915-BD97B51C866F}"/>
              </a:ext>
            </a:extLst>
          </p:cNvPr>
          <p:cNvCxnSpPr>
            <a:stCxn id="89129" idx="2"/>
            <a:endCxn id="89128" idx="6"/>
          </p:cNvCxnSpPr>
          <p:nvPr/>
        </p:nvCxnSpPr>
        <p:spPr bwMode="auto">
          <a:xfrm rot="10800000">
            <a:off x="4497388" y="3490913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Straight Connector 91">
            <a:extLst>
              <a:ext uri="{FF2B5EF4-FFF2-40B4-BE49-F238E27FC236}">
                <a16:creationId xmlns:a16="http://schemas.microsoft.com/office/drawing/2014/main" id="{1D22F89D-204F-4FE6-AE9A-8CA241712C81}"/>
              </a:ext>
            </a:extLst>
          </p:cNvPr>
          <p:cNvCxnSpPr/>
          <p:nvPr/>
        </p:nvCxnSpPr>
        <p:spPr bwMode="auto">
          <a:xfrm rot="5400000">
            <a:off x="5187950" y="3946525"/>
            <a:ext cx="620713" cy="290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Straight Connector 92">
            <a:extLst>
              <a:ext uri="{FF2B5EF4-FFF2-40B4-BE49-F238E27FC236}">
                <a16:creationId xmlns:a16="http://schemas.microsoft.com/office/drawing/2014/main" id="{FD9CAED5-337A-4701-80E0-AA30A44F271A}"/>
              </a:ext>
            </a:extLst>
          </p:cNvPr>
          <p:cNvCxnSpPr/>
          <p:nvPr/>
        </p:nvCxnSpPr>
        <p:spPr bwMode="auto">
          <a:xfrm rot="16200000" flipH="1">
            <a:off x="5932487" y="4089401"/>
            <a:ext cx="544513" cy="8096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Straight Connector 93">
            <a:extLst>
              <a:ext uri="{FF2B5EF4-FFF2-40B4-BE49-F238E27FC236}">
                <a16:creationId xmlns:a16="http://schemas.microsoft.com/office/drawing/2014/main" id="{2FF0CE8C-7578-4538-ADE1-254B1770A56D}"/>
              </a:ext>
            </a:extLst>
          </p:cNvPr>
          <p:cNvCxnSpPr>
            <a:stCxn id="89129" idx="5"/>
          </p:cNvCxnSpPr>
          <p:nvPr/>
        </p:nvCxnSpPr>
        <p:spPr bwMode="auto">
          <a:xfrm>
            <a:off x="6721475" y="3770313"/>
            <a:ext cx="412750" cy="7143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5" name="Straight Connector 94">
            <a:extLst>
              <a:ext uri="{FF2B5EF4-FFF2-40B4-BE49-F238E27FC236}">
                <a16:creationId xmlns:a16="http://schemas.microsoft.com/office/drawing/2014/main" id="{F1FC629B-454B-46D5-99BF-18345D5A9B14}"/>
              </a:ext>
            </a:extLst>
          </p:cNvPr>
          <p:cNvCxnSpPr>
            <a:stCxn id="89127" idx="4"/>
            <a:endCxn id="89136" idx="7"/>
          </p:cNvCxnSpPr>
          <p:nvPr/>
        </p:nvCxnSpPr>
        <p:spPr bwMode="auto">
          <a:xfrm>
            <a:off x="6975475" y="2105025"/>
            <a:ext cx="639763" cy="23780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Straight Connector 95">
            <a:extLst>
              <a:ext uri="{FF2B5EF4-FFF2-40B4-BE49-F238E27FC236}">
                <a16:creationId xmlns:a16="http://schemas.microsoft.com/office/drawing/2014/main" id="{7960F86B-E319-4BA9-A4E0-6C4A571090F1}"/>
              </a:ext>
            </a:extLst>
          </p:cNvPr>
          <p:cNvCxnSpPr/>
          <p:nvPr/>
        </p:nvCxnSpPr>
        <p:spPr bwMode="auto">
          <a:xfrm rot="10800000">
            <a:off x="3081338" y="1647825"/>
            <a:ext cx="531812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7" name="Straight Connector 96">
            <a:extLst>
              <a:ext uri="{FF2B5EF4-FFF2-40B4-BE49-F238E27FC236}">
                <a16:creationId xmlns:a16="http://schemas.microsoft.com/office/drawing/2014/main" id="{1DEE2D29-FB5D-4007-A1EF-518242E05B19}"/>
              </a:ext>
            </a:extLst>
          </p:cNvPr>
          <p:cNvCxnSpPr/>
          <p:nvPr/>
        </p:nvCxnSpPr>
        <p:spPr bwMode="auto">
          <a:xfrm rot="10800000">
            <a:off x="5434013" y="1647825"/>
            <a:ext cx="5302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8" name="Arc 97">
            <a:extLst>
              <a:ext uri="{FF2B5EF4-FFF2-40B4-BE49-F238E27FC236}">
                <a16:creationId xmlns:a16="http://schemas.microsoft.com/office/drawing/2014/main" id="{B90A73E9-75F6-4BFD-8F93-184E0BC44A43}"/>
              </a:ext>
            </a:extLst>
          </p:cNvPr>
          <p:cNvSpPr/>
          <p:nvPr/>
        </p:nvSpPr>
        <p:spPr bwMode="auto">
          <a:xfrm>
            <a:off x="2189163" y="1038225"/>
            <a:ext cx="4460875" cy="457200"/>
          </a:xfrm>
          <a:prstGeom prst="arc">
            <a:avLst>
              <a:gd name="adj1" fmla="val 10681875"/>
              <a:gd name="adj2" fmla="val 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en-US" dirty="0"/>
          </a:p>
        </p:txBody>
      </p:sp>
      <p:cxnSp>
        <p:nvCxnSpPr>
          <p:cNvPr id="99" name="Straight Connector 98">
            <a:extLst>
              <a:ext uri="{FF2B5EF4-FFF2-40B4-BE49-F238E27FC236}">
                <a16:creationId xmlns:a16="http://schemas.microsoft.com/office/drawing/2014/main" id="{232C1B8E-B092-4E50-8AF0-EB88F580A9BB}"/>
              </a:ext>
            </a:extLst>
          </p:cNvPr>
          <p:cNvCxnSpPr/>
          <p:nvPr/>
        </p:nvCxnSpPr>
        <p:spPr bwMode="auto">
          <a:xfrm rot="16200000" flipH="1">
            <a:off x="7357269" y="2056606"/>
            <a:ext cx="533400" cy="3254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Straight Connector 99">
            <a:extLst>
              <a:ext uri="{FF2B5EF4-FFF2-40B4-BE49-F238E27FC236}">
                <a16:creationId xmlns:a16="http://schemas.microsoft.com/office/drawing/2014/main" id="{C8BF9367-6710-42A5-B3E2-21D35E219B8C}"/>
              </a:ext>
            </a:extLst>
          </p:cNvPr>
          <p:cNvCxnSpPr>
            <a:endCxn id="79" idx="0"/>
          </p:cNvCxnSpPr>
          <p:nvPr/>
        </p:nvCxnSpPr>
        <p:spPr bwMode="auto">
          <a:xfrm rot="16200000" flipH="1">
            <a:off x="2163763" y="2135187"/>
            <a:ext cx="457200" cy="2444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Straight Connector 100">
            <a:extLst>
              <a:ext uri="{FF2B5EF4-FFF2-40B4-BE49-F238E27FC236}">
                <a16:creationId xmlns:a16="http://schemas.microsoft.com/office/drawing/2014/main" id="{E7A0A072-FAAD-47D8-955B-5D6D7CBD3DC2}"/>
              </a:ext>
            </a:extLst>
          </p:cNvPr>
          <p:cNvCxnSpPr/>
          <p:nvPr/>
        </p:nvCxnSpPr>
        <p:spPr bwMode="auto">
          <a:xfrm rot="16200000" flipH="1">
            <a:off x="2731294" y="2897981"/>
            <a:ext cx="457200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>
            <a:extLst>
              <a:ext uri="{FF2B5EF4-FFF2-40B4-BE49-F238E27FC236}">
                <a16:creationId xmlns:a16="http://schemas.microsoft.com/office/drawing/2014/main" id="{23022451-041E-4133-9760-F9A332ED7B66}"/>
              </a:ext>
            </a:extLst>
          </p:cNvPr>
          <p:cNvCxnSpPr/>
          <p:nvPr/>
        </p:nvCxnSpPr>
        <p:spPr bwMode="auto">
          <a:xfrm rot="10800000" flipV="1">
            <a:off x="2838450" y="1876425"/>
            <a:ext cx="3163888" cy="7731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>
            <a:extLst>
              <a:ext uri="{FF2B5EF4-FFF2-40B4-BE49-F238E27FC236}">
                <a16:creationId xmlns:a16="http://schemas.microsoft.com/office/drawing/2014/main" id="{4211E421-CFCF-42C6-8475-29D5CC86F765}"/>
              </a:ext>
            </a:extLst>
          </p:cNvPr>
          <p:cNvCxnSpPr/>
          <p:nvPr/>
        </p:nvCxnSpPr>
        <p:spPr bwMode="auto">
          <a:xfrm rot="16200000" flipH="1">
            <a:off x="4897437" y="2078038"/>
            <a:ext cx="504825" cy="4064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4" name="Straight Connector 103">
            <a:extLst>
              <a:ext uri="{FF2B5EF4-FFF2-40B4-BE49-F238E27FC236}">
                <a16:creationId xmlns:a16="http://schemas.microsoft.com/office/drawing/2014/main" id="{547DF44D-7FAF-4413-B5FE-7BD2C00E43FF}"/>
              </a:ext>
            </a:extLst>
          </p:cNvPr>
          <p:cNvCxnSpPr/>
          <p:nvPr/>
        </p:nvCxnSpPr>
        <p:spPr bwMode="auto">
          <a:xfrm rot="5400000">
            <a:off x="3483769" y="2518569"/>
            <a:ext cx="1143000" cy="1635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>
            <a:extLst>
              <a:ext uri="{FF2B5EF4-FFF2-40B4-BE49-F238E27FC236}">
                <a16:creationId xmlns:a16="http://schemas.microsoft.com/office/drawing/2014/main" id="{3EC55346-0EAB-4F6C-9A9D-D855121B3243}"/>
              </a:ext>
            </a:extLst>
          </p:cNvPr>
          <p:cNvCxnSpPr/>
          <p:nvPr/>
        </p:nvCxnSpPr>
        <p:spPr bwMode="auto">
          <a:xfrm rot="16200000" flipH="1">
            <a:off x="5362576" y="2938462"/>
            <a:ext cx="304800" cy="1619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6" name="Straight Connector 105">
            <a:extLst>
              <a:ext uri="{FF2B5EF4-FFF2-40B4-BE49-F238E27FC236}">
                <a16:creationId xmlns:a16="http://schemas.microsoft.com/office/drawing/2014/main" id="{10E7F57F-EEA3-457A-AFD0-D324D7DDD99D}"/>
              </a:ext>
            </a:extLst>
          </p:cNvPr>
          <p:cNvCxnSpPr/>
          <p:nvPr/>
        </p:nvCxnSpPr>
        <p:spPr bwMode="auto">
          <a:xfrm rot="10800000" flipV="1">
            <a:off x="4217988" y="2790825"/>
            <a:ext cx="811212" cy="5445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7" name="Straight Connector 106">
            <a:extLst>
              <a:ext uri="{FF2B5EF4-FFF2-40B4-BE49-F238E27FC236}">
                <a16:creationId xmlns:a16="http://schemas.microsoft.com/office/drawing/2014/main" id="{307C81AC-E4A8-49FA-BAF8-4B5AF5A7BD26}"/>
              </a:ext>
            </a:extLst>
          </p:cNvPr>
          <p:cNvCxnSpPr>
            <a:stCxn id="89125" idx="5"/>
          </p:cNvCxnSpPr>
          <p:nvPr/>
        </p:nvCxnSpPr>
        <p:spPr bwMode="auto">
          <a:xfrm rot="16200000" flipH="1">
            <a:off x="3234531" y="1535907"/>
            <a:ext cx="1470025" cy="228123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>
            <a:extLst>
              <a:ext uri="{FF2B5EF4-FFF2-40B4-BE49-F238E27FC236}">
                <a16:creationId xmlns:a16="http://schemas.microsoft.com/office/drawing/2014/main" id="{5C2F259B-EB25-4AD2-80D0-9A4B8896D97B}"/>
              </a:ext>
            </a:extLst>
          </p:cNvPr>
          <p:cNvCxnSpPr>
            <a:stCxn id="89" idx="2"/>
          </p:cNvCxnSpPr>
          <p:nvPr/>
        </p:nvCxnSpPr>
        <p:spPr bwMode="auto">
          <a:xfrm rot="16200000" flipH="1">
            <a:off x="7421562" y="3551238"/>
            <a:ext cx="1458913" cy="24288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9" name="Straight Connector 108">
            <a:extLst>
              <a:ext uri="{FF2B5EF4-FFF2-40B4-BE49-F238E27FC236}">
                <a16:creationId xmlns:a16="http://schemas.microsoft.com/office/drawing/2014/main" id="{04618DE4-F705-41C4-BCDB-DCCDABE4387B}"/>
              </a:ext>
            </a:extLst>
          </p:cNvPr>
          <p:cNvCxnSpPr/>
          <p:nvPr/>
        </p:nvCxnSpPr>
        <p:spPr bwMode="auto">
          <a:xfrm rot="5400000">
            <a:off x="6410325" y="3101975"/>
            <a:ext cx="1535113" cy="12176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Straight Connector 109">
            <a:extLst>
              <a:ext uri="{FF2B5EF4-FFF2-40B4-BE49-F238E27FC236}">
                <a16:creationId xmlns:a16="http://schemas.microsoft.com/office/drawing/2014/main" id="{80FA8B1E-81C2-408C-938A-56C588186A8D}"/>
              </a:ext>
            </a:extLst>
          </p:cNvPr>
          <p:cNvCxnSpPr>
            <a:stCxn id="89" idx="1"/>
          </p:cNvCxnSpPr>
          <p:nvPr/>
        </p:nvCxnSpPr>
        <p:spPr bwMode="auto">
          <a:xfrm rot="10800000" flipV="1">
            <a:off x="6407150" y="2714625"/>
            <a:ext cx="1298575" cy="46831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1" name="Straight Connector 110">
            <a:extLst>
              <a:ext uri="{FF2B5EF4-FFF2-40B4-BE49-F238E27FC236}">
                <a16:creationId xmlns:a16="http://schemas.microsoft.com/office/drawing/2014/main" id="{25306542-12F5-451F-8098-164ADED49913}"/>
              </a:ext>
            </a:extLst>
          </p:cNvPr>
          <p:cNvCxnSpPr>
            <a:endCxn id="80" idx="3"/>
          </p:cNvCxnSpPr>
          <p:nvPr/>
        </p:nvCxnSpPr>
        <p:spPr bwMode="auto">
          <a:xfrm rot="10800000" flipV="1">
            <a:off x="5676900" y="2028825"/>
            <a:ext cx="830263" cy="6096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Straight Connector 111">
            <a:extLst>
              <a:ext uri="{FF2B5EF4-FFF2-40B4-BE49-F238E27FC236}">
                <a16:creationId xmlns:a16="http://schemas.microsoft.com/office/drawing/2014/main" id="{763AA4A5-CD44-4EAC-9B63-7ECE3304B27E}"/>
              </a:ext>
            </a:extLst>
          </p:cNvPr>
          <p:cNvCxnSpPr/>
          <p:nvPr/>
        </p:nvCxnSpPr>
        <p:spPr bwMode="auto">
          <a:xfrm>
            <a:off x="5297488" y="1884363"/>
            <a:ext cx="2433637" cy="6858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125" name="Oval 34">
            <a:extLst>
              <a:ext uri="{FF2B5EF4-FFF2-40B4-BE49-F238E27FC236}">
                <a16:creationId xmlns:a16="http://schemas.microsoft.com/office/drawing/2014/main" id="{053FABA5-5F28-4C6E-83A7-D0F22D66B4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35063" y="1266825"/>
            <a:ext cx="1984375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6" name="Oval 34">
            <a:extLst>
              <a:ext uri="{FF2B5EF4-FFF2-40B4-BE49-F238E27FC236}">
                <a16:creationId xmlns:a16="http://schemas.microsoft.com/office/drawing/2014/main" id="{8F2C881C-53F5-49CB-B1D8-27DE47241A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87738" y="1266825"/>
            <a:ext cx="1982787" cy="790575"/>
          </a:xfrm>
          <a:prstGeom prst="ellipse">
            <a:avLst/>
          </a:prstGeom>
          <a:solidFill>
            <a:schemeClr val="accent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Tier 1 ISP</a:t>
            </a:r>
            <a:endParaRPr lang="en-US" altLang="en-US"/>
          </a:p>
        </p:txBody>
      </p:sp>
      <p:sp>
        <p:nvSpPr>
          <p:cNvPr id="89127" name="Oval 34">
            <a:extLst>
              <a:ext uri="{FF2B5EF4-FFF2-40B4-BE49-F238E27FC236}">
                <a16:creationId xmlns:a16="http://schemas.microsoft.com/office/drawing/2014/main" id="{0C7F1DEF-3B80-4AF2-970F-62C3B3074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1266825"/>
            <a:ext cx="2108200" cy="838200"/>
          </a:xfrm>
          <a:prstGeom prst="ellipse">
            <a:avLst/>
          </a:prstGeom>
          <a:solidFill>
            <a:srgbClr val="00206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chemeClr val="bg1"/>
                </a:solidFill>
              </a:rPr>
              <a:t>Google</a:t>
            </a:r>
            <a:endParaRPr lang="en-US" altLang="en-US"/>
          </a:p>
        </p:txBody>
      </p:sp>
      <p:sp>
        <p:nvSpPr>
          <p:cNvPr id="89128" name="Oval 33">
            <a:extLst>
              <a:ext uri="{FF2B5EF4-FFF2-40B4-BE49-F238E27FC236}">
                <a16:creationId xmlns:a16="http://schemas.microsoft.com/office/drawing/2014/main" id="{41E74B5C-A2C2-46E5-BB51-7A2C6DAC9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46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29" name="Oval 33">
            <a:extLst>
              <a:ext uri="{FF2B5EF4-FFF2-40B4-BE49-F238E27FC236}">
                <a16:creationId xmlns:a16="http://schemas.microsoft.com/office/drawing/2014/main" id="{58EA468E-7FBB-4804-9F21-C466857B50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29200" y="3095625"/>
            <a:ext cx="1982788" cy="790575"/>
          </a:xfrm>
          <a:prstGeom prst="ellipse">
            <a:avLst/>
          </a:prstGeom>
          <a:solidFill>
            <a:schemeClr val="hlink"/>
          </a:solidFill>
          <a:ln w="9525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>
                <a:solidFill>
                  <a:srgbClr val="808080"/>
                </a:solidFill>
              </a:rPr>
              <a:t>Regional ISP</a:t>
            </a:r>
          </a:p>
        </p:txBody>
      </p:sp>
      <p:sp>
        <p:nvSpPr>
          <p:cNvPr id="89130" name="Oval 76">
            <a:extLst>
              <a:ext uri="{FF2B5EF4-FFF2-40B4-BE49-F238E27FC236}">
                <a16:creationId xmlns:a16="http://schemas.microsoft.com/office/drawing/2014/main" id="{3919D935-E9D4-412F-AD0D-56E9BE5634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27238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1" name="Oval 76">
            <a:extLst>
              <a:ext uri="{FF2B5EF4-FFF2-40B4-BE49-F238E27FC236}">
                <a16:creationId xmlns:a16="http://schemas.microsoft.com/office/drawing/2014/main" id="{BAD9BEDB-9E4E-4C21-953A-CEC1B6E5CB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410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2" name="Oval 76">
            <a:extLst>
              <a:ext uri="{FF2B5EF4-FFF2-40B4-BE49-F238E27FC236}">
                <a16:creationId xmlns:a16="http://schemas.microsoft.com/office/drawing/2014/main" id="{4929540E-1AFC-4516-95CA-8CAC36D471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21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3" name="Oval 76">
            <a:extLst>
              <a:ext uri="{FF2B5EF4-FFF2-40B4-BE49-F238E27FC236}">
                <a16:creationId xmlns:a16="http://schemas.microsoft.com/office/drawing/2014/main" id="{C23E0C1A-8A76-4E19-9300-9E0E3D9EF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46650" y="4391025"/>
            <a:ext cx="846138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4" name="Oval 76">
            <a:extLst>
              <a:ext uri="{FF2B5EF4-FFF2-40B4-BE49-F238E27FC236}">
                <a16:creationId xmlns:a16="http://schemas.microsoft.com/office/drawing/2014/main" id="{69CFDD31-E795-4523-A754-454F84A9E1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3513" y="4391025"/>
            <a:ext cx="846137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5" name="Oval 76">
            <a:extLst>
              <a:ext uri="{FF2B5EF4-FFF2-40B4-BE49-F238E27FC236}">
                <a16:creationId xmlns:a16="http://schemas.microsoft.com/office/drawing/2014/main" id="{15575A7A-8F4F-49E8-9D95-19608142C8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00375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6" name="Oval 76">
            <a:extLst>
              <a:ext uri="{FF2B5EF4-FFF2-40B4-BE49-F238E27FC236}">
                <a16:creationId xmlns:a16="http://schemas.microsoft.com/office/drawing/2014/main" id="{60CE8CAF-EF32-4F71-8E5B-5AADA40B0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4513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  <p:sp>
        <p:nvSpPr>
          <p:cNvPr id="89137" name="Oval 76">
            <a:extLst>
              <a:ext uri="{FF2B5EF4-FFF2-40B4-BE49-F238E27FC236}">
                <a16:creationId xmlns:a16="http://schemas.microsoft.com/office/drawing/2014/main" id="{D9371797-8168-4729-AB31-D90564A56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67650" y="4391025"/>
            <a:ext cx="844550" cy="6318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600"/>
              <a:t>access</a:t>
            </a:r>
          </a:p>
          <a:p>
            <a:pPr algn="ctr"/>
            <a:r>
              <a:rPr lang="en-US" altLang="en-US" sz="1600"/>
              <a:t>ISP</a:t>
            </a:r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Footer Placeholder 2">
            <a:extLst>
              <a:ext uri="{FF2B5EF4-FFF2-40B4-BE49-F238E27FC236}">
                <a16:creationId xmlns:a16="http://schemas.microsoft.com/office/drawing/2014/main" id="{889DD4B9-799B-4AD6-BED7-11568EF1973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1138" name="Picture 121" descr="underline_base">
            <a:extLst>
              <a:ext uri="{FF2B5EF4-FFF2-40B4-BE49-F238E27FC236}">
                <a16:creationId xmlns:a16="http://schemas.microsoft.com/office/drawing/2014/main" id="{9349A3E9-AD6B-46A2-AA18-39522F6146F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438" y="914400"/>
            <a:ext cx="5027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39" name="Picture 313">
            <a:extLst>
              <a:ext uri="{FF2B5EF4-FFF2-40B4-BE49-F238E27FC236}">
                <a16:creationId xmlns:a16="http://schemas.microsoft.com/office/drawing/2014/main" id="{C7513939-4551-41E0-A9C1-136CE3497C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0075" y="1452563"/>
            <a:ext cx="8385175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0" name="Rectangle 2">
            <a:extLst>
              <a:ext uri="{FF2B5EF4-FFF2-40B4-BE49-F238E27FC236}">
                <a16:creationId xmlns:a16="http://schemas.microsoft.com/office/drawing/2014/main" id="{51F452AA-EC06-4251-B5CB-155B7DE969A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333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Tier-1 ISP: e.g., Sprint</a:t>
            </a:r>
          </a:p>
        </p:txBody>
      </p:sp>
      <p:sp>
        <p:nvSpPr>
          <p:cNvPr id="91141" name="Slide Number Placeholder 3">
            <a:extLst>
              <a:ext uri="{FF2B5EF4-FFF2-40B4-BE49-F238E27FC236}">
                <a16:creationId xmlns:a16="http://schemas.microsoft.com/office/drawing/2014/main" id="{74F93A4C-A3CF-43EA-90CA-A136BC02B4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A6D5258-70ED-472B-B0E1-774B5C84C0AF}" type="slidenum">
              <a:rPr lang="en-US" altLang="en-US" sz="1200">
                <a:latin typeface="Tahoma" panose="020B0604030504040204" pitchFamily="34" charset="0"/>
              </a:rPr>
              <a:pPr/>
              <a:t>41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23004C51-6F29-4309-97E7-42270C2E5501}"/>
              </a:ext>
            </a:extLst>
          </p:cNvPr>
          <p:cNvGrpSpPr>
            <a:grpSpLocks/>
          </p:cNvGrpSpPr>
          <p:nvPr/>
        </p:nvGrpSpPr>
        <p:grpSpPr bwMode="auto">
          <a:xfrm>
            <a:off x="1371600" y="1725613"/>
            <a:ext cx="3863975" cy="3017837"/>
            <a:chOff x="1371600" y="1725614"/>
            <a:chExt cx="3863976" cy="3017838"/>
          </a:xfrm>
        </p:grpSpPr>
        <p:grpSp>
          <p:nvGrpSpPr>
            <p:cNvPr id="91143" name="Group 187">
              <a:extLst>
                <a:ext uri="{FF2B5EF4-FFF2-40B4-BE49-F238E27FC236}">
                  <a16:creationId xmlns:a16="http://schemas.microsoft.com/office/drawing/2014/main" id="{48B475F5-37E4-4040-AA05-80886737A2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71600" y="1725614"/>
              <a:ext cx="3863976" cy="3017838"/>
              <a:chOff x="864" y="1087"/>
              <a:chExt cx="2434" cy="1901"/>
            </a:xfrm>
          </p:grpSpPr>
          <p:sp>
            <p:nvSpPr>
              <p:cNvPr id="91194" name="Rectangle 202">
                <a:extLst>
                  <a:ext uri="{FF2B5EF4-FFF2-40B4-BE49-F238E27FC236}">
                    <a16:creationId xmlns:a16="http://schemas.microsoft.com/office/drawing/2014/main" id="{2B4061A9-B4D6-40A9-B07F-8FB8B7B7E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" y="1103"/>
                <a:ext cx="1560" cy="188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195" name="Line 205">
                <a:extLst>
                  <a:ext uri="{FF2B5EF4-FFF2-40B4-BE49-F238E27FC236}">
                    <a16:creationId xmlns:a16="http://schemas.microsoft.com/office/drawing/2014/main" id="{F4DC38B6-ECD9-4B23-9535-B647C724A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1945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6" name="Line 206">
                <a:extLst>
                  <a:ext uri="{FF2B5EF4-FFF2-40B4-BE49-F238E27FC236}">
                    <a16:creationId xmlns:a16="http://schemas.microsoft.com/office/drawing/2014/main" id="{1B716183-7DF7-4215-97FC-28D0F2FDE5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408" y="2028"/>
                <a:ext cx="282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97" name="Text Box 207">
                <a:extLst>
                  <a:ext uri="{FF2B5EF4-FFF2-40B4-BE49-F238E27FC236}">
                    <a16:creationId xmlns:a16="http://schemas.microsoft.com/office/drawing/2014/main" id="{ABB9BE9D-DB52-45A3-99DE-7EC71700F2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flipH="1">
                <a:off x="1336" y="1789"/>
                <a:ext cx="229" cy="28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198" name="Group 208">
                <a:extLst>
                  <a:ext uri="{FF2B5EF4-FFF2-40B4-BE49-F238E27FC236}">
                    <a16:creationId xmlns:a16="http://schemas.microsoft.com/office/drawing/2014/main" id="{D8647397-1DB2-49E4-89FA-C50EC609F4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1617" y="2063"/>
                <a:ext cx="775" cy="284"/>
                <a:chOff x="2927" y="2500"/>
                <a:chExt cx="949" cy="332"/>
              </a:xfrm>
            </p:grpSpPr>
            <p:sp>
              <p:nvSpPr>
                <p:cNvPr id="91227" name="Line 209">
                  <a:extLst>
                    <a:ext uri="{FF2B5EF4-FFF2-40B4-BE49-F238E27FC236}">
                      <a16:creationId xmlns:a16="http://schemas.microsoft.com/office/drawing/2014/main" id="{0EAFF591-9D5F-4E78-8EC3-3B17DE02FD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927" y="2515"/>
                  <a:ext cx="236" cy="31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8" name="Line 210">
                  <a:extLst>
                    <a:ext uri="{FF2B5EF4-FFF2-40B4-BE49-F238E27FC236}">
                      <a16:creationId xmlns:a16="http://schemas.microsoft.com/office/drawing/2014/main" id="{E107402A-7C16-4543-A5F6-CA73F391A7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09" y="2500"/>
                  <a:ext cx="201" cy="332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9" name="Line 211">
                  <a:extLst>
                    <a:ext uri="{FF2B5EF4-FFF2-40B4-BE49-F238E27FC236}">
                      <a16:creationId xmlns:a16="http://schemas.microsoft.com/office/drawing/2014/main" id="{02F6BA60-5613-4B3F-8A07-7399FA68E2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15" y="2500"/>
                  <a:ext cx="561" cy="324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99" name="Line 212">
                <a:extLst>
                  <a:ext uri="{FF2B5EF4-FFF2-40B4-BE49-F238E27FC236}">
                    <a16:creationId xmlns:a16="http://schemas.microsoft.com/office/drawing/2014/main" id="{71EA5469-6A52-49FE-8EAC-0D2C37F977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1819" y="1533"/>
                <a:ext cx="0" cy="35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0" name="Line 213">
                <a:extLst>
                  <a:ext uri="{FF2B5EF4-FFF2-40B4-BE49-F238E27FC236}">
                    <a16:creationId xmlns:a16="http://schemas.microsoft.com/office/drawing/2014/main" id="{3520FD1C-7D95-4BEB-B202-F2665CA28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587" y="2081"/>
                <a:ext cx="193" cy="266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1" name="Line 214">
                <a:extLst>
                  <a:ext uri="{FF2B5EF4-FFF2-40B4-BE49-F238E27FC236}">
                    <a16:creationId xmlns:a16="http://schemas.microsoft.com/office/drawing/2014/main" id="{88CDF9DA-5259-443E-AF7C-DD07262F7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18" y="2068"/>
                <a:ext cx="164" cy="28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2" name="Line 215">
                <a:extLst>
                  <a:ext uri="{FF2B5EF4-FFF2-40B4-BE49-F238E27FC236}">
                    <a16:creationId xmlns:a16="http://schemas.microsoft.com/office/drawing/2014/main" id="{65B141B1-DA03-4783-B960-6CE4CED718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04" y="2068"/>
                <a:ext cx="459" cy="277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3" name="Text Box 272">
                <a:extLst>
                  <a:ext uri="{FF2B5EF4-FFF2-40B4-BE49-F238E27FC236}">
                    <a16:creationId xmlns:a16="http://schemas.microsoft.com/office/drawing/2014/main" id="{5B1D2765-6B91-4FD2-8A35-737F63C622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83" y="2691"/>
                <a:ext cx="1142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to/from customers</a:t>
                </a:r>
              </a:p>
            </p:txBody>
          </p:sp>
          <p:sp>
            <p:nvSpPr>
              <p:cNvPr id="91204" name="Text Box 273">
                <a:extLst>
                  <a:ext uri="{FF2B5EF4-FFF2-40B4-BE49-F238E27FC236}">
                    <a16:creationId xmlns:a16="http://schemas.microsoft.com/office/drawing/2014/main" id="{386B63B2-8694-4645-82F9-D718D3FF82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62" y="1699"/>
                <a:ext cx="541" cy="2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peering</a:t>
                </a:r>
              </a:p>
            </p:txBody>
          </p:sp>
          <p:sp>
            <p:nvSpPr>
              <p:cNvPr id="91205" name="Text Box 274">
                <a:extLst>
                  <a:ext uri="{FF2B5EF4-FFF2-40B4-BE49-F238E27FC236}">
                    <a16:creationId xmlns:a16="http://schemas.microsoft.com/office/drawing/2014/main" id="{51774FC1-3ADC-43F6-9076-748BF0F46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6" y="1367"/>
                <a:ext cx="1141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600"/>
                  <a:t> to/from backbone</a:t>
                </a:r>
              </a:p>
            </p:txBody>
          </p:sp>
          <p:sp>
            <p:nvSpPr>
              <p:cNvPr id="91206" name="Rectangle 275">
                <a:extLst>
                  <a:ext uri="{FF2B5EF4-FFF2-40B4-BE49-F238E27FC236}">
                    <a16:creationId xmlns:a16="http://schemas.microsoft.com/office/drawing/2014/main" id="{6317BDD4-7A00-49C1-A39D-316412E68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" y="1139"/>
                <a:ext cx="1447" cy="1774"/>
              </a:xfrm>
              <a:prstGeom prst="rect">
                <a:avLst/>
              </a:prstGeom>
              <a:noFill/>
              <a:ln w="9525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91207" name="Line 290">
                <a:extLst>
                  <a:ext uri="{FF2B5EF4-FFF2-40B4-BE49-F238E27FC236}">
                    <a16:creationId xmlns:a16="http://schemas.microsoft.com/office/drawing/2014/main" id="{BC91558D-DC5B-48F2-AE4A-C2D1BB5B10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2226" y="1559"/>
                <a:ext cx="0" cy="35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8" name="Line 292">
                <a:extLst>
                  <a:ext uri="{FF2B5EF4-FFF2-40B4-BE49-F238E27FC236}">
                    <a16:creationId xmlns:a16="http://schemas.microsoft.com/office/drawing/2014/main" id="{290D0F92-F249-4901-8069-164169ABF6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1948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09" name="Line 293">
                <a:extLst>
                  <a:ext uri="{FF2B5EF4-FFF2-40B4-BE49-F238E27FC236}">
                    <a16:creationId xmlns:a16="http://schemas.microsoft.com/office/drawing/2014/main" id="{DBAA4604-4254-4438-8CF6-B9370FBA20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60" y="2030"/>
                <a:ext cx="360" cy="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0" name="Text Box 294">
                <a:extLst>
                  <a:ext uri="{FF2B5EF4-FFF2-40B4-BE49-F238E27FC236}">
                    <a16:creationId xmlns:a16="http://schemas.microsoft.com/office/drawing/2014/main" id="{A9E303EE-37A3-4AA2-9188-58116C0F1F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0" y="1790"/>
                <a:ext cx="290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1" name="Group 296">
                <a:extLst>
                  <a:ext uri="{FF2B5EF4-FFF2-40B4-BE49-F238E27FC236}">
                    <a16:creationId xmlns:a16="http://schemas.microsoft.com/office/drawing/2014/main" id="{F77D72D8-9486-4D57-948C-D0B8277816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6" y="2519"/>
                <a:ext cx="83" cy="167"/>
                <a:chOff x="4467" y="2745"/>
                <a:chExt cx="96" cy="345"/>
              </a:xfrm>
            </p:grpSpPr>
            <p:sp>
              <p:nvSpPr>
                <p:cNvPr id="91225" name="Line 297">
                  <a:extLst>
                    <a:ext uri="{FF2B5EF4-FFF2-40B4-BE49-F238E27FC236}">
                      <a16:creationId xmlns:a16="http://schemas.microsoft.com/office/drawing/2014/main" id="{FAE0BF67-7540-4A8F-81DA-D90342A47E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6" name="Line 298">
                  <a:extLst>
                    <a:ext uri="{FF2B5EF4-FFF2-40B4-BE49-F238E27FC236}">
                      <a16:creationId xmlns:a16="http://schemas.microsoft.com/office/drawing/2014/main" id="{2FB3F845-50FB-4BF3-93AC-7A56FEB3CD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2" name="Text Box 299">
                <a:extLst>
                  <a:ext uri="{FF2B5EF4-FFF2-40B4-BE49-F238E27FC236}">
                    <a16:creationId xmlns:a16="http://schemas.microsoft.com/office/drawing/2014/main" id="{2EDDB6B1-E71E-4745-9C0F-FB37A23251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2242" y="2497"/>
                <a:ext cx="238" cy="2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3" name="Group 301">
                <a:extLst>
                  <a:ext uri="{FF2B5EF4-FFF2-40B4-BE49-F238E27FC236}">
                    <a16:creationId xmlns:a16="http://schemas.microsoft.com/office/drawing/2014/main" id="{2C509F0B-C201-44E0-B4E9-B9198C8667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77" y="2528"/>
                <a:ext cx="84" cy="167"/>
                <a:chOff x="4467" y="2745"/>
                <a:chExt cx="96" cy="345"/>
              </a:xfrm>
            </p:grpSpPr>
            <p:sp>
              <p:nvSpPr>
                <p:cNvPr id="91223" name="Line 302">
                  <a:extLst>
                    <a:ext uri="{FF2B5EF4-FFF2-40B4-BE49-F238E27FC236}">
                      <a16:creationId xmlns:a16="http://schemas.microsoft.com/office/drawing/2014/main" id="{DF83B778-5537-488E-8A29-04915D0ED7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4" name="Line 303">
                  <a:extLst>
                    <a:ext uri="{FF2B5EF4-FFF2-40B4-BE49-F238E27FC236}">
                      <a16:creationId xmlns:a16="http://schemas.microsoft.com/office/drawing/2014/main" id="{1CBDD811-C303-4D75-BE5F-6FA3E3392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4" name="Text Box 304">
                <a:extLst>
                  <a:ext uri="{FF2B5EF4-FFF2-40B4-BE49-F238E27FC236}">
                    <a16:creationId xmlns:a16="http://schemas.microsoft.com/office/drawing/2014/main" id="{DDB022F6-C131-4CA6-9D58-289E2AC1FB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837" y="2491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grpSp>
            <p:nvGrpSpPr>
              <p:cNvPr id="91215" name="Group 306">
                <a:extLst>
                  <a:ext uri="{FF2B5EF4-FFF2-40B4-BE49-F238E27FC236}">
                    <a16:creationId xmlns:a16="http://schemas.microsoft.com/office/drawing/2014/main" id="{407E1BF3-41C5-48E9-8DFB-8B9B6F53BA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545" y="2526"/>
                <a:ext cx="92" cy="167"/>
                <a:chOff x="4467" y="2745"/>
                <a:chExt cx="96" cy="345"/>
              </a:xfrm>
            </p:grpSpPr>
            <p:sp>
              <p:nvSpPr>
                <p:cNvPr id="91221" name="Line 307">
                  <a:extLst>
                    <a:ext uri="{FF2B5EF4-FFF2-40B4-BE49-F238E27FC236}">
                      <a16:creationId xmlns:a16="http://schemas.microsoft.com/office/drawing/2014/main" id="{F6AE7511-4F84-4586-9F75-5552B217C6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294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222" name="Line 308">
                  <a:extLst>
                    <a:ext uri="{FF2B5EF4-FFF2-40B4-BE49-F238E27FC236}">
                      <a16:creationId xmlns:a16="http://schemas.microsoft.com/office/drawing/2014/main" id="{BE16D7E5-57B3-4ED0-803B-F3FBAD53E3B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4390" y="2918"/>
                  <a:ext cx="345" cy="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216" name="Text Box 309">
                <a:extLst>
                  <a:ext uri="{FF2B5EF4-FFF2-40B4-BE49-F238E27FC236}">
                    <a16:creationId xmlns:a16="http://schemas.microsoft.com/office/drawing/2014/main" id="{D4A75244-160D-4A37-803D-C13AEFF3FD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16200000" flipH="1">
                <a:off x="1407" y="2492"/>
                <a:ext cx="239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r>
                  <a:rPr lang="en-US" altLang="en-US">
                    <a:latin typeface="Times New Roman" panose="02020603050405020304" pitchFamily="18" charset="0"/>
                  </a:rPr>
                  <a:t>…</a:t>
                </a:r>
              </a:p>
            </p:txBody>
          </p:sp>
          <p:sp>
            <p:nvSpPr>
              <p:cNvPr id="91217" name="Text Box 310">
                <a:extLst>
                  <a:ext uri="{FF2B5EF4-FFF2-40B4-BE49-F238E27FC236}">
                    <a16:creationId xmlns:a16="http://schemas.microsoft.com/office/drawing/2014/main" id="{9479A9A4-0A10-4C87-9DD2-B109A278ED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7" y="1179"/>
                <a:ext cx="1282" cy="1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eaLnBrk="1" hangingPunct="1"/>
                <a:r>
                  <a:rPr lang="en-US" altLang="en-US" sz="1400">
                    <a:solidFill>
                      <a:srgbClr val="FF0000"/>
                    </a:solidFill>
                  </a:rPr>
                  <a:t>POP: point-of-presence</a:t>
                </a:r>
              </a:p>
            </p:txBody>
          </p:sp>
          <p:sp>
            <p:nvSpPr>
              <p:cNvPr id="91218" name="Line 148">
                <a:extLst>
                  <a:ext uri="{FF2B5EF4-FFF2-40B4-BE49-F238E27FC236}">
                    <a16:creationId xmlns:a16="http://schemas.microsoft.com/office/drawing/2014/main" id="{46DA24B2-54A6-4BBD-9CBD-357C6A1F25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92" y="1948"/>
                <a:ext cx="0" cy="86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19" name="Line 184">
                <a:extLst>
                  <a:ext uri="{FF2B5EF4-FFF2-40B4-BE49-F238E27FC236}">
                    <a16:creationId xmlns:a16="http://schemas.microsoft.com/office/drawing/2014/main" id="{8F036C02-5E6D-4C43-BF7B-D8694F7F35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98" y="2402"/>
                <a:ext cx="0" cy="9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220" name="Freeform 186">
                <a:extLst>
                  <a:ext uri="{FF2B5EF4-FFF2-40B4-BE49-F238E27FC236}">
                    <a16:creationId xmlns:a16="http://schemas.microsoft.com/office/drawing/2014/main" id="{C5D752FF-A8EE-4181-A6E4-FB3D2111F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" y="1087"/>
                <a:ext cx="475" cy="1879"/>
              </a:xfrm>
              <a:custGeom>
                <a:avLst/>
                <a:gdLst>
                  <a:gd name="T0" fmla="*/ 0 w 475"/>
                  <a:gd name="T1" fmla="*/ 1224 h 1879"/>
                  <a:gd name="T2" fmla="*/ 475 w 475"/>
                  <a:gd name="T3" fmla="*/ 0 h 1879"/>
                  <a:gd name="T4" fmla="*/ 468 w 475"/>
                  <a:gd name="T5" fmla="*/ 1879 h 1879"/>
                  <a:gd name="T6" fmla="*/ 0 w 475"/>
                  <a:gd name="T7" fmla="*/ 1224 h 187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75"/>
                  <a:gd name="T13" fmla="*/ 0 h 1879"/>
                  <a:gd name="T14" fmla="*/ 475 w 475"/>
                  <a:gd name="T15" fmla="*/ 1879 h 187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75" h="1879">
                    <a:moveTo>
                      <a:pt x="0" y="1224"/>
                    </a:moveTo>
                    <a:lnTo>
                      <a:pt x="475" y="0"/>
                    </a:lnTo>
                    <a:lnTo>
                      <a:pt x="468" y="1879"/>
                    </a:lnTo>
                    <a:lnTo>
                      <a:pt x="0" y="1224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CC0000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44" name="Group 347">
              <a:extLst>
                <a:ext uri="{FF2B5EF4-FFF2-40B4-BE49-F238E27FC236}">
                  <a16:creationId xmlns:a16="http://schemas.microsoft.com/office/drawing/2014/main" id="{C48D66D3-7902-4EFE-87CB-471F8255BB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70624" y="3685767"/>
              <a:ext cx="544387" cy="333770"/>
              <a:chOff x="1871277" y="1576300"/>
              <a:chExt cx="1128371" cy="437860"/>
            </a:xfrm>
          </p:grpSpPr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4A4C7ACA-F3F5-4EE2-ACE5-E1CFA5046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42B83481-8D74-4609-98D9-08530BB68009}"/>
                  </a:ext>
                </a:extLst>
              </p:cNvPr>
              <p:cNvSpPr/>
              <p:nvPr/>
            </p:nvSpPr>
            <p:spPr bwMode="auto">
              <a:xfrm>
                <a:off x="1870583" y="173927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0" name="Oval 89">
                <a:extLst>
                  <a:ext uri="{FF2B5EF4-FFF2-40B4-BE49-F238E27FC236}">
                    <a16:creationId xmlns:a16="http://schemas.microsoft.com/office/drawing/2014/main" id="{0A71B7A1-952B-475C-A1EE-231F4F168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1" name="Freeform 90">
                <a:extLst>
                  <a:ext uri="{FF2B5EF4-FFF2-40B4-BE49-F238E27FC236}">
                    <a16:creationId xmlns:a16="http://schemas.microsoft.com/office/drawing/2014/main" id="{B9CCD417-9C5E-4B38-8A4D-F8236373F6AE}"/>
                  </a:ext>
                </a:extLst>
              </p:cNvPr>
              <p:cNvSpPr/>
              <p:nvPr/>
            </p:nvSpPr>
            <p:spPr bwMode="auto">
              <a:xfrm>
                <a:off x="2160144" y="167472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92" name="Freeform 91">
                <a:extLst>
                  <a:ext uri="{FF2B5EF4-FFF2-40B4-BE49-F238E27FC236}">
                    <a16:creationId xmlns:a16="http://schemas.microsoft.com/office/drawing/2014/main" id="{54B9193E-EB57-4082-9AB1-6E89EACD5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3" name="Freeform 92">
                <a:extLst>
                  <a:ext uri="{FF2B5EF4-FFF2-40B4-BE49-F238E27FC236}">
                    <a16:creationId xmlns:a16="http://schemas.microsoft.com/office/drawing/2014/main" id="{BCAF204A-7369-45C9-AAF9-8A2246E14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94" name="Freeform 93">
                <a:extLst>
                  <a:ext uri="{FF2B5EF4-FFF2-40B4-BE49-F238E27FC236}">
                    <a16:creationId xmlns:a16="http://schemas.microsoft.com/office/drawing/2014/main" id="{530CA385-5E13-4022-8377-857D4E81C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CBC0B1FE-454C-4552-ACDC-3F89C064258D}"/>
                  </a:ext>
                </a:extLst>
              </p:cNvPr>
              <p:cNvCxnSpPr>
                <a:cxnSpLocks noChangeShapeType="1"/>
                <a:endCxn id="9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96" name="Straight Connector 95">
                <a:extLst>
                  <a:ext uri="{FF2B5EF4-FFF2-40B4-BE49-F238E27FC236}">
                    <a16:creationId xmlns:a16="http://schemas.microsoft.com/office/drawing/2014/main" id="{A205BD2A-56A7-4168-8F4B-4CD01ABE29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5" name="Group 347">
              <a:extLst>
                <a:ext uri="{FF2B5EF4-FFF2-40B4-BE49-F238E27FC236}">
                  <a16:creationId xmlns:a16="http://schemas.microsoft.com/office/drawing/2014/main" id="{056B7D04-CFBD-47A1-80C5-F0CC56C67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15191" y="3680361"/>
              <a:ext cx="544387" cy="333770"/>
              <a:chOff x="1871277" y="1576300"/>
              <a:chExt cx="1128371" cy="437860"/>
            </a:xfrm>
          </p:grpSpPr>
          <p:sp>
            <p:nvSpPr>
              <p:cNvPr id="98" name="Oval 97">
                <a:extLst>
                  <a:ext uri="{FF2B5EF4-FFF2-40B4-BE49-F238E27FC236}">
                    <a16:creationId xmlns:a16="http://schemas.microsoft.com/office/drawing/2014/main" id="{1530D869-3713-492C-B576-0793A8702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99" name="Rectangle 98">
                <a:extLst>
                  <a:ext uri="{FF2B5EF4-FFF2-40B4-BE49-F238E27FC236}">
                    <a16:creationId xmlns:a16="http://schemas.microsoft.com/office/drawing/2014/main" id="{8CDA5A76-079C-41FC-B711-DE27D8A881B8}"/>
                  </a:ext>
                </a:extLst>
              </p:cNvPr>
              <p:cNvSpPr/>
              <p:nvPr/>
            </p:nvSpPr>
            <p:spPr bwMode="auto">
              <a:xfrm>
                <a:off x="1870156" y="1740124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999753AE-D9C0-4314-8810-7874F0EA4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Freeform 100">
                <a:extLst>
                  <a:ext uri="{FF2B5EF4-FFF2-40B4-BE49-F238E27FC236}">
                    <a16:creationId xmlns:a16="http://schemas.microsoft.com/office/drawing/2014/main" id="{B86FA664-3145-4861-B7AB-AC3C03E8E3AE}"/>
                  </a:ext>
                </a:extLst>
              </p:cNvPr>
              <p:cNvSpPr/>
              <p:nvPr/>
            </p:nvSpPr>
            <p:spPr bwMode="auto">
              <a:xfrm>
                <a:off x="2159717" y="1673481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Freeform 101">
                <a:extLst>
                  <a:ext uri="{FF2B5EF4-FFF2-40B4-BE49-F238E27FC236}">
                    <a16:creationId xmlns:a16="http://schemas.microsoft.com/office/drawing/2014/main" id="{D089A1AF-6053-42A3-95B0-63A4FECD9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6090C4BA-D980-4686-9597-1388CD22B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416C1E6E-58BD-4266-8D48-371DC7D72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5" name="Straight Connector 104">
                <a:extLst>
                  <a:ext uri="{FF2B5EF4-FFF2-40B4-BE49-F238E27FC236}">
                    <a16:creationId xmlns:a16="http://schemas.microsoft.com/office/drawing/2014/main" id="{13712F40-E334-423E-A4DA-F8141BDD71CA}"/>
                  </a:ext>
                </a:extLst>
              </p:cNvPr>
              <p:cNvCxnSpPr>
                <a:cxnSpLocks noChangeShapeType="1"/>
                <a:endCxn id="1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06271D60-F0BD-4A58-AAD2-63032A30B9D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6" name="Group 347">
              <a:extLst>
                <a:ext uri="{FF2B5EF4-FFF2-40B4-BE49-F238E27FC236}">
                  <a16:creationId xmlns:a16="http://schemas.microsoft.com/office/drawing/2014/main" id="{A13FBF4D-1B77-4C2E-9248-D698D4B674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56002" y="3682470"/>
              <a:ext cx="544387" cy="333770"/>
              <a:chOff x="1871277" y="1576300"/>
              <a:chExt cx="1128371" cy="437860"/>
            </a:xfrm>
          </p:grpSpPr>
          <p:sp>
            <p:nvSpPr>
              <p:cNvPr id="108" name="Oval 107">
                <a:extLst>
                  <a:ext uri="{FF2B5EF4-FFF2-40B4-BE49-F238E27FC236}">
                    <a16:creationId xmlns:a16="http://schemas.microsoft.com/office/drawing/2014/main" id="{B58B3367-DFF0-482E-8281-921C33083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9" name="Rectangle 108">
                <a:extLst>
                  <a:ext uri="{FF2B5EF4-FFF2-40B4-BE49-F238E27FC236}">
                    <a16:creationId xmlns:a16="http://schemas.microsoft.com/office/drawing/2014/main" id="{C2BF827C-A077-4307-B2CB-A08836046916}"/>
                  </a:ext>
                </a:extLst>
              </p:cNvPr>
              <p:cNvSpPr/>
              <p:nvPr/>
            </p:nvSpPr>
            <p:spPr bwMode="auto">
              <a:xfrm>
                <a:off x="1870937" y="1739439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0" name="Oval 109">
                <a:extLst>
                  <a:ext uri="{FF2B5EF4-FFF2-40B4-BE49-F238E27FC236}">
                    <a16:creationId xmlns:a16="http://schemas.microsoft.com/office/drawing/2014/main" id="{F9F2C100-D4E5-41F7-B831-F6BB4C235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BE9A6BE7-8395-4CF2-9F3A-565C9C437958}"/>
                  </a:ext>
                </a:extLst>
              </p:cNvPr>
              <p:cNvSpPr/>
              <p:nvPr/>
            </p:nvSpPr>
            <p:spPr bwMode="auto">
              <a:xfrm>
                <a:off x="2160498" y="1674880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2" name="Freeform 111">
                <a:extLst>
                  <a:ext uri="{FF2B5EF4-FFF2-40B4-BE49-F238E27FC236}">
                    <a16:creationId xmlns:a16="http://schemas.microsoft.com/office/drawing/2014/main" id="{ADA97F22-B918-4BBC-BDA3-035E19363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C171E26E-7CB4-4D6E-B9C7-BCD3EDD47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F8A2CA88-3DCC-47C1-9535-F542F8503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5" name="Straight Connector 114">
                <a:extLst>
                  <a:ext uri="{FF2B5EF4-FFF2-40B4-BE49-F238E27FC236}">
                    <a16:creationId xmlns:a16="http://schemas.microsoft.com/office/drawing/2014/main" id="{BE97268F-C2E4-4BD7-8A1D-8556AD7075DA}"/>
                  </a:ext>
                </a:extLst>
              </p:cNvPr>
              <p:cNvCxnSpPr>
                <a:cxnSpLocks noChangeShapeType="1"/>
                <a:endCxn id="11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" name="Straight Connector 115">
                <a:extLst>
                  <a:ext uri="{FF2B5EF4-FFF2-40B4-BE49-F238E27FC236}">
                    <a16:creationId xmlns:a16="http://schemas.microsoft.com/office/drawing/2014/main" id="{FD0CFB75-DC75-4F16-817C-9FC3A20E44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7" name="Group 347">
              <a:extLst>
                <a:ext uri="{FF2B5EF4-FFF2-40B4-BE49-F238E27FC236}">
                  <a16:creationId xmlns:a16="http://schemas.microsoft.com/office/drawing/2014/main" id="{30F0C034-00B9-4683-A3BE-B56D803F90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0086" y="2989478"/>
              <a:ext cx="544387" cy="333770"/>
              <a:chOff x="1871277" y="1576300"/>
              <a:chExt cx="1128371" cy="437860"/>
            </a:xfrm>
          </p:grpSpPr>
          <p:sp>
            <p:nvSpPr>
              <p:cNvPr id="118" name="Oval 117">
                <a:extLst>
                  <a:ext uri="{FF2B5EF4-FFF2-40B4-BE49-F238E27FC236}">
                    <a16:creationId xmlns:a16="http://schemas.microsoft.com/office/drawing/2014/main" id="{2281368C-CFFF-4CB9-929F-FB63D0C34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" name="Rectangle 118">
                <a:extLst>
                  <a:ext uri="{FF2B5EF4-FFF2-40B4-BE49-F238E27FC236}">
                    <a16:creationId xmlns:a16="http://schemas.microsoft.com/office/drawing/2014/main" id="{756197AB-7237-48CA-BA44-C6E64A4D6F6A}"/>
                  </a:ext>
                </a:extLst>
              </p:cNvPr>
              <p:cNvSpPr/>
              <p:nvPr/>
            </p:nvSpPr>
            <p:spPr bwMode="auto">
              <a:xfrm>
                <a:off x="1872110" y="1738461"/>
                <a:ext cx="1128630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CD96842E-0231-459E-BA78-001C1B245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" name="Freeform 120">
                <a:extLst>
                  <a:ext uri="{FF2B5EF4-FFF2-40B4-BE49-F238E27FC236}">
                    <a16:creationId xmlns:a16="http://schemas.microsoft.com/office/drawing/2014/main" id="{172F4322-0347-4B48-83D9-28D8DF9A3FF2}"/>
                  </a:ext>
                </a:extLst>
              </p:cNvPr>
              <p:cNvSpPr/>
              <p:nvPr/>
            </p:nvSpPr>
            <p:spPr bwMode="auto">
              <a:xfrm>
                <a:off x="2161672" y="1673900"/>
                <a:ext cx="546218" cy="16035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2" name="Freeform 121">
                <a:extLst>
                  <a:ext uri="{FF2B5EF4-FFF2-40B4-BE49-F238E27FC236}">
                    <a16:creationId xmlns:a16="http://schemas.microsoft.com/office/drawing/2014/main" id="{4A813182-9DD7-4D00-8371-09DC75D31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3" name="Freeform 122">
                <a:extLst>
                  <a:ext uri="{FF2B5EF4-FFF2-40B4-BE49-F238E27FC236}">
                    <a16:creationId xmlns:a16="http://schemas.microsoft.com/office/drawing/2014/main" id="{3B58BE8B-FD31-423F-819F-5B217CCBA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4" name="Freeform 123">
                <a:extLst>
                  <a:ext uri="{FF2B5EF4-FFF2-40B4-BE49-F238E27FC236}">
                    <a16:creationId xmlns:a16="http://schemas.microsoft.com/office/drawing/2014/main" id="{0C2A052E-D87C-42F4-9F88-36949ED96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28CFE284-AEBD-4CBF-B100-00916FD04D93}"/>
                  </a:ext>
                </a:extLst>
              </p:cNvPr>
              <p:cNvCxnSpPr>
                <a:cxnSpLocks noChangeShapeType="1"/>
                <a:endCxn id="1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17588BA9-2607-4EC6-B3D0-A6D9289B31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1148" name="Group 347">
              <a:extLst>
                <a:ext uri="{FF2B5EF4-FFF2-40B4-BE49-F238E27FC236}">
                  <a16:creationId xmlns:a16="http://schemas.microsoft.com/office/drawing/2014/main" id="{76883801-CE63-482E-B335-DA3B9E93D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4642" y="2991587"/>
              <a:ext cx="544387" cy="333770"/>
              <a:chOff x="1871277" y="1576300"/>
              <a:chExt cx="1128371" cy="437860"/>
            </a:xfrm>
          </p:grpSpPr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BEEE0356-A323-4691-A8DD-55549BB0B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0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" name="Rectangle 128">
                <a:extLst>
                  <a:ext uri="{FF2B5EF4-FFF2-40B4-BE49-F238E27FC236}">
                    <a16:creationId xmlns:a16="http://schemas.microsoft.com/office/drawing/2014/main" id="{8C92F4BF-FA00-49E4-9BA1-3E67985E5E1B}"/>
                  </a:ext>
                </a:extLst>
              </p:cNvPr>
              <p:cNvSpPr/>
              <p:nvPr/>
            </p:nvSpPr>
            <p:spPr bwMode="auto">
              <a:xfrm>
                <a:off x="1871708" y="1739859"/>
                <a:ext cx="1128632" cy="11662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" name="Oval 129">
                <a:extLst>
                  <a:ext uri="{FF2B5EF4-FFF2-40B4-BE49-F238E27FC236}">
                    <a16:creationId xmlns:a16="http://schemas.microsoft.com/office/drawing/2014/main" id="{EB36CC60-84CF-4A47-B467-8F28A9E9A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DB80CEA4-21C2-45EC-95CE-0C5A748C3475}"/>
                  </a:ext>
                </a:extLst>
              </p:cNvPr>
              <p:cNvSpPr/>
              <p:nvPr/>
            </p:nvSpPr>
            <p:spPr bwMode="auto">
              <a:xfrm>
                <a:off x="2161269" y="1673216"/>
                <a:ext cx="546218" cy="16035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90ED9C24-AA8A-411C-BAE1-21C37FFF5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5C82FC73-3848-47F8-BF98-491EF7DFB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B2145699-E184-4FCC-B163-F9938A056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" name="Straight Connector 134">
                <a:extLst>
                  <a:ext uri="{FF2B5EF4-FFF2-40B4-BE49-F238E27FC236}">
                    <a16:creationId xmlns:a16="http://schemas.microsoft.com/office/drawing/2014/main" id="{89D3BE5D-4DFD-42AF-B281-34B1BF5B7AC6}"/>
                  </a:ext>
                </a:extLst>
              </p:cNvPr>
              <p:cNvCxnSpPr>
                <a:cxnSpLocks noChangeShapeType="1"/>
                <a:endCxn id="13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C6DD52FF-6243-46E9-8140-8085400E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Footer Placeholder 2">
            <a:extLst>
              <a:ext uri="{FF2B5EF4-FFF2-40B4-BE49-F238E27FC236}">
                <a16:creationId xmlns:a16="http://schemas.microsoft.com/office/drawing/2014/main" id="{60C9DAE4-7786-4B86-9978-3D243D62928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3186" name="Picture 2" descr="underline_base">
            <a:extLst>
              <a:ext uri="{FF2B5EF4-FFF2-40B4-BE49-F238E27FC236}">
                <a16:creationId xmlns:a16="http://schemas.microsoft.com/office/drawing/2014/main" id="{C2B954DA-7FBC-415E-AB4A-75CF4F40555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187" name="Rectangle 2">
            <a:extLst>
              <a:ext uri="{FF2B5EF4-FFF2-40B4-BE49-F238E27FC236}">
                <a16:creationId xmlns:a16="http://schemas.microsoft.com/office/drawing/2014/main" id="{05658082-EF9F-4C2E-9444-CC8085086AD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93188" name="Rectangle 3">
            <a:extLst>
              <a:ext uri="{FF2B5EF4-FFF2-40B4-BE49-F238E27FC236}">
                <a16:creationId xmlns:a16="http://schemas.microsoft.com/office/drawing/2014/main" id="{54BB1558-E366-4311-9F19-CCABD657A90E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1.4 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93189" name="Slide Number Placeholder 3">
            <a:extLst>
              <a:ext uri="{FF2B5EF4-FFF2-40B4-BE49-F238E27FC236}">
                <a16:creationId xmlns:a16="http://schemas.microsoft.com/office/drawing/2014/main" id="{B455ACCD-83F7-4B81-BBFC-1F5B4AED9F4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38FCAC9-D8BD-41DB-8F20-3BD39011E841}" type="slidenum">
              <a:rPr lang="en-US" altLang="en-US" sz="1200">
                <a:latin typeface="Tahoma" panose="020B0604030504040204" pitchFamily="34" charset="0"/>
              </a:rPr>
              <a:pPr/>
              <a:t>42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Line 24">
            <a:extLst>
              <a:ext uri="{FF2B5EF4-FFF2-40B4-BE49-F238E27FC236}">
                <a16:creationId xmlns:a16="http://schemas.microsoft.com/office/drawing/2014/main" id="{B735E50F-C5D0-4874-8BAC-CB7F89DF4E0A}"/>
              </a:ext>
            </a:extLst>
          </p:cNvPr>
          <p:cNvSpPr>
            <a:spLocks noChangeShapeType="1"/>
          </p:cNvSpPr>
          <p:nvPr/>
        </p:nvSpPr>
        <p:spPr bwMode="auto">
          <a:xfrm>
            <a:off x="1643063" y="4237038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5234" name="Group 347">
            <a:extLst>
              <a:ext uri="{FF2B5EF4-FFF2-40B4-BE49-F238E27FC236}">
                <a16:creationId xmlns:a16="http://schemas.microsoft.com/office/drawing/2014/main" id="{82C9F5E1-61F2-4DA4-B357-7279D0AD93E0}"/>
              </a:ext>
            </a:extLst>
          </p:cNvPr>
          <p:cNvGrpSpPr>
            <a:grpSpLocks/>
          </p:cNvGrpSpPr>
          <p:nvPr/>
        </p:nvGrpSpPr>
        <p:grpSpPr bwMode="auto">
          <a:xfrm>
            <a:off x="2359025" y="4284663"/>
            <a:ext cx="1162050" cy="715962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ECC27247-28D2-49BA-9ED1-90AE31EB282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3E70A9F9-E121-4160-BE78-D8BDF9E66B53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D779F3C2-07BE-4BF5-9F6F-25A936A5E23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7CEF31F4-8A6A-499A-BAB9-A463BF27A53E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E31B3723-21BE-4006-BDFD-E1562F8B3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4C8D0F99-CC2C-4B8D-BF3F-443EC861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66B10E55-8BC3-4FB6-B322-DDFB4F909C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DF8F5FBE-A986-42DB-8E24-0526FC73B3A7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96FAC3FF-0F3D-4A92-851F-C77636979D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35" name="Line 26">
            <a:extLst>
              <a:ext uri="{FF2B5EF4-FFF2-40B4-BE49-F238E27FC236}">
                <a16:creationId xmlns:a16="http://schemas.microsoft.com/office/drawing/2014/main" id="{CF948723-19E6-419B-93C6-B9E6F88C72BF}"/>
              </a:ext>
            </a:extLst>
          </p:cNvPr>
          <p:cNvSpPr>
            <a:spLocks noChangeShapeType="1"/>
          </p:cNvSpPr>
          <p:nvPr/>
        </p:nvSpPr>
        <p:spPr bwMode="auto">
          <a:xfrm>
            <a:off x="3567113" y="4656138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36" name="Rectangle 30">
            <a:extLst>
              <a:ext uri="{FF2B5EF4-FFF2-40B4-BE49-F238E27FC236}">
                <a16:creationId xmlns:a16="http://schemas.microsoft.com/office/drawing/2014/main" id="{41860BE9-87AE-4194-80EF-B9033DC118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33738" y="4527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7" name="Rectangle 31">
            <a:extLst>
              <a:ext uri="{FF2B5EF4-FFF2-40B4-BE49-F238E27FC236}">
                <a16:creationId xmlns:a16="http://schemas.microsoft.com/office/drawing/2014/main" id="{1657C599-67C3-42C0-B9D1-D74D733E7A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89313" y="4527550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8" name="Rectangle 38">
            <a:extLst>
              <a:ext uri="{FF2B5EF4-FFF2-40B4-BE49-F238E27FC236}">
                <a16:creationId xmlns:a16="http://schemas.microsoft.com/office/drawing/2014/main" id="{1866E2C1-7B35-4E90-83A6-1B4651B1A3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24250" y="44656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39" name="Line 25">
            <a:extLst>
              <a:ext uri="{FF2B5EF4-FFF2-40B4-BE49-F238E27FC236}">
                <a16:creationId xmlns:a16="http://schemas.microsoft.com/office/drawing/2014/main" id="{7AE64E90-0ED5-4974-BC79-5F02432C51E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641475" y="4776788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0" name="Rectangle 32">
            <a:extLst>
              <a:ext uri="{FF2B5EF4-FFF2-40B4-BE49-F238E27FC236}">
                <a16:creationId xmlns:a16="http://schemas.microsoft.com/office/drawing/2014/main" id="{F0A9ECAC-FEA9-4F89-8EAE-02D282F31A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1225" y="4427538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1" name="Line 33">
            <a:extLst>
              <a:ext uri="{FF2B5EF4-FFF2-40B4-BE49-F238E27FC236}">
                <a16:creationId xmlns:a16="http://schemas.microsoft.com/office/drawing/2014/main" id="{8D55D52C-F3E5-4E06-93CF-820FDA06B64A}"/>
              </a:ext>
            </a:extLst>
          </p:cNvPr>
          <p:cNvSpPr>
            <a:spLocks noChangeShapeType="1"/>
          </p:cNvSpPr>
          <p:nvPr/>
        </p:nvSpPr>
        <p:spPr bwMode="auto">
          <a:xfrm>
            <a:off x="2132013" y="4364038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2" name="Text Box 36">
            <a:extLst>
              <a:ext uri="{FF2B5EF4-FFF2-40B4-BE49-F238E27FC236}">
                <a16:creationId xmlns:a16="http://schemas.microsoft.com/office/drawing/2014/main" id="{B485EEA1-072C-46E3-AD3A-1540478D01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5175" y="3921125"/>
            <a:ext cx="4032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5243" name="Text Box 37">
            <a:extLst>
              <a:ext uri="{FF2B5EF4-FFF2-40B4-BE49-F238E27FC236}">
                <a16:creationId xmlns:a16="http://schemas.microsoft.com/office/drawing/2014/main" id="{FC7EF3D2-3FDC-4D7F-B12F-18DD33CECD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388" y="4873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5244" name="Group 66">
            <a:extLst>
              <a:ext uri="{FF2B5EF4-FFF2-40B4-BE49-F238E27FC236}">
                <a16:creationId xmlns:a16="http://schemas.microsoft.com/office/drawing/2014/main" id="{0AF17096-E869-4852-9C79-5431A6F4EE0A}"/>
              </a:ext>
            </a:extLst>
          </p:cNvPr>
          <p:cNvGrpSpPr>
            <a:grpSpLocks/>
          </p:cNvGrpSpPr>
          <p:nvPr/>
        </p:nvGrpSpPr>
        <p:grpSpPr bwMode="auto">
          <a:xfrm>
            <a:off x="915988" y="3921125"/>
            <a:ext cx="779462" cy="679450"/>
            <a:chOff x="-44" y="1473"/>
            <a:chExt cx="981" cy="1105"/>
          </a:xfrm>
        </p:grpSpPr>
        <p:pic>
          <p:nvPicPr>
            <p:cNvPr id="95277" name="Picture 67" descr="desktop_computer_stylized_medium">
              <a:extLst>
                <a:ext uri="{FF2B5EF4-FFF2-40B4-BE49-F238E27FC236}">
                  <a16:creationId xmlns:a16="http://schemas.microsoft.com/office/drawing/2014/main" id="{E901A13D-4948-45FA-BA36-1155EFBFA0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8" name="Freeform 68">
              <a:extLst>
                <a:ext uri="{FF2B5EF4-FFF2-40B4-BE49-F238E27FC236}">
                  <a16:creationId xmlns:a16="http://schemas.microsoft.com/office/drawing/2014/main" id="{62B6AD51-A5AE-4890-B77B-90DB89F33E1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5" name="Group 69">
            <a:extLst>
              <a:ext uri="{FF2B5EF4-FFF2-40B4-BE49-F238E27FC236}">
                <a16:creationId xmlns:a16="http://schemas.microsoft.com/office/drawing/2014/main" id="{8CF5A434-A59D-4DEF-A2F3-6EEDA5E2169C}"/>
              </a:ext>
            </a:extLst>
          </p:cNvPr>
          <p:cNvGrpSpPr>
            <a:grpSpLocks/>
          </p:cNvGrpSpPr>
          <p:nvPr/>
        </p:nvGrpSpPr>
        <p:grpSpPr bwMode="auto">
          <a:xfrm>
            <a:off x="966788" y="4927600"/>
            <a:ext cx="779462" cy="679450"/>
            <a:chOff x="-44" y="1473"/>
            <a:chExt cx="981" cy="1105"/>
          </a:xfrm>
        </p:grpSpPr>
        <p:pic>
          <p:nvPicPr>
            <p:cNvPr id="95275" name="Picture 70" descr="desktop_computer_stylized_medium">
              <a:extLst>
                <a:ext uri="{FF2B5EF4-FFF2-40B4-BE49-F238E27FC236}">
                  <a16:creationId xmlns:a16="http://schemas.microsoft.com/office/drawing/2014/main" id="{78518E68-68D9-4D5A-A00A-B6733F2DFB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276" name="Freeform 71">
              <a:extLst>
                <a:ext uri="{FF2B5EF4-FFF2-40B4-BE49-F238E27FC236}">
                  <a16:creationId xmlns:a16="http://schemas.microsoft.com/office/drawing/2014/main" id="{503F8C2F-573E-406A-B549-EAC1A4D247F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5246" name="Group 347">
            <a:extLst>
              <a:ext uri="{FF2B5EF4-FFF2-40B4-BE49-F238E27FC236}">
                <a16:creationId xmlns:a16="http://schemas.microsoft.com/office/drawing/2014/main" id="{12E5CA5D-4178-4C9A-8F84-9960B4FF9FEB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4329113"/>
            <a:ext cx="1162050" cy="715962"/>
            <a:chOff x="1871277" y="1576300"/>
            <a:chExt cx="1128371" cy="437861"/>
          </a:xfrm>
        </p:grpSpPr>
        <p:sp>
          <p:nvSpPr>
            <p:cNvPr id="93" name="Oval 92">
              <a:extLst>
                <a:ext uri="{FF2B5EF4-FFF2-40B4-BE49-F238E27FC236}">
                  <a16:creationId xmlns:a16="http://schemas.microsoft.com/office/drawing/2014/main" id="{2EC13F9C-70B2-443F-9220-0DF4C048319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4" name="Rectangle 93">
              <a:extLst>
                <a:ext uri="{FF2B5EF4-FFF2-40B4-BE49-F238E27FC236}">
                  <a16:creationId xmlns:a16="http://schemas.microsoft.com/office/drawing/2014/main" id="{76CCF3F3-3F66-4DB7-A0AB-1A0703F054A2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DFBEE587-7C81-47FC-AB2F-66C0B910F77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6" name="Freeform 95">
              <a:extLst>
                <a:ext uri="{FF2B5EF4-FFF2-40B4-BE49-F238E27FC236}">
                  <a16:creationId xmlns:a16="http://schemas.microsoft.com/office/drawing/2014/main" id="{E19AE6E6-07DA-4DA0-B9B4-990D656EDD55}"/>
                </a:ext>
              </a:extLst>
            </p:cNvPr>
            <p:cNvSpPr/>
            <p:nvPr/>
          </p:nvSpPr>
          <p:spPr bwMode="auto">
            <a:xfrm>
              <a:off x="2159535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7" name="Freeform 96">
              <a:extLst>
                <a:ext uri="{FF2B5EF4-FFF2-40B4-BE49-F238E27FC236}">
                  <a16:creationId xmlns:a16="http://schemas.microsoft.com/office/drawing/2014/main" id="{F254B82C-63AC-42D2-B1C8-108E40C72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8" name="Freeform 97">
              <a:extLst>
                <a:ext uri="{FF2B5EF4-FFF2-40B4-BE49-F238E27FC236}">
                  <a16:creationId xmlns:a16="http://schemas.microsoft.com/office/drawing/2014/main" id="{8B613FB7-C71F-4048-A119-9D718CF53F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BD1AE3EB-59DB-4506-BAD8-572AB1308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C8444FB6-28AA-4A90-BD11-86A49F9BF52E}"/>
                </a:ext>
              </a:extLst>
            </p:cNvPr>
            <p:cNvCxnSpPr>
              <a:cxnSpLocks noChangeShapeType="1"/>
              <a:endCxn id="9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DB6A3A6D-2159-40E8-823B-099C88FC70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5247" name="Rectangle 31">
            <a:extLst>
              <a:ext uri="{FF2B5EF4-FFF2-40B4-BE49-F238E27FC236}">
                <a16:creationId xmlns:a16="http://schemas.microsoft.com/office/drawing/2014/main" id="{02F774D8-8BD8-46CC-AC8B-C38B87C21A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4663" y="5083175"/>
            <a:ext cx="139700" cy="185738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48" name="Line 33">
            <a:extLst>
              <a:ext uri="{FF2B5EF4-FFF2-40B4-BE49-F238E27FC236}">
                <a16:creationId xmlns:a16="http://schemas.microsoft.com/office/drawing/2014/main" id="{AE76D238-1881-4B23-962D-C2681F5AB49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919288" y="5053013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5249" name="Rectangle 89">
            <a:extLst>
              <a:ext uri="{FF2B5EF4-FFF2-40B4-BE49-F238E27FC236}">
                <a16:creationId xmlns:a16="http://schemas.microsoft.com/office/drawing/2014/main" id="{B752201B-2CBE-4E52-A9B0-E8E947BFC6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81338" y="4529138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0" name="Rectangle 89">
            <a:extLst>
              <a:ext uri="{FF2B5EF4-FFF2-40B4-BE49-F238E27FC236}">
                <a16:creationId xmlns:a16="http://schemas.microsoft.com/office/drawing/2014/main" id="{29F369FA-24B4-442E-AD83-6FF6F2953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32113" y="4527550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1" name="Rectangle 89">
            <a:extLst>
              <a:ext uri="{FF2B5EF4-FFF2-40B4-BE49-F238E27FC236}">
                <a16:creationId xmlns:a16="http://schemas.microsoft.com/office/drawing/2014/main" id="{6AFEC18D-0CA9-4018-B1DE-FC00806BA7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79713" y="4530725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5252" name="Footer Placeholder 2">
            <a:extLst>
              <a:ext uri="{FF2B5EF4-FFF2-40B4-BE49-F238E27FC236}">
                <a16:creationId xmlns:a16="http://schemas.microsoft.com/office/drawing/2014/main" id="{29B6B456-807A-475A-8E30-4EF36C96E6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5253" name="Picture 63" descr="underline_base">
            <a:extLst>
              <a:ext uri="{FF2B5EF4-FFF2-40B4-BE49-F238E27FC236}">
                <a16:creationId xmlns:a16="http://schemas.microsoft.com/office/drawing/2014/main" id="{E7E083D4-23F0-467A-9587-EC1029AD2E58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163" y="890588"/>
            <a:ext cx="68564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54" name="Rectangle 2">
            <a:extLst>
              <a:ext uri="{FF2B5EF4-FFF2-40B4-BE49-F238E27FC236}">
                <a16:creationId xmlns:a16="http://schemas.microsoft.com/office/drawing/2014/main" id="{2BAF3621-4764-4581-8C49-AD48F382CFC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8096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How do loss and delay occur?</a:t>
            </a:r>
            <a:endParaRPr lang="en-US" altLang="en-US" sz="4800"/>
          </a:p>
        </p:txBody>
      </p:sp>
      <p:sp>
        <p:nvSpPr>
          <p:cNvPr id="108548" name="Rectangle 3">
            <a:extLst>
              <a:ext uri="{FF2B5EF4-FFF2-40B4-BE49-F238E27FC236}">
                <a16:creationId xmlns:a16="http://schemas.microsoft.com/office/drawing/2014/main" id="{0CF0DAF3-38DD-4FF3-A0FF-7712A8BA0E8D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9438" y="1371600"/>
            <a:ext cx="8564562" cy="211455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dirty="0">
                <a:ea typeface="ＭＳ Ｐゴシック" charset="0"/>
              </a:rPr>
              <a:t>packets </a:t>
            </a:r>
            <a:r>
              <a:rPr lang="en-US" i="1" dirty="0">
                <a:ea typeface="ＭＳ Ｐゴシック" charset="0"/>
              </a:rPr>
              <a:t>queue</a:t>
            </a:r>
            <a:r>
              <a:rPr lang="en-US" dirty="0">
                <a:ea typeface="ＭＳ Ｐゴシック" charset="0"/>
              </a:rPr>
              <a:t> in router buffers</a:t>
            </a:r>
            <a:r>
              <a:rPr lang="en-US" sz="2400" dirty="0">
                <a:ea typeface="ＭＳ Ｐゴシック" charset="0"/>
              </a:rPr>
              <a:t> 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CC0000"/>
                </a:solidFill>
                <a:ea typeface="ＭＳ Ｐゴシック" charset="0"/>
              </a:rPr>
              <a:t>packet arrival rate to link (temporarily) exceeds output link capacity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packets queue, wait for turn</a:t>
            </a:r>
          </a:p>
        </p:txBody>
      </p:sp>
      <p:grpSp>
        <p:nvGrpSpPr>
          <p:cNvPr id="5" name="Group 93">
            <a:extLst>
              <a:ext uri="{FF2B5EF4-FFF2-40B4-BE49-F238E27FC236}">
                <a16:creationId xmlns:a16="http://schemas.microsoft.com/office/drawing/2014/main" id="{65646822-EDBE-44F1-A190-F3E76A513FAC}"/>
              </a:ext>
            </a:extLst>
          </p:cNvPr>
          <p:cNvGrpSpPr>
            <a:grpSpLocks/>
          </p:cNvGrpSpPr>
          <p:nvPr/>
        </p:nvGrpSpPr>
        <p:grpSpPr bwMode="auto">
          <a:xfrm>
            <a:off x="3621088" y="2982913"/>
            <a:ext cx="3979862" cy="1454150"/>
            <a:chOff x="2259" y="2090"/>
            <a:chExt cx="2507" cy="916"/>
          </a:xfrm>
        </p:grpSpPr>
        <p:sp>
          <p:nvSpPr>
            <p:cNvPr id="95264" name="Text Box 66">
              <a:extLst>
                <a:ext uri="{FF2B5EF4-FFF2-40B4-BE49-F238E27FC236}">
                  <a16:creationId xmlns:a16="http://schemas.microsoft.com/office/drawing/2014/main" id="{34C386A7-9951-41EE-A618-039BA25FF8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2" y="2090"/>
              <a:ext cx="216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 being transmitted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5" name="Line 67">
              <a:extLst>
                <a:ext uri="{FF2B5EF4-FFF2-40B4-BE49-F238E27FC236}">
                  <a16:creationId xmlns:a16="http://schemas.microsoft.com/office/drawing/2014/main" id="{EE623246-F6A3-4EA1-BEA8-D6E126EB4B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294"/>
              <a:ext cx="1059" cy="7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" name="Group 94">
            <a:extLst>
              <a:ext uri="{FF2B5EF4-FFF2-40B4-BE49-F238E27FC236}">
                <a16:creationId xmlns:a16="http://schemas.microsoft.com/office/drawing/2014/main" id="{3C92E499-8EB9-4DB2-937A-C302B7732D3F}"/>
              </a:ext>
            </a:extLst>
          </p:cNvPr>
          <p:cNvGrpSpPr>
            <a:grpSpLocks/>
          </p:cNvGrpSpPr>
          <p:nvPr/>
        </p:nvGrpSpPr>
        <p:grpSpPr bwMode="auto">
          <a:xfrm>
            <a:off x="3338513" y="4802188"/>
            <a:ext cx="3414712" cy="804862"/>
            <a:chOff x="2103" y="3214"/>
            <a:chExt cx="2151" cy="507"/>
          </a:xfrm>
        </p:grpSpPr>
        <p:sp>
          <p:nvSpPr>
            <p:cNvPr id="95262" name="Text Box 72">
              <a:extLst>
                <a:ext uri="{FF2B5EF4-FFF2-40B4-BE49-F238E27FC236}">
                  <a16:creationId xmlns:a16="http://schemas.microsoft.com/office/drawing/2014/main" id="{49F81F02-7233-4E52-A951-6B17CDD51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1724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packets queueing</a:t>
              </a:r>
              <a:r>
                <a:rPr lang="en-US" altLang="en-US" sz="1800">
                  <a:solidFill>
                    <a:srgbClr val="FF0000"/>
                  </a:solidFill>
                </a:rPr>
                <a:t> </a:t>
              </a:r>
              <a:r>
                <a:rPr lang="en-US" altLang="en-US" sz="1800">
                  <a:solidFill>
                    <a:srgbClr val="CC0000"/>
                  </a:solidFill>
                </a:rPr>
                <a:t>(delay)</a:t>
              </a:r>
            </a:p>
          </p:txBody>
        </p:sp>
        <p:sp>
          <p:nvSpPr>
            <p:cNvPr id="95263" name="Line 73">
              <a:extLst>
                <a:ext uri="{FF2B5EF4-FFF2-40B4-BE49-F238E27FC236}">
                  <a16:creationId xmlns:a16="http://schemas.microsoft.com/office/drawing/2014/main" id="{35F29B51-683D-45AA-9F1F-DC520D854D3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0" name="Group 95">
            <a:extLst>
              <a:ext uri="{FF2B5EF4-FFF2-40B4-BE49-F238E27FC236}">
                <a16:creationId xmlns:a16="http://schemas.microsoft.com/office/drawing/2014/main" id="{DEC933B2-E575-4E99-854B-BBEAA9410DA2}"/>
              </a:ext>
            </a:extLst>
          </p:cNvPr>
          <p:cNvGrpSpPr>
            <a:grpSpLocks/>
          </p:cNvGrpSpPr>
          <p:nvPr/>
        </p:nvGrpSpPr>
        <p:grpSpPr bwMode="auto">
          <a:xfrm>
            <a:off x="2517775" y="4764088"/>
            <a:ext cx="4248150" cy="1511300"/>
            <a:chOff x="1586" y="3190"/>
            <a:chExt cx="2676" cy="952"/>
          </a:xfrm>
        </p:grpSpPr>
        <p:sp>
          <p:nvSpPr>
            <p:cNvPr id="95260" name="Line 91">
              <a:extLst>
                <a:ext uri="{FF2B5EF4-FFF2-40B4-BE49-F238E27FC236}">
                  <a16:creationId xmlns:a16="http://schemas.microsoft.com/office/drawing/2014/main" id="{A6AED04A-598A-4775-9756-58C88696D1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8" y="3190"/>
              <a:ext cx="105" cy="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261" name="Text Box 92">
              <a:extLst>
                <a:ext uri="{FF2B5EF4-FFF2-40B4-BE49-F238E27FC236}">
                  <a16:creationId xmlns:a16="http://schemas.microsoft.com/office/drawing/2014/main" id="{2E905028-CE00-45FA-AC84-D5BCD4D6A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86" y="3738"/>
              <a:ext cx="2676" cy="4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000000"/>
                  </a:solidFill>
                </a:rPr>
                <a:t>free (available) buffers: arriving packets </a:t>
              </a:r>
            </a:p>
            <a:p>
              <a:r>
                <a:rPr lang="en-US" altLang="en-US" sz="1800">
                  <a:solidFill>
                    <a:srgbClr val="000000"/>
                  </a:solidFill>
                </a:rPr>
                <a:t>dropped (</a:t>
              </a:r>
              <a:r>
                <a:rPr lang="en-US" altLang="en-US" sz="1800">
                  <a:solidFill>
                    <a:srgbClr val="CC0000"/>
                  </a:solidFill>
                </a:rPr>
                <a:t>loss</a:t>
              </a:r>
              <a:r>
                <a:rPr lang="en-US" altLang="en-US" sz="1800">
                  <a:solidFill>
                    <a:srgbClr val="000000"/>
                  </a:solidFill>
                </a:rPr>
                <a:t>) if no free buffers</a:t>
              </a:r>
            </a:p>
          </p:txBody>
        </p:sp>
      </p:grpSp>
      <p:sp>
        <p:nvSpPr>
          <p:cNvPr id="95259" name="Slide Number Placeholder 3">
            <a:extLst>
              <a:ext uri="{FF2B5EF4-FFF2-40B4-BE49-F238E27FC236}">
                <a16:creationId xmlns:a16="http://schemas.microsoft.com/office/drawing/2014/main" id="{9F5C87A5-CC7E-46FD-B0FC-551718974F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2F8F4E1F-F208-464D-BB89-EA87E00C0746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43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Footer Placeholder 2">
            <a:extLst>
              <a:ext uri="{FF2B5EF4-FFF2-40B4-BE49-F238E27FC236}">
                <a16:creationId xmlns:a16="http://schemas.microsoft.com/office/drawing/2014/main" id="{DBC5D487-9252-478E-9DF1-44076453FD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97282" name="Picture 65" descr="underline_base">
            <a:extLst>
              <a:ext uri="{FF2B5EF4-FFF2-40B4-BE49-F238E27FC236}">
                <a16:creationId xmlns:a16="http://schemas.microsoft.com/office/drawing/2014/main" id="{DBF59C1D-DDD9-4982-8618-CFE409A4CC0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28675"/>
            <a:ext cx="68564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3" name="Rectangle 2">
            <a:extLst>
              <a:ext uri="{FF2B5EF4-FFF2-40B4-BE49-F238E27FC236}">
                <a16:creationId xmlns:a16="http://schemas.microsoft.com/office/drawing/2014/main" id="{4B8D7F1B-DB21-4C02-9CF5-C0B90B93C28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52438" y="200025"/>
            <a:ext cx="7772400" cy="811213"/>
          </a:xfrm>
        </p:spPr>
        <p:txBody>
          <a:bodyPr/>
          <a:lstStyle/>
          <a:p>
            <a:pPr eaLnBrk="1" hangingPunct="1"/>
            <a:r>
              <a:rPr lang="en-US" altLang="en-US"/>
              <a:t>Four sources of packet delay</a:t>
            </a:r>
            <a:endParaRPr lang="en-US" altLang="en-US" sz="4800"/>
          </a:p>
        </p:txBody>
      </p:sp>
      <p:sp>
        <p:nvSpPr>
          <p:cNvPr id="110596" name="Rectangle 4">
            <a:extLst>
              <a:ext uri="{FF2B5EF4-FFF2-40B4-BE49-F238E27FC236}">
                <a16:creationId xmlns:a16="http://schemas.microsoft.com/office/drawing/2014/main" id="{CBD56832-90E7-4B57-A5C7-D0325D34389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862013" y="4491038"/>
            <a:ext cx="3810000" cy="1636712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ea typeface="ＭＳ Ｐゴシック" charset="0"/>
              </a:rPr>
              <a:t>proc</a:t>
            </a:r>
            <a:r>
              <a:rPr lang="en-US" dirty="0">
                <a:solidFill>
                  <a:srgbClr val="CC0000"/>
                </a:solidFill>
                <a:ea typeface="ＭＳ Ｐゴシック" charset="0"/>
              </a:rPr>
              <a:t>: nodal processing</a:t>
            </a:r>
            <a:r>
              <a:rPr lang="en-US" dirty="0">
                <a:ea typeface="ＭＳ Ｐゴシック" charset="0"/>
              </a:rPr>
              <a:t> 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check bit errors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determine output link</a:t>
            </a:r>
          </a:p>
          <a:p>
            <a:pPr marL="231775" indent="-231775" eaLnBrk="1" hangingPunct="1">
              <a:buSzTx/>
              <a:buFont typeface="Wingdings" charset="0"/>
              <a:buChar char="§"/>
              <a:defRPr/>
            </a:pPr>
            <a:r>
              <a:rPr lang="en-US" sz="2400" dirty="0">
                <a:ea typeface="ＭＳ Ｐゴシック" charset="0"/>
              </a:rPr>
              <a:t>typically &lt; msec</a:t>
            </a:r>
          </a:p>
        </p:txBody>
      </p:sp>
      <p:sp>
        <p:nvSpPr>
          <p:cNvPr id="110627" name="Rectangle 58">
            <a:extLst>
              <a:ext uri="{FF2B5EF4-FFF2-40B4-BE49-F238E27FC236}">
                <a16:creationId xmlns:a16="http://schemas.microsoft.com/office/drawing/2014/main" id="{AFCC35FB-5F83-4406-A04A-5705C70A80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2188" y="4492625"/>
            <a:ext cx="3810000" cy="218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indent="-344488">
              <a:lnSpc>
                <a:spcPct val="85000"/>
              </a:lnSpc>
              <a:spcBef>
                <a:spcPct val="20000"/>
              </a:spcBef>
              <a:buClr>
                <a:srgbClr val="3333CC"/>
              </a:buClr>
              <a:buSzPct val="85000"/>
              <a:buFont typeface="Wingdings" charset="0"/>
              <a:buNone/>
              <a:defRPr/>
            </a:pPr>
            <a:r>
              <a:rPr lang="en-US" dirty="0">
                <a:solidFill>
                  <a:srgbClr val="FF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8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8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queue</a:t>
            </a:r>
            <a:r>
              <a:rPr lang="en-US" sz="28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indent="-2317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97286" name="Slide Number Placeholder 3">
            <a:extLst>
              <a:ext uri="{FF2B5EF4-FFF2-40B4-BE49-F238E27FC236}">
                <a16:creationId xmlns:a16="http://schemas.microsoft.com/office/drawing/2014/main" id="{A785673F-84BA-4BA5-B321-5FEBFB86E7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489F76B9-1C06-4632-B1AD-655CAB2D1D0C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44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grpSp>
        <p:nvGrpSpPr>
          <p:cNvPr id="97287" name="Group 70">
            <a:extLst>
              <a:ext uri="{FF2B5EF4-FFF2-40B4-BE49-F238E27FC236}">
                <a16:creationId xmlns:a16="http://schemas.microsoft.com/office/drawing/2014/main" id="{1C3D4C35-1058-49A3-A8EA-9CF310F7B1C9}"/>
              </a:ext>
            </a:extLst>
          </p:cNvPr>
          <p:cNvGrpSpPr>
            <a:grpSpLocks/>
          </p:cNvGrpSpPr>
          <p:nvPr/>
        </p:nvGrpSpPr>
        <p:grpSpPr bwMode="auto">
          <a:xfrm>
            <a:off x="1743075" y="1249363"/>
            <a:ext cx="5894388" cy="2935287"/>
            <a:chOff x="1743075" y="1249363"/>
            <a:chExt cx="5894066" cy="2935287"/>
          </a:xfrm>
        </p:grpSpPr>
        <p:sp>
          <p:nvSpPr>
            <p:cNvPr id="97288" name="Line 24">
              <a:extLst>
                <a:ext uri="{FF2B5EF4-FFF2-40B4-BE49-F238E27FC236}">
                  <a16:creationId xmlns:a16="http://schemas.microsoft.com/office/drawing/2014/main" id="{61F4F1E5-B5A4-4B0B-B176-B2D0231B5A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20963" y="1857375"/>
              <a:ext cx="741362" cy="35560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289" name="Group 347">
              <a:extLst>
                <a:ext uri="{FF2B5EF4-FFF2-40B4-BE49-F238E27FC236}">
                  <a16:creationId xmlns:a16="http://schemas.microsoft.com/office/drawing/2014/main" id="{6B81A5BD-B116-420E-9793-1AFEED1834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36378" y="1905474"/>
              <a:ext cx="1162562" cy="715538"/>
              <a:chOff x="1871277" y="1576300"/>
              <a:chExt cx="1128371" cy="437861"/>
            </a:xfrm>
          </p:grpSpPr>
          <p:sp>
            <p:nvSpPr>
              <p:cNvPr id="113" name="Oval 112">
                <a:extLst>
                  <a:ext uri="{FF2B5EF4-FFF2-40B4-BE49-F238E27FC236}">
                    <a16:creationId xmlns:a16="http://schemas.microsoft.com/office/drawing/2014/main" id="{1B999D37-166A-4D4F-9B52-362777A57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4" name="Rectangle 113">
                <a:extLst>
                  <a:ext uri="{FF2B5EF4-FFF2-40B4-BE49-F238E27FC236}">
                    <a16:creationId xmlns:a16="http://schemas.microsoft.com/office/drawing/2014/main" id="{9CCC2816-852E-4034-B4CD-A07096CF97C0}"/>
                  </a:ext>
                </a:extLst>
              </p:cNvPr>
              <p:cNvSpPr/>
              <p:nvPr/>
            </p:nvSpPr>
            <p:spPr bwMode="auto">
              <a:xfrm>
                <a:off x="1871723" y="1739212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" name="Oval 114">
                <a:extLst>
                  <a:ext uri="{FF2B5EF4-FFF2-40B4-BE49-F238E27FC236}">
                    <a16:creationId xmlns:a16="http://schemas.microsoft.com/office/drawing/2014/main" id="{03E3C84B-C374-4929-A668-3C1A1CF63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D7800DBD-CFC7-4693-8428-D25CBC634364}"/>
                  </a:ext>
                </a:extLst>
              </p:cNvPr>
              <p:cNvSpPr/>
              <p:nvPr/>
            </p:nvSpPr>
            <p:spPr bwMode="auto">
              <a:xfrm>
                <a:off x="2159840" y="1673154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" name="Freeform 116">
                <a:extLst>
                  <a:ext uri="{FF2B5EF4-FFF2-40B4-BE49-F238E27FC236}">
                    <a16:creationId xmlns:a16="http://schemas.microsoft.com/office/drawing/2014/main" id="{4B4493C2-179E-41F4-A941-1FF9A1B08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" name="Freeform 117">
                <a:extLst>
                  <a:ext uri="{FF2B5EF4-FFF2-40B4-BE49-F238E27FC236}">
                    <a16:creationId xmlns:a16="http://schemas.microsoft.com/office/drawing/2014/main" id="{BA74F8A3-F875-4DAA-9681-CDEBBD8A7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2686FC5F-E6A3-4EE7-A2EB-0BF9909ADB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" name="Straight Connector 119">
                <a:extLst>
                  <a:ext uri="{FF2B5EF4-FFF2-40B4-BE49-F238E27FC236}">
                    <a16:creationId xmlns:a16="http://schemas.microsoft.com/office/drawing/2014/main" id="{B264F93D-138C-4E8B-A30F-E56AF202FEDB}"/>
                  </a:ext>
                </a:extLst>
              </p:cNvPr>
              <p:cNvCxnSpPr>
                <a:cxnSpLocks noChangeShapeType="1"/>
                <a:endCxn id="11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" name="Straight Connector 120">
                <a:extLst>
                  <a:ext uri="{FF2B5EF4-FFF2-40B4-BE49-F238E27FC236}">
                    <a16:creationId xmlns:a16="http://schemas.microsoft.com/office/drawing/2014/main" id="{0C0329DB-A301-45B4-807C-77C99711DC2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290" name="Line 26">
              <a:extLst>
                <a:ext uri="{FF2B5EF4-FFF2-40B4-BE49-F238E27FC236}">
                  <a16:creationId xmlns:a16="http://schemas.microsoft.com/office/drawing/2014/main" id="{E5913326-C725-4CCF-B582-B4972627473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45013" y="2276475"/>
              <a:ext cx="1933575" cy="952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1" name="Rectangle 29">
              <a:extLst>
                <a:ext uri="{FF2B5EF4-FFF2-40B4-BE49-F238E27FC236}">
                  <a16:creationId xmlns:a16="http://schemas.microsoft.com/office/drawing/2014/main" id="{A16E1EA4-CF33-48CC-9D58-1A2ADECDF0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175" y="2076450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2" name="Rectangle 30">
              <a:extLst>
                <a:ext uri="{FF2B5EF4-FFF2-40B4-BE49-F238E27FC236}">
                  <a16:creationId xmlns:a16="http://schemas.microsoft.com/office/drawing/2014/main" id="{78B4936B-4EC4-40E0-8C38-DD8606B20F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638" y="2147888"/>
              <a:ext cx="147637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3" name="Rectangle 31">
              <a:extLst>
                <a:ext uri="{FF2B5EF4-FFF2-40B4-BE49-F238E27FC236}">
                  <a16:creationId xmlns:a16="http://schemas.microsoft.com/office/drawing/2014/main" id="{56FA2C19-CAA3-4339-8FD9-BFBBD4252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73563" y="2147888"/>
              <a:ext cx="147637" cy="200025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4" name="Line 35">
              <a:extLst>
                <a:ext uri="{FF2B5EF4-FFF2-40B4-BE49-F238E27FC236}">
                  <a16:creationId xmlns:a16="http://schemas.microsoft.com/office/drawing/2014/main" id="{1F804260-92D3-4DB5-9B89-73F5F7955B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35700" y="1876425"/>
              <a:ext cx="36671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5" name="Rectangle 38">
              <a:extLst>
                <a:ext uri="{FF2B5EF4-FFF2-40B4-BE49-F238E27FC236}">
                  <a16:creationId xmlns:a16="http://schemas.microsoft.com/office/drawing/2014/main" id="{160259F2-7F27-4347-9DA8-359C8EF196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02150" y="20859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296" name="Text Box 39">
              <a:extLst>
                <a:ext uri="{FF2B5EF4-FFF2-40B4-BE49-F238E27FC236}">
                  <a16:creationId xmlns:a16="http://schemas.microsoft.com/office/drawing/2014/main" id="{EB6F99FE-E358-4B81-89E3-B0B389C28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1088" y="1689100"/>
              <a:ext cx="13906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propagation</a:t>
              </a:r>
            </a:p>
          </p:txBody>
        </p:sp>
        <p:sp>
          <p:nvSpPr>
            <p:cNvPr id="97297" name="Line 40">
              <a:extLst>
                <a:ext uri="{FF2B5EF4-FFF2-40B4-BE49-F238E27FC236}">
                  <a16:creationId xmlns:a16="http://schemas.microsoft.com/office/drawing/2014/main" id="{67DA13CA-8099-4BFC-986E-44024591C39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645025" y="1876425"/>
              <a:ext cx="31908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298" name="Text Box 43">
              <a:extLst>
                <a:ext uri="{FF2B5EF4-FFF2-40B4-BE49-F238E27FC236}">
                  <a16:creationId xmlns:a16="http://schemas.microsoft.com/office/drawing/2014/main" id="{4F648C51-029E-4F60-96BB-FEADF9A2B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27375" y="2803525"/>
              <a:ext cx="1289050" cy="6413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nodal</a:t>
              </a:r>
            </a:p>
            <a:p>
              <a:pPr algn="ctr"/>
              <a:r>
                <a:rPr lang="en-US" altLang="en-US" sz="1800">
                  <a:solidFill>
                    <a:srgbClr val="CC0000"/>
                  </a:solidFill>
                </a:rPr>
                <a:t>processing</a:t>
              </a:r>
            </a:p>
          </p:txBody>
        </p:sp>
        <p:sp>
          <p:nvSpPr>
            <p:cNvPr id="97299" name="Line 44">
              <a:extLst>
                <a:ext uri="{FF2B5EF4-FFF2-40B4-BE49-F238E27FC236}">
                  <a16:creationId xmlns:a16="http://schemas.microsoft.com/office/drawing/2014/main" id="{D1307475-00B6-4EEF-86C0-3E01ACC73B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3378200" y="2847975"/>
              <a:ext cx="833438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0" name="Line 45">
              <a:extLst>
                <a:ext uri="{FF2B5EF4-FFF2-40B4-BE49-F238E27FC236}">
                  <a16:creationId xmlns:a16="http://schemas.microsoft.com/office/drawing/2014/main" id="{24B30E23-A00B-4A0A-904D-37D5218C7F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4187825" y="2609850"/>
              <a:ext cx="385763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 type="triangl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1" name="Text Box 46">
              <a:extLst>
                <a:ext uri="{FF2B5EF4-FFF2-40B4-BE49-F238E27FC236}">
                  <a16:creationId xmlns:a16="http://schemas.microsoft.com/office/drawing/2014/main" id="{63E84082-24F1-4360-8155-E60D3908C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95813" y="3060700"/>
              <a:ext cx="11239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queueing</a:t>
              </a:r>
            </a:p>
          </p:txBody>
        </p:sp>
        <p:sp>
          <p:nvSpPr>
            <p:cNvPr id="97302" name="Line 47">
              <a:extLst>
                <a:ext uri="{FF2B5EF4-FFF2-40B4-BE49-F238E27FC236}">
                  <a16:creationId xmlns:a16="http://schemas.microsoft.com/office/drawing/2014/main" id="{6873FC10-9C2F-468F-9F18-2A024250A80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4349750" y="2609850"/>
              <a:ext cx="595313" cy="5524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3" name="Rectangle 3">
              <a:extLst>
                <a:ext uri="{FF2B5EF4-FFF2-40B4-BE49-F238E27FC236}">
                  <a16:creationId xmlns:a16="http://schemas.microsoft.com/office/drawing/2014/main" id="{560A5FF3-6D35-4203-92E9-AC93A53DCB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16138" y="3630613"/>
              <a:ext cx="4943475" cy="554037"/>
            </a:xfrm>
            <a:prstGeom prst="rect">
              <a:avLst/>
            </a:prstGeom>
            <a:noFill/>
            <a:ln w="19050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marL="2857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lnSpc>
                  <a:spcPct val="85000"/>
                </a:lnSpc>
                <a:spcBef>
                  <a:spcPct val="20000"/>
                </a:spcBef>
                <a:buClr>
                  <a:srgbClr val="000099"/>
                </a:buClr>
                <a:buSzPct val="75000"/>
                <a:buFont typeface="Wingdings" panose="05000000000000000000" pitchFamily="2" charset="2"/>
                <a:buNone/>
              </a:pP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nodal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=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proc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queue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trans</a:t>
              </a:r>
              <a:r>
                <a:rPr lang="en-US" altLang="en-US">
                  <a:solidFill>
                    <a:srgbClr val="000000"/>
                  </a:solidFill>
                  <a:latin typeface="Gill Sans MT" panose="020B0502020104020203" pitchFamily="34" charset="0"/>
                </a:rPr>
                <a:t> +  </a:t>
              </a:r>
              <a:r>
                <a:rPr lang="en-US" altLang="en-US" i="1">
                  <a:solidFill>
                    <a:srgbClr val="000000"/>
                  </a:solidFill>
                  <a:latin typeface="Gill Sans MT" panose="020B0502020104020203" pitchFamily="34" charset="0"/>
                </a:rPr>
                <a:t>d</a:t>
              </a:r>
              <a:r>
                <a:rPr lang="en-US" altLang="en-US" baseline="-25000">
                  <a:solidFill>
                    <a:srgbClr val="000000"/>
                  </a:solidFill>
                  <a:latin typeface="Gill Sans MT" panose="020B0502020104020203" pitchFamily="34" charset="0"/>
                </a:rPr>
                <a:t>prop</a:t>
              </a:r>
              <a:endParaRPr lang="en-US" altLang="en-US">
                <a:solidFill>
                  <a:srgbClr val="000000"/>
                </a:solidFill>
                <a:latin typeface="Gill Sans MT" panose="020B0502020104020203" pitchFamily="34" charset="0"/>
              </a:endParaRPr>
            </a:p>
          </p:txBody>
        </p:sp>
        <p:sp>
          <p:nvSpPr>
            <p:cNvPr id="97304" name="Line 25">
              <a:extLst>
                <a:ext uri="{FF2B5EF4-FFF2-40B4-BE49-F238E27FC236}">
                  <a16:creationId xmlns:a16="http://schemas.microsoft.com/office/drawing/2014/main" id="{BDC90062-D3F5-4B03-80F5-299CC9A25DA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9083" y="2397124"/>
              <a:ext cx="735306" cy="54993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5" name="Rectangle 32">
              <a:extLst>
                <a:ext uri="{FF2B5EF4-FFF2-40B4-BE49-F238E27FC236}">
                  <a16:creationId xmlns:a16="http://schemas.microsoft.com/office/drawing/2014/main" id="{16568722-218B-4352-A3CE-48A1EBB6C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9125" y="2047875"/>
              <a:ext cx="147638" cy="200025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06" name="Line 33">
              <a:extLst>
                <a:ext uri="{FF2B5EF4-FFF2-40B4-BE49-F238E27FC236}">
                  <a16:creationId xmlns:a16="http://schemas.microsoft.com/office/drawing/2014/main" id="{019E44E5-17D5-4492-9D8F-7F955E679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09913" y="1984375"/>
              <a:ext cx="211137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307" name="Text Box 36">
              <a:extLst>
                <a:ext uri="{FF2B5EF4-FFF2-40B4-BE49-F238E27FC236}">
                  <a16:creationId xmlns:a16="http://schemas.microsoft.com/office/drawing/2014/main" id="{D3589255-D9B2-4918-ACAA-693EA3EFC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3075" y="1541463"/>
              <a:ext cx="40267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000000"/>
                  </a:solidFill>
                </a:rPr>
                <a:t>A</a:t>
              </a:r>
            </a:p>
          </p:txBody>
        </p:sp>
        <p:sp>
          <p:nvSpPr>
            <p:cNvPr id="97308" name="Text Box 37">
              <a:extLst>
                <a:ext uri="{FF2B5EF4-FFF2-40B4-BE49-F238E27FC236}">
                  <a16:creationId xmlns:a16="http://schemas.microsoft.com/office/drawing/2014/main" id="{D332FE6B-7C81-4E40-8114-9078977028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19288" y="2493963"/>
              <a:ext cx="38735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/>
                <a:t>B</a:t>
              </a:r>
            </a:p>
          </p:txBody>
        </p:sp>
        <p:grpSp>
          <p:nvGrpSpPr>
            <p:cNvPr id="97309" name="Group 66">
              <a:extLst>
                <a:ext uri="{FF2B5EF4-FFF2-40B4-BE49-F238E27FC236}">
                  <a16:creationId xmlns:a16="http://schemas.microsoft.com/office/drawing/2014/main" id="{305C09A4-C23E-425A-BD8C-9463B1C6D8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93888" y="1541463"/>
              <a:ext cx="779462" cy="679450"/>
              <a:chOff x="-44" y="1473"/>
              <a:chExt cx="981" cy="1105"/>
            </a:xfrm>
          </p:grpSpPr>
          <p:pic>
            <p:nvPicPr>
              <p:cNvPr id="97327" name="Picture 67" descr="desktop_computer_stylized_medium">
                <a:extLst>
                  <a:ext uri="{FF2B5EF4-FFF2-40B4-BE49-F238E27FC236}">
                    <a16:creationId xmlns:a16="http://schemas.microsoft.com/office/drawing/2014/main" id="{08E78A0E-34CA-4BF1-9B63-5C93C8A5C1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8" name="Freeform 68">
                <a:extLst>
                  <a:ext uri="{FF2B5EF4-FFF2-40B4-BE49-F238E27FC236}">
                    <a16:creationId xmlns:a16="http://schemas.microsoft.com/office/drawing/2014/main" id="{A50C33F6-1DEB-4940-AFB2-C94BB323571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97310" name="Group 69">
              <a:extLst>
                <a:ext uri="{FF2B5EF4-FFF2-40B4-BE49-F238E27FC236}">
                  <a16:creationId xmlns:a16="http://schemas.microsoft.com/office/drawing/2014/main" id="{BF2C0451-5C87-4D8D-94B5-0DEE5238B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43685" y="2548431"/>
              <a:ext cx="779463" cy="679450"/>
              <a:chOff x="-44" y="1473"/>
              <a:chExt cx="981" cy="1105"/>
            </a:xfrm>
          </p:grpSpPr>
          <p:pic>
            <p:nvPicPr>
              <p:cNvPr id="97325" name="Picture 70" descr="desktop_computer_stylized_medium">
                <a:extLst>
                  <a:ext uri="{FF2B5EF4-FFF2-40B4-BE49-F238E27FC236}">
                    <a16:creationId xmlns:a16="http://schemas.microsoft.com/office/drawing/2014/main" id="{658C0106-D937-4898-AEA7-ACA89895324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7326" name="Freeform 71">
                <a:extLst>
                  <a:ext uri="{FF2B5EF4-FFF2-40B4-BE49-F238E27FC236}">
                    <a16:creationId xmlns:a16="http://schemas.microsoft.com/office/drawing/2014/main" id="{D67AFF73-05DF-4973-A370-D38E419117A3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32377 w 356"/>
                  <a:gd name="T3" fmla="*/ 2307 h 368"/>
                  <a:gd name="T4" fmla="*/ 38409 w 356"/>
                  <a:gd name="T5" fmla="*/ 48069 h 368"/>
                  <a:gd name="T6" fmla="*/ 8465 w 356"/>
                  <a:gd name="T7" fmla="*/ 60116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97311" name="Text Box 41">
              <a:extLst>
                <a:ext uri="{FF2B5EF4-FFF2-40B4-BE49-F238E27FC236}">
                  <a16:creationId xmlns:a16="http://schemas.microsoft.com/office/drawing/2014/main" id="{DB4F5D55-82EA-4D07-A0D3-C9BBB4F98A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7675" y="1249363"/>
              <a:ext cx="1466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transmission</a:t>
              </a:r>
            </a:p>
          </p:txBody>
        </p:sp>
        <p:sp>
          <p:nvSpPr>
            <p:cNvPr id="97312" name="Line 42">
              <a:extLst>
                <a:ext uri="{FF2B5EF4-FFF2-40B4-BE49-F238E27FC236}">
                  <a16:creationId xmlns:a16="http://schemas.microsoft.com/office/drawing/2014/main" id="{F0B06887-D1EF-4785-A97C-4863611C9C5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 flipV="1">
              <a:off x="4038600" y="1517650"/>
              <a:ext cx="528638" cy="5334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97313" name="Group 347">
              <a:extLst>
                <a:ext uri="{FF2B5EF4-FFF2-40B4-BE49-F238E27FC236}">
                  <a16:creationId xmlns:a16="http://schemas.microsoft.com/office/drawing/2014/main" id="{730689F2-C011-466D-B59A-D0DF6945FB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4579" y="1949848"/>
              <a:ext cx="1162562" cy="715538"/>
              <a:chOff x="1871277" y="1576300"/>
              <a:chExt cx="1128371" cy="437861"/>
            </a:xfrm>
          </p:grpSpPr>
          <p:sp>
            <p:nvSpPr>
              <p:cNvPr id="100" name="Oval 99">
                <a:extLst>
                  <a:ext uri="{FF2B5EF4-FFF2-40B4-BE49-F238E27FC236}">
                    <a16:creationId xmlns:a16="http://schemas.microsoft.com/office/drawing/2014/main" id="{EC3A1738-723D-4113-B3D9-AD8347B41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1" name="Rectangle 100">
                <a:extLst>
                  <a:ext uri="{FF2B5EF4-FFF2-40B4-BE49-F238E27FC236}">
                    <a16:creationId xmlns:a16="http://schemas.microsoft.com/office/drawing/2014/main" id="{C0A6A008-7B2B-4DE3-BB2F-0AD0CF39CB08}"/>
                  </a:ext>
                </a:extLst>
              </p:cNvPr>
              <p:cNvSpPr/>
              <p:nvPr/>
            </p:nvSpPr>
            <p:spPr bwMode="auto">
              <a:xfrm>
                <a:off x="1871836" y="1739259"/>
                <a:ext cx="1127812" cy="116573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2" name="Oval 101">
                <a:extLst>
                  <a:ext uri="{FF2B5EF4-FFF2-40B4-BE49-F238E27FC236}">
                    <a16:creationId xmlns:a16="http://schemas.microsoft.com/office/drawing/2014/main" id="{7C313689-BA66-4913-8C04-E24C6F4177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D01FBC61-97E3-4E7D-9DDE-6EC1CCFAC763}"/>
                  </a:ext>
                </a:extLst>
              </p:cNvPr>
              <p:cNvSpPr/>
              <p:nvPr/>
            </p:nvSpPr>
            <p:spPr bwMode="auto">
              <a:xfrm>
                <a:off x="2159951" y="1673201"/>
                <a:ext cx="548499" cy="161260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04" name="Freeform 103">
                <a:extLst>
                  <a:ext uri="{FF2B5EF4-FFF2-40B4-BE49-F238E27FC236}">
                    <a16:creationId xmlns:a16="http://schemas.microsoft.com/office/drawing/2014/main" id="{80ED6FD8-50BB-450F-89FC-441604FC7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5" name="Freeform 104">
                <a:extLst>
                  <a:ext uri="{FF2B5EF4-FFF2-40B4-BE49-F238E27FC236}">
                    <a16:creationId xmlns:a16="http://schemas.microsoft.com/office/drawing/2014/main" id="{B7660DDD-AC5C-4F4D-ABB1-331EB1A0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06" name="Freeform 105">
                <a:extLst>
                  <a:ext uri="{FF2B5EF4-FFF2-40B4-BE49-F238E27FC236}">
                    <a16:creationId xmlns:a16="http://schemas.microsoft.com/office/drawing/2014/main" id="{C1206080-9153-4795-9C85-BA9F1BF7F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07" name="Straight Connector 106">
                <a:extLst>
                  <a:ext uri="{FF2B5EF4-FFF2-40B4-BE49-F238E27FC236}">
                    <a16:creationId xmlns:a16="http://schemas.microsoft.com/office/drawing/2014/main" id="{712C8B4C-863F-4B82-BBF6-322AA2F3A4C6}"/>
                  </a:ext>
                </a:extLst>
              </p:cNvPr>
              <p:cNvCxnSpPr>
                <a:cxnSpLocks noChangeShapeType="1"/>
                <a:endCxn id="10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C98B8E91-22A7-414A-849F-7BAD9A9642D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7314" name="Rectangle 31">
              <a:extLst>
                <a:ext uri="{FF2B5EF4-FFF2-40B4-BE49-F238E27FC236}">
                  <a16:creationId xmlns:a16="http://schemas.microsoft.com/office/drawing/2014/main" id="{81E9ABDA-8A18-4194-8D48-7645D3FAD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22387" y="2704007"/>
              <a:ext cx="139765" cy="185197"/>
            </a:xfrm>
            <a:prstGeom prst="rect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000000"/>
                </a:solidFill>
              </a:endParaRPr>
            </a:p>
          </p:txBody>
        </p:sp>
        <p:sp>
          <p:nvSpPr>
            <p:cNvPr id="97315" name="Line 33">
              <a:extLst>
                <a:ext uri="{FF2B5EF4-FFF2-40B4-BE49-F238E27FC236}">
                  <a16:creationId xmlns:a16="http://schemas.microsoft.com/office/drawing/2014/main" id="{C0FF8262-F385-449F-B280-152AE6556B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897708" y="2673625"/>
              <a:ext cx="219668" cy="16193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Footer Placeholder 2">
            <a:extLst>
              <a:ext uri="{FF2B5EF4-FFF2-40B4-BE49-F238E27FC236}">
                <a16:creationId xmlns:a16="http://schemas.microsoft.com/office/drawing/2014/main" id="{565818F0-21D1-4233-BF60-72F4186D4A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2642" name="Rectangle 3">
            <a:extLst>
              <a:ext uri="{FF2B5EF4-FFF2-40B4-BE49-F238E27FC236}">
                <a16:creationId xmlns:a16="http://schemas.microsoft.com/office/drawing/2014/main" id="{FCB857DC-93D4-49DD-BC1E-A1962EEB7B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7063" y="4459288"/>
            <a:ext cx="3810000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L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R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link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bandwidth (bps)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i="1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trans</a:t>
            </a: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112643" name="Rectangle 4">
            <a:extLst>
              <a:ext uri="{FF2B5EF4-FFF2-40B4-BE49-F238E27FC236}">
                <a16:creationId xmlns:a16="http://schemas.microsoft.com/office/drawing/2014/main" id="{31C0CD4C-2CED-4D23-BDEB-A723EB48BE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35513" y="4467225"/>
            <a:ext cx="4152900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indent="-342900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65000"/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delay: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: propagation speed (~2x10</a:t>
            </a:r>
            <a:r>
              <a:rPr lang="en-US" sz="2000" baseline="30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8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indent="-231775"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Font typeface="Wingdings" charset="0"/>
              <a:buChar char="§"/>
              <a:defRPr/>
            </a:pPr>
            <a:r>
              <a:rPr lang="en-US" sz="2000" i="1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baseline="-25000" dirty="0">
                <a:solidFill>
                  <a:srgbClr val="CC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prop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 = 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d</a:t>
            </a:r>
            <a:r>
              <a:rPr lang="en-US" sz="2000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/</a:t>
            </a:r>
            <a:r>
              <a:rPr lang="en-US" sz="2000" i="1" dirty="0">
                <a:solidFill>
                  <a:srgbClr val="000000"/>
                </a:solidFill>
                <a:latin typeface="Gill Sans MT" charset="0"/>
                <a:ea typeface="ＭＳ Ｐゴシック" charset="0"/>
                <a:cs typeface="ＭＳ Ｐゴシック" charset="0"/>
              </a:rPr>
              <a:t>s</a:t>
            </a:r>
          </a:p>
        </p:txBody>
      </p:sp>
      <p:pic>
        <p:nvPicPr>
          <p:cNvPr id="99332" name="Picture 64" descr="underline_base">
            <a:extLst>
              <a:ext uri="{FF2B5EF4-FFF2-40B4-BE49-F238E27FC236}">
                <a16:creationId xmlns:a16="http://schemas.microsoft.com/office/drawing/2014/main" id="{776818AB-1438-4704-9D51-1F2B32548FD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855663"/>
            <a:ext cx="6737350" cy="15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9333" name="Rectangle 2">
            <a:extLst>
              <a:ext uri="{FF2B5EF4-FFF2-40B4-BE49-F238E27FC236}">
                <a16:creationId xmlns:a16="http://schemas.microsoft.com/office/drawing/2014/main" id="{99F908BC-958E-4534-AFC1-05D8AAC35B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2438" y="200025"/>
            <a:ext cx="7772400" cy="811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Four sources of packet delay</a:t>
            </a:r>
            <a:endParaRPr lang="en-US" altLang="en-US" sz="48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sp>
        <p:nvSpPr>
          <p:cNvPr id="99334" name="Slide Number Placeholder 3">
            <a:extLst>
              <a:ext uri="{FF2B5EF4-FFF2-40B4-BE49-F238E27FC236}">
                <a16:creationId xmlns:a16="http://schemas.microsoft.com/office/drawing/2014/main" id="{8FE2C153-2BE9-4F81-9268-95771C2B08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1857E6A9-A817-4A68-BB99-F38467DF0D19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45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99335" name="TextBox 1">
            <a:extLst>
              <a:ext uri="{FF2B5EF4-FFF2-40B4-BE49-F238E27FC236}">
                <a16:creationId xmlns:a16="http://schemas.microsoft.com/office/drawing/2014/main" id="{4F8C2B29-3D20-4C3B-B9AF-7EAAAA70D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3238" y="6370638"/>
            <a:ext cx="64309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trans vs. prop delay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0C8795F-EFD8-47F3-A2B6-FD6FB24246A8}"/>
              </a:ext>
            </a:extLst>
          </p:cNvPr>
          <p:cNvGrpSpPr>
            <a:grpSpLocks/>
          </p:cNvGrpSpPr>
          <p:nvPr/>
        </p:nvGrpSpPr>
        <p:grpSpPr bwMode="auto">
          <a:xfrm>
            <a:off x="2074863" y="5413375"/>
            <a:ext cx="2692400" cy="701675"/>
            <a:chOff x="2271473" y="5377200"/>
            <a:chExt cx="2692148" cy="701675"/>
          </a:xfrm>
        </p:grpSpPr>
        <p:sp>
          <p:nvSpPr>
            <p:cNvPr id="99388" name="Text Box 62">
              <a:extLst>
                <a:ext uri="{FF2B5EF4-FFF2-40B4-BE49-F238E27FC236}">
                  <a16:creationId xmlns:a16="http://schemas.microsoft.com/office/drawing/2014/main" id="{8B42420A-1A55-4F58-916A-E100CC7E8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98578" y="5377200"/>
              <a:ext cx="2105025" cy="701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trans </a:t>
              </a:r>
              <a:r>
                <a:rPr lang="en-US" altLang="en-US" sz="2000">
                  <a:solidFill>
                    <a:srgbClr val="CC0000"/>
                  </a:solidFill>
                </a:rPr>
                <a:t>and </a:t>
              </a:r>
              <a:r>
                <a:rPr lang="en-US" altLang="en-US" sz="2000" i="1">
                  <a:solidFill>
                    <a:srgbClr val="CC0000"/>
                  </a:solidFill>
                </a:rPr>
                <a:t>d</a:t>
              </a:r>
              <a:r>
                <a:rPr lang="en-US" altLang="en-US" sz="2000" baseline="-25000">
                  <a:solidFill>
                    <a:srgbClr val="CC0000"/>
                  </a:solidFill>
                </a:rPr>
                <a:t>prop</a:t>
              </a:r>
            </a:p>
            <a:p>
              <a:pPr algn="ctr"/>
              <a:r>
                <a:rPr lang="en-US" altLang="en-US" sz="2000" i="1">
                  <a:solidFill>
                    <a:srgbClr val="CC0000"/>
                  </a:solidFill>
                </a:rPr>
                <a:t>very </a:t>
              </a:r>
              <a:r>
                <a:rPr lang="en-US" altLang="en-US" sz="2000">
                  <a:solidFill>
                    <a:srgbClr val="CC0000"/>
                  </a:solidFill>
                </a:rPr>
                <a:t>different</a:t>
              </a:r>
            </a:p>
          </p:txBody>
        </p:sp>
        <p:cxnSp>
          <p:nvCxnSpPr>
            <p:cNvPr id="99389" name="Straight Arrow Connector 3">
              <a:extLst>
                <a:ext uri="{FF2B5EF4-FFF2-40B4-BE49-F238E27FC236}">
                  <a16:creationId xmlns:a16="http://schemas.microsoft.com/office/drawing/2014/main" id="{8A446787-D855-4175-9A9D-D07103FB3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71473" y="5616983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99390" name="Straight Arrow Connector 72">
              <a:extLst>
                <a:ext uri="{FF2B5EF4-FFF2-40B4-BE49-F238E27FC236}">
                  <a16:creationId xmlns:a16="http://schemas.microsoft.com/office/drawing/2014/main" id="{D94CF6B7-A6CD-4E83-A587-4E1C296BA4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409173" y="5608388"/>
              <a:ext cx="554448" cy="3"/>
            </a:xfrm>
            <a:prstGeom prst="straightConnector1">
              <a:avLst/>
            </a:prstGeom>
            <a:noFill/>
            <a:ln w="31750">
              <a:solidFill>
                <a:srgbClr val="FF0000"/>
              </a:solidFill>
              <a:round/>
              <a:headEnd type="triangle" w="lg" len="med"/>
              <a:tailEnd type="none" w="lg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99337" name="TextBox 1">
            <a:extLst>
              <a:ext uri="{FF2B5EF4-FFF2-40B4-BE49-F238E27FC236}">
                <a16:creationId xmlns:a16="http://schemas.microsoft.com/office/drawing/2014/main" id="{AA070CFF-6F8D-4E6E-8ED8-95271543B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175" y="6145213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  <p:sp>
        <p:nvSpPr>
          <p:cNvPr id="99338" name="Line 24">
            <a:extLst>
              <a:ext uri="{FF2B5EF4-FFF2-40B4-BE49-F238E27FC236}">
                <a16:creationId xmlns:a16="http://schemas.microsoft.com/office/drawing/2014/main" id="{808C0297-60BA-4C5E-9B81-6A99227BD2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0963" y="1857375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39" name="Group 347">
            <a:extLst>
              <a:ext uri="{FF2B5EF4-FFF2-40B4-BE49-F238E27FC236}">
                <a16:creationId xmlns:a16="http://schemas.microsoft.com/office/drawing/2014/main" id="{4F7D7709-ACBE-410A-A448-6A9F6CD6D4DE}"/>
              </a:ext>
            </a:extLst>
          </p:cNvPr>
          <p:cNvGrpSpPr>
            <a:grpSpLocks/>
          </p:cNvGrpSpPr>
          <p:nvPr/>
        </p:nvGrpSpPr>
        <p:grpSpPr bwMode="auto">
          <a:xfrm>
            <a:off x="3336925" y="1905000"/>
            <a:ext cx="1162050" cy="715963"/>
            <a:chOff x="1871277" y="1576300"/>
            <a:chExt cx="1128371" cy="437861"/>
          </a:xfrm>
        </p:grpSpPr>
        <p:sp>
          <p:nvSpPr>
            <p:cNvPr id="87" name="Oval 86">
              <a:extLst>
                <a:ext uri="{FF2B5EF4-FFF2-40B4-BE49-F238E27FC236}">
                  <a16:creationId xmlns:a16="http://schemas.microsoft.com/office/drawing/2014/main" id="{BB946E73-3FCF-4DF6-A8B4-A7ACB7A8B8A4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8" name="Rectangle 87">
              <a:extLst>
                <a:ext uri="{FF2B5EF4-FFF2-40B4-BE49-F238E27FC236}">
                  <a16:creationId xmlns:a16="http://schemas.microsoft.com/office/drawing/2014/main" id="{835EE8DD-E354-4B63-906A-F5E9C3A97FED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C8AE1687-EBA5-4A01-B5D4-1C4B727B2AC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4525EF4F-1E56-44D7-AF2F-57B4124397A8}"/>
                </a:ext>
              </a:extLst>
            </p:cNvPr>
            <p:cNvSpPr/>
            <p:nvPr/>
          </p:nvSpPr>
          <p:spPr bwMode="auto">
            <a:xfrm>
              <a:off x="2159536" y="1673387"/>
              <a:ext cx="548771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91D635D5-13BC-41F2-8265-3D87DD33A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5FC13A38-8A65-4292-B254-255831D57E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3" name="Freeform 92">
              <a:extLst>
                <a:ext uri="{FF2B5EF4-FFF2-40B4-BE49-F238E27FC236}">
                  <a16:creationId xmlns:a16="http://schemas.microsoft.com/office/drawing/2014/main" id="{6C7C3489-2B9C-48C9-8701-A2968A807F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AEF1AA28-A194-42B3-B1F9-1E149E6C8BB2}"/>
                </a:ext>
              </a:extLst>
            </p:cNvPr>
            <p:cNvCxnSpPr>
              <a:cxnSpLocks noChangeShapeType="1"/>
              <a:endCxn id="8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15DBAADD-FC52-440E-8BB5-51AC165C9E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40" name="Line 26">
            <a:extLst>
              <a:ext uri="{FF2B5EF4-FFF2-40B4-BE49-F238E27FC236}">
                <a16:creationId xmlns:a16="http://schemas.microsoft.com/office/drawing/2014/main" id="{7340E0C3-D873-4A3C-8780-0A4D7226FCBA}"/>
              </a:ext>
            </a:extLst>
          </p:cNvPr>
          <p:cNvSpPr>
            <a:spLocks noChangeShapeType="1"/>
          </p:cNvSpPr>
          <p:nvPr/>
        </p:nvSpPr>
        <p:spPr bwMode="auto">
          <a:xfrm>
            <a:off x="4545013" y="2276475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1" name="Rectangle 29">
            <a:extLst>
              <a:ext uri="{FF2B5EF4-FFF2-40B4-BE49-F238E27FC236}">
                <a16:creationId xmlns:a16="http://schemas.microsoft.com/office/drawing/2014/main" id="{82B51414-C4BE-4429-8865-BB90EEBD93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2076450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2" name="Rectangle 30">
            <a:extLst>
              <a:ext uri="{FF2B5EF4-FFF2-40B4-BE49-F238E27FC236}">
                <a16:creationId xmlns:a16="http://schemas.microsoft.com/office/drawing/2014/main" id="{CF8AF09D-7049-417A-BABF-2B14AEBE1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638" y="2147888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3" name="Rectangle 31">
            <a:extLst>
              <a:ext uri="{FF2B5EF4-FFF2-40B4-BE49-F238E27FC236}">
                <a16:creationId xmlns:a16="http://schemas.microsoft.com/office/drawing/2014/main" id="{74319C16-81EB-4B43-8AE9-41A2023380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563" y="2147888"/>
            <a:ext cx="147637" cy="20002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4" name="Line 35">
            <a:extLst>
              <a:ext uri="{FF2B5EF4-FFF2-40B4-BE49-F238E27FC236}">
                <a16:creationId xmlns:a16="http://schemas.microsoft.com/office/drawing/2014/main" id="{5B9251E7-0943-4937-B796-B77DDEEC7D01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235700" y="1876425"/>
            <a:ext cx="366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5" name="Rectangle 38">
            <a:extLst>
              <a:ext uri="{FF2B5EF4-FFF2-40B4-BE49-F238E27FC236}">
                <a16:creationId xmlns:a16="http://schemas.microsoft.com/office/drawing/2014/main" id="{2F953786-19B4-4EDE-9E75-81AA2A8235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150" y="20859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46" name="Text Box 39">
            <a:extLst>
              <a:ext uri="{FF2B5EF4-FFF2-40B4-BE49-F238E27FC236}">
                <a16:creationId xmlns:a16="http://schemas.microsoft.com/office/drawing/2014/main" id="{ACFBA8D2-6613-4281-900A-128F10E072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1088" y="1689100"/>
            <a:ext cx="1390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propagation</a:t>
            </a:r>
          </a:p>
        </p:txBody>
      </p:sp>
      <p:sp>
        <p:nvSpPr>
          <p:cNvPr id="99347" name="Line 40">
            <a:extLst>
              <a:ext uri="{FF2B5EF4-FFF2-40B4-BE49-F238E27FC236}">
                <a16:creationId xmlns:a16="http://schemas.microsoft.com/office/drawing/2014/main" id="{A9764EC8-D660-453C-8CEA-6F06BC666DA5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645025" y="1876425"/>
            <a:ext cx="31908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48" name="Text Box 43">
            <a:extLst>
              <a:ext uri="{FF2B5EF4-FFF2-40B4-BE49-F238E27FC236}">
                <a16:creationId xmlns:a16="http://schemas.microsoft.com/office/drawing/2014/main" id="{A44FE688-D0C4-4CE4-A709-7FA8307FC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7375" y="2803525"/>
            <a:ext cx="1289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nodal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processing</a:t>
            </a:r>
          </a:p>
        </p:txBody>
      </p:sp>
      <p:sp>
        <p:nvSpPr>
          <p:cNvPr id="99349" name="Line 44">
            <a:extLst>
              <a:ext uri="{FF2B5EF4-FFF2-40B4-BE49-F238E27FC236}">
                <a16:creationId xmlns:a16="http://schemas.microsoft.com/office/drawing/2014/main" id="{5F60B9B0-D29D-4D28-9433-87DE5491AB2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78200" y="2847975"/>
            <a:ext cx="833438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0" name="Line 45">
            <a:extLst>
              <a:ext uri="{FF2B5EF4-FFF2-40B4-BE49-F238E27FC236}">
                <a16:creationId xmlns:a16="http://schemas.microsoft.com/office/drawing/2014/main" id="{A50DD91D-4981-4C86-8C00-E0AA6DC86104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825" y="2609850"/>
            <a:ext cx="3857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1" name="Text Box 46">
            <a:extLst>
              <a:ext uri="{FF2B5EF4-FFF2-40B4-BE49-F238E27FC236}">
                <a16:creationId xmlns:a16="http://schemas.microsoft.com/office/drawing/2014/main" id="{D540B433-1635-4E63-8D58-0DBE50FE51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813" y="3060700"/>
            <a:ext cx="11239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queueing</a:t>
            </a:r>
          </a:p>
        </p:txBody>
      </p:sp>
      <p:sp>
        <p:nvSpPr>
          <p:cNvPr id="99352" name="Line 47">
            <a:extLst>
              <a:ext uri="{FF2B5EF4-FFF2-40B4-BE49-F238E27FC236}">
                <a16:creationId xmlns:a16="http://schemas.microsoft.com/office/drawing/2014/main" id="{D7178004-C32D-43BC-A818-232D81CCB9A9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750" y="2609850"/>
            <a:ext cx="595313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3" name="Rectangle 3">
            <a:extLst>
              <a:ext uri="{FF2B5EF4-FFF2-40B4-BE49-F238E27FC236}">
                <a16:creationId xmlns:a16="http://schemas.microsoft.com/office/drawing/2014/main" id="{A15AFD56-2B67-4398-A438-BB3470540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6138" y="3630613"/>
            <a:ext cx="4943475" cy="554037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75000"/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0"/>
              </a:rPr>
              <a:t>nodal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 =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0"/>
              </a:rPr>
              <a:t>proc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0"/>
              </a:rPr>
              <a:t>queue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 +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0"/>
              </a:rPr>
              <a:t>trans</a:t>
            </a:r>
            <a:r>
              <a:rPr lang="en-US" altLang="en-US">
                <a:solidFill>
                  <a:srgbClr val="000000"/>
                </a:solidFill>
                <a:latin typeface="Gill Sans MT" panose="020B0502020104020203" pitchFamily="34" charset="0"/>
              </a:rPr>
              <a:t> +  </a:t>
            </a:r>
            <a:r>
              <a:rPr lang="en-US" altLang="en-US" i="1">
                <a:solidFill>
                  <a:srgbClr val="000000"/>
                </a:solidFill>
                <a:latin typeface="Gill Sans MT" panose="020B0502020104020203" pitchFamily="34" charset="0"/>
              </a:rPr>
              <a:t>d</a:t>
            </a:r>
            <a:r>
              <a:rPr lang="en-US" altLang="en-US" baseline="-25000">
                <a:solidFill>
                  <a:srgbClr val="000000"/>
                </a:solidFill>
                <a:latin typeface="Gill Sans MT" panose="020B0502020104020203" pitchFamily="34" charset="0"/>
              </a:rPr>
              <a:t>prop</a:t>
            </a:r>
            <a:endParaRPr lang="en-US" altLang="en-US">
              <a:solidFill>
                <a:srgbClr val="000000"/>
              </a:solidFill>
              <a:latin typeface="Gill Sans MT" panose="020B0502020104020203" pitchFamily="34" charset="0"/>
            </a:endParaRPr>
          </a:p>
        </p:txBody>
      </p:sp>
      <p:sp>
        <p:nvSpPr>
          <p:cNvPr id="99354" name="Line 25">
            <a:extLst>
              <a:ext uri="{FF2B5EF4-FFF2-40B4-BE49-F238E27FC236}">
                <a16:creationId xmlns:a16="http://schemas.microsoft.com/office/drawing/2014/main" id="{3B89C2A2-AF76-43E1-AFA0-4F2CD97924E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375" y="2397125"/>
            <a:ext cx="735013" cy="5492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5" name="Rectangle 32">
            <a:extLst>
              <a:ext uri="{FF2B5EF4-FFF2-40B4-BE49-F238E27FC236}">
                <a16:creationId xmlns:a16="http://schemas.microsoft.com/office/drawing/2014/main" id="{4F68E85F-5F46-401A-AE42-BBF3AB3DBD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125" y="2047875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56" name="Line 33">
            <a:extLst>
              <a:ext uri="{FF2B5EF4-FFF2-40B4-BE49-F238E27FC236}">
                <a16:creationId xmlns:a16="http://schemas.microsoft.com/office/drawing/2014/main" id="{AF51BD98-695D-4362-9AD0-A685358A039B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13" y="1984375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7" name="Text Box 36">
            <a:extLst>
              <a:ext uri="{FF2B5EF4-FFF2-40B4-BE49-F238E27FC236}">
                <a16:creationId xmlns:a16="http://schemas.microsoft.com/office/drawing/2014/main" id="{A6C58446-373A-4B10-8597-9AB442B048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43075" y="1541463"/>
            <a:ext cx="4032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00"/>
                </a:solidFill>
              </a:rPr>
              <a:t>A</a:t>
            </a:r>
          </a:p>
        </p:txBody>
      </p:sp>
      <p:sp>
        <p:nvSpPr>
          <p:cNvPr id="99358" name="Text Box 37">
            <a:extLst>
              <a:ext uri="{FF2B5EF4-FFF2-40B4-BE49-F238E27FC236}">
                <a16:creationId xmlns:a16="http://schemas.microsoft.com/office/drawing/2014/main" id="{D7F0CC75-3DAF-46C7-9E0C-56C0F8DC2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19288" y="2493963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/>
              <a:t>B</a:t>
            </a:r>
          </a:p>
        </p:txBody>
      </p:sp>
      <p:grpSp>
        <p:nvGrpSpPr>
          <p:cNvPr id="99359" name="Group 66">
            <a:extLst>
              <a:ext uri="{FF2B5EF4-FFF2-40B4-BE49-F238E27FC236}">
                <a16:creationId xmlns:a16="http://schemas.microsoft.com/office/drawing/2014/main" id="{96C05EE4-F45A-4032-B0C3-C9C997931DE0}"/>
              </a:ext>
            </a:extLst>
          </p:cNvPr>
          <p:cNvGrpSpPr>
            <a:grpSpLocks/>
          </p:cNvGrpSpPr>
          <p:nvPr/>
        </p:nvGrpSpPr>
        <p:grpSpPr bwMode="auto">
          <a:xfrm>
            <a:off x="1893888" y="1541463"/>
            <a:ext cx="779462" cy="679450"/>
            <a:chOff x="-44" y="1473"/>
            <a:chExt cx="981" cy="1105"/>
          </a:xfrm>
        </p:grpSpPr>
        <p:pic>
          <p:nvPicPr>
            <p:cNvPr id="99377" name="Picture 67" descr="desktop_computer_stylized_medium">
              <a:extLst>
                <a:ext uri="{FF2B5EF4-FFF2-40B4-BE49-F238E27FC236}">
                  <a16:creationId xmlns:a16="http://schemas.microsoft.com/office/drawing/2014/main" id="{49FA47A9-69A8-4FFD-B886-322D90A652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8" name="Freeform 68">
              <a:extLst>
                <a:ext uri="{FF2B5EF4-FFF2-40B4-BE49-F238E27FC236}">
                  <a16:creationId xmlns:a16="http://schemas.microsoft.com/office/drawing/2014/main" id="{16AA6BD2-C499-4B2F-ACBE-1B1FCE48D26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99360" name="Group 69">
            <a:extLst>
              <a:ext uri="{FF2B5EF4-FFF2-40B4-BE49-F238E27FC236}">
                <a16:creationId xmlns:a16="http://schemas.microsoft.com/office/drawing/2014/main" id="{B613FFEB-855D-46C0-8766-5B24CBE95EC4}"/>
              </a:ext>
            </a:extLst>
          </p:cNvPr>
          <p:cNvGrpSpPr>
            <a:grpSpLocks/>
          </p:cNvGrpSpPr>
          <p:nvPr/>
        </p:nvGrpSpPr>
        <p:grpSpPr bwMode="auto">
          <a:xfrm>
            <a:off x="1943100" y="2547938"/>
            <a:ext cx="779463" cy="679450"/>
            <a:chOff x="-44" y="1473"/>
            <a:chExt cx="981" cy="1105"/>
          </a:xfrm>
        </p:grpSpPr>
        <p:pic>
          <p:nvPicPr>
            <p:cNvPr id="99375" name="Picture 70" descr="desktop_computer_stylized_medium">
              <a:extLst>
                <a:ext uri="{FF2B5EF4-FFF2-40B4-BE49-F238E27FC236}">
                  <a16:creationId xmlns:a16="http://schemas.microsoft.com/office/drawing/2014/main" id="{BB5BE33A-0921-4266-A739-E7121AEC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9376" name="Freeform 71">
              <a:extLst>
                <a:ext uri="{FF2B5EF4-FFF2-40B4-BE49-F238E27FC236}">
                  <a16:creationId xmlns:a16="http://schemas.microsoft.com/office/drawing/2014/main" id="{5C4D3E1D-55BF-43E8-AF0A-E5B27C278A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99361" name="Text Box 41">
            <a:extLst>
              <a:ext uri="{FF2B5EF4-FFF2-40B4-BE49-F238E27FC236}">
                <a16:creationId xmlns:a16="http://schemas.microsoft.com/office/drawing/2014/main" id="{F514E4CE-6D12-48BF-B179-B0C4A2276A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675" y="1249363"/>
            <a:ext cx="14668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transmission</a:t>
            </a:r>
          </a:p>
        </p:txBody>
      </p:sp>
      <p:sp>
        <p:nvSpPr>
          <p:cNvPr id="99362" name="Line 42">
            <a:extLst>
              <a:ext uri="{FF2B5EF4-FFF2-40B4-BE49-F238E27FC236}">
                <a16:creationId xmlns:a16="http://schemas.microsoft.com/office/drawing/2014/main" id="{E092B6FF-0F70-49E5-BAC4-5970E9712C9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600" y="1517650"/>
            <a:ext cx="528638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99363" name="Group 347">
            <a:extLst>
              <a:ext uri="{FF2B5EF4-FFF2-40B4-BE49-F238E27FC236}">
                <a16:creationId xmlns:a16="http://schemas.microsoft.com/office/drawing/2014/main" id="{0029B7DD-9956-4D00-95AA-90DE4DC9C6A6}"/>
              </a:ext>
            </a:extLst>
          </p:cNvPr>
          <p:cNvGrpSpPr>
            <a:grpSpLocks/>
          </p:cNvGrpSpPr>
          <p:nvPr/>
        </p:nvGrpSpPr>
        <p:grpSpPr bwMode="auto">
          <a:xfrm>
            <a:off x="6473825" y="1949450"/>
            <a:ext cx="1163638" cy="715963"/>
            <a:chOff x="1871277" y="1576300"/>
            <a:chExt cx="1128371" cy="437860"/>
          </a:xfrm>
        </p:grpSpPr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5D0A640A-8187-4915-B688-3DAA48091C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0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8" name="Rectangle 77">
              <a:extLst>
                <a:ext uri="{FF2B5EF4-FFF2-40B4-BE49-F238E27FC236}">
                  <a16:creationId xmlns:a16="http://schemas.microsoft.com/office/drawing/2014/main" id="{F4A5C216-E504-47D4-832F-DFDE547E1DDF}"/>
                </a:ext>
              </a:extLst>
            </p:cNvPr>
            <p:cNvSpPr/>
            <p:nvPr/>
          </p:nvSpPr>
          <p:spPr bwMode="auto">
            <a:xfrm>
              <a:off x="1871277" y="1739405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89724D03-EEB5-454C-9DA9-C57E63D6F673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61B065A6-1BDC-4849-AFE5-11136A16528B}"/>
                </a:ext>
              </a:extLst>
            </p:cNvPr>
            <p:cNvSpPr/>
            <p:nvPr/>
          </p:nvSpPr>
          <p:spPr bwMode="auto">
            <a:xfrm>
              <a:off x="2159143" y="1673386"/>
              <a:ext cx="549561" cy="16116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508E78D2-5440-46FD-B602-51F05BE31E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6F09A45F-3C33-4E38-81CE-6466CD3FA67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DB46CD13-8942-43FD-9F93-294DA5BEEE1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F04FA652-BAB5-4604-B91D-7298C3A328F3}"/>
                </a:ext>
              </a:extLst>
            </p:cNvPr>
            <p:cNvCxnSpPr>
              <a:cxnSpLocks noChangeShapeType="1"/>
              <a:endCxn id="79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527ADB26-51C6-4B9C-8D0E-735242C2B8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99364" name="Rectangle 31">
            <a:extLst>
              <a:ext uri="{FF2B5EF4-FFF2-40B4-BE49-F238E27FC236}">
                <a16:creationId xmlns:a16="http://schemas.microsoft.com/office/drawing/2014/main" id="{63FEA5E3-933C-4A92-B354-6A6D221428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563" y="2703513"/>
            <a:ext cx="139700" cy="185737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99365" name="Line 33">
            <a:extLst>
              <a:ext uri="{FF2B5EF4-FFF2-40B4-BE49-F238E27FC236}">
                <a16:creationId xmlns:a16="http://schemas.microsoft.com/office/drawing/2014/main" id="{E2B4BD7F-3BD3-4ABE-8692-4CA29A86083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188" y="2673350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26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2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2" grpId="0"/>
      <p:bldP spid="112643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Footer Placeholder 2">
            <a:extLst>
              <a:ext uri="{FF2B5EF4-FFF2-40B4-BE49-F238E27FC236}">
                <a16:creationId xmlns:a16="http://schemas.microsoft.com/office/drawing/2014/main" id="{63A03CB6-4B23-459A-9A00-803B413638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1378" name="Picture 37" descr="underline_base">
            <a:extLst>
              <a:ext uri="{FF2B5EF4-FFF2-40B4-BE49-F238E27FC236}">
                <a16:creationId xmlns:a16="http://schemas.microsoft.com/office/drawing/2014/main" id="{8473B66C-547C-4DBD-8617-8B07A26B508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5138" y="811213"/>
            <a:ext cx="3986212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Rectangle 2">
            <a:extLst>
              <a:ext uri="{FF2B5EF4-FFF2-40B4-BE49-F238E27FC236}">
                <a16:creationId xmlns:a16="http://schemas.microsoft.com/office/drawing/2014/main" id="{B2E17BC2-1975-4365-A2F7-E8BA5A1CC95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Caravan analogy</a:t>
            </a:r>
          </a:p>
        </p:txBody>
      </p:sp>
      <p:sp>
        <p:nvSpPr>
          <p:cNvPr id="114692" name="Rectangle 3">
            <a:extLst>
              <a:ext uri="{FF2B5EF4-FFF2-40B4-BE49-F238E27FC236}">
                <a16:creationId xmlns:a16="http://schemas.microsoft.com/office/drawing/2014/main" id="{BDC189E7-9990-44CF-AB9D-007D9E7775E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1338" y="2927350"/>
            <a:ext cx="4216400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cars </a:t>
            </a:r>
            <a:r>
              <a:rPr lang="ja-JP" altLang="en-US" sz="2400"/>
              <a:t>“</a:t>
            </a:r>
            <a:r>
              <a:rPr lang="en-US" altLang="ja-JP" sz="2400"/>
              <a:t>propagate</a:t>
            </a:r>
            <a:r>
              <a:rPr lang="ja-JP" altLang="en-US" sz="2400"/>
              <a:t>”</a:t>
            </a:r>
            <a:r>
              <a:rPr lang="en-US" altLang="ja-JP" sz="2400"/>
              <a:t> at </a:t>
            </a:r>
            <a:br>
              <a:rPr lang="en-US" altLang="ja-JP" sz="2400"/>
            </a:br>
            <a:r>
              <a:rPr lang="en-US" altLang="ja-JP" sz="2400"/>
              <a:t>100 km/hr</a:t>
            </a:r>
          </a:p>
          <a:p>
            <a:pPr marL="287338" indent="-287338" eaLnBrk="1" hangingPunct="1"/>
            <a:r>
              <a:rPr lang="en-US" altLang="en-US" sz="2400"/>
              <a:t>toll booth takes 12 sec to service car (bit transmission time)</a:t>
            </a:r>
          </a:p>
          <a:p>
            <a:pPr marL="287338" indent="-287338" eaLnBrk="1" hangingPunct="1"/>
            <a:r>
              <a:rPr lang="en-US" altLang="en-US" sz="2400"/>
              <a:t>car ~ bit; caravan ~ packet</a:t>
            </a:r>
          </a:p>
          <a:p>
            <a:pPr marL="287338" indent="-287338" eaLnBrk="1" hangingPunct="1"/>
            <a:r>
              <a:rPr lang="en-US" altLang="en-US" sz="2400" i="1">
                <a:solidFill>
                  <a:srgbClr val="CC0000"/>
                </a:solidFill>
              </a:rPr>
              <a:t>Q:</a:t>
            </a:r>
            <a:r>
              <a:rPr lang="en-US" altLang="en-US" sz="2400">
                <a:solidFill>
                  <a:srgbClr val="CC0000"/>
                </a:solidFill>
              </a:rPr>
              <a:t> How long until caravan is lined up before 2nd toll booth?</a:t>
            </a:r>
          </a:p>
          <a:p>
            <a:pPr marL="287338" indent="-287338" eaLnBrk="1" hangingPunct="1">
              <a:buFont typeface="Wingdings" panose="05000000000000000000" pitchFamily="2" charset="2"/>
              <a:buNone/>
            </a:pP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73734" name="Rectangle 4">
            <a:extLst>
              <a:ext uri="{FF2B5EF4-FFF2-40B4-BE49-F238E27FC236}">
                <a16:creationId xmlns:a16="http://schemas.microsoft.com/office/drawing/2014/main" id="{BBA52112-EE3C-474F-BA3E-DEBF15EDF6F2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7638" y="2941638"/>
            <a:ext cx="3521075" cy="3365500"/>
          </a:xfrm>
        </p:spPr>
        <p:txBody>
          <a:bodyPr/>
          <a:lstStyle/>
          <a:p>
            <a:pPr marL="287338" indent="-287338" eaLnBrk="1" hangingPunct="1">
              <a:buSzTx/>
            </a:pPr>
            <a:r>
              <a:rPr lang="en-US" altLang="en-US" sz="2400"/>
              <a:t>time to </a:t>
            </a:r>
            <a:r>
              <a:rPr lang="ja-JP" altLang="en-US" sz="2400"/>
              <a:t>“</a:t>
            </a:r>
            <a:r>
              <a:rPr lang="en-US" altLang="ja-JP" sz="2400"/>
              <a:t>push</a:t>
            </a:r>
            <a:r>
              <a:rPr lang="ja-JP" altLang="en-US" sz="2400"/>
              <a:t>”</a:t>
            </a:r>
            <a:r>
              <a:rPr lang="en-US" altLang="ja-JP" sz="2400"/>
              <a:t> entire caravan through toll booth onto highway = 12*10 = 120 sec</a:t>
            </a:r>
          </a:p>
          <a:p>
            <a:pPr marL="287338" indent="-287338" eaLnBrk="1" hangingPunct="1">
              <a:buSzTx/>
            </a:pPr>
            <a:r>
              <a:rPr lang="en-US" altLang="en-US" sz="2400"/>
              <a:t>time for last car to propagate from 1st to 2nd toll both: 100km/(100km/hr)= 1 hr</a:t>
            </a:r>
          </a:p>
          <a:p>
            <a:pPr marL="287338" indent="-287338" eaLnBrk="1" hangingPunct="1">
              <a:buSzTx/>
            </a:pPr>
            <a:r>
              <a:rPr lang="en-US" altLang="en-US" sz="2400" i="1">
                <a:solidFill>
                  <a:srgbClr val="CC0000"/>
                </a:solidFill>
              </a:rPr>
              <a:t>A:</a:t>
            </a:r>
            <a:r>
              <a:rPr lang="en-US" altLang="en-US" sz="2400">
                <a:solidFill>
                  <a:srgbClr val="CC0000"/>
                </a:solidFill>
              </a:rPr>
              <a:t> 62 minutes</a:t>
            </a:r>
          </a:p>
        </p:txBody>
      </p:sp>
      <p:grpSp>
        <p:nvGrpSpPr>
          <p:cNvPr id="101382" name="Group 42">
            <a:extLst>
              <a:ext uri="{FF2B5EF4-FFF2-40B4-BE49-F238E27FC236}">
                <a16:creationId xmlns:a16="http://schemas.microsoft.com/office/drawing/2014/main" id="{B514FE0D-AC11-428D-870B-77B905F0C304}"/>
              </a:ext>
            </a:extLst>
          </p:cNvPr>
          <p:cNvGrpSpPr>
            <a:grpSpLocks/>
          </p:cNvGrpSpPr>
          <p:nvPr/>
        </p:nvGrpSpPr>
        <p:grpSpPr bwMode="auto">
          <a:xfrm>
            <a:off x="406400" y="1195388"/>
            <a:ext cx="8043863" cy="1481137"/>
            <a:chOff x="165" y="725"/>
            <a:chExt cx="5067" cy="933"/>
          </a:xfrm>
        </p:grpSpPr>
        <p:grpSp>
          <p:nvGrpSpPr>
            <p:cNvPr id="101384" name="Group 43">
              <a:extLst>
                <a:ext uri="{FF2B5EF4-FFF2-40B4-BE49-F238E27FC236}">
                  <a16:creationId xmlns:a16="http://schemas.microsoft.com/office/drawing/2014/main" id="{B76B7505-708C-41CF-83D6-68B079F77A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1408" name="Rectangle 44">
                <a:extLst>
                  <a:ext uri="{FF2B5EF4-FFF2-40B4-BE49-F238E27FC236}">
                    <a16:creationId xmlns:a16="http://schemas.microsoft.com/office/drawing/2014/main" id="{F53784F8-7F9A-44DD-BCC6-EA1EB7C1B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9" name="Text Box 45">
                <a:extLst>
                  <a:ext uri="{FF2B5EF4-FFF2-40B4-BE49-F238E27FC236}">
                    <a16:creationId xmlns:a16="http://schemas.microsoft.com/office/drawing/2014/main" id="{EFBEAF8C-F441-4020-9191-91F26B44DC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1385" name="Group 46">
              <a:extLst>
                <a:ext uri="{FF2B5EF4-FFF2-40B4-BE49-F238E27FC236}">
                  <a16:creationId xmlns:a16="http://schemas.microsoft.com/office/drawing/2014/main" id="{5C598E99-06B7-4C39-AB64-CA6F70F6EE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1406" name="Rectangle 47">
                <a:extLst>
                  <a:ext uri="{FF2B5EF4-FFF2-40B4-BE49-F238E27FC236}">
                    <a16:creationId xmlns:a16="http://schemas.microsoft.com/office/drawing/2014/main" id="{4090EA2A-06D8-486C-BB7A-2EE0BA896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1407" name="Text Box 48">
                <a:extLst>
                  <a:ext uri="{FF2B5EF4-FFF2-40B4-BE49-F238E27FC236}">
                    <a16:creationId xmlns:a16="http://schemas.microsoft.com/office/drawing/2014/main" id="{BB9C5C47-8DA9-4A22-94C6-FDFE44FDC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1386" name="AutoShape 49">
              <a:extLst>
                <a:ext uri="{FF2B5EF4-FFF2-40B4-BE49-F238E27FC236}">
                  <a16:creationId xmlns:a16="http://schemas.microsoft.com/office/drawing/2014/main" id="{5B749BA6-1F4B-4BDC-A999-AF5C6028017A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87" name="Text Box 50">
              <a:extLst>
                <a:ext uri="{FF2B5EF4-FFF2-40B4-BE49-F238E27FC236}">
                  <a16:creationId xmlns:a16="http://schemas.microsoft.com/office/drawing/2014/main" id="{269DC9F5-6AE8-4400-AB59-DB05FAF98D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1388" name="Line 51">
              <a:extLst>
                <a:ext uri="{FF2B5EF4-FFF2-40B4-BE49-F238E27FC236}">
                  <a16:creationId xmlns:a16="http://schemas.microsoft.com/office/drawing/2014/main" id="{B87DEACB-0892-430D-9D4E-30A137044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89" name="Text Box 52">
              <a:extLst>
                <a:ext uri="{FF2B5EF4-FFF2-40B4-BE49-F238E27FC236}">
                  <a16:creationId xmlns:a16="http://schemas.microsoft.com/office/drawing/2014/main" id="{F236355B-8EFB-44A2-A1AE-A476E9862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0" name="Line 53">
              <a:extLst>
                <a:ext uri="{FF2B5EF4-FFF2-40B4-BE49-F238E27FC236}">
                  <a16:creationId xmlns:a16="http://schemas.microsoft.com/office/drawing/2014/main" id="{FCBF55CC-2C8C-4EE0-A499-E04C894198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1" name="Text Box 54">
              <a:extLst>
                <a:ext uri="{FF2B5EF4-FFF2-40B4-BE49-F238E27FC236}">
                  <a16:creationId xmlns:a16="http://schemas.microsoft.com/office/drawing/2014/main" id="{00AB0EDE-D6C6-4004-8270-5E2048C80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1392" name="Line 55">
              <a:extLst>
                <a:ext uri="{FF2B5EF4-FFF2-40B4-BE49-F238E27FC236}">
                  <a16:creationId xmlns:a16="http://schemas.microsoft.com/office/drawing/2014/main" id="{BF8E1921-3CB4-4920-9F26-AD674367DD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3" name="Oval 56">
              <a:extLst>
                <a:ext uri="{FF2B5EF4-FFF2-40B4-BE49-F238E27FC236}">
                  <a16:creationId xmlns:a16="http://schemas.microsoft.com/office/drawing/2014/main" id="{FF80A590-6E36-422F-A7FC-5D501CB22D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4" name="Oval 57">
              <a:extLst>
                <a:ext uri="{FF2B5EF4-FFF2-40B4-BE49-F238E27FC236}">
                  <a16:creationId xmlns:a16="http://schemas.microsoft.com/office/drawing/2014/main" id="{6FDE4A85-D4BA-4129-8FFD-953A7327A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1395" name="Oval 58">
              <a:extLst>
                <a:ext uri="{FF2B5EF4-FFF2-40B4-BE49-F238E27FC236}">
                  <a16:creationId xmlns:a16="http://schemas.microsoft.com/office/drawing/2014/main" id="{61720FF0-43EF-42D9-ABDA-21EAB77C51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1396" name="Picture 59" descr="MCj03985170000[1]">
              <a:extLst>
                <a:ext uri="{FF2B5EF4-FFF2-40B4-BE49-F238E27FC236}">
                  <a16:creationId xmlns:a16="http://schemas.microsoft.com/office/drawing/2014/main" id="{1D8EBDAC-6156-4EE2-9C40-1FF321C581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397" name="Picture 60" descr="MCj03985170000[1]">
              <a:extLst>
                <a:ext uri="{FF2B5EF4-FFF2-40B4-BE49-F238E27FC236}">
                  <a16:creationId xmlns:a16="http://schemas.microsoft.com/office/drawing/2014/main" id="{916E6A26-C9B3-472B-A2B9-09F947F8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98" name="Group 61">
              <a:extLst>
                <a:ext uri="{FF2B5EF4-FFF2-40B4-BE49-F238E27FC236}">
                  <a16:creationId xmlns:a16="http://schemas.microsoft.com/office/drawing/2014/main" id="{5A366448-CF5D-4B5D-88E6-136A53D96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1404" name="Picture 62">
                <a:extLst>
                  <a:ext uri="{FF2B5EF4-FFF2-40B4-BE49-F238E27FC236}">
                    <a16:creationId xmlns:a16="http://schemas.microsoft.com/office/drawing/2014/main" id="{E3437654-9FDD-48EC-9AEC-BFA0F134BBA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5" name="Rectangle 63">
                <a:extLst>
                  <a:ext uri="{FF2B5EF4-FFF2-40B4-BE49-F238E27FC236}">
                    <a16:creationId xmlns:a16="http://schemas.microsoft.com/office/drawing/2014/main" id="{D39932C2-BFD8-431A-8EC0-1CB1F0C35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1399" name="Picture 64" descr="MCj03985170000[1]">
              <a:extLst>
                <a:ext uri="{FF2B5EF4-FFF2-40B4-BE49-F238E27FC236}">
                  <a16:creationId xmlns:a16="http://schemas.microsoft.com/office/drawing/2014/main" id="{7BB352CA-1226-4220-8A4A-2DB736F5755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400" name="Group 65">
              <a:extLst>
                <a:ext uri="{FF2B5EF4-FFF2-40B4-BE49-F238E27FC236}">
                  <a16:creationId xmlns:a16="http://schemas.microsoft.com/office/drawing/2014/main" id="{2280914B-7DB0-4963-892E-80A069C8A2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1402" name="Picture 66">
                <a:extLst>
                  <a:ext uri="{FF2B5EF4-FFF2-40B4-BE49-F238E27FC236}">
                    <a16:creationId xmlns:a16="http://schemas.microsoft.com/office/drawing/2014/main" id="{37BC524F-765B-47BD-8EED-B4763156EDE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1403" name="Rectangle 67">
                <a:extLst>
                  <a:ext uri="{FF2B5EF4-FFF2-40B4-BE49-F238E27FC236}">
                    <a16:creationId xmlns:a16="http://schemas.microsoft.com/office/drawing/2014/main" id="{714BC5E9-2717-40DE-89EC-DB51D7A38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1401" name="Line 68">
              <a:extLst>
                <a:ext uri="{FF2B5EF4-FFF2-40B4-BE49-F238E27FC236}">
                  <a16:creationId xmlns:a16="http://schemas.microsoft.com/office/drawing/2014/main" id="{DC9EF6DC-1CB2-49B6-9924-EDDEA1309D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1383" name="Slide Number Placeholder 3">
            <a:extLst>
              <a:ext uri="{FF2B5EF4-FFF2-40B4-BE49-F238E27FC236}">
                <a16:creationId xmlns:a16="http://schemas.microsoft.com/office/drawing/2014/main" id="{D980276C-B7E5-4BB1-8059-E6C5B56106B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AD10EDE-BDF6-442C-8853-85C8AD286ECE}" type="slidenum">
              <a:rPr lang="en-US" altLang="en-US" sz="1200">
                <a:latin typeface="Tahoma" panose="020B0604030504040204" pitchFamily="34" charset="0"/>
              </a:rPr>
              <a:pPr/>
              <a:t>46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37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37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373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734" grpId="0" build="p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Footer Placeholder 2">
            <a:extLst>
              <a:ext uri="{FF2B5EF4-FFF2-40B4-BE49-F238E27FC236}">
                <a16:creationId xmlns:a16="http://schemas.microsoft.com/office/drawing/2014/main" id="{C3A278DF-A2A2-41C0-8DC0-2D1DDD1B0F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3426" name="Picture 36" descr="underline_base">
            <a:extLst>
              <a:ext uri="{FF2B5EF4-FFF2-40B4-BE49-F238E27FC236}">
                <a16:creationId xmlns:a16="http://schemas.microsoft.com/office/drawing/2014/main" id="{16ECF78A-A91C-4091-8799-AAEA3F45FD0F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0327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27" name="Rectangle 2">
            <a:extLst>
              <a:ext uri="{FF2B5EF4-FFF2-40B4-BE49-F238E27FC236}">
                <a16:creationId xmlns:a16="http://schemas.microsoft.com/office/drawing/2014/main" id="{C6CCF056-A1A3-4529-9555-9CA7A2D57BE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5125" y="141288"/>
            <a:ext cx="7772400" cy="846137"/>
          </a:xfrm>
        </p:spPr>
        <p:txBody>
          <a:bodyPr/>
          <a:lstStyle/>
          <a:p>
            <a:pPr eaLnBrk="1" hangingPunct="1"/>
            <a:r>
              <a:rPr lang="en-US" altLang="en-US"/>
              <a:t>Caravan analogy (more)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96E616D5-D14D-4664-99A5-E593A552E11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2862263"/>
            <a:ext cx="8323263" cy="3317875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/>
              <a:t>suppose cars now </a:t>
            </a:r>
            <a:r>
              <a:rPr lang="ja-JP" altLang="en-US" sz="2400"/>
              <a:t>“</a:t>
            </a:r>
            <a:r>
              <a:rPr lang="en-US" altLang="ja-JP" sz="2400"/>
              <a:t>propagate</a:t>
            </a:r>
            <a:r>
              <a:rPr lang="ja-JP" altLang="en-US" sz="2400"/>
              <a:t>”</a:t>
            </a:r>
            <a:r>
              <a:rPr lang="en-US" altLang="ja-JP" sz="2400"/>
              <a:t> at 1000 km/hr</a:t>
            </a:r>
          </a:p>
          <a:p>
            <a:pPr marL="287338" indent="-287338" eaLnBrk="1" hangingPunct="1"/>
            <a:r>
              <a:rPr lang="en-US" altLang="en-US" sz="2400"/>
              <a:t>and suppose toll booth now takes one min to service a car</a:t>
            </a:r>
            <a:endParaRPr lang="en-US" altLang="en-US" sz="2400">
              <a:solidFill>
                <a:schemeClr val="accent2"/>
              </a:solidFill>
            </a:endParaRPr>
          </a:p>
          <a:p>
            <a:pPr marL="287338" indent="-287338" eaLnBrk="1" hangingPunct="1"/>
            <a:r>
              <a:rPr lang="en-US" altLang="en-US" sz="2400" i="1" u="sng">
                <a:solidFill>
                  <a:srgbClr val="CC0000"/>
                </a:solidFill>
              </a:rPr>
              <a:t>Q:</a:t>
            </a:r>
            <a:r>
              <a:rPr lang="en-US" altLang="en-US" sz="2400">
                <a:solidFill>
                  <a:srgbClr val="CC0000"/>
                </a:solidFill>
              </a:rPr>
              <a:t> Will cars arrive to 2nd booth before all cars serviced at first booth?</a:t>
            </a:r>
          </a:p>
          <a:p>
            <a:pPr marL="287338" indent="-287338" eaLnBrk="1" hangingPunct="1">
              <a:buFont typeface="Wingdings" panose="05000000000000000000" pitchFamily="2" charset="2"/>
              <a:buNone/>
            </a:pPr>
            <a:endParaRPr lang="en-US" altLang="en-US" sz="2400">
              <a:solidFill>
                <a:srgbClr val="CC0000"/>
              </a:solidFill>
            </a:endParaRPr>
          </a:p>
        </p:txBody>
      </p:sp>
      <p:sp>
        <p:nvSpPr>
          <p:cNvPr id="103429" name="Rectangle 4">
            <a:extLst>
              <a:ext uri="{FF2B5EF4-FFF2-40B4-BE49-F238E27FC236}">
                <a16:creationId xmlns:a16="http://schemas.microsoft.com/office/drawing/2014/main" id="{15DC6A70-3E55-41AA-BD5D-6AEA854A0D3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942975" y="4524375"/>
            <a:ext cx="7989888" cy="1751013"/>
          </a:xfrm>
        </p:spPr>
        <p:txBody>
          <a:bodyPr/>
          <a:lstStyle/>
          <a:p>
            <a:pPr marL="231775" indent="-231775" eaLnBrk="1" hangingPunct="1">
              <a:buSzTx/>
              <a:buFont typeface="Arial" panose="020B0604020202020204" pitchFamily="34" charset="0"/>
              <a:buChar char="•"/>
            </a:pPr>
            <a:r>
              <a:rPr lang="en-US" altLang="en-US" sz="2400" i="1" u="sng">
                <a:solidFill>
                  <a:srgbClr val="CC0000"/>
                </a:solidFill>
              </a:rPr>
              <a:t>A: Yes!</a:t>
            </a:r>
            <a:r>
              <a:rPr lang="en-US" altLang="en-US" sz="2400"/>
              <a:t>  after 7 min, first car arrives at second booth; three cars still at first booth</a:t>
            </a:r>
          </a:p>
        </p:txBody>
      </p:sp>
      <p:grpSp>
        <p:nvGrpSpPr>
          <p:cNvPr id="103430" name="Group 49">
            <a:extLst>
              <a:ext uri="{FF2B5EF4-FFF2-40B4-BE49-F238E27FC236}">
                <a16:creationId xmlns:a16="http://schemas.microsoft.com/office/drawing/2014/main" id="{536FB99C-6BC4-4B5D-8595-C2D3AAB32732}"/>
              </a:ext>
            </a:extLst>
          </p:cNvPr>
          <p:cNvGrpSpPr>
            <a:grpSpLocks/>
          </p:cNvGrpSpPr>
          <p:nvPr/>
        </p:nvGrpSpPr>
        <p:grpSpPr bwMode="auto">
          <a:xfrm>
            <a:off x="684213" y="1150938"/>
            <a:ext cx="8043862" cy="1481137"/>
            <a:chOff x="165" y="725"/>
            <a:chExt cx="5067" cy="933"/>
          </a:xfrm>
        </p:grpSpPr>
        <p:grpSp>
          <p:nvGrpSpPr>
            <p:cNvPr id="103432" name="Group 5">
              <a:extLst>
                <a:ext uri="{FF2B5EF4-FFF2-40B4-BE49-F238E27FC236}">
                  <a16:creationId xmlns:a16="http://schemas.microsoft.com/office/drawing/2014/main" id="{0D2B3B77-448F-42F2-8D79-568228ED79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35" y="781"/>
              <a:ext cx="516" cy="877"/>
              <a:chOff x="1357" y="938"/>
              <a:chExt cx="516" cy="877"/>
            </a:xfrm>
          </p:grpSpPr>
          <p:sp>
            <p:nvSpPr>
              <p:cNvPr id="103456" name="Rectangle 6">
                <a:extLst>
                  <a:ext uri="{FF2B5EF4-FFF2-40B4-BE49-F238E27FC236}">
                    <a16:creationId xmlns:a16="http://schemas.microsoft.com/office/drawing/2014/main" id="{149330EC-20F0-4E0D-AC5C-CB3BCB329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7" name="Text Box 7">
                <a:extLst>
                  <a:ext uri="{FF2B5EF4-FFF2-40B4-BE49-F238E27FC236}">
                    <a16:creationId xmlns:a16="http://schemas.microsoft.com/office/drawing/2014/main" id="{5A83D811-86DA-426F-B98B-E15D84D397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grpSp>
          <p:nvGrpSpPr>
            <p:cNvPr id="103433" name="Group 8">
              <a:extLst>
                <a:ext uri="{FF2B5EF4-FFF2-40B4-BE49-F238E27FC236}">
                  <a16:creationId xmlns:a16="http://schemas.microsoft.com/office/drawing/2014/main" id="{2B957FF5-994E-47A9-A13F-CF85046EBA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38" y="781"/>
              <a:ext cx="516" cy="877"/>
              <a:chOff x="1357" y="938"/>
              <a:chExt cx="516" cy="877"/>
            </a:xfrm>
          </p:grpSpPr>
          <p:sp>
            <p:nvSpPr>
              <p:cNvPr id="103454" name="Rectangle 9">
                <a:extLst>
                  <a:ext uri="{FF2B5EF4-FFF2-40B4-BE49-F238E27FC236}">
                    <a16:creationId xmlns:a16="http://schemas.microsoft.com/office/drawing/2014/main" id="{1345677D-62D0-4FEB-B894-46367C6B2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" y="938"/>
                <a:ext cx="47" cy="423"/>
              </a:xfrm>
              <a:prstGeom prst="rect">
                <a:avLst/>
              </a:prstGeom>
              <a:solidFill>
                <a:schemeClr val="accent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03455" name="Text Box 10">
                <a:extLst>
                  <a:ext uri="{FF2B5EF4-FFF2-40B4-BE49-F238E27FC236}">
                    <a16:creationId xmlns:a16="http://schemas.microsoft.com/office/drawing/2014/main" id="{174C6577-B96A-4C00-8992-AD7C3D18F2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" y="1373"/>
                <a:ext cx="516" cy="44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/>
                  <a:t>toll </a:t>
                </a:r>
              </a:p>
              <a:p>
                <a:pPr algn="ctr"/>
                <a:r>
                  <a:rPr lang="en-US" altLang="en-US" sz="2000"/>
                  <a:t>booth</a:t>
                </a:r>
              </a:p>
            </p:txBody>
          </p:sp>
        </p:grpSp>
        <p:sp>
          <p:nvSpPr>
            <p:cNvPr id="103434" name="AutoShape 29">
              <a:extLst>
                <a:ext uri="{FF2B5EF4-FFF2-40B4-BE49-F238E27FC236}">
                  <a16:creationId xmlns:a16="http://schemas.microsoft.com/office/drawing/2014/main" id="{69C104A7-DADD-4F9A-B275-8399BB2AE903}"/>
                </a:ext>
              </a:extLst>
            </p:cNvPr>
            <p:cNvSpPr>
              <a:spLocks/>
            </p:cNvSpPr>
            <p:nvPr/>
          </p:nvSpPr>
          <p:spPr bwMode="auto">
            <a:xfrm rot="-5400000">
              <a:off x="1012" y="307"/>
              <a:ext cx="50" cy="1743"/>
            </a:xfrm>
            <a:prstGeom prst="leftBrace">
              <a:avLst>
                <a:gd name="adj1" fmla="val 290500"/>
                <a:gd name="adj2" fmla="val 50000"/>
              </a:avLst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eaVert"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35" name="Text Box 30">
              <a:extLst>
                <a:ext uri="{FF2B5EF4-FFF2-40B4-BE49-F238E27FC236}">
                  <a16:creationId xmlns:a16="http://schemas.microsoft.com/office/drawing/2014/main" id="{13AE8C3B-065F-4469-973E-3BEE1A925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6" y="1139"/>
              <a:ext cx="685" cy="4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ten-car </a:t>
              </a:r>
            </a:p>
            <a:p>
              <a:r>
                <a:rPr lang="en-US" altLang="en-US" sz="2000"/>
                <a:t>caravan</a:t>
              </a:r>
            </a:p>
          </p:txBody>
        </p:sp>
        <p:sp>
          <p:nvSpPr>
            <p:cNvPr id="103436" name="Line 31">
              <a:extLst>
                <a:ext uri="{FF2B5EF4-FFF2-40B4-BE49-F238E27FC236}">
                  <a16:creationId xmlns:a16="http://schemas.microsoft.com/office/drawing/2014/main" id="{2EF9FC6D-080F-4051-845C-55779A3FF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00" y="976"/>
              <a:ext cx="41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7" name="Text Box 33">
              <a:extLst>
                <a:ext uri="{FF2B5EF4-FFF2-40B4-BE49-F238E27FC236}">
                  <a16:creationId xmlns:a16="http://schemas.microsoft.com/office/drawing/2014/main" id="{03FA2795-02F3-460C-9817-D7DF24766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5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38" name="Line 34">
              <a:extLst>
                <a:ext uri="{FF2B5EF4-FFF2-40B4-BE49-F238E27FC236}">
                  <a16:creationId xmlns:a16="http://schemas.microsoft.com/office/drawing/2014/main" id="{D1AC9345-A381-4394-BC78-83F4D8E90D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3985" y="975"/>
              <a:ext cx="392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39" name="Text Box 35">
              <a:extLst>
                <a:ext uri="{FF2B5EF4-FFF2-40B4-BE49-F238E27FC236}">
                  <a16:creationId xmlns:a16="http://schemas.microsoft.com/office/drawing/2014/main" id="{35EAD3BD-6EC7-4145-8129-C1E642755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7" y="850"/>
              <a:ext cx="680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100 km</a:t>
              </a:r>
            </a:p>
          </p:txBody>
        </p:sp>
        <p:sp>
          <p:nvSpPr>
            <p:cNvPr id="103440" name="Line 36">
              <a:extLst>
                <a:ext uri="{FF2B5EF4-FFF2-40B4-BE49-F238E27FC236}">
                  <a16:creationId xmlns:a16="http://schemas.microsoft.com/office/drawing/2014/main" id="{2DCE954B-C858-4B31-AE73-C223135938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057" y="976"/>
              <a:ext cx="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41" name="Oval 37">
              <a:extLst>
                <a:ext uri="{FF2B5EF4-FFF2-40B4-BE49-F238E27FC236}">
                  <a16:creationId xmlns:a16="http://schemas.microsoft.com/office/drawing/2014/main" id="{F67E7E84-1E42-4A86-B41D-9957D6A5F8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9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2" name="Oval 38">
              <a:extLst>
                <a:ext uri="{FF2B5EF4-FFF2-40B4-BE49-F238E27FC236}">
                  <a16:creationId xmlns:a16="http://schemas.microsoft.com/office/drawing/2014/main" id="{450A24C0-627B-4DF4-963C-E64D467EA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03443" name="Oval 39">
              <a:extLst>
                <a:ext uri="{FF2B5EF4-FFF2-40B4-BE49-F238E27FC236}">
                  <a16:creationId xmlns:a16="http://schemas.microsoft.com/office/drawing/2014/main" id="{F5A84799-9651-42C5-B23B-4D704528D8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" y="976"/>
              <a:ext cx="47" cy="47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pic>
          <p:nvPicPr>
            <p:cNvPr id="103444" name="Picture 41" descr="MCj03985170000[1]">
              <a:extLst>
                <a:ext uri="{FF2B5EF4-FFF2-40B4-BE49-F238E27FC236}">
                  <a16:creationId xmlns:a16="http://schemas.microsoft.com/office/drawing/2014/main" id="{76CA9552-EB83-453F-8913-DA1E2F07D3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984" y="920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445" name="Picture 42" descr="MCj03985170000[1]">
              <a:extLst>
                <a:ext uri="{FF2B5EF4-FFF2-40B4-BE49-F238E27FC236}">
                  <a16:creationId xmlns:a16="http://schemas.microsoft.com/office/drawing/2014/main" id="{9AF0EF95-1551-4E17-A85C-8730224A89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6" y="917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6" name="Group 45">
              <a:extLst>
                <a:ext uri="{FF2B5EF4-FFF2-40B4-BE49-F238E27FC236}">
                  <a16:creationId xmlns:a16="http://schemas.microsoft.com/office/drawing/2014/main" id="{71059C8F-581F-4891-82EE-ADF02A896D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15" y="725"/>
              <a:ext cx="289" cy="490"/>
              <a:chOff x="2365" y="1352"/>
              <a:chExt cx="1022" cy="1616"/>
            </a:xfrm>
          </p:grpSpPr>
          <p:pic>
            <p:nvPicPr>
              <p:cNvPr id="103452" name="Picture 43">
                <a:extLst>
                  <a:ext uri="{FF2B5EF4-FFF2-40B4-BE49-F238E27FC236}">
                    <a16:creationId xmlns:a16="http://schemas.microsoft.com/office/drawing/2014/main" id="{C5B88DD3-894C-43EC-B919-5122D8C46B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3" name="Rectangle 44">
                <a:extLst>
                  <a:ext uri="{FF2B5EF4-FFF2-40B4-BE49-F238E27FC236}">
                    <a16:creationId xmlns:a16="http://schemas.microsoft.com/office/drawing/2014/main" id="{2D8C3E6F-8FA9-431B-9161-626F9B96A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103447" name="Picture 40" descr="MCj03985170000[1]">
              <a:extLst>
                <a:ext uri="{FF2B5EF4-FFF2-40B4-BE49-F238E27FC236}">
                  <a16:creationId xmlns:a16="http://schemas.microsoft.com/office/drawing/2014/main" id="{E2C588C7-DAE7-4347-B3F3-1270E2E60E8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465" y="933"/>
              <a:ext cx="472" cy="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48" name="Group 46">
              <a:extLst>
                <a:ext uri="{FF2B5EF4-FFF2-40B4-BE49-F238E27FC236}">
                  <a16:creationId xmlns:a16="http://schemas.microsoft.com/office/drawing/2014/main" id="{829D8796-5794-4556-AEE0-649CB93A9A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56" y="743"/>
              <a:ext cx="289" cy="490"/>
              <a:chOff x="2365" y="1352"/>
              <a:chExt cx="1022" cy="1616"/>
            </a:xfrm>
          </p:grpSpPr>
          <p:pic>
            <p:nvPicPr>
              <p:cNvPr id="103450" name="Picture 47">
                <a:extLst>
                  <a:ext uri="{FF2B5EF4-FFF2-40B4-BE49-F238E27FC236}">
                    <a16:creationId xmlns:a16="http://schemas.microsoft.com/office/drawing/2014/main" id="{E02E1DCD-75E8-428E-B19F-B0EB2758A2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373" y="1352"/>
                <a:ext cx="1014" cy="161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03451" name="Rectangle 48">
                <a:extLst>
                  <a:ext uri="{FF2B5EF4-FFF2-40B4-BE49-F238E27FC236}">
                    <a16:creationId xmlns:a16="http://schemas.microsoft.com/office/drawing/2014/main" id="{9881B79A-8230-4F0B-910F-A5E8948D1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5" y="2129"/>
                <a:ext cx="367" cy="21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03449" name="Line 32">
              <a:extLst>
                <a:ext uri="{FF2B5EF4-FFF2-40B4-BE49-F238E27FC236}">
                  <a16:creationId xmlns:a16="http://schemas.microsoft.com/office/drawing/2014/main" id="{EA0CD0E2-4521-4BC1-9A9F-3302FF78D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95" y="976"/>
              <a:ext cx="5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31" name="Slide Number Placeholder 3">
            <a:extLst>
              <a:ext uri="{FF2B5EF4-FFF2-40B4-BE49-F238E27FC236}">
                <a16:creationId xmlns:a16="http://schemas.microsoft.com/office/drawing/2014/main" id="{F1050866-9AB7-4A7B-A71A-F864D8B8E7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FD82FF6-3F0C-45A8-BD2D-C946585E5DB5}" type="slidenum">
              <a:rPr lang="en-US" altLang="en-US" sz="1200">
                <a:latin typeface="Tahoma" panose="020B0604030504040204" pitchFamily="34" charset="0"/>
              </a:rPr>
              <a:pPr/>
              <a:t>47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Footer Placeholder 2">
            <a:extLst>
              <a:ext uri="{FF2B5EF4-FFF2-40B4-BE49-F238E27FC236}">
                <a16:creationId xmlns:a16="http://schemas.microsoft.com/office/drawing/2014/main" id="{942133B5-7C4F-423E-835B-48718ABAC6B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5474" name="Picture 60" descr="queueDelay">
            <a:extLst>
              <a:ext uri="{FF2B5EF4-FFF2-40B4-BE49-F238E27FC236}">
                <a16:creationId xmlns:a16="http://schemas.microsoft.com/office/drawing/2014/main" id="{48F70B07-41C0-4491-8F48-D86B6E3BBB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13200" y="852488"/>
            <a:ext cx="4968875" cy="3051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75" name="Rectangle 3">
            <a:extLst>
              <a:ext uri="{FF2B5EF4-FFF2-40B4-BE49-F238E27FC236}">
                <a16:creationId xmlns:a16="http://schemas.microsoft.com/office/drawing/2014/main" id="{6842DD47-A787-4A13-A240-282AB2F9ABE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09588" y="1806575"/>
            <a:ext cx="3810000" cy="1781175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/>
              <a:t>R:</a:t>
            </a:r>
            <a:r>
              <a:rPr lang="en-US" altLang="en-US" sz="2400"/>
              <a:t> link bandwidth (bps)</a:t>
            </a:r>
          </a:p>
          <a:p>
            <a:pPr marL="231775" indent="-231775" eaLnBrk="1" hangingPunct="1"/>
            <a:r>
              <a:rPr lang="en-US" altLang="en-US" sz="2400" i="1"/>
              <a:t>L:</a:t>
            </a:r>
            <a:r>
              <a:rPr lang="en-US" altLang="en-US" sz="2400"/>
              <a:t> packet length (bits)</a:t>
            </a:r>
          </a:p>
          <a:p>
            <a:pPr marL="231775" indent="-231775" eaLnBrk="1" hangingPunct="1"/>
            <a:r>
              <a:rPr lang="en-US" altLang="en-US" sz="2400"/>
              <a:t>a: average packet arrival rate</a:t>
            </a:r>
          </a:p>
        </p:txBody>
      </p:sp>
      <p:sp>
        <p:nvSpPr>
          <p:cNvPr id="105476" name="Rectangle 61">
            <a:extLst>
              <a:ext uri="{FF2B5EF4-FFF2-40B4-BE49-F238E27FC236}">
                <a16:creationId xmlns:a16="http://schemas.microsoft.com/office/drawing/2014/main" id="{95040B92-2A31-484C-B072-44F233101E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7825" y="3451225"/>
            <a:ext cx="3810000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traffic intensity </a:t>
            </a:r>
          </a:p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= </a:t>
            </a:r>
            <a:r>
              <a:rPr lang="en-US" altLang="en-US" sz="2000" i="1">
                <a:solidFill>
                  <a:srgbClr val="000099"/>
                </a:solidFill>
              </a:rPr>
              <a:t>La/R</a:t>
            </a:r>
          </a:p>
        </p:txBody>
      </p:sp>
      <p:sp>
        <p:nvSpPr>
          <p:cNvPr id="118790" name="Rectangle 62">
            <a:extLst>
              <a:ext uri="{FF2B5EF4-FFF2-40B4-BE49-F238E27FC236}">
                <a16:creationId xmlns:a16="http://schemas.microsoft.com/office/drawing/2014/main" id="{016A90DA-D8EB-492B-9F45-0069C8EB34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1175" y="4113213"/>
            <a:ext cx="6972300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>
                <a:latin typeface="Gill Sans MT" panose="020B0502020104020203" pitchFamily="34" charset="0"/>
              </a:rPr>
              <a:t>La/R</a:t>
            </a:r>
            <a:r>
              <a:rPr lang="en-US" altLang="en-US">
                <a:latin typeface="Gill Sans MT" panose="020B0502020104020203" pitchFamily="34" charset="0"/>
              </a:rPr>
              <a:t> ~ 0: avg. queueing delay small</a:t>
            </a:r>
          </a:p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>
                <a:latin typeface="Gill Sans MT" panose="020B0502020104020203" pitchFamily="34" charset="0"/>
              </a:rPr>
              <a:t>La/R </a:t>
            </a:r>
            <a:r>
              <a:rPr lang="en-US" altLang="en-US">
                <a:latin typeface="Gill Sans MT" panose="020B0502020104020203" pitchFamily="34" charset="0"/>
              </a:rPr>
              <a:t>-&gt; 1: avg. queueing delay large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i="1">
                <a:latin typeface="Gill Sans MT" panose="020B0502020104020203" pitchFamily="34" charset="0"/>
              </a:rPr>
              <a:t>La/R </a:t>
            </a:r>
            <a:r>
              <a:rPr lang="en-US" altLang="en-US">
                <a:latin typeface="Gill Sans MT" panose="020B0502020104020203" pitchFamily="34" charset="0"/>
              </a:rPr>
              <a:t>&gt; 1: more </a:t>
            </a:r>
            <a:r>
              <a:rPr lang="ja-JP" altLang="en-US">
                <a:latin typeface="Gill Sans MT" panose="020B0502020104020203" pitchFamily="34" charset="0"/>
              </a:rPr>
              <a:t>“</a:t>
            </a:r>
            <a:r>
              <a:rPr lang="en-US" altLang="ja-JP">
                <a:latin typeface="Gill Sans MT" panose="020B0502020104020203" pitchFamily="34" charset="0"/>
              </a:rPr>
              <a:t>work</a:t>
            </a:r>
            <a:r>
              <a:rPr lang="ja-JP" altLang="en-US">
                <a:latin typeface="Gill Sans MT" panose="020B0502020104020203" pitchFamily="34" charset="0"/>
              </a:rPr>
              <a:t>”</a:t>
            </a:r>
            <a:r>
              <a:rPr lang="en-US" altLang="ja-JP">
                <a:latin typeface="Gill Sans MT" panose="020B0502020104020203" pitchFamily="34" charset="0"/>
              </a:rPr>
              <a:t> arriving </a:t>
            </a:r>
          </a:p>
          <a:p>
            <a:pPr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>
                <a:latin typeface="Gill Sans MT" panose="020B0502020104020203" pitchFamily="34" charset="0"/>
              </a:rPr>
              <a:t>   than can be serviced, average delay infinite!</a:t>
            </a:r>
          </a:p>
        </p:txBody>
      </p:sp>
      <p:sp>
        <p:nvSpPr>
          <p:cNvPr id="105478" name="Rectangle 61">
            <a:extLst>
              <a:ext uri="{FF2B5EF4-FFF2-40B4-BE49-F238E27FC236}">
                <a16:creationId xmlns:a16="http://schemas.microsoft.com/office/drawing/2014/main" id="{6D095B8A-D69C-4F38-92F8-D84999D1C475}"/>
              </a:ext>
            </a:extLst>
          </p:cNvPr>
          <p:cNvSpPr>
            <a:spLocks noChangeArrowheads="1"/>
          </p:cNvSpPr>
          <p:nvPr/>
        </p:nvSpPr>
        <p:spPr bwMode="auto">
          <a:xfrm rot="-5400000">
            <a:off x="3596482" y="2180431"/>
            <a:ext cx="2433638" cy="50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000">
                <a:solidFill>
                  <a:srgbClr val="000099"/>
                </a:solidFill>
              </a:rPr>
              <a:t>average  queueing delay</a:t>
            </a:r>
          </a:p>
        </p:txBody>
      </p:sp>
      <p:pic>
        <p:nvPicPr>
          <p:cNvPr id="105479" name="Picture 13">
            <a:extLst>
              <a:ext uri="{FF2B5EF4-FFF2-40B4-BE49-F238E27FC236}">
                <a16:creationId xmlns:a16="http://schemas.microsoft.com/office/drawing/2014/main" id="{CA60656B-53DF-4C0F-81A1-0977FA0D814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83463" y="4935538"/>
            <a:ext cx="1546225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5480" name="Picture 14">
            <a:extLst>
              <a:ext uri="{FF2B5EF4-FFF2-40B4-BE49-F238E27FC236}">
                <a16:creationId xmlns:a16="http://schemas.microsoft.com/office/drawing/2014/main" id="{AF9C8600-7604-48F7-95F8-01CF616FB06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6800" y="4197350"/>
            <a:ext cx="1481138" cy="111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1" name="Text Box 15">
            <a:extLst>
              <a:ext uri="{FF2B5EF4-FFF2-40B4-BE49-F238E27FC236}">
                <a16:creationId xmlns:a16="http://schemas.microsoft.com/office/drawing/2014/main" id="{5F58EF00-0BC6-407E-9BC7-1D66435144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4913" y="4141788"/>
            <a:ext cx="10747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La/R </a:t>
            </a:r>
            <a:r>
              <a:rPr lang="en-US" altLang="en-US" sz="1800"/>
              <a:t>~ 0</a:t>
            </a:r>
          </a:p>
        </p:txBody>
      </p:sp>
      <p:sp>
        <p:nvSpPr>
          <p:cNvPr id="105482" name="Text Box 16">
            <a:extLst>
              <a:ext uri="{FF2B5EF4-FFF2-40B4-BE49-F238E27FC236}">
                <a16:creationId xmlns:a16="http://schemas.microsoft.com/office/drawing/2014/main" id="{74ED6303-8B4A-415C-B27E-325E40599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5113" y="6110288"/>
            <a:ext cx="11953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 i="1"/>
              <a:t>La/R -&gt; 1</a:t>
            </a:r>
          </a:p>
        </p:txBody>
      </p:sp>
      <p:sp>
        <p:nvSpPr>
          <p:cNvPr id="105483" name="Slide Number Placeholder 3">
            <a:extLst>
              <a:ext uri="{FF2B5EF4-FFF2-40B4-BE49-F238E27FC236}">
                <a16:creationId xmlns:a16="http://schemas.microsoft.com/office/drawing/2014/main" id="{36423618-60CF-4ABE-8F1D-5BD72EDC22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3ECAD09-0520-4B98-B24A-904FE8265870}" type="slidenum">
              <a:rPr lang="en-US" altLang="en-US" sz="1200">
                <a:latin typeface="Tahoma" panose="020B0604030504040204" pitchFamily="34" charset="0"/>
              </a:rPr>
              <a:pPr/>
              <a:t>48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5484" name="TextBox 1">
            <a:extLst>
              <a:ext uri="{FF2B5EF4-FFF2-40B4-BE49-F238E27FC236}">
                <a16:creationId xmlns:a16="http://schemas.microsoft.com/office/drawing/2014/main" id="{387773F6-A8DA-49DB-8208-094FCC3C24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713" y="6348413"/>
            <a:ext cx="46958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online interactive animation on queuing and loss</a:t>
            </a:r>
          </a:p>
        </p:txBody>
      </p:sp>
      <p:sp>
        <p:nvSpPr>
          <p:cNvPr id="105485" name="Rectangle 11">
            <a:extLst>
              <a:ext uri="{FF2B5EF4-FFF2-40B4-BE49-F238E27FC236}">
                <a16:creationId xmlns:a16="http://schemas.microsoft.com/office/drawing/2014/main" id="{FD212D67-CE74-4D5F-A7E1-DA2D3E12A0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0563" y="868363"/>
            <a:ext cx="1271587" cy="4270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pic>
        <p:nvPicPr>
          <p:cNvPr id="105486" name="Picture 18" descr="underline_base">
            <a:extLst>
              <a:ext uri="{FF2B5EF4-FFF2-40B4-BE49-F238E27FC236}">
                <a16:creationId xmlns:a16="http://schemas.microsoft.com/office/drawing/2014/main" id="{0DBAD0EF-20C5-4249-94BD-29FBC194D4AC}"/>
              </a:ext>
            </a:extLst>
          </p:cNvPr>
          <p:cNvPicPr>
            <a:picLocks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8150" y="917575"/>
            <a:ext cx="54848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87" name="Rectangle 2">
            <a:extLst>
              <a:ext uri="{FF2B5EF4-FFF2-40B4-BE49-F238E27FC236}">
                <a16:creationId xmlns:a16="http://schemas.microsoft.com/office/drawing/2014/main" id="{E603ADB0-FB8E-4C1C-92E1-2E7C23069BF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382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/>
              <a:t>Queueing delay (revisited)</a:t>
            </a:r>
            <a:endParaRPr lang="en-US" altLang="en-US"/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Footer Placeholder 2">
            <a:extLst>
              <a:ext uri="{FF2B5EF4-FFF2-40B4-BE49-F238E27FC236}">
                <a16:creationId xmlns:a16="http://schemas.microsoft.com/office/drawing/2014/main" id="{02BB6720-5850-427D-9E1D-F057B1170B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07522" name="Picture 99" descr="underline_base">
            <a:extLst>
              <a:ext uri="{FF2B5EF4-FFF2-40B4-BE49-F238E27FC236}">
                <a16:creationId xmlns:a16="http://schemas.microsoft.com/office/drawing/2014/main" id="{2AC022A5-EDEF-450E-A14E-DFB43E3096C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575" y="911225"/>
            <a:ext cx="6856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23" name="Rectangle 2">
            <a:extLst>
              <a:ext uri="{FF2B5EF4-FFF2-40B4-BE49-F238E27FC236}">
                <a16:creationId xmlns:a16="http://schemas.microsoft.com/office/drawing/2014/main" id="{CDA9F198-690C-40AF-9CB7-E137D4A4EE1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8588"/>
            <a:ext cx="7772400" cy="1143000"/>
          </a:xfrm>
        </p:spPr>
        <p:txBody>
          <a:bodyPr/>
          <a:lstStyle/>
          <a:p>
            <a:pPr eaLnBrk="1" hangingPunct="1"/>
            <a:r>
              <a:rPr lang="ja-JP" altLang="en-US" sz="4000"/>
              <a:t>“</a:t>
            </a:r>
            <a:r>
              <a:rPr lang="en-US" altLang="ja-JP" sz="4000"/>
              <a:t>Real</a:t>
            </a:r>
            <a:r>
              <a:rPr lang="ja-JP" altLang="en-US" sz="4000"/>
              <a:t>”</a:t>
            </a:r>
            <a:r>
              <a:rPr lang="en-US" altLang="ja-JP" sz="4000"/>
              <a:t> Internet delays and routes</a:t>
            </a:r>
            <a:endParaRPr lang="en-US" altLang="en-US" sz="4000"/>
          </a:p>
        </p:txBody>
      </p:sp>
      <p:sp>
        <p:nvSpPr>
          <p:cNvPr id="107524" name="Rectangle 5">
            <a:extLst>
              <a:ext uri="{FF2B5EF4-FFF2-40B4-BE49-F238E27FC236}">
                <a16:creationId xmlns:a16="http://schemas.microsoft.com/office/drawing/2014/main" id="{D9DD369A-A011-4794-B1B1-811DC9C5403F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00063" y="1270000"/>
            <a:ext cx="7772400" cy="3098800"/>
          </a:xfrm>
        </p:spPr>
        <p:txBody>
          <a:bodyPr/>
          <a:lstStyle/>
          <a:p>
            <a:pPr marL="287338" indent="-287338" eaLnBrk="1" hangingPunct="1"/>
            <a:r>
              <a:rPr lang="en-US" altLang="en-US"/>
              <a:t>what do </a:t>
            </a:r>
            <a:r>
              <a:rPr lang="ja-JP" altLang="en-US"/>
              <a:t>“</a:t>
            </a:r>
            <a:r>
              <a:rPr lang="en-US" altLang="ja-JP"/>
              <a:t>real</a:t>
            </a:r>
            <a:r>
              <a:rPr lang="ja-JP" altLang="en-US"/>
              <a:t>”</a:t>
            </a:r>
            <a:r>
              <a:rPr lang="en-US" altLang="ja-JP"/>
              <a:t> Internet delay &amp; loss look like? </a:t>
            </a:r>
          </a:p>
          <a:p>
            <a:pPr marL="287338" indent="-287338" eaLnBrk="1" hangingPunct="1"/>
            <a:r>
              <a:rPr lang="en-US" altLang="en-US" sz="2400" b="1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traceroute</a:t>
            </a:r>
            <a:r>
              <a:rPr lang="en-US" altLang="en-US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 </a:t>
            </a:r>
            <a:r>
              <a:rPr lang="en-US" altLang="en-US">
                <a:cs typeface="Courier New" panose="02070309020205020404" pitchFamily="49" charset="0"/>
              </a:rPr>
              <a:t>program: </a:t>
            </a:r>
            <a:r>
              <a:rPr lang="en-US" altLang="en-US"/>
              <a:t>provides delay measurement from source to router along end-end Internet path towards destination.  For all </a:t>
            </a:r>
            <a:r>
              <a:rPr lang="en-US" altLang="en-US" i="1"/>
              <a:t>i: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sends three packets that will reach router </a:t>
            </a:r>
            <a:r>
              <a:rPr lang="en-US" altLang="en-US" i="1">
                <a:ea typeface="Arial" panose="020B0604020202020204" pitchFamily="34" charset="0"/>
              </a:rPr>
              <a:t>i</a:t>
            </a:r>
            <a:r>
              <a:rPr lang="en-US" altLang="en-US">
                <a:ea typeface="Arial" panose="020B0604020202020204" pitchFamily="34" charset="0"/>
              </a:rPr>
              <a:t> on path towards destination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router </a:t>
            </a:r>
            <a:r>
              <a:rPr lang="en-US" altLang="en-US" i="1">
                <a:ea typeface="Arial" panose="020B0604020202020204" pitchFamily="34" charset="0"/>
              </a:rPr>
              <a:t>i</a:t>
            </a:r>
            <a:r>
              <a:rPr lang="en-US" altLang="en-US">
                <a:ea typeface="Arial" panose="020B0604020202020204" pitchFamily="34" charset="0"/>
              </a:rPr>
              <a:t> will return packets to sender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sender times interval between transmission and reply.</a:t>
            </a:r>
            <a:endParaRPr lang="en-US" altLang="en-US" sz="2800">
              <a:ea typeface="Arial" panose="020B0604020202020204" pitchFamily="34" charset="0"/>
            </a:endParaRPr>
          </a:p>
        </p:txBody>
      </p:sp>
      <p:sp>
        <p:nvSpPr>
          <p:cNvPr id="107525" name="Line 38">
            <a:extLst>
              <a:ext uri="{FF2B5EF4-FFF2-40B4-BE49-F238E27FC236}">
                <a16:creationId xmlns:a16="http://schemas.microsoft.com/office/drawing/2014/main" id="{CD51C36A-73C2-47F7-A5EF-3888FAC6CFEF}"/>
              </a:ext>
            </a:extLst>
          </p:cNvPr>
          <p:cNvSpPr>
            <a:spLocks noChangeShapeType="1"/>
          </p:cNvSpPr>
          <p:nvPr/>
        </p:nvSpPr>
        <p:spPr bwMode="auto">
          <a:xfrm>
            <a:off x="1285875" y="5319713"/>
            <a:ext cx="288925" cy="2651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6" name="Line 105">
            <a:extLst>
              <a:ext uri="{FF2B5EF4-FFF2-40B4-BE49-F238E27FC236}">
                <a16:creationId xmlns:a16="http://schemas.microsoft.com/office/drawing/2014/main" id="{CBB68FC4-4850-4362-B533-0B07F39911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079625" y="5370513"/>
            <a:ext cx="458788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7" name="Line 106">
            <a:extLst>
              <a:ext uri="{FF2B5EF4-FFF2-40B4-BE49-F238E27FC236}">
                <a16:creationId xmlns:a16="http://schemas.microsoft.com/office/drawing/2014/main" id="{67B30AE7-5674-4F6D-97FD-9ED2F3519D95}"/>
              </a:ext>
            </a:extLst>
          </p:cNvPr>
          <p:cNvSpPr>
            <a:spLocks noChangeShapeType="1"/>
          </p:cNvSpPr>
          <p:nvPr/>
        </p:nvSpPr>
        <p:spPr bwMode="auto">
          <a:xfrm>
            <a:off x="3014663" y="53546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8" name="Line 108">
            <a:extLst>
              <a:ext uri="{FF2B5EF4-FFF2-40B4-BE49-F238E27FC236}">
                <a16:creationId xmlns:a16="http://schemas.microsoft.com/office/drawing/2014/main" id="{6C5379CD-CE39-40E8-B91A-C33F41DC49B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2776538" y="508635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29" name="Line 113">
            <a:extLst>
              <a:ext uri="{FF2B5EF4-FFF2-40B4-BE49-F238E27FC236}">
                <a16:creationId xmlns:a16="http://schemas.microsoft.com/office/drawing/2014/main" id="{C17D43BA-ED99-4987-8CF5-13DA274BE9C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990975" y="5414963"/>
            <a:ext cx="620713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0" name="Line 260">
            <a:extLst>
              <a:ext uri="{FF2B5EF4-FFF2-40B4-BE49-F238E27FC236}">
                <a16:creationId xmlns:a16="http://schemas.microsoft.com/office/drawing/2014/main" id="{50EDB308-7964-4D3A-A671-D1C1FBD44F20}"/>
              </a:ext>
            </a:extLst>
          </p:cNvPr>
          <p:cNvSpPr>
            <a:spLocks noChangeShapeType="1"/>
          </p:cNvSpPr>
          <p:nvPr/>
        </p:nvSpPr>
        <p:spPr bwMode="auto">
          <a:xfrm>
            <a:off x="5110163" y="5380038"/>
            <a:ext cx="485775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1" name="Line 261">
            <a:extLst>
              <a:ext uri="{FF2B5EF4-FFF2-40B4-BE49-F238E27FC236}">
                <a16:creationId xmlns:a16="http://schemas.microsoft.com/office/drawing/2014/main" id="{973650C4-0195-403A-9F35-1F5459A53685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048375" y="5326063"/>
            <a:ext cx="557213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2" name="Line 291">
            <a:extLst>
              <a:ext uri="{FF2B5EF4-FFF2-40B4-BE49-F238E27FC236}">
                <a16:creationId xmlns:a16="http://schemas.microsoft.com/office/drawing/2014/main" id="{F8262F99-6F0D-4012-B88E-DE46CCB444E3}"/>
              </a:ext>
            </a:extLst>
          </p:cNvPr>
          <p:cNvSpPr>
            <a:spLocks noChangeShapeType="1"/>
          </p:cNvSpPr>
          <p:nvPr/>
        </p:nvSpPr>
        <p:spPr bwMode="auto">
          <a:xfrm>
            <a:off x="2744788" y="548640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3" name="Line 292">
            <a:extLst>
              <a:ext uri="{FF2B5EF4-FFF2-40B4-BE49-F238E27FC236}">
                <a16:creationId xmlns:a16="http://schemas.microsoft.com/office/drawing/2014/main" id="{2945C3CE-B159-4607-B1B5-94796BA6710F}"/>
              </a:ext>
            </a:extLst>
          </p:cNvPr>
          <p:cNvSpPr>
            <a:spLocks noChangeShapeType="1"/>
          </p:cNvSpPr>
          <p:nvPr/>
        </p:nvSpPr>
        <p:spPr bwMode="auto">
          <a:xfrm>
            <a:off x="4668838" y="5073650"/>
            <a:ext cx="228600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4" name="Line 294">
            <a:extLst>
              <a:ext uri="{FF2B5EF4-FFF2-40B4-BE49-F238E27FC236}">
                <a16:creationId xmlns:a16="http://schemas.microsoft.com/office/drawing/2014/main" id="{F392B200-DADF-43E7-A2E4-087E6864B73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6138" y="5676900"/>
            <a:ext cx="349250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35" name="Line 295">
            <a:extLst>
              <a:ext uri="{FF2B5EF4-FFF2-40B4-BE49-F238E27FC236}">
                <a16:creationId xmlns:a16="http://schemas.microsoft.com/office/drawing/2014/main" id="{838F1707-AF78-4FD7-BC87-80A0AD9A0D97}"/>
              </a:ext>
            </a:extLst>
          </p:cNvPr>
          <p:cNvSpPr>
            <a:spLocks noChangeShapeType="1"/>
          </p:cNvSpPr>
          <p:nvPr/>
        </p:nvSpPr>
        <p:spPr bwMode="auto">
          <a:xfrm>
            <a:off x="3741738" y="5181600"/>
            <a:ext cx="6350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244" name="Text Box 300">
            <a:extLst>
              <a:ext uri="{FF2B5EF4-FFF2-40B4-BE49-F238E27FC236}">
                <a16:creationId xmlns:a16="http://schemas.microsoft.com/office/drawing/2014/main" id="{E2D39811-D11D-40BB-A381-712B59755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87475" y="50387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6" name="Text Box 302">
            <a:extLst>
              <a:ext uri="{FF2B5EF4-FFF2-40B4-BE49-F238E27FC236}">
                <a16:creationId xmlns:a16="http://schemas.microsoft.com/office/drawing/2014/main" id="{5516C5B7-6C6E-48CC-B35E-FED5AE20E7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1838" y="5599113"/>
            <a:ext cx="10731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sp>
        <p:nvSpPr>
          <p:cNvPr id="83248" name="Text Box 304">
            <a:extLst>
              <a:ext uri="{FF2B5EF4-FFF2-40B4-BE49-F238E27FC236}">
                <a16:creationId xmlns:a16="http://schemas.microsoft.com/office/drawing/2014/main" id="{C8E36A04-0682-4467-A7E9-C5C0BA2BA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5775" y="5013325"/>
            <a:ext cx="1073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3 probes</a:t>
            </a:r>
          </a:p>
        </p:txBody>
      </p:sp>
      <p:grpSp>
        <p:nvGrpSpPr>
          <p:cNvPr id="107539" name="Group 100">
            <a:extLst>
              <a:ext uri="{FF2B5EF4-FFF2-40B4-BE49-F238E27FC236}">
                <a16:creationId xmlns:a16="http://schemas.microsoft.com/office/drawing/2014/main" id="{9A516C24-B62B-4C71-8730-D117CD9FF212}"/>
              </a:ext>
            </a:extLst>
          </p:cNvPr>
          <p:cNvGrpSpPr>
            <a:grpSpLocks/>
          </p:cNvGrpSpPr>
          <p:nvPr/>
        </p:nvGrpSpPr>
        <p:grpSpPr bwMode="auto">
          <a:xfrm>
            <a:off x="517525" y="4975225"/>
            <a:ext cx="820738" cy="688975"/>
            <a:chOff x="-44" y="1473"/>
            <a:chExt cx="981" cy="1105"/>
          </a:xfrm>
        </p:grpSpPr>
        <p:pic>
          <p:nvPicPr>
            <p:cNvPr id="107642" name="Picture 101" descr="desktop_computer_stylized_medium">
              <a:extLst>
                <a:ext uri="{FF2B5EF4-FFF2-40B4-BE49-F238E27FC236}">
                  <a16:creationId xmlns:a16="http://schemas.microsoft.com/office/drawing/2014/main" id="{E34EC94C-EB74-4CF9-A515-CB7848861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3" name="Freeform 102">
              <a:extLst>
                <a:ext uri="{FF2B5EF4-FFF2-40B4-BE49-F238E27FC236}">
                  <a16:creationId xmlns:a16="http://schemas.microsoft.com/office/drawing/2014/main" id="{95A85018-C9A4-4C1E-A094-935BA8F651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0" name="Group 103">
            <a:extLst>
              <a:ext uri="{FF2B5EF4-FFF2-40B4-BE49-F238E27FC236}">
                <a16:creationId xmlns:a16="http://schemas.microsoft.com/office/drawing/2014/main" id="{231ACF24-6D45-4897-ACC3-6A5AB06031D3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65900" y="5013325"/>
            <a:ext cx="754063" cy="669925"/>
            <a:chOff x="-44" y="1473"/>
            <a:chExt cx="981" cy="1105"/>
          </a:xfrm>
        </p:grpSpPr>
        <p:pic>
          <p:nvPicPr>
            <p:cNvPr id="107640" name="Picture 104" descr="desktop_computer_stylized_medium">
              <a:extLst>
                <a:ext uri="{FF2B5EF4-FFF2-40B4-BE49-F238E27FC236}">
                  <a16:creationId xmlns:a16="http://schemas.microsoft.com/office/drawing/2014/main" id="{04C081B3-34A0-472D-860C-357EA12D9B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641" name="Freeform 105">
              <a:extLst>
                <a:ext uri="{FF2B5EF4-FFF2-40B4-BE49-F238E27FC236}">
                  <a16:creationId xmlns:a16="http://schemas.microsoft.com/office/drawing/2014/main" id="{09A1A32B-C8C7-4F75-9DB8-AB1C6226F43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07541" name="Group 124">
            <a:extLst>
              <a:ext uri="{FF2B5EF4-FFF2-40B4-BE49-F238E27FC236}">
                <a16:creationId xmlns:a16="http://schemas.microsoft.com/office/drawing/2014/main" id="{2A0D21BB-2BD4-4B67-90F3-CA12D627E78F}"/>
              </a:ext>
            </a:extLst>
          </p:cNvPr>
          <p:cNvGrpSpPr>
            <a:grpSpLocks/>
          </p:cNvGrpSpPr>
          <p:nvPr/>
        </p:nvGrpSpPr>
        <p:grpSpPr bwMode="auto">
          <a:xfrm>
            <a:off x="5513388" y="5513388"/>
            <a:ext cx="617537" cy="250825"/>
            <a:chOff x="2356" y="1300"/>
            <a:chExt cx="555" cy="194"/>
          </a:xfrm>
        </p:grpSpPr>
        <p:sp>
          <p:nvSpPr>
            <p:cNvPr id="107632" name="Oval 407">
              <a:extLst>
                <a:ext uri="{FF2B5EF4-FFF2-40B4-BE49-F238E27FC236}">
                  <a16:creationId xmlns:a16="http://schemas.microsoft.com/office/drawing/2014/main" id="{BB7BC72F-AC5D-4C30-A62F-24E7FAEF98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3" name="Rectangle 410">
              <a:extLst>
                <a:ext uri="{FF2B5EF4-FFF2-40B4-BE49-F238E27FC236}">
                  <a16:creationId xmlns:a16="http://schemas.microsoft.com/office/drawing/2014/main" id="{865348AA-8EC0-4BA2-8436-3EB8651D39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34" name="Oval 411">
              <a:extLst>
                <a:ext uri="{FF2B5EF4-FFF2-40B4-BE49-F238E27FC236}">
                  <a16:creationId xmlns:a16="http://schemas.microsoft.com/office/drawing/2014/main" id="{7B078747-B74F-4622-9542-2C5C1B6FA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35" name="Group 128">
              <a:extLst>
                <a:ext uri="{FF2B5EF4-FFF2-40B4-BE49-F238E27FC236}">
                  <a16:creationId xmlns:a16="http://schemas.microsoft.com/office/drawing/2014/main" id="{3F5DA205-DD04-4207-8C70-C1B3544FC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8" name="Freeform 129">
                <a:extLst>
                  <a:ext uri="{FF2B5EF4-FFF2-40B4-BE49-F238E27FC236}">
                    <a16:creationId xmlns:a16="http://schemas.microsoft.com/office/drawing/2014/main" id="{8920F9D7-723A-4EF5-BD0A-B597686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9" name="Freeform 130">
                <a:extLst>
                  <a:ext uri="{FF2B5EF4-FFF2-40B4-BE49-F238E27FC236}">
                    <a16:creationId xmlns:a16="http://schemas.microsoft.com/office/drawing/2014/main" id="{3D16FEC9-7B08-46D8-80E0-711969093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36" name="Line 131">
              <a:extLst>
                <a:ext uri="{FF2B5EF4-FFF2-40B4-BE49-F238E27FC236}">
                  <a16:creationId xmlns:a16="http://schemas.microsoft.com/office/drawing/2014/main" id="{DED1D6FF-364B-4592-9265-046CBB49A0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37" name="Line 132">
              <a:extLst>
                <a:ext uri="{FF2B5EF4-FFF2-40B4-BE49-F238E27FC236}">
                  <a16:creationId xmlns:a16="http://schemas.microsoft.com/office/drawing/2014/main" id="{DCF89173-8663-4A48-9C34-2F1FF189BE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2" name="Group 133">
            <a:extLst>
              <a:ext uri="{FF2B5EF4-FFF2-40B4-BE49-F238E27FC236}">
                <a16:creationId xmlns:a16="http://schemas.microsoft.com/office/drawing/2014/main" id="{89FFB7E7-C5D4-4E8F-8F6A-28D7F8A611CA}"/>
              </a:ext>
            </a:extLst>
          </p:cNvPr>
          <p:cNvGrpSpPr>
            <a:grpSpLocks/>
          </p:cNvGrpSpPr>
          <p:nvPr/>
        </p:nvGrpSpPr>
        <p:grpSpPr bwMode="auto">
          <a:xfrm>
            <a:off x="4545013" y="5241925"/>
            <a:ext cx="617537" cy="250825"/>
            <a:chOff x="2356" y="1300"/>
            <a:chExt cx="555" cy="194"/>
          </a:xfrm>
        </p:grpSpPr>
        <p:sp>
          <p:nvSpPr>
            <p:cNvPr id="107624" name="Oval 407">
              <a:extLst>
                <a:ext uri="{FF2B5EF4-FFF2-40B4-BE49-F238E27FC236}">
                  <a16:creationId xmlns:a16="http://schemas.microsoft.com/office/drawing/2014/main" id="{E2E05643-79EC-4E2D-9390-AF25F7C13F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5" name="Rectangle 410">
              <a:extLst>
                <a:ext uri="{FF2B5EF4-FFF2-40B4-BE49-F238E27FC236}">
                  <a16:creationId xmlns:a16="http://schemas.microsoft.com/office/drawing/2014/main" id="{795CA6B2-74BA-477A-BD02-F7377DFE11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26" name="Oval 411">
              <a:extLst>
                <a:ext uri="{FF2B5EF4-FFF2-40B4-BE49-F238E27FC236}">
                  <a16:creationId xmlns:a16="http://schemas.microsoft.com/office/drawing/2014/main" id="{6EFE9E28-7A4D-441C-BBFF-05746346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27" name="Group 137">
              <a:extLst>
                <a:ext uri="{FF2B5EF4-FFF2-40B4-BE49-F238E27FC236}">
                  <a16:creationId xmlns:a16="http://schemas.microsoft.com/office/drawing/2014/main" id="{814CA456-5DFA-47F5-8286-0EBD9A325E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30" name="Freeform 138">
                <a:extLst>
                  <a:ext uri="{FF2B5EF4-FFF2-40B4-BE49-F238E27FC236}">
                    <a16:creationId xmlns:a16="http://schemas.microsoft.com/office/drawing/2014/main" id="{A4ED8C8F-F370-4D1A-B1BF-3482CE322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31" name="Freeform 139">
                <a:extLst>
                  <a:ext uri="{FF2B5EF4-FFF2-40B4-BE49-F238E27FC236}">
                    <a16:creationId xmlns:a16="http://schemas.microsoft.com/office/drawing/2014/main" id="{03AB9FB2-130B-4FD9-8A8E-CC61C89C6F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8" name="Line 140">
              <a:extLst>
                <a:ext uri="{FF2B5EF4-FFF2-40B4-BE49-F238E27FC236}">
                  <a16:creationId xmlns:a16="http://schemas.microsoft.com/office/drawing/2014/main" id="{ACB9CEB7-97CF-4AB3-9229-C8F4E5FB45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9" name="Line 141">
              <a:extLst>
                <a:ext uri="{FF2B5EF4-FFF2-40B4-BE49-F238E27FC236}">
                  <a16:creationId xmlns:a16="http://schemas.microsoft.com/office/drawing/2014/main" id="{6676D97D-1EEE-41C3-AFE5-AF93D4BF382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3" name="Group 142">
            <a:extLst>
              <a:ext uri="{FF2B5EF4-FFF2-40B4-BE49-F238E27FC236}">
                <a16:creationId xmlns:a16="http://schemas.microsoft.com/office/drawing/2014/main" id="{74A3275F-B87A-44AD-BCFF-3AE5E83199FF}"/>
              </a:ext>
            </a:extLst>
          </p:cNvPr>
          <p:cNvGrpSpPr>
            <a:grpSpLocks/>
          </p:cNvGrpSpPr>
          <p:nvPr/>
        </p:nvGrpSpPr>
        <p:grpSpPr bwMode="auto">
          <a:xfrm>
            <a:off x="3394075" y="5451475"/>
            <a:ext cx="617538" cy="250825"/>
            <a:chOff x="2356" y="1300"/>
            <a:chExt cx="555" cy="194"/>
          </a:xfrm>
        </p:grpSpPr>
        <p:sp>
          <p:nvSpPr>
            <p:cNvPr id="107616" name="Oval 407">
              <a:extLst>
                <a:ext uri="{FF2B5EF4-FFF2-40B4-BE49-F238E27FC236}">
                  <a16:creationId xmlns:a16="http://schemas.microsoft.com/office/drawing/2014/main" id="{780CDC68-480F-4292-B445-34C649A17E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7" name="Rectangle 410">
              <a:extLst>
                <a:ext uri="{FF2B5EF4-FFF2-40B4-BE49-F238E27FC236}">
                  <a16:creationId xmlns:a16="http://schemas.microsoft.com/office/drawing/2014/main" id="{E64D4683-2D47-4342-9D0D-5AF0AA5F3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8" name="Oval 411">
              <a:extLst>
                <a:ext uri="{FF2B5EF4-FFF2-40B4-BE49-F238E27FC236}">
                  <a16:creationId xmlns:a16="http://schemas.microsoft.com/office/drawing/2014/main" id="{FF178692-BBD4-4B26-A457-B7971554E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9" name="Group 146">
              <a:extLst>
                <a:ext uri="{FF2B5EF4-FFF2-40B4-BE49-F238E27FC236}">
                  <a16:creationId xmlns:a16="http://schemas.microsoft.com/office/drawing/2014/main" id="{1C73D66E-10D2-44FF-9604-FCCFABF943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22" name="Freeform 147">
                <a:extLst>
                  <a:ext uri="{FF2B5EF4-FFF2-40B4-BE49-F238E27FC236}">
                    <a16:creationId xmlns:a16="http://schemas.microsoft.com/office/drawing/2014/main" id="{8AE5A83D-AF54-4E51-A267-22744EA0A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23" name="Freeform 148">
                <a:extLst>
                  <a:ext uri="{FF2B5EF4-FFF2-40B4-BE49-F238E27FC236}">
                    <a16:creationId xmlns:a16="http://schemas.microsoft.com/office/drawing/2014/main" id="{35E2A6D8-26BB-4A5A-A1F3-CC3E2C65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20" name="Line 149">
              <a:extLst>
                <a:ext uri="{FF2B5EF4-FFF2-40B4-BE49-F238E27FC236}">
                  <a16:creationId xmlns:a16="http://schemas.microsoft.com/office/drawing/2014/main" id="{7C2FDECA-E0B7-45F9-9767-FD67CDD1EFB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21" name="Line 150">
              <a:extLst>
                <a:ext uri="{FF2B5EF4-FFF2-40B4-BE49-F238E27FC236}">
                  <a16:creationId xmlns:a16="http://schemas.microsoft.com/office/drawing/2014/main" id="{80FB8273-DE40-4389-A1BF-4683558969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4" name="Group 151">
            <a:extLst>
              <a:ext uri="{FF2B5EF4-FFF2-40B4-BE49-F238E27FC236}">
                <a16:creationId xmlns:a16="http://schemas.microsoft.com/office/drawing/2014/main" id="{4FB3C8D9-C6AD-4D81-A347-ABAA3BE5BCCA}"/>
              </a:ext>
            </a:extLst>
          </p:cNvPr>
          <p:cNvGrpSpPr>
            <a:grpSpLocks/>
          </p:cNvGrpSpPr>
          <p:nvPr/>
        </p:nvGrpSpPr>
        <p:grpSpPr bwMode="auto">
          <a:xfrm>
            <a:off x="2392363" y="5205413"/>
            <a:ext cx="617537" cy="250825"/>
            <a:chOff x="2356" y="1300"/>
            <a:chExt cx="555" cy="194"/>
          </a:xfrm>
        </p:grpSpPr>
        <p:sp>
          <p:nvSpPr>
            <p:cNvPr id="107608" name="Oval 407">
              <a:extLst>
                <a:ext uri="{FF2B5EF4-FFF2-40B4-BE49-F238E27FC236}">
                  <a16:creationId xmlns:a16="http://schemas.microsoft.com/office/drawing/2014/main" id="{9F01BB0B-ED4E-41F6-B9CC-89E4B34B9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9" name="Rectangle 410">
              <a:extLst>
                <a:ext uri="{FF2B5EF4-FFF2-40B4-BE49-F238E27FC236}">
                  <a16:creationId xmlns:a16="http://schemas.microsoft.com/office/drawing/2014/main" id="{DEC793FF-E713-4F7C-A6CE-0C8F0688FD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10" name="Oval 411">
              <a:extLst>
                <a:ext uri="{FF2B5EF4-FFF2-40B4-BE49-F238E27FC236}">
                  <a16:creationId xmlns:a16="http://schemas.microsoft.com/office/drawing/2014/main" id="{0E4F19A8-D7B6-4E1A-A60E-B11220BFA6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11" name="Group 155">
              <a:extLst>
                <a:ext uri="{FF2B5EF4-FFF2-40B4-BE49-F238E27FC236}">
                  <a16:creationId xmlns:a16="http://schemas.microsoft.com/office/drawing/2014/main" id="{17FB486D-B87B-41FE-8936-361D00F01D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14" name="Freeform 156">
                <a:extLst>
                  <a:ext uri="{FF2B5EF4-FFF2-40B4-BE49-F238E27FC236}">
                    <a16:creationId xmlns:a16="http://schemas.microsoft.com/office/drawing/2014/main" id="{F660BFD4-676E-48DC-B78F-91AEF88E0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15" name="Freeform 157">
                <a:extLst>
                  <a:ext uri="{FF2B5EF4-FFF2-40B4-BE49-F238E27FC236}">
                    <a16:creationId xmlns:a16="http://schemas.microsoft.com/office/drawing/2014/main" id="{ADC43F5C-B186-4DBE-BA72-61D2F189C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12" name="Line 158">
              <a:extLst>
                <a:ext uri="{FF2B5EF4-FFF2-40B4-BE49-F238E27FC236}">
                  <a16:creationId xmlns:a16="http://schemas.microsoft.com/office/drawing/2014/main" id="{4150AC60-1C44-499B-BEA8-0D4DCBB98F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13" name="Line 159">
              <a:extLst>
                <a:ext uri="{FF2B5EF4-FFF2-40B4-BE49-F238E27FC236}">
                  <a16:creationId xmlns:a16="http://schemas.microsoft.com/office/drawing/2014/main" id="{0858799A-7843-4BD6-9320-1A4190B6EAB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7545" name="Group 160">
            <a:extLst>
              <a:ext uri="{FF2B5EF4-FFF2-40B4-BE49-F238E27FC236}">
                <a16:creationId xmlns:a16="http://schemas.microsoft.com/office/drawing/2014/main" id="{6A826604-4BF6-4460-9402-6F61A8C5A358}"/>
              </a:ext>
            </a:extLst>
          </p:cNvPr>
          <p:cNvGrpSpPr>
            <a:grpSpLocks/>
          </p:cNvGrpSpPr>
          <p:nvPr/>
        </p:nvGrpSpPr>
        <p:grpSpPr bwMode="auto">
          <a:xfrm>
            <a:off x="1517650" y="5472113"/>
            <a:ext cx="617538" cy="250825"/>
            <a:chOff x="2356" y="1300"/>
            <a:chExt cx="555" cy="194"/>
          </a:xfrm>
        </p:grpSpPr>
        <p:sp>
          <p:nvSpPr>
            <p:cNvPr id="107600" name="Oval 407">
              <a:extLst>
                <a:ext uri="{FF2B5EF4-FFF2-40B4-BE49-F238E27FC236}">
                  <a16:creationId xmlns:a16="http://schemas.microsoft.com/office/drawing/2014/main" id="{83CE1FFD-A464-4FC8-BEBB-3AD45F3FD3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1" name="Rectangle 410">
              <a:extLst>
                <a:ext uri="{FF2B5EF4-FFF2-40B4-BE49-F238E27FC236}">
                  <a16:creationId xmlns:a16="http://schemas.microsoft.com/office/drawing/2014/main" id="{4C35B76B-CB87-464B-A352-389B1894EF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07602" name="Oval 411">
              <a:extLst>
                <a:ext uri="{FF2B5EF4-FFF2-40B4-BE49-F238E27FC236}">
                  <a16:creationId xmlns:a16="http://schemas.microsoft.com/office/drawing/2014/main" id="{E3AFA8AB-7CAA-4710-9EA5-59F282FECF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chemeClr val="hlink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07603" name="Group 164">
              <a:extLst>
                <a:ext uri="{FF2B5EF4-FFF2-40B4-BE49-F238E27FC236}">
                  <a16:creationId xmlns:a16="http://schemas.microsoft.com/office/drawing/2014/main" id="{5FDF0349-77C9-41AA-898E-A296538AF8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07606" name="Freeform 165">
                <a:extLst>
                  <a:ext uri="{FF2B5EF4-FFF2-40B4-BE49-F238E27FC236}">
                    <a16:creationId xmlns:a16="http://schemas.microsoft.com/office/drawing/2014/main" id="{E9EEA478-B8FA-440F-8364-0356AF264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607" name="Freeform 166">
                <a:extLst>
                  <a:ext uri="{FF2B5EF4-FFF2-40B4-BE49-F238E27FC236}">
                    <a16:creationId xmlns:a16="http://schemas.microsoft.com/office/drawing/2014/main" id="{1104FC1D-CE0C-4556-B5BE-6316E16C8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7604" name="Line 167">
              <a:extLst>
                <a:ext uri="{FF2B5EF4-FFF2-40B4-BE49-F238E27FC236}">
                  <a16:creationId xmlns:a16="http://schemas.microsoft.com/office/drawing/2014/main" id="{B8128180-14CF-4A79-B577-23EB9F0A3F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7605" name="Line 168">
              <a:extLst>
                <a:ext uri="{FF2B5EF4-FFF2-40B4-BE49-F238E27FC236}">
                  <a16:creationId xmlns:a16="http://schemas.microsoft.com/office/drawing/2014/main" id="{0B36D17A-2249-4FFA-AB7C-7BAD9578C35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7546" name="Slide Number Placeholder 3">
            <a:extLst>
              <a:ext uri="{FF2B5EF4-FFF2-40B4-BE49-F238E27FC236}">
                <a16:creationId xmlns:a16="http://schemas.microsoft.com/office/drawing/2014/main" id="{673F81DC-95A6-42D8-ABCB-C8B70E97C6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B87A918-F306-4D32-9A59-C4B4D544B772}" type="slidenum">
              <a:rPr lang="en-US" altLang="en-US" sz="1200">
                <a:latin typeface="Tahoma" panose="020B0604030504040204" pitchFamily="34" charset="0"/>
              </a:rPr>
              <a:pPr/>
              <a:t>49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07547" name="Group 347">
            <a:extLst>
              <a:ext uri="{FF2B5EF4-FFF2-40B4-BE49-F238E27FC236}">
                <a16:creationId xmlns:a16="http://schemas.microsoft.com/office/drawing/2014/main" id="{3198DCB8-B1D7-48D7-9057-69043BEB54CA}"/>
              </a:ext>
            </a:extLst>
          </p:cNvPr>
          <p:cNvGrpSpPr>
            <a:grpSpLocks/>
          </p:cNvGrpSpPr>
          <p:nvPr/>
        </p:nvGrpSpPr>
        <p:grpSpPr bwMode="auto">
          <a:xfrm>
            <a:off x="1504950" y="5454650"/>
            <a:ext cx="649288" cy="303213"/>
            <a:chOff x="1871277" y="1576300"/>
            <a:chExt cx="1128371" cy="437861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EF7319A1-F1AE-4A8C-B535-C471DF1E4B5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0EDD1007-9B3A-4167-B978-168377073842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EF8819A5-BE67-4143-AD86-BE985001912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A31D2AED-B169-4482-AE3B-3A329D25CDDC}"/>
                </a:ext>
              </a:extLst>
            </p:cNvPr>
            <p:cNvSpPr/>
            <p:nvPr/>
          </p:nvSpPr>
          <p:spPr bwMode="auto">
            <a:xfrm>
              <a:off x="2160957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0" name="Freeform 79">
              <a:extLst>
                <a:ext uri="{FF2B5EF4-FFF2-40B4-BE49-F238E27FC236}">
                  <a16:creationId xmlns:a16="http://schemas.microsoft.com/office/drawing/2014/main" id="{CE81DFF8-B785-4794-8718-64888F1C59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1" name="Freeform 80">
              <a:extLst>
                <a:ext uri="{FF2B5EF4-FFF2-40B4-BE49-F238E27FC236}">
                  <a16:creationId xmlns:a16="http://schemas.microsoft.com/office/drawing/2014/main" id="{6478DED0-C952-44F9-9750-93B73B22B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82" name="Freeform 81">
              <a:extLst>
                <a:ext uri="{FF2B5EF4-FFF2-40B4-BE49-F238E27FC236}">
                  <a16:creationId xmlns:a16="http://schemas.microsoft.com/office/drawing/2014/main" id="{F4D56E30-12D4-4BFA-AB98-82AAD047E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9DA7F63F-F6C1-40B8-B0A8-0920A9EA8CDE}"/>
                </a:ext>
              </a:extLst>
            </p:cNvPr>
            <p:cNvCxnSpPr>
              <a:cxnSpLocks noChangeShapeType="1"/>
              <a:endCxn id="7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A2C6A26D-6C04-423E-A204-EA62A29BD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8" name="Group 347">
            <a:extLst>
              <a:ext uri="{FF2B5EF4-FFF2-40B4-BE49-F238E27FC236}">
                <a16:creationId xmlns:a16="http://schemas.microsoft.com/office/drawing/2014/main" id="{0D05B55B-E596-41DE-8B69-8B415FE27B7D}"/>
              </a:ext>
            </a:extLst>
          </p:cNvPr>
          <p:cNvGrpSpPr>
            <a:grpSpLocks/>
          </p:cNvGrpSpPr>
          <p:nvPr/>
        </p:nvGrpSpPr>
        <p:grpSpPr bwMode="auto">
          <a:xfrm>
            <a:off x="2382838" y="5189538"/>
            <a:ext cx="649287" cy="301625"/>
            <a:chOff x="1871277" y="1576300"/>
            <a:chExt cx="1128371" cy="437861"/>
          </a:xfrm>
        </p:grpSpPr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AF2F118C-8C67-44B1-92AF-44CAE3CA8ABA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7" name="Rectangle 86">
              <a:extLst>
                <a:ext uri="{FF2B5EF4-FFF2-40B4-BE49-F238E27FC236}">
                  <a16:creationId xmlns:a16="http://schemas.microsoft.com/office/drawing/2014/main" id="{6A3CE2CC-A79B-4522-AC27-9C5A0AD637F0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4ACE0334-2377-4AAC-A359-664E20B4CDC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89" name="Freeform 88">
              <a:extLst>
                <a:ext uri="{FF2B5EF4-FFF2-40B4-BE49-F238E27FC236}">
                  <a16:creationId xmlns:a16="http://schemas.microsoft.com/office/drawing/2014/main" id="{DB211084-15F2-4AC0-93EE-17B9C45971B8}"/>
                </a:ext>
              </a:extLst>
            </p:cNvPr>
            <p:cNvSpPr/>
            <p:nvPr/>
          </p:nvSpPr>
          <p:spPr bwMode="auto">
            <a:xfrm>
              <a:off x="2160956" y="1673090"/>
              <a:ext cx="546253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0" name="Freeform 89">
              <a:extLst>
                <a:ext uri="{FF2B5EF4-FFF2-40B4-BE49-F238E27FC236}">
                  <a16:creationId xmlns:a16="http://schemas.microsoft.com/office/drawing/2014/main" id="{F2422738-E3ED-46E2-955A-31E7E9BE9D1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1" name="Freeform 90">
              <a:extLst>
                <a:ext uri="{FF2B5EF4-FFF2-40B4-BE49-F238E27FC236}">
                  <a16:creationId xmlns:a16="http://schemas.microsoft.com/office/drawing/2014/main" id="{74C17C60-B963-4043-A8DD-5876AA0495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92" name="Freeform 91">
              <a:extLst>
                <a:ext uri="{FF2B5EF4-FFF2-40B4-BE49-F238E27FC236}">
                  <a16:creationId xmlns:a16="http://schemas.microsoft.com/office/drawing/2014/main" id="{88B11D14-475E-4108-A87F-238A940CC5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83EB6F97-698E-464C-B98A-9C354626FF8A}"/>
                </a:ext>
              </a:extLst>
            </p:cNvPr>
            <p:cNvCxnSpPr>
              <a:cxnSpLocks noChangeShapeType="1"/>
              <a:endCxn id="8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4B01576F-F614-46B4-A6BC-DF38D6D62D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49" name="Group 347">
            <a:extLst>
              <a:ext uri="{FF2B5EF4-FFF2-40B4-BE49-F238E27FC236}">
                <a16:creationId xmlns:a16="http://schemas.microsoft.com/office/drawing/2014/main" id="{A8E68A3D-2805-4592-A914-1CBD2A399202}"/>
              </a:ext>
            </a:extLst>
          </p:cNvPr>
          <p:cNvGrpSpPr>
            <a:grpSpLocks/>
          </p:cNvGrpSpPr>
          <p:nvPr/>
        </p:nvGrpSpPr>
        <p:grpSpPr bwMode="auto">
          <a:xfrm>
            <a:off x="3371850" y="5438775"/>
            <a:ext cx="650875" cy="303213"/>
            <a:chOff x="1871277" y="1576300"/>
            <a:chExt cx="1128371" cy="437861"/>
          </a:xfrm>
        </p:grpSpPr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1AF4869-A3A6-449C-B63F-56331801D588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7" name="Rectangle 96">
              <a:extLst>
                <a:ext uri="{FF2B5EF4-FFF2-40B4-BE49-F238E27FC236}">
                  <a16:creationId xmlns:a16="http://schemas.microsoft.com/office/drawing/2014/main" id="{57B64C0C-F329-4C34-821A-D39FCB051C9F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026B9B0-C62A-4635-BBCB-432D9FDB252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99" name="Freeform 98">
              <a:extLst>
                <a:ext uri="{FF2B5EF4-FFF2-40B4-BE49-F238E27FC236}">
                  <a16:creationId xmlns:a16="http://schemas.microsoft.com/office/drawing/2014/main" id="{CA364683-205D-48DC-B299-E4148E3B8261}"/>
                </a:ext>
              </a:extLst>
            </p:cNvPr>
            <p:cNvSpPr/>
            <p:nvPr/>
          </p:nvSpPr>
          <p:spPr bwMode="auto">
            <a:xfrm>
              <a:off x="2160251" y="1672583"/>
              <a:ext cx="547672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0" name="Freeform 99">
              <a:extLst>
                <a:ext uri="{FF2B5EF4-FFF2-40B4-BE49-F238E27FC236}">
                  <a16:creationId xmlns:a16="http://schemas.microsoft.com/office/drawing/2014/main" id="{D58036C6-2D0C-43D1-88DF-3607F7A69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1" name="Freeform 100">
              <a:extLst>
                <a:ext uri="{FF2B5EF4-FFF2-40B4-BE49-F238E27FC236}">
                  <a16:creationId xmlns:a16="http://schemas.microsoft.com/office/drawing/2014/main" id="{4F37FF36-FFC2-416E-AF03-9AF2D0031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02" name="Freeform 101">
              <a:extLst>
                <a:ext uri="{FF2B5EF4-FFF2-40B4-BE49-F238E27FC236}">
                  <a16:creationId xmlns:a16="http://schemas.microsoft.com/office/drawing/2014/main" id="{297730C8-AB5F-433F-8337-7848CA38BC3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28868976-AE68-4C26-B18C-721F1144AF80}"/>
                </a:ext>
              </a:extLst>
            </p:cNvPr>
            <p:cNvCxnSpPr>
              <a:cxnSpLocks noChangeShapeType="1"/>
              <a:endCxn id="9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090B9CA9-6D8B-4CA4-B3AF-FD185752A8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0" name="Group 347">
            <a:extLst>
              <a:ext uri="{FF2B5EF4-FFF2-40B4-BE49-F238E27FC236}">
                <a16:creationId xmlns:a16="http://schemas.microsoft.com/office/drawing/2014/main" id="{2C7D413D-092F-42ED-925B-362F9B873EE8}"/>
              </a:ext>
            </a:extLst>
          </p:cNvPr>
          <p:cNvGrpSpPr>
            <a:grpSpLocks/>
          </p:cNvGrpSpPr>
          <p:nvPr/>
        </p:nvGrpSpPr>
        <p:grpSpPr bwMode="auto">
          <a:xfrm>
            <a:off x="4529138" y="5214938"/>
            <a:ext cx="650875" cy="301625"/>
            <a:chOff x="1871277" y="1576300"/>
            <a:chExt cx="1128371" cy="437861"/>
          </a:xfrm>
        </p:grpSpPr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FBD6854F-AE10-4FF5-BFDE-0809A550A4C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7" name="Rectangle 106">
              <a:extLst>
                <a:ext uri="{FF2B5EF4-FFF2-40B4-BE49-F238E27FC236}">
                  <a16:creationId xmlns:a16="http://schemas.microsoft.com/office/drawing/2014/main" id="{2AED44BF-0D81-47EB-9967-EFED03E5A853}"/>
                </a:ext>
              </a:extLst>
            </p:cNvPr>
            <p:cNvSpPr/>
            <p:nvPr/>
          </p:nvSpPr>
          <p:spPr bwMode="auto">
            <a:xfrm>
              <a:off x="1871277" y="1739921"/>
              <a:ext cx="1128371" cy="115227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41399EA-3C25-470E-9E82-2D464CD772A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09" name="Freeform 108">
              <a:extLst>
                <a:ext uri="{FF2B5EF4-FFF2-40B4-BE49-F238E27FC236}">
                  <a16:creationId xmlns:a16="http://schemas.microsoft.com/office/drawing/2014/main" id="{8BF01986-1E10-4009-94B0-BA317EABF857}"/>
                </a:ext>
              </a:extLst>
            </p:cNvPr>
            <p:cNvSpPr/>
            <p:nvPr/>
          </p:nvSpPr>
          <p:spPr bwMode="auto">
            <a:xfrm>
              <a:off x="2160249" y="1673090"/>
              <a:ext cx="54767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A48295C4-D72B-4997-A158-B983711E3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1" name="Freeform 110">
              <a:extLst>
                <a:ext uri="{FF2B5EF4-FFF2-40B4-BE49-F238E27FC236}">
                  <a16:creationId xmlns:a16="http://schemas.microsoft.com/office/drawing/2014/main" id="{AD17EC3B-EF4E-4DD5-9627-C3D825A3A9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1C79E589-501D-4E87-8E0B-D6951866E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C5F6504-7AC1-4814-B883-9AB9C979E4F2}"/>
                </a:ext>
              </a:extLst>
            </p:cNvPr>
            <p:cNvCxnSpPr>
              <a:cxnSpLocks noChangeShapeType="1"/>
              <a:endCxn id="10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087A9A93-8771-4635-9936-4E2958C3B2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07551" name="Group 347">
            <a:extLst>
              <a:ext uri="{FF2B5EF4-FFF2-40B4-BE49-F238E27FC236}">
                <a16:creationId xmlns:a16="http://schemas.microsoft.com/office/drawing/2014/main" id="{8FCD2CD1-2099-469D-BEA0-57EE41BCB5E1}"/>
              </a:ext>
            </a:extLst>
          </p:cNvPr>
          <p:cNvGrpSpPr>
            <a:grpSpLocks/>
          </p:cNvGrpSpPr>
          <p:nvPr/>
        </p:nvGrpSpPr>
        <p:grpSpPr bwMode="auto">
          <a:xfrm>
            <a:off x="5497513" y="5486400"/>
            <a:ext cx="649287" cy="303213"/>
            <a:chOff x="1871277" y="1576300"/>
            <a:chExt cx="1128371" cy="437861"/>
          </a:xfrm>
        </p:grpSpPr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4CAAFF8D-BC3B-41BD-929A-807E37A7E29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7" name="Rectangle 116">
              <a:extLst>
                <a:ext uri="{FF2B5EF4-FFF2-40B4-BE49-F238E27FC236}">
                  <a16:creationId xmlns:a16="http://schemas.microsoft.com/office/drawing/2014/main" id="{8168364E-932E-41EC-B44F-61061D80994F}"/>
                </a:ext>
              </a:extLst>
            </p:cNvPr>
            <p:cNvSpPr/>
            <p:nvPr/>
          </p:nvSpPr>
          <p:spPr bwMode="auto">
            <a:xfrm>
              <a:off x="1871277" y="1739066"/>
              <a:ext cx="1128371" cy="1169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18" name="Oval 117">
              <a:extLst>
                <a:ext uri="{FF2B5EF4-FFF2-40B4-BE49-F238E27FC236}">
                  <a16:creationId xmlns:a16="http://schemas.microsoft.com/office/drawing/2014/main" id="{CF313E27-9E24-47B1-AD57-95E4370D032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85DA4A3B-E459-4287-98D0-258634B874A7}"/>
                </a:ext>
              </a:extLst>
            </p:cNvPr>
            <p:cNvSpPr/>
            <p:nvPr/>
          </p:nvSpPr>
          <p:spPr bwMode="auto">
            <a:xfrm>
              <a:off x="2160956" y="1672583"/>
              <a:ext cx="546253" cy="162766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20" name="Freeform 119">
              <a:extLst>
                <a:ext uri="{FF2B5EF4-FFF2-40B4-BE49-F238E27FC236}">
                  <a16:creationId xmlns:a16="http://schemas.microsoft.com/office/drawing/2014/main" id="{C88EAD34-5358-47D7-A253-5FEF5A76C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1" name="Freeform 120">
              <a:extLst>
                <a:ext uri="{FF2B5EF4-FFF2-40B4-BE49-F238E27FC236}">
                  <a16:creationId xmlns:a16="http://schemas.microsoft.com/office/drawing/2014/main" id="{A99CF2F3-9AE8-45EA-9C13-CE0CAB6100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22" name="Freeform 121">
              <a:extLst>
                <a:ext uri="{FF2B5EF4-FFF2-40B4-BE49-F238E27FC236}">
                  <a16:creationId xmlns:a16="http://schemas.microsoft.com/office/drawing/2014/main" id="{726447E1-7C41-4B33-93C8-CD4AC79B1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BB121B61-2182-48F3-88BA-BAF82A944ABA}"/>
                </a:ext>
              </a:extLst>
            </p:cNvPr>
            <p:cNvCxnSpPr>
              <a:cxnSpLocks noChangeShapeType="1"/>
              <a:endCxn id="11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B9CEB6CE-6527-453B-8557-CBED1F4131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83247" name="Freeform 303">
            <a:extLst>
              <a:ext uri="{FF2B5EF4-FFF2-40B4-BE49-F238E27FC236}">
                <a16:creationId xmlns:a16="http://schemas.microsoft.com/office/drawing/2014/main" id="{F5F6CE8D-16D1-4E96-9682-EE196CE48D09}"/>
              </a:ext>
            </a:extLst>
          </p:cNvPr>
          <p:cNvSpPr>
            <a:spLocks/>
          </p:cNvSpPr>
          <p:nvPr/>
        </p:nvSpPr>
        <p:spPr bwMode="auto">
          <a:xfrm>
            <a:off x="1257300" y="5259388"/>
            <a:ext cx="2247900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3" name="Freeform 299">
            <a:extLst>
              <a:ext uri="{FF2B5EF4-FFF2-40B4-BE49-F238E27FC236}">
                <a16:creationId xmlns:a16="http://schemas.microsoft.com/office/drawing/2014/main" id="{4FF50EB8-1A3A-404A-8FD9-ABDDEB9AFAA5}"/>
              </a:ext>
            </a:extLst>
          </p:cNvPr>
          <p:cNvSpPr>
            <a:spLocks/>
          </p:cNvSpPr>
          <p:nvPr/>
        </p:nvSpPr>
        <p:spPr bwMode="auto">
          <a:xfrm>
            <a:off x="1289050" y="5295900"/>
            <a:ext cx="419100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245" name="Freeform 301">
            <a:extLst>
              <a:ext uri="{FF2B5EF4-FFF2-40B4-BE49-F238E27FC236}">
                <a16:creationId xmlns:a16="http://schemas.microsoft.com/office/drawing/2014/main" id="{EF928591-F380-4BB6-B1F5-F5B38474F0B5}"/>
              </a:ext>
            </a:extLst>
          </p:cNvPr>
          <p:cNvSpPr>
            <a:spLocks/>
          </p:cNvSpPr>
          <p:nvPr/>
        </p:nvSpPr>
        <p:spPr bwMode="auto">
          <a:xfrm>
            <a:off x="1282700" y="5210175"/>
            <a:ext cx="1346200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83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244" grpId="0"/>
      <p:bldP spid="83246" grpId="0"/>
      <p:bldP spid="832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Footer Placeholder 2">
            <a:extLst>
              <a:ext uri="{FF2B5EF4-FFF2-40B4-BE49-F238E27FC236}">
                <a16:creationId xmlns:a16="http://schemas.microsoft.com/office/drawing/2014/main" id="{CBD94F58-E634-4339-89B9-FCC673008C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3554" name="Picture 19" descr="underline_base">
            <a:extLst>
              <a:ext uri="{FF2B5EF4-FFF2-40B4-BE49-F238E27FC236}">
                <a16:creationId xmlns:a16="http://schemas.microsoft.com/office/drawing/2014/main" id="{B436BBCC-00E3-4D36-9900-4407FFB9B372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004888"/>
            <a:ext cx="7562850" cy="200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5" name="Rectangle 2">
            <a:extLst>
              <a:ext uri="{FF2B5EF4-FFF2-40B4-BE49-F238E27FC236}">
                <a16:creationId xmlns:a16="http://schemas.microsoft.com/office/drawing/2014/main" id="{51E9C1E1-6F48-4DBD-AD5A-1CC05287A93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533400" y="220663"/>
            <a:ext cx="8077200" cy="1006475"/>
          </a:xfrm>
        </p:spPr>
        <p:txBody>
          <a:bodyPr/>
          <a:lstStyle/>
          <a:p>
            <a:pPr eaLnBrk="1" hangingPunct="1"/>
            <a:r>
              <a:rPr lang="ja-JP" altLang="en-US"/>
              <a:t>“</a:t>
            </a:r>
            <a:r>
              <a:rPr lang="en-US" altLang="ja-JP"/>
              <a:t>Fun</a:t>
            </a:r>
            <a:r>
              <a:rPr lang="ja-JP" altLang="en-US"/>
              <a:t>”</a:t>
            </a:r>
            <a:r>
              <a:rPr lang="en-US" altLang="ja-JP"/>
              <a:t> Internet-connected devices</a:t>
            </a:r>
            <a:endParaRPr lang="en-US" altLang="en-US"/>
          </a:p>
        </p:txBody>
      </p:sp>
      <p:pic>
        <p:nvPicPr>
          <p:cNvPr id="23556" name="Picture 3" descr="toaster">
            <a:extLst>
              <a:ext uri="{FF2B5EF4-FFF2-40B4-BE49-F238E27FC236}">
                <a16:creationId xmlns:a16="http://schemas.microsoft.com/office/drawing/2014/main" id="{EFF4BF2E-5EAF-4075-BDAB-62B5AE9C636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25850" y="1460500"/>
            <a:ext cx="2495550" cy="2935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557" name="Picture 4" descr="whisper">
            <a:extLst>
              <a:ext uri="{FF2B5EF4-FFF2-40B4-BE49-F238E27FC236}">
                <a16:creationId xmlns:a16="http://schemas.microsoft.com/office/drawing/2014/main" id="{C2E7ADBC-43D1-4E82-A031-D25CFC1827F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6788" y="1425575"/>
            <a:ext cx="1895475" cy="156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58" name="Text Box 7">
            <a:extLst>
              <a:ext uri="{FF2B5EF4-FFF2-40B4-BE49-F238E27FC236}">
                <a16:creationId xmlns:a16="http://schemas.microsoft.com/office/drawing/2014/main" id="{D35E3556-7A8E-4D43-B301-088E8A9F16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5350" y="2789238"/>
            <a:ext cx="2162175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IP picture frame</a:t>
            </a:r>
          </a:p>
          <a:p>
            <a:r>
              <a:rPr lang="en-US" altLang="en-US" sz="1600"/>
              <a:t>http://www.ceiva.com/</a:t>
            </a:r>
          </a:p>
        </p:txBody>
      </p:sp>
      <p:sp>
        <p:nvSpPr>
          <p:cNvPr id="23559" name="Text Box 8">
            <a:extLst>
              <a:ext uri="{FF2B5EF4-FFF2-40B4-BE49-F238E27FC236}">
                <a16:creationId xmlns:a16="http://schemas.microsoft.com/office/drawing/2014/main" id="{567C4613-DC8D-4B5B-81D2-9FF4FAEC04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6100" y="1989138"/>
            <a:ext cx="22463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Web-enabled toaster +</a:t>
            </a:r>
          </a:p>
          <a:p>
            <a:r>
              <a:rPr lang="en-US" altLang="en-US" sz="1600"/>
              <a:t>weather forecaster</a:t>
            </a:r>
          </a:p>
        </p:txBody>
      </p:sp>
      <p:pic>
        <p:nvPicPr>
          <p:cNvPr id="23560" name="Picture 9" descr="cisco">
            <a:extLst>
              <a:ext uri="{FF2B5EF4-FFF2-40B4-BE49-F238E27FC236}">
                <a16:creationId xmlns:a16="http://schemas.microsoft.com/office/drawing/2014/main" id="{7DD404B4-DAEE-470E-9C7A-8A150621526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213" y="4387850"/>
            <a:ext cx="2395537" cy="1919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1" name="Text Box 10">
            <a:extLst>
              <a:ext uri="{FF2B5EF4-FFF2-40B4-BE49-F238E27FC236}">
                <a16:creationId xmlns:a16="http://schemas.microsoft.com/office/drawing/2014/main" id="{55636ACA-4996-43E9-AD1A-5D3996226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1250" y="5951538"/>
            <a:ext cx="15970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Internet phones</a:t>
            </a:r>
          </a:p>
        </p:txBody>
      </p:sp>
      <p:graphicFrame>
        <p:nvGraphicFramePr>
          <p:cNvPr id="23562" name="Object 14">
            <a:extLst>
              <a:ext uri="{FF2B5EF4-FFF2-40B4-BE49-F238E27FC236}">
                <a16:creationId xmlns:a16="http://schemas.microsoft.com/office/drawing/2014/main" id="{2FC6D6FE-80BA-4F51-B518-A56ACA612A9E}"/>
              </a:ext>
            </a:extLst>
          </p:cNvPr>
          <p:cNvGraphicFramePr>
            <a:graphicFrameLocks noChangeAspect="1"/>
          </p:cNvGraphicFramePr>
          <p:nvPr/>
        </p:nvGraphicFramePr>
        <p:xfrm>
          <a:off x="919163" y="3581400"/>
          <a:ext cx="803275" cy="21685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3571" r:id="rId8" imgW="1434415" imgH="3873016" progId="">
                  <p:embed/>
                </p:oleObj>
              </mc:Choice>
              <mc:Fallback>
                <p:oleObj r:id="rId8" imgW="1434415" imgH="3873016" progId="">
                  <p:embed/>
                  <p:pic>
                    <p:nvPicPr>
                      <p:cNvPr id="0" name="Object 1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9163" y="3581400"/>
                        <a:ext cx="803275" cy="21685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3563" name="Text Box 8">
            <a:extLst>
              <a:ext uri="{FF2B5EF4-FFF2-40B4-BE49-F238E27FC236}">
                <a16:creationId xmlns:a16="http://schemas.microsoft.com/office/drawing/2014/main" id="{579CBF4D-5A5B-4238-9FB9-A1C101899D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1075" y="5789613"/>
            <a:ext cx="11795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Internet </a:t>
            </a:r>
          </a:p>
          <a:p>
            <a:r>
              <a:rPr lang="en-US" altLang="en-US" sz="1600"/>
              <a:t>refrigerator</a:t>
            </a:r>
          </a:p>
        </p:txBody>
      </p:sp>
      <p:pic>
        <p:nvPicPr>
          <p:cNvPr id="23564" name="Picture 16">
            <a:extLst>
              <a:ext uri="{FF2B5EF4-FFF2-40B4-BE49-F238E27FC236}">
                <a16:creationId xmlns:a16="http://schemas.microsoft.com/office/drawing/2014/main" id="{9C6BED7F-28B0-4A8A-85EC-B706093270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1025" y="3508375"/>
            <a:ext cx="1552575" cy="742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5" name="Text Box 8">
            <a:extLst>
              <a:ext uri="{FF2B5EF4-FFF2-40B4-BE49-F238E27FC236}">
                <a16:creationId xmlns:a16="http://schemas.microsoft.com/office/drawing/2014/main" id="{DBEA055E-1405-49C7-A464-F31436F9C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6600" y="4148138"/>
            <a:ext cx="248761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Slingbox: watch,</a:t>
            </a:r>
          </a:p>
          <a:p>
            <a:r>
              <a:rPr lang="en-US" altLang="en-US" sz="1600"/>
              <a:t>control cable TV remotely</a:t>
            </a:r>
          </a:p>
        </p:txBody>
      </p:sp>
      <p:sp>
        <p:nvSpPr>
          <p:cNvPr id="23566" name="Slide Number Placeholder 3">
            <a:extLst>
              <a:ext uri="{FF2B5EF4-FFF2-40B4-BE49-F238E27FC236}">
                <a16:creationId xmlns:a16="http://schemas.microsoft.com/office/drawing/2014/main" id="{2A91A8C6-8685-4434-B440-5CDF71E598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4E5E882-5636-438F-A47E-8B7AF0BF4FFB}" type="slidenum">
              <a:rPr lang="en-US" altLang="en-US" sz="1200">
                <a:latin typeface="Tahoma" panose="020B0604030504040204" pitchFamily="34" charset="0"/>
              </a:rPr>
              <a:pPr/>
              <a:t>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pic>
        <p:nvPicPr>
          <p:cNvPr id="23567" name="Picture 23">
            <a:extLst>
              <a:ext uri="{FF2B5EF4-FFF2-40B4-BE49-F238E27FC236}">
                <a16:creationId xmlns:a16="http://schemas.microsoft.com/office/drawing/2014/main" id="{15BA2E9F-54D7-4AEE-B9C7-4D1BED04B62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91338" y="2754313"/>
            <a:ext cx="695325" cy="1096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68" name="Text Box 10">
            <a:extLst>
              <a:ext uri="{FF2B5EF4-FFF2-40B4-BE49-F238E27FC236}">
                <a16:creationId xmlns:a16="http://schemas.microsoft.com/office/drawing/2014/main" id="{CF4024C7-1736-49B1-AFEE-307C682D7F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3225" y="3841750"/>
            <a:ext cx="1941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Tweet-a-watt: </a:t>
            </a:r>
          </a:p>
          <a:p>
            <a:r>
              <a:rPr lang="en-US" altLang="en-US" sz="1600"/>
              <a:t>monitor energy use</a:t>
            </a:r>
          </a:p>
        </p:txBody>
      </p:sp>
      <p:pic>
        <p:nvPicPr>
          <p:cNvPr id="23569" name="Picture 1">
            <a:extLst>
              <a:ext uri="{FF2B5EF4-FFF2-40B4-BE49-F238E27FC236}">
                <a16:creationId xmlns:a16="http://schemas.microsoft.com/office/drawing/2014/main" id="{1DDE6751-0D71-40CC-A6E6-A3D755CD523A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3813" y="4972050"/>
            <a:ext cx="1289050" cy="154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3570" name="Text Box 8">
            <a:extLst>
              <a:ext uri="{FF2B5EF4-FFF2-40B4-BE49-F238E27FC236}">
                <a16:creationId xmlns:a16="http://schemas.microsoft.com/office/drawing/2014/main" id="{113C8946-0729-4908-8591-2EA16F0532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40175" y="5151438"/>
            <a:ext cx="1233488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/>
              <a:t>sensorized,</a:t>
            </a:r>
          </a:p>
          <a:p>
            <a:r>
              <a:rPr lang="en-US" altLang="en-US" sz="1600"/>
              <a:t>bed</a:t>
            </a:r>
          </a:p>
          <a:p>
            <a:r>
              <a:rPr lang="en-US" altLang="en-US" sz="1600"/>
              <a:t>mattress</a:t>
            </a:r>
          </a:p>
        </p:txBody>
      </p: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Footer Placeholder 2">
            <a:extLst>
              <a:ext uri="{FF2B5EF4-FFF2-40B4-BE49-F238E27FC236}">
                <a16:creationId xmlns:a16="http://schemas.microsoft.com/office/drawing/2014/main" id="{6B4E8156-4094-4092-8337-831479A9EE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09570" name="Rectangle 2">
            <a:extLst>
              <a:ext uri="{FF2B5EF4-FFF2-40B4-BE49-F238E27FC236}">
                <a16:creationId xmlns:a16="http://schemas.microsoft.com/office/drawing/2014/main" id="{0365A6A4-ADEC-415E-A1EB-99B0BC621C5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1313" y="166688"/>
            <a:ext cx="7772400" cy="892175"/>
          </a:xfrm>
        </p:spPr>
        <p:txBody>
          <a:bodyPr/>
          <a:lstStyle/>
          <a:p>
            <a:pPr eaLnBrk="1" hangingPunct="1"/>
            <a:r>
              <a:rPr lang="ja-JP" altLang="en-US" sz="4000"/>
              <a:t>“</a:t>
            </a:r>
            <a:r>
              <a:rPr lang="en-US" altLang="ja-JP" sz="4000"/>
              <a:t>Real</a:t>
            </a:r>
            <a:r>
              <a:rPr lang="ja-JP" altLang="en-US" sz="4000"/>
              <a:t>”</a:t>
            </a:r>
            <a:r>
              <a:rPr lang="en-US" altLang="ja-JP" sz="4000"/>
              <a:t> Internet delays, routes</a:t>
            </a:r>
            <a:endParaRPr lang="en-US" altLang="en-US" sz="4000"/>
          </a:p>
        </p:txBody>
      </p:sp>
      <p:sp>
        <p:nvSpPr>
          <p:cNvPr id="109571" name="Text Box 4">
            <a:extLst>
              <a:ext uri="{FF2B5EF4-FFF2-40B4-BE49-F238E27FC236}">
                <a16:creationId xmlns:a16="http://schemas.microsoft.com/office/drawing/2014/main" id="{43A357F3-97E7-431D-BF03-0E9E94E8A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850" y="233838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lnSpc>
                <a:spcPct val="80000"/>
              </a:lnSpc>
            </a:pPr>
            <a:r>
              <a:rPr lang="en-US" altLang="en-US" sz="1600"/>
              <a:t>1  cs-gw (128.119.240.254)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2  border1-rt-fa5-1-0.gw.umass.edu (128.119.3.145)  1 ms  1 ms  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3  cht-vbns.gw.umass.edu (128.119.3.130)  6 ms 5 ms 5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4  jn1-at1-0-0-19.wor.vbns.net (204.147.132.129)  16 ms 11 ms 13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5  jn1-so7-0-0-0.wae.vbns.net (204.147.136.136)  21 ms 18 ms 18 ms 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6  abilene-vbns.abilene.ucaid.edu (198.32.11.9)  22 ms  18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7  nycm-wash.abilene.ucaid.edu (198.32.8.46)  22 ms  22 ms  22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8  62.40.103.253 (62.40.103.253)  104 ms 109 ms 106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9  de2-1.de1.de.geant.net (62.40.96.129)  109 ms 102 ms 104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10  de.fr1.fr.geant.net (62.40.96.50)  113 ms 121 ms 114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11  renater-gw.fr1.fr.geant.net (62.40.103.54)  112 ms  114 ms  112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12  nio-n2.cssi.renater.fr (193.51.206.13)  111 ms  114 ms  116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13  nice.cssi.renater.fr (195.220.98.102)  123 ms  125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14  r3t2-nice.cssi.renater.fr (195.220.98.110)  126 ms  126 ms  124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15  eurecom-valbonne.r3t2.ft.net (193.48.50.54)  135 ms  128 ms  133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16  194.214.211.25 (194.214.211.25)  126 ms  128 ms  126 ms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17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18  * * *</a:t>
            </a:r>
          </a:p>
          <a:p>
            <a:pPr>
              <a:lnSpc>
                <a:spcPct val="80000"/>
              </a:lnSpc>
            </a:pPr>
            <a:r>
              <a:rPr lang="en-US" altLang="en-US" sz="1600"/>
              <a:t>19  fantasia.eurecom.fr (193.55.113.142)  132 ms  128 ms  136</a:t>
            </a:r>
            <a:r>
              <a:rPr lang="en-US" altLang="en-US">
                <a:latin typeface="Times New Roman" panose="02020603050405020304" pitchFamily="18" charset="0"/>
              </a:rPr>
              <a:t> </a:t>
            </a:r>
            <a:r>
              <a:rPr lang="en-US" altLang="en-US" sz="1600">
                <a:latin typeface="Times New Roman" panose="02020603050405020304" pitchFamily="18" charset="0"/>
              </a:rPr>
              <a:t>ms</a:t>
            </a:r>
          </a:p>
        </p:txBody>
      </p:sp>
      <p:sp>
        <p:nvSpPr>
          <p:cNvPr id="109572" name="Text Box 5">
            <a:extLst>
              <a:ext uri="{FF2B5EF4-FFF2-40B4-BE49-F238E27FC236}">
                <a16:creationId xmlns:a16="http://schemas.microsoft.com/office/drawing/2014/main" id="{84699899-439F-4337-B3F7-ED20230308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5488" y="1235075"/>
            <a:ext cx="81930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traceroute:</a:t>
            </a:r>
            <a:r>
              <a:rPr lang="en-US" altLang="en-US"/>
              <a:t> gaia.cs.umass.edu to www.eurecom.fr</a:t>
            </a:r>
          </a:p>
        </p:txBody>
      </p:sp>
      <p:sp>
        <p:nvSpPr>
          <p:cNvPr id="109573" name="Line 6">
            <a:extLst>
              <a:ext uri="{FF2B5EF4-FFF2-40B4-BE49-F238E27FC236}">
                <a16:creationId xmlns:a16="http://schemas.microsoft.com/office/drawing/2014/main" id="{C308E586-DF6D-4252-B4C7-E1ED7C5A6353}"/>
              </a:ext>
            </a:extLst>
          </p:cNvPr>
          <p:cNvSpPr>
            <a:spLocks noChangeShapeType="1"/>
          </p:cNvSpPr>
          <p:nvPr/>
        </p:nvSpPr>
        <p:spPr bwMode="auto">
          <a:xfrm>
            <a:off x="1611313" y="5634038"/>
            <a:ext cx="968375" cy="26987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4" name="Text Box 7">
            <a:extLst>
              <a:ext uri="{FF2B5EF4-FFF2-40B4-BE49-F238E27FC236}">
                <a16:creationId xmlns:a16="http://schemas.microsoft.com/office/drawing/2014/main" id="{84DB646F-3311-4A57-99EC-4FF8F100E4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350" y="1738313"/>
            <a:ext cx="4565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3 delay measurements from 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gaia.cs.umass.edu to cs-gw.cs.umass.edu </a:t>
            </a:r>
          </a:p>
        </p:txBody>
      </p:sp>
      <p:sp>
        <p:nvSpPr>
          <p:cNvPr id="109575" name="Line 8">
            <a:extLst>
              <a:ext uri="{FF2B5EF4-FFF2-40B4-BE49-F238E27FC236}">
                <a16:creationId xmlns:a16="http://schemas.microsoft.com/office/drawing/2014/main" id="{55B613A4-BE3A-436F-B87C-F1E88F3FE0C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71863" y="1965325"/>
            <a:ext cx="671512" cy="412750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6" name="Line 9">
            <a:extLst>
              <a:ext uri="{FF2B5EF4-FFF2-40B4-BE49-F238E27FC236}">
                <a16:creationId xmlns:a16="http://schemas.microsoft.com/office/drawing/2014/main" id="{A2D1F941-BA48-4ABF-AD02-AF9ED373652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011613" y="1954213"/>
            <a:ext cx="139700" cy="404812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7" name="Line 10">
            <a:extLst>
              <a:ext uri="{FF2B5EF4-FFF2-40B4-BE49-F238E27FC236}">
                <a16:creationId xmlns:a16="http://schemas.microsoft.com/office/drawing/2014/main" id="{F68D3172-F526-4FF0-A0B1-5A95D9B42EC9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4146550" y="1963738"/>
            <a:ext cx="366713" cy="39052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8" name="Line 11">
            <a:extLst>
              <a:ext uri="{FF2B5EF4-FFF2-40B4-BE49-F238E27FC236}">
                <a16:creationId xmlns:a16="http://schemas.microsoft.com/office/drawing/2014/main" id="{67B9E6DF-7E50-4C89-9950-13EFDBE271D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8613" y="1970088"/>
            <a:ext cx="377825" cy="3175"/>
          </a:xfrm>
          <a:prstGeom prst="line">
            <a:avLst/>
          </a:prstGeom>
          <a:noFill/>
          <a:ln w="1905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09579" name="Text Box 12">
            <a:extLst>
              <a:ext uri="{FF2B5EF4-FFF2-40B4-BE49-F238E27FC236}">
                <a16:creationId xmlns:a16="http://schemas.microsoft.com/office/drawing/2014/main" id="{3C78018C-73CA-45A7-8D1A-80525B5F1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1750" y="5564188"/>
            <a:ext cx="6286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* means no response (probe lost, router not replying)</a:t>
            </a:r>
          </a:p>
        </p:txBody>
      </p:sp>
      <p:sp>
        <p:nvSpPr>
          <p:cNvPr id="109580" name="Freeform 14">
            <a:extLst>
              <a:ext uri="{FF2B5EF4-FFF2-40B4-BE49-F238E27FC236}">
                <a16:creationId xmlns:a16="http://schemas.microsoft.com/office/drawing/2014/main" id="{35226C60-F8E1-4E7B-B080-3EE9E0F3FCD2}"/>
              </a:ext>
            </a:extLst>
          </p:cNvPr>
          <p:cNvSpPr>
            <a:spLocks/>
          </p:cNvSpPr>
          <p:nvPr/>
        </p:nvSpPr>
        <p:spPr bwMode="auto">
          <a:xfrm>
            <a:off x="6092825" y="3651250"/>
            <a:ext cx="1012825" cy="246063"/>
          </a:xfrm>
          <a:custGeom>
            <a:avLst/>
            <a:gdLst>
              <a:gd name="T0" fmla="*/ 2147483647 w 638"/>
              <a:gd name="T1" fmla="*/ 0 h 155"/>
              <a:gd name="T2" fmla="*/ 2147483647 w 638"/>
              <a:gd name="T3" fmla="*/ 2147483647 h 155"/>
              <a:gd name="T4" fmla="*/ 2147483647 w 638"/>
              <a:gd name="T5" fmla="*/ 2147483647 h 155"/>
              <a:gd name="T6" fmla="*/ 2147483647 w 638"/>
              <a:gd name="T7" fmla="*/ 2147483647 h 155"/>
              <a:gd name="T8" fmla="*/ 0 w 638"/>
              <a:gd name="T9" fmla="*/ 2147483647 h 1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8"/>
              <a:gd name="T16" fmla="*/ 0 h 155"/>
              <a:gd name="T17" fmla="*/ 638 w 638"/>
              <a:gd name="T18" fmla="*/ 155 h 1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8" h="155">
                <a:moveTo>
                  <a:pt x="593" y="0"/>
                </a:moveTo>
                <a:cubicBezTo>
                  <a:pt x="607" y="9"/>
                  <a:pt x="621" y="18"/>
                  <a:pt x="623" y="38"/>
                </a:cubicBezTo>
                <a:cubicBezTo>
                  <a:pt x="625" y="58"/>
                  <a:pt x="638" y="104"/>
                  <a:pt x="608" y="123"/>
                </a:cubicBezTo>
                <a:cubicBezTo>
                  <a:pt x="578" y="142"/>
                  <a:pt x="547" y="153"/>
                  <a:pt x="446" y="154"/>
                </a:cubicBezTo>
                <a:cubicBezTo>
                  <a:pt x="345" y="155"/>
                  <a:pt x="72" y="133"/>
                  <a:pt x="0" y="130"/>
                </a:cubicBezTo>
              </a:path>
            </a:pathLst>
          </a:custGeom>
          <a:noFill/>
          <a:ln w="19050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81" name="Text Box 15">
            <a:extLst>
              <a:ext uri="{FF2B5EF4-FFF2-40B4-BE49-F238E27FC236}">
                <a16:creationId xmlns:a16="http://schemas.microsoft.com/office/drawing/2014/main" id="{CA1EBAB4-BC87-4F73-9281-0E98B6022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7400" y="3436938"/>
            <a:ext cx="17081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>
                <a:solidFill>
                  <a:srgbClr val="CC0000"/>
                </a:solidFill>
              </a:rPr>
              <a:t>trans-oceanic</a:t>
            </a:r>
          </a:p>
          <a:p>
            <a:r>
              <a:rPr lang="en-US" altLang="en-US" sz="2000">
                <a:solidFill>
                  <a:srgbClr val="CC0000"/>
                </a:solidFill>
              </a:rPr>
              <a:t>link</a:t>
            </a:r>
          </a:p>
        </p:txBody>
      </p:sp>
      <p:pic>
        <p:nvPicPr>
          <p:cNvPr id="109582" name="Picture 19" descr="underline_base">
            <a:extLst>
              <a:ext uri="{FF2B5EF4-FFF2-40B4-BE49-F238E27FC236}">
                <a16:creationId xmlns:a16="http://schemas.microsoft.com/office/drawing/2014/main" id="{E30931A9-5320-4FCE-BC29-E9D18DA5D932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9913" y="815975"/>
            <a:ext cx="6189662" cy="19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83" name="Slide Number Placeholder 3">
            <a:extLst>
              <a:ext uri="{FF2B5EF4-FFF2-40B4-BE49-F238E27FC236}">
                <a16:creationId xmlns:a16="http://schemas.microsoft.com/office/drawing/2014/main" id="{B7CC0BCE-317C-46AF-B718-80EE136936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D8848EDD-B2BF-4525-A5E3-846C6A2537B7}" type="slidenum">
              <a:rPr lang="en-US" altLang="en-US" sz="1200">
                <a:latin typeface="Tahoma" panose="020B0604030504040204" pitchFamily="34" charset="0"/>
              </a:rPr>
              <a:pPr/>
              <a:t>50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09584" name="TextBox 1">
            <a:extLst>
              <a:ext uri="{FF2B5EF4-FFF2-40B4-BE49-F238E27FC236}">
                <a16:creationId xmlns:a16="http://schemas.microsoft.com/office/drawing/2014/main" id="{16FE9FDF-CFFF-4AAD-98D2-568D76544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6125" y="6315075"/>
            <a:ext cx="5457825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Do some traceroutes from exotic countries at www.traceroute.org</a:t>
            </a: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347">
            <a:extLst>
              <a:ext uri="{FF2B5EF4-FFF2-40B4-BE49-F238E27FC236}">
                <a16:creationId xmlns:a16="http://schemas.microsoft.com/office/drawing/2014/main" id="{2B1E5101-B7F3-4AD3-8279-D65ED69F0683}"/>
              </a:ext>
            </a:extLst>
          </p:cNvPr>
          <p:cNvGrpSpPr>
            <a:grpSpLocks/>
          </p:cNvGrpSpPr>
          <p:nvPr/>
        </p:nvGrpSpPr>
        <p:grpSpPr bwMode="auto">
          <a:xfrm>
            <a:off x="3027363" y="4803775"/>
            <a:ext cx="1284287" cy="715963"/>
            <a:chOff x="1871277" y="1576300"/>
            <a:chExt cx="1128371" cy="437861"/>
          </a:xfrm>
        </p:grpSpPr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8EA2509C-CBEA-451A-824D-14332597660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0" name="Rectangle 49">
              <a:extLst>
                <a:ext uri="{FF2B5EF4-FFF2-40B4-BE49-F238E27FC236}">
                  <a16:creationId xmlns:a16="http://schemas.microsoft.com/office/drawing/2014/main" id="{D6D9D42F-ABE5-469E-A298-548482862248}"/>
                </a:ext>
              </a:extLst>
            </p:cNvPr>
            <p:cNvSpPr/>
            <p:nvPr/>
          </p:nvSpPr>
          <p:spPr bwMode="auto">
            <a:xfrm>
              <a:off x="1871277" y="1739406"/>
              <a:ext cx="1128371" cy="11650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217CD94-3825-4A4E-8BDC-74A4FC6AFB6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52" name="Freeform 51">
              <a:extLst>
                <a:ext uri="{FF2B5EF4-FFF2-40B4-BE49-F238E27FC236}">
                  <a16:creationId xmlns:a16="http://schemas.microsoft.com/office/drawing/2014/main" id="{74A1A470-0715-4F93-BCCC-DBDE6264047E}"/>
                </a:ext>
              </a:extLst>
            </p:cNvPr>
            <p:cNvSpPr/>
            <p:nvPr/>
          </p:nvSpPr>
          <p:spPr bwMode="auto">
            <a:xfrm>
              <a:off x="2159995" y="1673387"/>
              <a:ext cx="548146" cy="161164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53" name="Freeform 52">
              <a:extLst>
                <a:ext uri="{FF2B5EF4-FFF2-40B4-BE49-F238E27FC236}">
                  <a16:creationId xmlns:a16="http://schemas.microsoft.com/office/drawing/2014/main" id="{D5D36906-0316-4235-BE24-10DB6A27E9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4" name="Freeform 53">
              <a:extLst>
                <a:ext uri="{FF2B5EF4-FFF2-40B4-BE49-F238E27FC236}">
                  <a16:creationId xmlns:a16="http://schemas.microsoft.com/office/drawing/2014/main" id="{10564F82-3CFF-485B-88BA-3EA011FFB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55" name="Freeform 54">
              <a:extLst>
                <a:ext uri="{FF2B5EF4-FFF2-40B4-BE49-F238E27FC236}">
                  <a16:creationId xmlns:a16="http://schemas.microsoft.com/office/drawing/2014/main" id="{2BE3AA0B-E224-4693-B821-AA8A62C8D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6BC8FD90-3B5D-4CED-BB7B-EE416E69FB13}"/>
                </a:ext>
              </a:extLst>
            </p:cNvPr>
            <p:cNvCxnSpPr>
              <a:cxnSpLocks noChangeShapeType="1"/>
              <a:endCxn id="51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DFAA26D-B001-47DD-8EB2-9A91CE2E78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1618" name="Footer Placeholder 2">
            <a:extLst>
              <a:ext uri="{FF2B5EF4-FFF2-40B4-BE49-F238E27FC236}">
                <a16:creationId xmlns:a16="http://schemas.microsoft.com/office/drawing/2014/main" id="{C3AE37C8-225B-4E95-8A3E-1A960BE1602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1619" name="Rectangle 2">
            <a:extLst>
              <a:ext uri="{FF2B5EF4-FFF2-40B4-BE49-F238E27FC236}">
                <a16:creationId xmlns:a16="http://schemas.microsoft.com/office/drawing/2014/main" id="{5436C2AA-6470-469B-85CD-08A0CF9AA767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61950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Packet loss</a:t>
            </a:r>
          </a:p>
        </p:txBody>
      </p:sp>
      <p:sp>
        <p:nvSpPr>
          <p:cNvPr id="111620" name="Rectangle 3">
            <a:extLst>
              <a:ext uri="{FF2B5EF4-FFF2-40B4-BE49-F238E27FC236}">
                <a16:creationId xmlns:a16="http://schemas.microsoft.com/office/drawing/2014/main" id="{2B47814C-8931-4C0D-9CD7-47727AA81164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-127000" y="1141413"/>
            <a:ext cx="8394700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/>
              <a:t>queue (aka buffer) preceding link in buffer has finite capacity</a:t>
            </a:r>
          </a:p>
          <a:p>
            <a:pPr marL="287338" indent="-287338" eaLnBrk="1" hangingPunct="1"/>
            <a:r>
              <a:rPr lang="en-US" altLang="en-US"/>
              <a:t>packet arriving to full queue dropped (aka lost)</a:t>
            </a:r>
          </a:p>
          <a:p>
            <a:pPr marL="287338" indent="-287338" eaLnBrk="1" hangingPunct="1"/>
            <a:r>
              <a:rPr lang="en-US" altLang="en-US"/>
              <a:t>lost packet may be retransmitted by previous node, by source end system, or not at all</a:t>
            </a:r>
          </a:p>
        </p:txBody>
      </p:sp>
      <p:sp>
        <p:nvSpPr>
          <p:cNvPr id="111621" name="Rectangle 7">
            <a:extLst>
              <a:ext uri="{FF2B5EF4-FFF2-40B4-BE49-F238E27FC236}">
                <a16:creationId xmlns:a16="http://schemas.microsoft.com/office/drawing/2014/main" id="{3BC3E1E3-10AD-4518-B88B-542B764837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2450" y="4999038"/>
            <a:ext cx="1198563" cy="263525"/>
          </a:xfrm>
          <a:prstGeom prst="rect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2" name="Line 23">
            <a:extLst>
              <a:ext uri="{FF2B5EF4-FFF2-40B4-BE49-F238E27FC236}">
                <a16:creationId xmlns:a16="http://schemas.microsoft.com/office/drawing/2014/main" id="{1A3C6D5F-24C3-4E98-B3F4-136CC108ABC6}"/>
              </a:ext>
            </a:extLst>
          </p:cNvPr>
          <p:cNvSpPr>
            <a:spLocks noChangeShapeType="1"/>
          </p:cNvSpPr>
          <p:nvPr/>
        </p:nvSpPr>
        <p:spPr bwMode="auto">
          <a:xfrm>
            <a:off x="2400300" y="4765675"/>
            <a:ext cx="698500" cy="3333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3" name="Line 24">
            <a:extLst>
              <a:ext uri="{FF2B5EF4-FFF2-40B4-BE49-F238E27FC236}">
                <a16:creationId xmlns:a16="http://schemas.microsoft.com/office/drawing/2014/main" id="{EB3AC501-BD44-4D86-B59A-F78C89C67CF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89225" y="5159375"/>
            <a:ext cx="411163" cy="5254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4" name="Line 25">
            <a:extLst>
              <a:ext uri="{FF2B5EF4-FFF2-40B4-BE49-F238E27FC236}">
                <a16:creationId xmlns:a16="http://schemas.microsoft.com/office/drawing/2014/main" id="{CD7D60FD-F2B1-4688-9E7E-A6956098FCB3}"/>
              </a:ext>
            </a:extLst>
          </p:cNvPr>
          <p:cNvSpPr>
            <a:spLocks noChangeShapeType="1"/>
          </p:cNvSpPr>
          <p:nvPr/>
        </p:nvSpPr>
        <p:spPr bwMode="auto">
          <a:xfrm>
            <a:off x="4286250" y="5162550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25" name="Rectangle 28">
            <a:extLst>
              <a:ext uri="{FF2B5EF4-FFF2-40B4-BE49-F238E27FC236}">
                <a16:creationId xmlns:a16="http://schemas.microsoft.com/office/drawing/2014/main" id="{F8658EF1-2419-4512-827C-D92FCCF64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05413" y="496252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6" name="Rectangle 29">
            <a:extLst>
              <a:ext uri="{FF2B5EF4-FFF2-40B4-BE49-F238E27FC236}">
                <a16:creationId xmlns:a16="http://schemas.microsoft.com/office/drawing/2014/main" id="{3DAA56BF-2567-4B6A-A700-FB1586082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287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7" name="Rectangle 30">
            <a:extLst>
              <a:ext uri="{FF2B5EF4-FFF2-40B4-BE49-F238E27FC236}">
                <a16:creationId xmlns:a16="http://schemas.microsoft.com/office/drawing/2014/main" id="{010D7DB3-0015-459F-9685-5E9E52DBB8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33963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8" name="Rectangle 31">
            <a:extLst>
              <a:ext uri="{FF2B5EF4-FFF2-40B4-BE49-F238E27FC236}">
                <a16:creationId xmlns:a16="http://schemas.microsoft.com/office/drawing/2014/main" id="{038EC43D-0E36-4474-9E09-8DB35B3F2F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65438" y="538162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29" name="Line 33">
            <a:extLst>
              <a:ext uri="{FF2B5EF4-FFF2-40B4-BE49-F238E27FC236}">
                <a16:creationId xmlns:a16="http://schemas.microsoft.com/office/drawing/2014/main" id="{3CB7781D-0F95-428A-BEAB-2B3F0AA96B0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35275" y="5227638"/>
            <a:ext cx="106363" cy="1460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0" name="Text Box 35">
            <a:extLst>
              <a:ext uri="{FF2B5EF4-FFF2-40B4-BE49-F238E27FC236}">
                <a16:creationId xmlns:a16="http://schemas.microsoft.com/office/drawing/2014/main" id="{8727DE7D-D9B5-4334-8DD7-D43C41154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7638" y="4294188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6600"/>
                </a:solidFill>
              </a:rPr>
              <a:t>A</a:t>
            </a:r>
          </a:p>
        </p:txBody>
      </p:sp>
      <p:sp>
        <p:nvSpPr>
          <p:cNvPr id="111631" name="Text Box 36">
            <a:extLst>
              <a:ext uri="{FF2B5EF4-FFF2-40B4-BE49-F238E27FC236}">
                <a16:creationId xmlns:a16="http://schemas.microsoft.com/office/drawing/2014/main" id="{500B2547-52B1-4AA1-910B-95F4091280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38313" y="5280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000099"/>
                </a:solidFill>
              </a:rPr>
              <a:t>B</a:t>
            </a:r>
          </a:p>
        </p:txBody>
      </p:sp>
      <p:sp>
        <p:nvSpPr>
          <p:cNvPr id="111632" name="Text Box 40">
            <a:extLst>
              <a:ext uri="{FF2B5EF4-FFF2-40B4-BE49-F238E27FC236}">
                <a16:creationId xmlns:a16="http://schemas.microsoft.com/office/drawing/2014/main" id="{E0B351BE-F4E6-4DFD-B1F9-FBF0C77F29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5675" y="4203700"/>
            <a:ext cx="2673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being transmitted</a:t>
            </a:r>
          </a:p>
        </p:txBody>
      </p:sp>
      <p:sp>
        <p:nvSpPr>
          <p:cNvPr id="111633" name="Line 41">
            <a:extLst>
              <a:ext uri="{FF2B5EF4-FFF2-40B4-BE49-F238E27FC236}">
                <a16:creationId xmlns:a16="http://schemas.microsoft.com/office/drawing/2014/main" id="{73528DF6-E40A-490E-ACBE-8DE62B9F58A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329113" y="4495800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34" name="Rectangle 56">
            <a:extLst>
              <a:ext uri="{FF2B5EF4-FFF2-40B4-BE49-F238E27FC236}">
                <a16:creationId xmlns:a16="http://schemas.microsoft.com/office/drawing/2014/main" id="{E3EEF011-7BA3-4473-BC63-C95D954EAC7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89363" y="5032375"/>
            <a:ext cx="147637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5" name="Rectangle 57">
            <a:extLst>
              <a:ext uri="{FF2B5EF4-FFF2-40B4-BE49-F238E27FC236}">
                <a16:creationId xmlns:a16="http://schemas.microsoft.com/office/drawing/2014/main" id="{6531A479-C74D-48D1-94B2-02C18F0BA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27438" y="5035550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6" name="Rectangle 58">
            <a:extLst>
              <a:ext uri="{FF2B5EF4-FFF2-40B4-BE49-F238E27FC236}">
                <a16:creationId xmlns:a16="http://schemas.microsoft.com/office/drawing/2014/main" id="{4F8237D6-E69D-4BAF-ABF6-86C1ED4D38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62338" y="5032375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7" name="Rectangle 59">
            <a:extLst>
              <a:ext uri="{FF2B5EF4-FFF2-40B4-BE49-F238E27FC236}">
                <a16:creationId xmlns:a16="http://schemas.microsoft.com/office/drawing/2014/main" id="{5F1D6649-9393-4FD4-B57A-6F91EF81C6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98825" y="5032375"/>
            <a:ext cx="147638" cy="200025"/>
          </a:xfrm>
          <a:prstGeom prst="rect">
            <a:avLst/>
          </a:prstGeom>
          <a:solidFill>
            <a:schemeClr val="accent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8" name="Rectangle 61">
            <a:extLst>
              <a:ext uri="{FF2B5EF4-FFF2-40B4-BE49-F238E27FC236}">
                <a16:creationId xmlns:a16="http://schemas.microsoft.com/office/drawing/2014/main" id="{0B0FB520-3666-4F76-9D78-604A5231DF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33725" y="5033963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39" name="Rectangle 62">
            <a:extLst>
              <a:ext uri="{FF2B5EF4-FFF2-40B4-BE49-F238E27FC236}">
                <a16:creationId xmlns:a16="http://schemas.microsoft.com/office/drawing/2014/main" id="{2217EBA3-8DB1-41D4-8FF3-315B3BB58B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05150" y="5010150"/>
            <a:ext cx="1171575" cy="2428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11640" name="Line 63">
            <a:extLst>
              <a:ext uri="{FF2B5EF4-FFF2-40B4-BE49-F238E27FC236}">
                <a16:creationId xmlns:a16="http://schemas.microsoft.com/office/drawing/2014/main" id="{3CA233A3-3CF8-4738-9217-9CF4859E7240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092450" y="5502275"/>
            <a:ext cx="687388" cy="331788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Text Box 64">
            <a:extLst>
              <a:ext uri="{FF2B5EF4-FFF2-40B4-BE49-F238E27FC236}">
                <a16:creationId xmlns:a16="http://schemas.microsoft.com/office/drawing/2014/main" id="{832E13CF-7DB8-4617-9195-9E3EF068E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08400" y="5661025"/>
            <a:ext cx="19240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800">
                <a:solidFill>
                  <a:srgbClr val="CC0000"/>
                </a:solidFill>
              </a:rPr>
              <a:t>packet arriving to</a:t>
            </a:r>
          </a:p>
          <a:p>
            <a:r>
              <a:rPr lang="en-US" altLang="en-US" sz="1800">
                <a:solidFill>
                  <a:srgbClr val="CC0000"/>
                </a:solidFill>
              </a:rPr>
              <a:t>full buffer is </a:t>
            </a:r>
            <a:r>
              <a:rPr lang="en-US" altLang="en-US" sz="1800" i="1">
                <a:solidFill>
                  <a:srgbClr val="CC0000"/>
                </a:solidFill>
              </a:rPr>
              <a:t>lost</a:t>
            </a:r>
          </a:p>
        </p:txBody>
      </p:sp>
      <p:sp>
        <p:nvSpPr>
          <p:cNvPr id="111642" name="Text Box 65">
            <a:extLst>
              <a:ext uri="{FF2B5EF4-FFF2-40B4-BE49-F238E27FC236}">
                <a16:creationId xmlns:a16="http://schemas.microsoft.com/office/drawing/2014/main" id="{9F9B58E9-4E86-46DD-954A-B3374EC616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1325" y="4022725"/>
            <a:ext cx="15684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1800">
                <a:solidFill>
                  <a:srgbClr val="CC0000"/>
                </a:solidFill>
              </a:rPr>
              <a:t>buffer </a:t>
            </a:r>
          </a:p>
          <a:p>
            <a:pPr algn="ctr"/>
            <a:r>
              <a:rPr lang="en-US" altLang="en-US" sz="1800">
                <a:solidFill>
                  <a:srgbClr val="CC0000"/>
                </a:solidFill>
              </a:rPr>
              <a:t>(waiting area)</a:t>
            </a:r>
          </a:p>
        </p:txBody>
      </p:sp>
      <p:sp>
        <p:nvSpPr>
          <p:cNvPr id="111643" name="Line 66">
            <a:extLst>
              <a:ext uri="{FF2B5EF4-FFF2-40B4-BE49-F238E27FC236}">
                <a16:creationId xmlns:a16="http://schemas.microsoft.com/office/drawing/2014/main" id="{B69B2116-5F1F-4CD1-91DD-ADCBD9C8CC39}"/>
              </a:ext>
            </a:extLst>
          </p:cNvPr>
          <p:cNvSpPr>
            <a:spLocks noChangeShapeType="1"/>
          </p:cNvSpPr>
          <p:nvPr/>
        </p:nvSpPr>
        <p:spPr bwMode="auto">
          <a:xfrm>
            <a:off x="3238500" y="4630738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111644" name="Picture 47" descr="underline_base">
            <a:extLst>
              <a:ext uri="{FF2B5EF4-FFF2-40B4-BE49-F238E27FC236}">
                <a16:creationId xmlns:a16="http://schemas.microsoft.com/office/drawing/2014/main" id="{C24A2A9D-D229-4FFA-B699-8B3EE9176AFD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1645" name="Group 48">
            <a:extLst>
              <a:ext uri="{FF2B5EF4-FFF2-40B4-BE49-F238E27FC236}">
                <a16:creationId xmlns:a16="http://schemas.microsoft.com/office/drawing/2014/main" id="{7CA7EC15-3C0D-4FD3-9B36-5B8D3B7BEEC9}"/>
              </a:ext>
            </a:extLst>
          </p:cNvPr>
          <p:cNvGrpSpPr>
            <a:grpSpLocks/>
          </p:cNvGrpSpPr>
          <p:nvPr/>
        </p:nvGrpSpPr>
        <p:grpSpPr bwMode="auto">
          <a:xfrm>
            <a:off x="1593850" y="4314825"/>
            <a:ext cx="820738" cy="688975"/>
            <a:chOff x="-44" y="1473"/>
            <a:chExt cx="981" cy="1105"/>
          </a:xfrm>
        </p:grpSpPr>
        <p:pic>
          <p:nvPicPr>
            <p:cNvPr id="111651" name="Picture 49" descr="desktop_computer_stylized_medium">
              <a:extLst>
                <a:ext uri="{FF2B5EF4-FFF2-40B4-BE49-F238E27FC236}">
                  <a16:creationId xmlns:a16="http://schemas.microsoft.com/office/drawing/2014/main" id="{5EE92A7D-9767-4D55-A765-6C4B8101CC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2" name="Freeform 50">
              <a:extLst>
                <a:ext uri="{FF2B5EF4-FFF2-40B4-BE49-F238E27FC236}">
                  <a16:creationId xmlns:a16="http://schemas.microsoft.com/office/drawing/2014/main" id="{99E08C26-1CBC-4E31-B00D-AE29D16E9AB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1646" name="Group 51">
            <a:extLst>
              <a:ext uri="{FF2B5EF4-FFF2-40B4-BE49-F238E27FC236}">
                <a16:creationId xmlns:a16="http://schemas.microsoft.com/office/drawing/2014/main" id="{BFF4E6D4-427B-4283-B50D-E76FC1A8C2FF}"/>
              </a:ext>
            </a:extLst>
          </p:cNvPr>
          <p:cNvGrpSpPr>
            <a:grpSpLocks/>
          </p:cNvGrpSpPr>
          <p:nvPr/>
        </p:nvGrpSpPr>
        <p:grpSpPr bwMode="auto">
          <a:xfrm>
            <a:off x="1922463" y="5305425"/>
            <a:ext cx="820737" cy="688975"/>
            <a:chOff x="-44" y="1473"/>
            <a:chExt cx="981" cy="1105"/>
          </a:xfrm>
        </p:grpSpPr>
        <p:pic>
          <p:nvPicPr>
            <p:cNvPr id="111649" name="Picture 52" descr="desktop_computer_stylized_medium">
              <a:extLst>
                <a:ext uri="{FF2B5EF4-FFF2-40B4-BE49-F238E27FC236}">
                  <a16:creationId xmlns:a16="http://schemas.microsoft.com/office/drawing/2014/main" id="{D3312D69-08D0-42B9-8747-4272D9854E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650" name="Freeform 53">
              <a:extLst>
                <a:ext uri="{FF2B5EF4-FFF2-40B4-BE49-F238E27FC236}">
                  <a16:creationId xmlns:a16="http://schemas.microsoft.com/office/drawing/2014/main" id="{3451E3A3-DF8E-4813-AEBE-8D7A50B4073E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1647" name="Slide Number Placeholder 3">
            <a:extLst>
              <a:ext uri="{FF2B5EF4-FFF2-40B4-BE49-F238E27FC236}">
                <a16:creationId xmlns:a16="http://schemas.microsoft.com/office/drawing/2014/main" id="{1E834D37-46D1-4E1E-8F8D-CF3F0476D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9AC7DE4-A856-47AF-B5D0-B80BBE4397AE}" type="slidenum">
              <a:rPr lang="en-US" altLang="en-US" sz="1200">
                <a:latin typeface="Tahoma" panose="020B0604030504040204" pitchFamily="34" charset="0"/>
              </a:rPr>
              <a:pPr/>
              <a:t>51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1648" name="TextBox 1">
            <a:extLst>
              <a:ext uri="{FF2B5EF4-FFF2-40B4-BE49-F238E27FC236}">
                <a16:creationId xmlns:a16="http://schemas.microsoft.com/office/drawing/2014/main" id="{1B78C396-0825-4D34-8A82-681BA4BFEF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1963" y="6402388"/>
            <a:ext cx="62230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Java applet for an interactive animation on queuing and loss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Footer Placeholder 2">
            <a:extLst>
              <a:ext uri="{FF2B5EF4-FFF2-40B4-BE49-F238E27FC236}">
                <a16:creationId xmlns:a16="http://schemas.microsoft.com/office/drawing/2014/main" id="{92CC867A-6791-49CD-9477-F879B9980E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3666" name="AutoShape 327">
            <a:extLst>
              <a:ext uri="{FF2B5EF4-FFF2-40B4-BE49-F238E27FC236}">
                <a16:creationId xmlns:a16="http://schemas.microsoft.com/office/drawing/2014/main" id="{86B1224B-A0A6-4B9D-BA72-C8B8189CA0A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1638" y="3671888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67" name="Group 64">
            <a:extLst>
              <a:ext uri="{FF2B5EF4-FFF2-40B4-BE49-F238E27FC236}">
                <a16:creationId xmlns:a16="http://schemas.microsoft.com/office/drawing/2014/main" id="{7696EC46-4D7E-4B88-BA4D-6BBD4FED13DD}"/>
              </a:ext>
            </a:extLst>
          </p:cNvPr>
          <p:cNvGrpSpPr>
            <a:grpSpLocks/>
          </p:cNvGrpSpPr>
          <p:nvPr/>
        </p:nvGrpSpPr>
        <p:grpSpPr bwMode="auto">
          <a:xfrm>
            <a:off x="974725" y="4071938"/>
            <a:ext cx="352425" cy="876300"/>
            <a:chOff x="4140" y="429"/>
            <a:chExt cx="1425" cy="2396"/>
          </a:xfrm>
        </p:grpSpPr>
        <p:sp>
          <p:nvSpPr>
            <p:cNvPr id="113713" name="Freeform 65">
              <a:extLst>
                <a:ext uri="{FF2B5EF4-FFF2-40B4-BE49-F238E27FC236}">
                  <a16:creationId xmlns:a16="http://schemas.microsoft.com/office/drawing/2014/main" id="{55EDCBCF-8DC4-4018-84C6-4D08B52E2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4" name="Rectangle 66">
              <a:extLst>
                <a:ext uri="{FF2B5EF4-FFF2-40B4-BE49-F238E27FC236}">
                  <a16:creationId xmlns:a16="http://schemas.microsoft.com/office/drawing/2014/main" id="{5DEE360C-F363-4F33-875F-3C26265CB1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15" name="Freeform 67">
              <a:extLst>
                <a:ext uri="{FF2B5EF4-FFF2-40B4-BE49-F238E27FC236}">
                  <a16:creationId xmlns:a16="http://schemas.microsoft.com/office/drawing/2014/main" id="{59CD73E9-1B85-4441-8D47-1B86E2967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6" name="Freeform 68">
              <a:extLst>
                <a:ext uri="{FF2B5EF4-FFF2-40B4-BE49-F238E27FC236}">
                  <a16:creationId xmlns:a16="http://schemas.microsoft.com/office/drawing/2014/main" id="{7228717B-05E2-4B62-939E-A412593646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17" name="Rectangle 69">
              <a:extLst>
                <a:ext uri="{FF2B5EF4-FFF2-40B4-BE49-F238E27FC236}">
                  <a16:creationId xmlns:a16="http://schemas.microsoft.com/office/drawing/2014/main" id="{085E7A27-D22A-4DC6-9DD0-3C51987B2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18" name="Group 70">
              <a:extLst>
                <a:ext uri="{FF2B5EF4-FFF2-40B4-BE49-F238E27FC236}">
                  <a16:creationId xmlns:a16="http://schemas.microsoft.com/office/drawing/2014/main" id="{95B87C0B-8D11-4F50-B29C-969264ED9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3743" name="AutoShape 71">
                <a:extLst>
                  <a:ext uri="{FF2B5EF4-FFF2-40B4-BE49-F238E27FC236}">
                    <a16:creationId xmlns:a16="http://schemas.microsoft.com/office/drawing/2014/main" id="{1972542D-B552-403F-804E-705A56EC9D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4" name="AutoShape 72">
                <a:extLst>
                  <a:ext uri="{FF2B5EF4-FFF2-40B4-BE49-F238E27FC236}">
                    <a16:creationId xmlns:a16="http://schemas.microsoft.com/office/drawing/2014/main" id="{48070DCD-9EBA-4E0C-B197-EEDA1761C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19" name="Rectangle 73">
              <a:extLst>
                <a:ext uri="{FF2B5EF4-FFF2-40B4-BE49-F238E27FC236}">
                  <a16:creationId xmlns:a16="http://schemas.microsoft.com/office/drawing/2014/main" id="{32FBA94F-39C4-4A73-AB19-10D194D9A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0" name="Group 74">
              <a:extLst>
                <a:ext uri="{FF2B5EF4-FFF2-40B4-BE49-F238E27FC236}">
                  <a16:creationId xmlns:a16="http://schemas.microsoft.com/office/drawing/2014/main" id="{1A305DCC-EB0B-4D20-B474-61B762546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3741" name="AutoShape 75">
                <a:extLst>
                  <a:ext uri="{FF2B5EF4-FFF2-40B4-BE49-F238E27FC236}">
                    <a16:creationId xmlns:a16="http://schemas.microsoft.com/office/drawing/2014/main" id="{85DF2477-9713-486C-BB38-2A6A043E9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2" name="AutoShape 76">
                <a:extLst>
                  <a:ext uri="{FF2B5EF4-FFF2-40B4-BE49-F238E27FC236}">
                    <a16:creationId xmlns:a16="http://schemas.microsoft.com/office/drawing/2014/main" id="{C1D0D1CD-102D-45CF-BCAA-A26F7DC83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1" name="Rectangle 77">
              <a:extLst>
                <a:ext uri="{FF2B5EF4-FFF2-40B4-BE49-F238E27FC236}">
                  <a16:creationId xmlns:a16="http://schemas.microsoft.com/office/drawing/2014/main" id="{20EC2C98-3E1E-417A-AE29-6F21E6F95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2" name="Rectangle 78">
              <a:extLst>
                <a:ext uri="{FF2B5EF4-FFF2-40B4-BE49-F238E27FC236}">
                  <a16:creationId xmlns:a16="http://schemas.microsoft.com/office/drawing/2014/main" id="{C0B1E3F4-D133-4D1A-ACE9-558787FD0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3723" name="Group 79">
              <a:extLst>
                <a:ext uri="{FF2B5EF4-FFF2-40B4-BE49-F238E27FC236}">
                  <a16:creationId xmlns:a16="http://schemas.microsoft.com/office/drawing/2014/main" id="{A0069D8E-B2ED-4869-80CF-E20D260097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3739" name="AutoShape 80">
                <a:extLst>
                  <a:ext uri="{FF2B5EF4-FFF2-40B4-BE49-F238E27FC236}">
                    <a16:creationId xmlns:a16="http://schemas.microsoft.com/office/drawing/2014/main" id="{E809F8FF-B372-4C97-B67D-DDE82A6EA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40" name="AutoShape 81">
                <a:extLst>
                  <a:ext uri="{FF2B5EF4-FFF2-40B4-BE49-F238E27FC236}">
                    <a16:creationId xmlns:a16="http://schemas.microsoft.com/office/drawing/2014/main" id="{F2298900-FCCD-493C-B617-1DC961174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4" name="Freeform 82">
              <a:extLst>
                <a:ext uri="{FF2B5EF4-FFF2-40B4-BE49-F238E27FC236}">
                  <a16:creationId xmlns:a16="http://schemas.microsoft.com/office/drawing/2014/main" id="{E53E567F-C2B9-422C-8D9F-AD6E138B67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25" name="Group 83">
              <a:extLst>
                <a:ext uri="{FF2B5EF4-FFF2-40B4-BE49-F238E27FC236}">
                  <a16:creationId xmlns:a16="http://schemas.microsoft.com/office/drawing/2014/main" id="{4DC083C1-5DBA-4CDB-A827-B9E7B8CB1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3737" name="AutoShape 84">
                <a:extLst>
                  <a:ext uri="{FF2B5EF4-FFF2-40B4-BE49-F238E27FC236}">
                    <a16:creationId xmlns:a16="http://schemas.microsoft.com/office/drawing/2014/main" id="{7D46B974-B9BF-4E69-BE1E-EF157E454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3738" name="AutoShape 85">
                <a:extLst>
                  <a:ext uri="{FF2B5EF4-FFF2-40B4-BE49-F238E27FC236}">
                    <a16:creationId xmlns:a16="http://schemas.microsoft.com/office/drawing/2014/main" id="{B0A09A98-AC58-40C1-B1A5-4B6B41B9F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3726" name="Rectangle 86">
              <a:extLst>
                <a:ext uri="{FF2B5EF4-FFF2-40B4-BE49-F238E27FC236}">
                  <a16:creationId xmlns:a16="http://schemas.microsoft.com/office/drawing/2014/main" id="{190F784D-2527-423E-A92A-615A9FF78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27" name="Freeform 87">
              <a:extLst>
                <a:ext uri="{FF2B5EF4-FFF2-40B4-BE49-F238E27FC236}">
                  <a16:creationId xmlns:a16="http://schemas.microsoft.com/office/drawing/2014/main" id="{F821859C-7911-462F-9A47-D8E495EF5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8" name="Freeform 88">
              <a:extLst>
                <a:ext uri="{FF2B5EF4-FFF2-40B4-BE49-F238E27FC236}">
                  <a16:creationId xmlns:a16="http://schemas.microsoft.com/office/drawing/2014/main" id="{557F3F51-05BA-453C-B433-92E940489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29" name="Oval 89">
              <a:extLst>
                <a:ext uri="{FF2B5EF4-FFF2-40B4-BE49-F238E27FC236}">
                  <a16:creationId xmlns:a16="http://schemas.microsoft.com/office/drawing/2014/main" id="{3AB98898-41FA-4375-8ACB-B4B668DF2F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0" name="Freeform 90">
              <a:extLst>
                <a:ext uri="{FF2B5EF4-FFF2-40B4-BE49-F238E27FC236}">
                  <a16:creationId xmlns:a16="http://schemas.microsoft.com/office/drawing/2014/main" id="{765C2ED9-DC06-4EBD-B81F-94AB80815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731" name="AutoShape 91">
              <a:extLst>
                <a:ext uri="{FF2B5EF4-FFF2-40B4-BE49-F238E27FC236}">
                  <a16:creationId xmlns:a16="http://schemas.microsoft.com/office/drawing/2014/main" id="{D0E59399-FD95-495D-BAC4-72BEDCA17C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2" name="AutoShape 92">
              <a:extLst>
                <a:ext uri="{FF2B5EF4-FFF2-40B4-BE49-F238E27FC236}">
                  <a16:creationId xmlns:a16="http://schemas.microsoft.com/office/drawing/2014/main" id="{7CE3620A-A64B-4BDE-9F7B-F0B24B318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3" name="Oval 93">
              <a:extLst>
                <a:ext uri="{FF2B5EF4-FFF2-40B4-BE49-F238E27FC236}">
                  <a16:creationId xmlns:a16="http://schemas.microsoft.com/office/drawing/2014/main" id="{82F58EF2-7BB8-4457-8498-6A9BE188E5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4" name="Oval 94">
              <a:extLst>
                <a:ext uri="{FF2B5EF4-FFF2-40B4-BE49-F238E27FC236}">
                  <a16:creationId xmlns:a16="http://schemas.microsoft.com/office/drawing/2014/main" id="{EB629632-EF9E-46A6-A6D2-E1FB82151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3735" name="Oval 95">
              <a:extLst>
                <a:ext uri="{FF2B5EF4-FFF2-40B4-BE49-F238E27FC236}">
                  <a16:creationId xmlns:a16="http://schemas.microsoft.com/office/drawing/2014/main" id="{CA8ECD8E-A9A6-4A74-8725-5CF17DD8A7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3736" name="Rectangle 96">
              <a:extLst>
                <a:ext uri="{FF2B5EF4-FFF2-40B4-BE49-F238E27FC236}">
                  <a16:creationId xmlns:a16="http://schemas.microsoft.com/office/drawing/2014/main" id="{358F162F-7DF5-48DB-A2F6-614E90F11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3668" name="Group 61">
            <a:extLst>
              <a:ext uri="{FF2B5EF4-FFF2-40B4-BE49-F238E27FC236}">
                <a16:creationId xmlns:a16="http://schemas.microsoft.com/office/drawing/2014/main" id="{310C7729-9D00-4A3E-8CC0-73723357DC3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48613" y="4133850"/>
            <a:ext cx="1192212" cy="1171575"/>
            <a:chOff x="-44" y="1473"/>
            <a:chExt cx="981" cy="1105"/>
          </a:xfrm>
        </p:grpSpPr>
        <p:pic>
          <p:nvPicPr>
            <p:cNvPr id="113711" name="Picture 62" descr="desktop_computer_stylized_medium">
              <a:extLst>
                <a:ext uri="{FF2B5EF4-FFF2-40B4-BE49-F238E27FC236}">
                  <a16:creationId xmlns:a16="http://schemas.microsoft.com/office/drawing/2014/main" id="{849BF483-5BB0-40D9-A684-705981A0664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3712" name="Freeform 63">
              <a:extLst>
                <a:ext uri="{FF2B5EF4-FFF2-40B4-BE49-F238E27FC236}">
                  <a16:creationId xmlns:a16="http://schemas.microsoft.com/office/drawing/2014/main" id="{D8F359CA-D405-49A4-99B1-28E48B34020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3669" name="Rectangle 2">
            <a:extLst>
              <a:ext uri="{FF2B5EF4-FFF2-40B4-BE49-F238E27FC236}">
                <a16:creationId xmlns:a16="http://schemas.microsoft.com/office/drawing/2014/main" id="{D24D1339-B109-47DF-9CF9-FF3D6AC1C96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47663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Throughput</a:t>
            </a:r>
          </a:p>
        </p:txBody>
      </p:sp>
      <p:sp>
        <p:nvSpPr>
          <p:cNvPr id="113670" name="Rectangle 3">
            <a:extLst>
              <a:ext uri="{FF2B5EF4-FFF2-40B4-BE49-F238E27FC236}">
                <a16:creationId xmlns:a16="http://schemas.microsoft.com/office/drawing/2014/main" id="{E172C0AC-491B-4051-979F-D005643874C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7772400" cy="1779588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</a:rPr>
              <a:t>throughput:</a:t>
            </a:r>
            <a:r>
              <a:rPr lang="en-US" altLang="en-US"/>
              <a:t> rate (bits/time unit) at which bits transferred between sender/receiver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instantaneous:</a:t>
            </a:r>
            <a:r>
              <a:rPr lang="en-US" altLang="en-US">
                <a:ea typeface="Arial" panose="020B0604020202020204" pitchFamily="34" charset="0"/>
              </a:rPr>
              <a:t> rate at given point in time</a:t>
            </a:r>
          </a:p>
          <a:p>
            <a:pPr marL="682625" lvl="1" indent="-225425" eaLnBrk="1" hangingPunct="1"/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average:</a:t>
            </a:r>
            <a:r>
              <a:rPr lang="en-US" altLang="en-US">
                <a:ea typeface="Arial" panose="020B0604020202020204" pitchFamily="34" charset="0"/>
              </a:rPr>
              <a:t> rate over longer period of time</a:t>
            </a:r>
          </a:p>
        </p:txBody>
      </p:sp>
      <p:sp>
        <p:nvSpPr>
          <p:cNvPr id="113671" name="Text Box 325">
            <a:extLst>
              <a:ext uri="{FF2B5EF4-FFF2-40B4-BE49-F238E27FC236}">
                <a16:creationId xmlns:a16="http://schemas.microsoft.com/office/drawing/2014/main" id="{AA080184-1913-4491-9896-17A318D82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300" y="5043488"/>
            <a:ext cx="1874838" cy="868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server, with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file of F bits 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to send to client</a:t>
            </a:r>
          </a:p>
        </p:txBody>
      </p:sp>
      <p:sp>
        <p:nvSpPr>
          <p:cNvPr id="113672" name="Text Box 328">
            <a:extLst>
              <a:ext uri="{FF2B5EF4-FFF2-40B4-BE49-F238E27FC236}">
                <a16:creationId xmlns:a16="http://schemas.microsoft.com/office/drawing/2014/main" id="{D73D4590-09C7-4E45-8A8A-E93D585C85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4475" y="5040313"/>
            <a:ext cx="1430338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 R</a:t>
            </a:r>
            <a:r>
              <a:rPr lang="en-US" altLang="en-US" sz="2800" baseline="-25000">
                <a:latin typeface="Gill Sans MT" panose="020B0502020104020203" pitchFamily="34" charset="0"/>
              </a:rPr>
              <a:t>s</a:t>
            </a:r>
            <a:r>
              <a:rPr lang="en-US" altLang="en-US" sz="2000" baseline="-25000">
                <a:latin typeface="Gill Sans MT" panose="020B0502020104020203" pitchFamily="34" charset="0"/>
              </a:rPr>
              <a:t> </a:t>
            </a:r>
            <a:r>
              <a:rPr lang="en-US" altLang="en-US" sz="2000">
                <a:latin typeface="Gill Sans MT" panose="020B0502020104020203" pitchFamily="34" charset="0"/>
              </a:rPr>
              <a:t>bits/sec</a:t>
            </a:r>
          </a:p>
        </p:txBody>
      </p:sp>
      <p:sp>
        <p:nvSpPr>
          <p:cNvPr id="113673" name="Text Box 329">
            <a:extLst>
              <a:ext uri="{FF2B5EF4-FFF2-40B4-BE49-F238E27FC236}">
                <a16:creationId xmlns:a16="http://schemas.microsoft.com/office/drawing/2014/main" id="{C911212D-AE22-4755-9B5F-1F3CCF6B0D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53088" y="5048250"/>
            <a:ext cx="1430337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link capacity</a:t>
            </a:r>
          </a:p>
          <a:p>
            <a:pPr algn="ctr">
              <a:lnSpc>
                <a:spcPct val="85000"/>
              </a:lnSpc>
            </a:pPr>
            <a:r>
              <a:rPr lang="en-US" altLang="en-US" sz="2000">
                <a:latin typeface="Gill Sans MT" panose="020B0502020104020203" pitchFamily="34" charset="0"/>
              </a:rPr>
              <a:t> R</a:t>
            </a:r>
            <a:r>
              <a:rPr lang="en-US" altLang="en-US" sz="2800" baseline="-25000">
                <a:latin typeface="Gill Sans MT" panose="020B0502020104020203" pitchFamily="34" charset="0"/>
              </a:rPr>
              <a:t>c</a:t>
            </a:r>
            <a:r>
              <a:rPr lang="en-US" altLang="en-US" sz="2000" baseline="-25000">
                <a:latin typeface="Gill Sans MT" panose="020B0502020104020203" pitchFamily="34" charset="0"/>
              </a:rPr>
              <a:t> </a:t>
            </a:r>
            <a:r>
              <a:rPr lang="en-US" altLang="en-US" sz="2000">
                <a:latin typeface="Gill Sans MT" panose="020B0502020104020203" pitchFamily="34" charset="0"/>
              </a:rPr>
              <a:t>bits/sec</a:t>
            </a:r>
          </a:p>
        </p:txBody>
      </p:sp>
      <p:sp>
        <p:nvSpPr>
          <p:cNvPr id="113674" name="Line 337">
            <a:extLst>
              <a:ext uri="{FF2B5EF4-FFF2-40B4-BE49-F238E27FC236}">
                <a16:creationId xmlns:a16="http://schemas.microsoft.com/office/drawing/2014/main" id="{74E04882-2EE9-4A16-8952-E0669248252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2997200" y="4806950"/>
            <a:ext cx="282575" cy="303213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5" name="Line 347">
            <a:extLst>
              <a:ext uri="{FF2B5EF4-FFF2-40B4-BE49-F238E27FC236}">
                <a16:creationId xmlns:a16="http://schemas.microsoft.com/office/drawing/2014/main" id="{4EA06DDE-AA22-4E84-9E34-3654BA947FCB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6119813" y="4876800"/>
            <a:ext cx="193675" cy="203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6" name="Line 352">
            <a:extLst>
              <a:ext uri="{FF2B5EF4-FFF2-40B4-BE49-F238E27FC236}">
                <a16:creationId xmlns:a16="http://schemas.microsoft.com/office/drawing/2014/main" id="{CCC1C4E4-76FB-414B-843C-A0DF34C2F1E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01688" y="4716463"/>
            <a:ext cx="11112" cy="411162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3677" name="Line 321">
            <a:extLst>
              <a:ext uri="{FF2B5EF4-FFF2-40B4-BE49-F238E27FC236}">
                <a16:creationId xmlns:a16="http://schemas.microsoft.com/office/drawing/2014/main" id="{045D592B-BB15-4FED-8A99-40E49ECE00A7}"/>
              </a:ext>
            </a:extLst>
          </p:cNvPr>
          <p:cNvSpPr>
            <a:spLocks noChangeShapeType="1"/>
          </p:cNvSpPr>
          <p:nvPr/>
        </p:nvSpPr>
        <p:spPr bwMode="auto">
          <a:xfrm>
            <a:off x="1441450" y="4530725"/>
            <a:ext cx="631666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3678" name="Group 246">
            <a:extLst>
              <a:ext uri="{FF2B5EF4-FFF2-40B4-BE49-F238E27FC236}">
                <a16:creationId xmlns:a16="http://schemas.microsoft.com/office/drawing/2014/main" id="{7E428129-AB1B-40E7-B1E6-A5E73B1BD51C}"/>
              </a:ext>
            </a:extLst>
          </p:cNvPr>
          <p:cNvGrpSpPr>
            <a:grpSpLocks/>
          </p:cNvGrpSpPr>
          <p:nvPr/>
        </p:nvGrpSpPr>
        <p:grpSpPr bwMode="auto">
          <a:xfrm>
            <a:off x="3806825" y="4394200"/>
            <a:ext cx="1055688" cy="360363"/>
            <a:chOff x="3600" y="219"/>
            <a:chExt cx="360" cy="175"/>
          </a:xfrm>
        </p:grpSpPr>
        <p:sp>
          <p:nvSpPr>
            <p:cNvPr id="113698" name="Oval 247">
              <a:extLst>
                <a:ext uri="{FF2B5EF4-FFF2-40B4-BE49-F238E27FC236}">
                  <a16:creationId xmlns:a16="http://schemas.microsoft.com/office/drawing/2014/main" id="{F475D95B-D2A3-48F1-8170-5BFA78EB4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97"/>
              <a:ext cx="357" cy="97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699" name="Line 248">
              <a:extLst>
                <a:ext uri="{FF2B5EF4-FFF2-40B4-BE49-F238E27FC236}">
                  <a16:creationId xmlns:a16="http://schemas.microsoft.com/office/drawing/2014/main" id="{6F48860E-1663-42B7-A9EC-2AE856DFBC1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03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0" name="Line 249">
              <a:extLst>
                <a:ext uri="{FF2B5EF4-FFF2-40B4-BE49-F238E27FC236}">
                  <a16:creationId xmlns:a16="http://schemas.microsoft.com/office/drawing/2014/main" id="{D6FEC705-EE7F-4EB5-A4B7-5A9A51638E7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60" y="289"/>
              <a:ext cx="0" cy="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701" name="Rectangle 250">
              <a:extLst>
                <a:ext uri="{FF2B5EF4-FFF2-40B4-BE49-F238E27FC236}">
                  <a16:creationId xmlns:a16="http://schemas.microsoft.com/office/drawing/2014/main" id="{20AEC064-6719-4A5A-92FE-EF2300FDC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3" y="289"/>
              <a:ext cx="354" cy="59"/>
            </a:xfrm>
            <a:prstGeom prst="rect">
              <a:avLst/>
            </a:pr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13702" name="Oval 251">
              <a:extLst>
                <a:ext uri="{FF2B5EF4-FFF2-40B4-BE49-F238E27FC236}">
                  <a16:creationId xmlns:a16="http://schemas.microsoft.com/office/drawing/2014/main" id="{DC8DD342-1DAA-4651-8A5C-0428CE97C3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00" y="219"/>
              <a:ext cx="357" cy="113"/>
            </a:xfrm>
            <a:prstGeom prst="ellipse">
              <a:avLst/>
            </a:prstGeom>
            <a:solidFill>
              <a:schemeClr val="hlink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13703" name="Group 252">
              <a:extLst>
                <a:ext uri="{FF2B5EF4-FFF2-40B4-BE49-F238E27FC236}">
                  <a16:creationId xmlns:a16="http://schemas.microsoft.com/office/drawing/2014/main" id="{AE2309CD-9594-45F9-8552-AD4A518360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686" y="244"/>
              <a:ext cx="177" cy="66"/>
              <a:chOff x="2848" y="848"/>
              <a:chExt cx="140" cy="98"/>
            </a:xfrm>
          </p:grpSpPr>
          <p:sp>
            <p:nvSpPr>
              <p:cNvPr id="113708" name="Line 253">
                <a:extLst>
                  <a:ext uri="{FF2B5EF4-FFF2-40B4-BE49-F238E27FC236}">
                    <a16:creationId xmlns:a16="http://schemas.microsoft.com/office/drawing/2014/main" id="{026A9395-DE9A-4B52-B075-8588053FCA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9" name="Line 254">
                <a:extLst>
                  <a:ext uri="{FF2B5EF4-FFF2-40B4-BE49-F238E27FC236}">
                    <a16:creationId xmlns:a16="http://schemas.microsoft.com/office/drawing/2014/main" id="{A63CDE05-A7F6-4D84-9E9D-77297C3C55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10" name="Line 255">
                <a:extLst>
                  <a:ext uri="{FF2B5EF4-FFF2-40B4-BE49-F238E27FC236}">
                    <a16:creationId xmlns:a16="http://schemas.microsoft.com/office/drawing/2014/main" id="{45652424-DDAC-44AC-8F06-E2833E97D3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3704" name="Group 256">
              <a:extLst>
                <a:ext uri="{FF2B5EF4-FFF2-40B4-BE49-F238E27FC236}">
                  <a16:creationId xmlns:a16="http://schemas.microsoft.com/office/drawing/2014/main" id="{32F4171E-83B9-4C74-B620-6FC0C3883D34}"/>
                </a:ext>
              </a:extLst>
            </p:cNvPr>
            <p:cNvGrpSpPr>
              <a:grpSpLocks/>
            </p:cNvGrpSpPr>
            <p:nvPr/>
          </p:nvGrpSpPr>
          <p:grpSpPr bwMode="auto">
            <a:xfrm flipV="1">
              <a:off x="3686" y="243"/>
              <a:ext cx="177" cy="66"/>
              <a:chOff x="2848" y="848"/>
              <a:chExt cx="140" cy="98"/>
            </a:xfrm>
          </p:grpSpPr>
          <p:sp>
            <p:nvSpPr>
              <p:cNvPr id="113705" name="Line 257">
                <a:extLst>
                  <a:ext uri="{FF2B5EF4-FFF2-40B4-BE49-F238E27FC236}">
                    <a16:creationId xmlns:a16="http://schemas.microsoft.com/office/drawing/2014/main" id="{A41BFF42-65C2-41CC-AA61-E581AAD570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848" y="848"/>
                <a:ext cx="50" cy="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6" name="Line 258">
                <a:extLst>
                  <a:ext uri="{FF2B5EF4-FFF2-40B4-BE49-F238E27FC236}">
                    <a16:creationId xmlns:a16="http://schemas.microsoft.com/office/drawing/2014/main" id="{769C0D13-FB06-4BC0-A049-C42F26D346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44" y="946"/>
                <a:ext cx="44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3707" name="Line 259">
                <a:extLst>
                  <a:ext uri="{FF2B5EF4-FFF2-40B4-BE49-F238E27FC236}">
                    <a16:creationId xmlns:a16="http://schemas.microsoft.com/office/drawing/2014/main" id="{D39A91DA-0E8B-43AB-B12F-CAC6F8854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94" y="850"/>
                <a:ext cx="52" cy="9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3679" name="AutoShape 350">
            <a:extLst>
              <a:ext uri="{FF2B5EF4-FFF2-40B4-BE49-F238E27FC236}">
                <a16:creationId xmlns:a16="http://schemas.microsoft.com/office/drawing/2014/main" id="{A30451A3-6E8E-4BF7-AB2B-A25805E5F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6625" y="4325938"/>
            <a:ext cx="889000" cy="485775"/>
          </a:xfrm>
          <a:prstGeom prst="rightArrow">
            <a:avLst>
              <a:gd name="adj1" fmla="val 50000"/>
              <a:gd name="adj2" fmla="val 45752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grpSp>
        <p:nvGrpSpPr>
          <p:cNvPr id="113680" name="Group 335">
            <a:extLst>
              <a:ext uri="{FF2B5EF4-FFF2-40B4-BE49-F238E27FC236}">
                <a16:creationId xmlns:a16="http://schemas.microsoft.com/office/drawing/2014/main" id="{A4408C76-41E7-443C-9909-B6EF74A97468}"/>
              </a:ext>
            </a:extLst>
          </p:cNvPr>
          <p:cNvGrpSpPr>
            <a:grpSpLocks/>
          </p:cNvGrpSpPr>
          <p:nvPr/>
        </p:nvGrpSpPr>
        <p:grpSpPr bwMode="auto">
          <a:xfrm>
            <a:off x="1404938" y="4360863"/>
            <a:ext cx="2322512" cy="392112"/>
            <a:chOff x="2249" y="3430"/>
            <a:chExt cx="1389" cy="256"/>
          </a:xfrm>
        </p:grpSpPr>
        <p:sp>
          <p:nvSpPr>
            <p:cNvPr id="255309" name="Oval 333">
              <a:extLst>
                <a:ext uri="{FF2B5EF4-FFF2-40B4-BE49-F238E27FC236}">
                  <a16:creationId xmlns:a16="http://schemas.microsoft.com/office/drawing/2014/main" id="{302B997C-A3B5-4AC8-ACBE-7D20E27E86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08" name="Rectangle 332">
              <a:extLst>
                <a:ext uri="{FF2B5EF4-FFF2-40B4-BE49-F238E27FC236}">
                  <a16:creationId xmlns:a16="http://schemas.microsoft.com/office/drawing/2014/main" id="{25170978-909D-4CE1-93B9-08E70277F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6" name="Oval 331">
              <a:extLst>
                <a:ext uri="{FF2B5EF4-FFF2-40B4-BE49-F238E27FC236}">
                  <a16:creationId xmlns:a16="http://schemas.microsoft.com/office/drawing/2014/main" id="{690A8BD5-7484-4F58-8064-DF335343C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10" name="Rectangle 334">
              <a:extLst>
                <a:ext uri="{FF2B5EF4-FFF2-40B4-BE49-F238E27FC236}">
                  <a16:creationId xmlns:a16="http://schemas.microsoft.com/office/drawing/2014/main" id="{036FC180-5AB5-48D5-983F-D2D18063FF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13681" name="Group 341">
            <a:extLst>
              <a:ext uri="{FF2B5EF4-FFF2-40B4-BE49-F238E27FC236}">
                <a16:creationId xmlns:a16="http://schemas.microsoft.com/office/drawing/2014/main" id="{95F25F41-A31F-4912-99AB-D5238DA6CE15}"/>
              </a:ext>
            </a:extLst>
          </p:cNvPr>
          <p:cNvGrpSpPr>
            <a:grpSpLocks/>
          </p:cNvGrpSpPr>
          <p:nvPr/>
        </p:nvGrpSpPr>
        <p:grpSpPr bwMode="auto">
          <a:xfrm>
            <a:off x="4910138" y="4248150"/>
            <a:ext cx="2801937" cy="581025"/>
            <a:chOff x="2249" y="3430"/>
            <a:chExt cx="1389" cy="256"/>
          </a:xfrm>
        </p:grpSpPr>
        <p:sp>
          <p:nvSpPr>
            <p:cNvPr id="255318" name="Oval 342">
              <a:extLst>
                <a:ext uri="{FF2B5EF4-FFF2-40B4-BE49-F238E27FC236}">
                  <a16:creationId xmlns:a16="http://schemas.microsoft.com/office/drawing/2014/main" id="{92DA05AA-8C0E-4D61-9528-29B2A1F7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5319" name="Rectangle 343">
              <a:extLst>
                <a:ext uri="{FF2B5EF4-FFF2-40B4-BE49-F238E27FC236}">
                  <a16:creationId xmlns:a16="http://schemas.microsoft.com/office/drawing/2014/main" id="{06601B4F-6994-4436-AEFD-2C6E7B988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3692" name="Oval 344">
              <a:extLst>
                <a:ext uri="{FF2B5EF4-FFF2-40B4-BE49-F238E27FC236}">
                  <a16:creationId xmlns:a16="http://schemas.microsoft.com/office/drawing/2014/main" id="{2C98E862-D7C5-4E61-B5BD-6AB3118B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5321" name="Rectangle 345">
              <a:extLst>
                <a:ext uri="{FF2B5EF4-FFF2-40B4-BE49-F238E27FC236}">
                  <a16:creationId xmlns:a16="http://schemas.microsoft.com/office/drawing/2014/main" id="{A8A19851-D7D0-4C2F-8E39-474297F89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6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Times New Roman" charset="0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" name="Group 99">
            <a:extLst>
              <a:ext uri="{FF2B5EF4-FFF2-40B4-BE49-F238E27FC236}">
                <a16:creationId xmlns:a16="http://schemas.microsoft.com/office/drawing/2014/main" id="{6039CDBB-D66C-4DBD-85EA-B6147E826A8E}"/>
              </a:ext>
            </a:extLst>
          </p:cNvPr>
          <p:cNvGrpSpPr>
            <a:grpSpLocks/>
          </p:cNvGrpSpPr>
          <p:nvPr/>
        </p:nvGrpSpPr>
        <p:grpSpPr bwMode="auto">
          <a:xfrm>
            <a:off x="239713" y="5111750"/>
            <a:ext cx="8235950" cy="898525"/>
            <a:chOff x="0" y="3803"/>
            <a:chExt cx="5188" cy="566"/>
          </a:xfrm>
        </p:grpSpPr>
        <p:sp>
          <p:nvSpPr>
            <p:cNvPr id="113687" name="Text Box 353">
              <a:extLst>
                <a:ext uri="{FF2B5EF4-FFF2-40B4-BE49-F238E27FC236}">
                  <a16:creationId xmlns:a16="http://schemas.microsoft.com/office/drawing/2014/main" id="{74411115-E656-4AB6-A201-F2E651CB2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0" y="3821"/>
              <a:ext cx="1461" cy="54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server sends bits 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(fluid) into pipe</a:t>
              </a:r>
            </a:p>
            <a:p>
              <a:pPr algn="ctr">
                <a:lnSpc>
                  <a:spcPct val="85000"/>
                </a:lnSpc>
              </a:pPr>
              <a:endParaRPr lang="en-US" altLang="en-US" sz="2000">
                <a:latin typeface="Gill Sans MT" panose="020B0502020104020203" pitchFamily="34" charset="0"/>
              </a:endParaRPr>
            </a:p>
          </p:txBody>
        </p:sp>
        <p:sp>
          <p:nvSpPr>
            <p:cNvPr id="113688" name="Text Box 336">
              <a:extLst>
                <a:ext uri="{FF2B5EF4-FFF2-40B4-BE49-F238E27FC236}">
                  <a16:creationId xmlns:a16="http://schemas.microsoft.com/office/drawing/2014/main" id="{7862B54F-B46F-41E2-986C-E0DEC69E3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73" y="3803"/>
              <a:ext cx="1769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</a:t>
              </a:r>
              <a:r>
                <a:rPr lang="en-US" altLang="en-US" sz="2000" i="1">
                  <a:latin typeface="Gill Sans MT" panose="020B0502020104020203" pitchFamily="34" charset="0"/>
                </a:rPr>
                <a:t>R</a:t>
              </a:r>
              <a:r>
                <a:rPr lang="en-US" altLang="en-US" sz="2800" i="1" baseline="-25000">
                  <a:latin typeface="Gill Sans MT" panose="020B0502020104020203" pitchFamily="34" charset="0"/>
                </a:rPr>
                <a:t>s</a:t>
              </a:r>
              <a:r>
                <a:rPr lang="en-US" altLang="en-US" sz="2000" i="1" baseline="-25000">
                  <a:latin typeface="Gill Sans MT" panose="020B0502020104020203" pitchFamily="34" charset="0"/>
                </a:rPr>
                <a:t> </a:t>
              </a:r>
              <a:r>
                <a:rPr lang="en-US" altLang="en-US" sz="2000">
                  <a:latin typeface="Gill Sans MT" panose="020B0502020104020203" pitchFamily="34" charset="0"/>
                </a:rPr>
                <a:t>bits/sec)</a:t>
              </a:r>
            </a:p>
          </p:txBody>
        </p:sp>
        <p:sp>
          <p:nvSpPr>
            <p:cNvPr id="113689" name="Text Box 346">
              <a:extLst>
                <a:ext uri="{FF2B5EF4-FFF2-40B4-BE49-F238E27FC236}">
                  <a16:creationId xmlns:a16="http://schemas.microsoft.com/office/drawing/2014/main" id="{9FBDC02E-4568-4B87-A0EF-ECC543745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28" y="3812"/>
              <a:ext cx="1860" cy="55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 pipe that can carry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>
                  <a:latin typeface="Gill Sans MT" panose="020B0502020104020203" pitchFamily="34" charset="0"/>
                </a:rPr>
                <a:t>fluid at rate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2000" i="1">
                  <a:latin typeface="Gill Sans MT" panose="020B0502020104020203" pitchFamily="34" charset="0"/>
                </a:rPr>
                <a:t> R</a:t>
              </a:r>
              <a:r>
                <a:rPr lang="en-US" altLang="en-US" sz="2800" i="1" baseline="-25000">
                  <a:latin typeface="Gill Sans MT" panose="020B0502020104020203" pitchFamily="34" charset="0"/>
                </a:rPr>
                <a:t>c</a:t>
              </a:r>
              <a:r>
                <a:rPr lang="en-US" altLang="en-US" sz="2000" i="1" baseline="-25000">
                  <a:latin typeface="Gill Sans MT" panose="020B0502020104020203" pitchFamily="34" charset="0"/>
                </a:rPr>
                <a:t> </a:t>
              </a:r>
              <a:r>
                <a:rPr lang="en-US" altLang="en-US" sz="2000">
                  <a:latin typeface="Gill Sans MT" panose="020B0502020104020203" pitchFamily="34" charset="0"/>
                </a:rPr>
                <a:t>bits/sec)</a:t>
              </a:r>
            </a:p>
          </p:txBody>
        </p:sp>
      </p:grpSp>
      <p:pic>
        <p:nvPicPr>
          <p:cNvPr id="113683" name="Picture 60" descr="underline_base">
            <a:extLst>
              <a:ext uri="{FF2B5EF4-FFF2-40B4-BE49-F238E27FC236}">
                <a16:creationId xmlns:a16="http://schemas.microsoft.com/office/drawing/2014/main" id="{0004C82F-37B5-4CC1-8099-E9727E3A89A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1863"/>
            <a:ext cx="2913062" cy="16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84" name="AutoShape 351">
            <a:extLst>
              <a:ext uri="{FF2B5EF4-FFF2-40B4-BE49-F238E27FC236}">
                <a16:creationId xmlns:a16="http://schemas.microsoft.com/office/drawing/2014/main" id="{401EBC82-C984-48CF-BF79-BD10965115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2213" y="4308475"/>
            <a:ext cx="1279525" cy="485775"/>
          </a:xfrm>
          <a:prstGeom prst="rightArrow">
            <a:avLst>
              <a:gd name="adj1" fmla="val 50000"/>
              <a:gd name="adj2" fmla="val 6585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13685" name="AutoShape 349">
            <a:extLst>
              <a:ext uri="{FF2B5EF4-FFF2-40B4-BE49-F238E27FC236}">
                <a16:creationId xmlns:a16="http://schemas.microsoft.com/office/drawing/2014/main" id="{85D32558-8CC6-4669-93A8-E0794942657B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508000" y="4064000"/>
            <a:ext cx="974725" cy="720725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3686" name="Slide Number Placeholder 3">
            <a:extLst>
              <a:ext uri="{FF2B5EF4-FFF2-40B4-BE49-F238E27FC236}">
                <a16:creationId xmlns:a16="http://schemas.microsoft.com/office/drawing/2014/main" id="{C865DA82-A796-4B96-833C-DD83BE10AF3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42006AC-9374-4F18-AE4D-F0EDD921E25A}" type="slidenum">
              <a:rPr lang="en-US" altLang="en-US" sz="1200">
                <a:latin typeface="Tahoma" panose="020B0604030504040204" pitchFamily="34" charset="0"/>
              </a:rPr>
              <a:pPr/>
              <a:t>52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347">
            <a:extLst>
              <a:ext uri="{FF2B5EF4-FFF2-40B4-BE49-F238E27FC236}">
                <a16:creationId xmlns:a16="http://schemas.microsoft.com/office/drawing/2014/main" id="{C861D3B1-2F5A-496A-B0ED-18C208812EBE}"/>
              </a:ext>
            </a:extLst>
          </p:cNvPr>
          <p:cNvGrpSpPr>
            <a:grpSpLocks/>
          </p:cNvGrpSpPr>
          <p:nvPr/>
        </p:nvGrpSpPr>
        <p:grpSpPr bwMode="auto">
          <a:xfrm>
            <a:off x="4305300" y="4449763"/>
            <a:ext cx="912813" cy="415925"/>
            <a:chOff x="1871277" y="1576300"/>
            <a:chExt cx="1128371" cy="437861"/>
          </a:xfrm>
        </p:grpSpPr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B5210A89-4A1E-4CE4-86BE-6E4755734AE1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9" name="Rectangle 158">
              <a:extLst>
                <a:ext uri="{FF2B5EF4-FFF2-40B4-BE49-F238E27FC236}">
                  <a16:creationId xmlns:a16="http://schemas.microsoft.com/office/drawing/2014/main" id="{583A7CCE-94CC-418A-B982-6BA71457175A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0" name="Oval 159">
              <a:extLst>
                <a:ext uri="{FF2B5EF4-FFF2-40B4-BE49-F238E27FC236}">
                  <a16:creationId xmlns:a16="http://schemas.microsoft.com/office/drawing/2014/main" id="{72A1DE4C-9C79-4D70-8DC1-7A90B25D8AF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61" name="Freeform 160">
              <a:extLst>
                <a:ext uri="{FF2B5EF4-FFF2-40B4-BE49-F238E27FC236}">
                  <a16:creationId xmlns:a16="http://schemas.microsoft.com/office/drawing/2014/main" id="{5233B939-CEEE-4174-B918-8DFCC3A3EC8A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62" name="Freeform 161">
              <a:extLst>
                <a:ext uri="{FF2B5EF4-FFF2-40B4-BE49-F238E27FC236}">
                  <a16:creationId xmlns:a16="http://schemas.microsoft.com/office/drawing/2014/main" id="{EC7115A2-BABD-4BF3-8EC0-DCBC9EBAEBD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3" name="Freeform 162">
              <a:extLst>
                <a:ext uri="{FF2B5EF4-FFF2-40B4-BE49-F238E27FC236}">
                  <a16:creationId xmlns:a16="http://schemas.microsoft.com/office/drawing/2014/main" id="{021C2106-EC53-4DCB-A7B2-DC7115C988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64" name="Freeform 163">
              <a:extLst>
                <a:ext uri="{FF2B5EF4-FFF2-40B4-BE49-F238E27FC236}">
                  <a16:creationId xmlns:a16="http://schemas.microsoft.com/office/drawing/2014/main" id="{D58F32E7-D89E-4DC2-9B35-44DF06CAB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DDE5B34A-7D46-4FDE-AACB-F9AFCE5952C2}"/>
                </a:ext>
              </a:extLst>
            </p:cNvPr>
            <p:cNvCxnSpPr>
              <a:cxnSpLocks noChangeShapeType="1"/>
              <a:endCxn id="16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653C0D25-05BF-4650-B495-721802C6BCF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14690" name="Group 347">
            <a:extLst>
              <a:ext uri="{FF2B5EF4-FFF2-40B4-BE49-F238E27FC236}">
                <a16:creationId xmlns:a16="http://schemas.microsoft.com/office/drawing/2014/main" id="{48720E7B-423A-40B1-B9D8-7A48A8485E91}"/>
              </a:ext>
            </a:extLst>
          </p:cNvPr>
          <p:cNvGrpSpPr>
            <a:grpSpLocks/>
          </p:cNvGrpSpPr>
          <p:nvPr/>
        </p:nvGrpSpPr>
        <p:grpSpPr bwMode="auto">
          <a:xfrm>
            <a:off x="4259263" y="2581275"/>
            <a:ext cx="911225" cy="415925"/>
            <a:chOff x="1871277" y="1576300"/>
            <a:chExt cx="1128371" cy="437861"/>
          </a:xfrm>
        </p:grpSpPr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1562EE5A-0B13-445F-95F2-7479CE19E7B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Rectangle 148">
              <a:extLst>
                <a:ext uri="{FF2B5EF4-FFF2-40B4-BE49-F238E27FC236}">
                  <a16:creationId xmlns:a16="http://schemas.microsoft.com/office/drawing/2014/main" id="{6079CC00-3C59-4667-8090-D82B5D219811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Oval 149">
              <a:extLst>
                <a:ext uri="{FF2B5EF4-FFF2-40B4-BE49-F238E27FC236}">
                  <a16:creationId xmlns:a16="http://schemas.microsoft.com/office/drawing/2014/main" id="{223CA928-6DF4-44BA-B759-7C94872B1467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F7CF93A4-E97E-410B-88D9-40BB088244E9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DAED1C85-02AB-4A1A-8441-4E1A235382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3" name="Freeform 152">
              <a:extLst>
                <a:ext uri="{FF2B5EF4-FFF2-40B4-BE49-F238E27FC236}">
                  <a16:creationId xmlns:a16="http://schemas.microsoft.com/office/drawing/2014/main" id="{83E7C9E7-FACC-4EBC-B6C8-020F51A7F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4" name="Freeform 153">
              <a:extLst>
                <a:ext uri="{FF2B5EF4-FFF2-40B4-BE49-F238E27FC236}">
                  <a16:creationId xmlns:a16="http://schemas.microsoft.com/office/drawing/2014/main" id="{F7C892F5-099E-464B-8F31-231A61021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AEFC5B59-B2FF-4883-8462-94FEDE125135}"/>
                </a:ext>
              </a:extLst>
            </p:cNvPr>
            <p:cNvCxnSpPr>
              <a:cxnSpLocks noChangeShapeType="1"/>
              <a:endCxn id="150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9D3C807F-5FD0-4FEA-A100-CC6E801BCD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4691" name="Footer Placeholder 2">
            <a:extLst>
              <a:ext uri="{FF2B5EF4-FFF2-40B4-BE49-F238E27FC236}">
                <a16:creationId xmlns:a16="http://schemas.microsoft.com/office/drawing/2014/main" id="{7EDE20A1-B720-4EAC-B818-4EC042D2C5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4692" name="Picture 208" descr="underline_base">
            <a:extLst>
              <a:ext uri="{FF2B5EF4-FFF2-40B4-BE49-F238E27FC236}">
                <a16:creationId xmlns:a16="http://schemas.microsoft.com/office/drawing/2014/main" id="{205AAD2C-E015-4880-9A96-334823092BFE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921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14693" name="Group 140">
            <a:extLst>
              <a:ext uri="{FF2B5EF4-FFF2-40B4-BE49-F238E27FC236}">
                <a16:creationId xmlns:a16="http://schemas.microsoft.com/office/drawing/2014/main" id="{F29A3FB2-E900-4E7D-B183-E99BDC86F2D9}"/>
              </a:ext>
            </a:extLst>
          </p:cNvPr>
          <p:cNvGrpSpPr>
            <a:grpSpLocks/>
          </p:cNvGrpSpPr>
          <p:nvPr/>
        </p:nvGrpSpPr>
        <p:grpSpPr bwMode="auto">
          <a:xfrm>
            <a:off x="1614488" y="2254250"/>
            <a:ext cx="352425" cy="876300"/>
            <a:chOff x="4140" y="429"/>
            <a:chExt cx="1425" cy="2396"/>
          </a:xfrm>
        </p:grpSpPr>
        <p:sp>
          <p:nvSpPr>
            <p:cNvPr id="114786" name="Freeform 141">
              <a:extLst>
                <a:ext uri="{FF2B5EF4-FFF2-40B4-BE49-F238E27FC236}">
                  <a16:creationId xmlns:a16="http://schemas.microsoft.com/office/drawing/2014/main" id="{73DF08F5-474A-441B-8B97-0D91475E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7" name="Rectangle 142">
              <a:extLst>
                <a:ext uri="{FF2B5EF4-FFF2-40B4-BE49-F238E27FC236}">
                  <a16:creationId xmlns:a16="http://schemas.microsoft.com/office/drawing/2014/main" id="{28E27173-8D3C-4C07-8F7E-C77417270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88" name="Freeform 143">
              <a:extLst>
                <a:ext uri="{FF2B5EF4-FFF2-40B4-BE49-F238E27FC236}">
                  <a16:creationId xmlns:a16="http://schemas.microsoft.com/office/drawing/2014/main" id="{80D47A08-B37B-438E-9B76-B06F35B0A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89" name="Freeform 144">
              <a:extLst>
                <a:ext uri="{FF2B5EF4-FFF2-40B4-BE49-F238E27FC236}">
                  <a16:creationId xmlns:a16="http://schemas.microsoft.com/office/drawing/2014/main" id="{BA08BEA7-A99A-458F-829B-93809D674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790" name="Rectangle 145">
              <a:extLst>
                <a:ext uri="{FF2B5EF4-FFF2-40B4-BE49-F238E27FC236}">
                  <a16:creationId xmlns:a16="http://schemas.microsoft.com/office/drawing/2014/main" id="{E556F481-DEAE-4AAD-9775-205D9D61CF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1" name="Group 146">
              <a:extLst>
                <a:ext uri="{FF2B5EF4-FFF2-40B4-BE49-F238E27FC236}">
                  <a16:creationId xmlns:a16="http://schemas.microsoft.com/office/drawing/2014/main" id="{4E11A3AE-9FF2-44FA-B70D-87F924D033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4816" name="AutoShape 147">
                <a:extLst>
                  <a:ext uri="{FF2B5EF4-FFF2-40B4-BE49-F238E27FC236}">
                    <a16:creationId xmlns:a16="http://schemas.microsoft.com/office/drawing/2014/main" id="{E8E0731F-82AF-4424-8320-7BC388405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7" name="AutoShape 148">
                <a:extLst>
                  <a:ext uri="{FF2B5EF4-FFF2-40B4-BE49-F238E27FC236}">
                    <a16:creationId xmlns:a16="http://schemas.microsoft.com/office/drawing/2014/main" id="{491250B0-E067-4B63-8C6A-739919E37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2" name="Rectangle 149">
              <a:extLst>
                <a:ext uri="{FF2B5EF4-FFF2-40B4-BE49-F238E27FC236}">
                  <a16:creationId xmlns:a16="http://schemas.microsoft.com/office/drawing/2014/main" id="{B7B7AEEA-2841-4ED5-B22E-4F38475995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3" name="Group 150">
              <a:extLst>
                <a:ext uri="{FF2B5EF4-FFF2-40B4-BE49-F238E27FC236}">
                  <a16:creationId xmlns:a16="http://schemas.microsoft.com/office/drawing/2014/main" id="{AA510351-E965-4143-B8F5-840DE8C518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4814" name="AutoShape 151">
                <a:extLst>
                  <a:ext uri="{FF2B5EF4-FFF2-40B4-BE49-F238E27FC236}">
                    <a16:creationId xmlns:a16="http://schemas.microsoft.com/office/drawing/2014/main" id="{CA349259-AFCC-476A-8D5C-40C047B89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5" name="AutoShape 152">
                <a:extLst>
                  <a:ext uri="{FF2B5EF4-FFF2-40B4-BE49-F238E27FC236}">
                    <a16:creationId xmlns:a16="http://schemas.microsoft.com/office/drawing/2014/main" id="{ECBB5009-B781-4A40-9C65-20B49866A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4" name="Rectangle 153">
              <a:extLst>
                <a:ext uri="{FF2B5EF4-FFF2-40B4-BE49-F238E27FC236}">
                  <a16:creationId xmlns:a16="http://schemas.microsoft.com/office/drawing/2014/main" id="{EC546002-DCFE-47DF-A06B-9133BA6DAD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95" name="Rectangle 154">
              <a:extLst>
                <a:ext uri="{FF2B5EF4-FFF2-40B4-BE49-F238E27FC236}">
                  <a16:creationId xmlns:a16="http://schemas.microsoft.com/office/drawing/2014/main" id="{DE9DD386-D98E-47C5-91A1-55D6987953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96" name="Group 155">
              <a:extLst>
                <a:ext uri="{FF2B5EF4-FFF2-40B4-BE49-F238E27FC236}">
                  <a16:creationId xmlns:a16="http://schemas.microsoft.com/office/drawing/2014/main" id="{D3A8C9C0-BFAC-4F16-909A-F68C5B9836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4812" name="AutoShape 156">
                <a:extLst>
                  <a:ext uri="{FF2B5EF4-FFF2-40B4-BE49-F238E27FC236}">
                    <a16:creationId xmlns:a16="http://schemas.microsoft.com/office/drawing/2014/main" id="{2DD98C0F-8AB1-4AE7-8E48-4FCCAD649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3" name="AutoShape 157">
                <a:extLst>
                  <a:ext uri="{FF2B5EF4-FFF2-40B4-BE49-F238E27FC236}">
                    <a16:creationId xmlns:a16="http://schemas.microsoft.com/office/drawing/2014/main" id="{DD61D9CA-BE0F-422B-90C5-33E48D926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7" name="Freeform 158">
              <a:extLst>
                <a:ext uri="{FF2B5EF4-FFF2-40B4-BE49-F238E27FC236}">
                  <a16:creationId xmlns:a16="http://schemas.microsoft.com/office/drawing/2014/main" id="{7F49DBE1-BAAD-4A83-B09B-2EAB56A908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98" name="Group 159">
              <a:extLst>
                <a:ext uri="{FF2B5EF4-FFF2-40B4-BE49-F238E27FC236}">
                  <a16:creationId xmlns:a16="http://schemas.microsoft.com/office/drawing/2014/main" id="{50316051-A653-4A72-9844-7CF689A5A0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4810" name="AutoShape 160">
                <a:extLst>
                  <a:ext uri="{FF2B5EF4-FFF2-40B4-BE49-F238E27FC236}">
                    <a16:creationId xmlns:a16="http://schemas.microsoft.com/office/drawing/2014/main" id="{FECFB164-6922-4455-B7AB-1122F5278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811" name="AutoShape 161">
                <a:extLst>
                  <a:ext uri="{FF2B5EF4-FFF2-40B4-BE49-F238E27FC236}">
                    <a16:creationId xmlns:a16="http://schemas.microsoft.com/office/drawing/2014/main" id="{A1BEE58D-3084-4602-9D74-6E4C776F1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99" name="Rectangle 162">
              <a:extLst>
                <a:ext uri="{FF2B5EF4-FFF2-40B4-BE49-F238E27FC236}">
                  <a16:creationId xmlns:a16="http://schemas.microsoft.com/office/drawing/2014/main" id="{B1F869FC-E297-4296-BD30-EA926387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0" name="Freeform 163">
              <a:extLst>
                <a:ext uri="{FF2B5EF4-FFF2-40B4-BE49-F238E27FC236}">
                  <a16:creationId xmlns:a16="http://schemas.microsoft.com/office/drawing/2014/main" id="{C8AE2C06-D795-476F-BB87-C3CAB6B322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1" name="Freeform 164">
              <a:extLst>
                <a:ext uri="{FF2B5EF4-FFF2-40B4-BE49-F238E27FC236}">
                  <a16:creationId xmlns:a16="http://schemas.microsoft.com/office/drawing/2014/main" id="{76A4BCB0-36C8-43CC-800A-4AF21455B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2" name="Oval 165">
              <a:extLst>
                <a:ext uri="{FF2B5EF4-FFF2-40B4-BE49-F238E27FC236}">
                  <a16:creationId xmlns:a16="http://schemas.microsoft.com/office/drawing/2014/main" id="{2C2CE9E3-0AAC-4104-8882-60C72A8489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3" name="Freeform 166">
              <a:extLst>
                <a:ext uri="{FF2B5EF4-FFF2-40B4-BE49-F238E27FC236}">
                  <a16:creationId xmlns:a16="http://schemas.microsoft.com/office/drawing/2014/main" id="{0FFE474D-CA47-4272-AC1A-8D3E735C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804" name="AutoShape 167">
              <a:extLst>
                <a:ext uri="{FF2B5EF4-FFF2-40B4-BE49-F238E27FC236}">
                  <a16:creationId xmlns:a16="http://schemas.microsoft.com/office/drawing/2014/main" id="{1395CC09-1E3E-4ACF-81BD-01D0CCF16C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5" name="AutoShape 168">
              <a:extLst>
                <a:ext uri="{FF2B5EF4-FFF2-40B4-BE49-F238E27FC236}">
                  <a16:creationId xmlns:a16="http://schemas.microsoft.com/office/drawing/2014/main" id="{F9BB7FCF-2CA9-405B-AAAE-98607F0369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6" name="Oval 169">
              <a:extLst>
                <a:ext uri="{FF2B5EF4-FFF2-40B4-BE49-F238E27FC236}">
                  <a16:creationId xmlns:a16="http://schemas.microsoft.com/office/drawing/2014/main" id="{3DC5618F-67CF-4077-BA4C-B1242B952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7" name="Oval 170">
              <a:extLst>
                <a:ext uri="{FF2B5EF4-FFF2-40B4-BE49-F238E27FC236}">
                  <a16:creationId xmlns:a16="http://schemas.microsoft.com/office/drawing/2014/main" id="{C7E53F07-3BE3-42F0-9C1E-17366A588A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4808" name="Oval 171">
              <a:extLst>
                <a:ext uri="{FF2B5EF4-FFF2-40B4-BE49-F238E27FC236}">
                  <a16:creationId xmlns:a16="http://schemas.microsoft.com/office/drawing/2014/main" id="{91B3362F-8CC9-40BD-9F87-CBA173599B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809" name="Rectangle 172">
              <a:extLst>
                <a:ext uri="{FF2B5EF4-FFF2-40B4-BE49-F238E27FC236}">
                  <a16:creationId xmlns:a16="http://schemas.microsoft.com/office/drawing/2014/main" id="{CC78F0FF-FD5B-4B20-9FEC-CB09C109CE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694" name="Rectangle 3">
            <a:extLst>
              <a:ext uri="{FF2B5EF4-FFF2-40B4-BE49-F238E27FC236}">
                <a16:creationId xmlns:a16="http://schemas.microsoft.com/office/drawing/2014/main" id="{45990797-41B2-4803-9826-AE689919430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00013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Throughput (more)</a:t>
            </a:r>
          </a:p>
        </p:txBody>
      </p:sp>
      <p:sp>
        <p:nvSpPr>
          <p:cNvPr id="114695" name="Rectangle 4">
            <a:extLst>
              <a:ext uri="{FF2B5EF4-FFF2-40B4-BE49-F238E27FC236}">
                <a16:creationId xmlns:a16="http://schemas.microsoft.com/office/drawing/2014/main" id="{A02EC760-03D7-47BB-A971-3880595274D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19113" y="1447800"/>
            <a:ext cx="8150225" cy="554038"/>
          </a:xfrm>
        </p:spPr>
        <p:txBody>
          <a:bodyPr/>
          <a:lstStyle/>
          <a:p>
            <a:pPr eaLnBrk="1" hangingPunct="1"/>
            <a:r>
              <a:rPr lang="en-US" altLang="en-US" i="1">
                <a:solidFill>
                  <a:srgbClr val="CC0000"/>
                </a:solidFill>
              </a:rPr>
              <a:t>R</a:t>
            </a:r>
            <a:r>
              <a:rPr lang="en-US" altLang="en-US" i="1" baseline="-25000">
                <a:solidFill>
                  <a:srgbClr val="CC0000"/>
                </a:solidFill>
              </a:rPr>
              <a:t>s</a:t>
            </a:r>
            <a:r>
              <a:rPr lang="en-US" altLang="en-US" i="1">
                <a:solidFill>
                  <a:srgbClr val="CC0000"/>
                </a:solidFill>
              </a:rPr>
              <a:t> &lt; R</a:t>
            </a:r>
            <a:r>
              <a:rPr lang="en-US" altLang="en-US" i="1" baseline="-25000">
                <a:solidFill>
                  <a:srgbClr val="CC0000"/>
                </a:solidFill>
              </a:rPr>
              <a:t>c</a:t>
            </a:r>
            <a:r>
              <a:rPr lang="en-US" altLang="en-US" i="1">
                <a:solidFill>
                  <a:srgbClr val="FF3300"/>
                </a:solidFill>
              </a:rPr>
              <a:t>  </a:t>
            </a:r>
            <a:r>
              <a:rPr lang="en-US" altLang="en-US"/>
              <a:t>What is average end-end throughput?</a:t>
            </a:r>
          </a:p>
        </p:txBody>
      </p:sp>
      <p:grpSp>
        <p:nvGrpSpPr>
          <p:cNvPr id="114696" name="Group 34">
            <a:extLst>
              <a:ext uri="{FF2B5EF4-FFF2-40B4-BE49-F238E27FC236}">
                <a16:creationId xmlns:a16="http://schemas.microsoft.com/office/drawing/2014/main" id="{A70C12DF-89F1-4609-A182-5D0542633DBC}"/>
              </a:ext>
            </a:extLst>
          </p:cNvPr>
          <p:cNvGrpSpPr>
            <a:grpSpLocks/>
          </p:cNvGrpSpPr>
          <p:nvPr/>
        </p:nvGrpSpPr>
        <p:grpSpPr bwMode="auto">
          <a:xfrm>
            <a:off x="2066925" y="2606675"/>
            <a:ext cx="2136775" cy="307975"/>
            <a:chOff x="2249" y="3430"/>
            <a:chExt cx="1389" cy="256"/>
          </a:xfrm>
        </p:grpSpPr>
        <p:sp>
          <p:nvSpPr>
            <p:cNvPr id="256035" name="Oval 35">
              <a:extLst>
                <a:ext uri="{FF2B5EF4-FFF2-40B4-BE49-F238E27FC236}">
                  <a16:creationId xmlns:a16="http://schemas.microsoft.com/office/drawing/2014/main" id="{6C8BE0D0-0508-428C-8D2F-D16AD95C0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256036" name="Rectangle 36">
              <a:extLst>
                <a:ext uri="{FF2B5EF4-FFF2-40B4-BE49-F238E27FC236}">
                  <a16:creationId xmlns:a16="http://schemas.microsoft.com/office/drawing/2014/main" id="{B5D21326-9D67-4DE0-B57F-081371471B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4784" name="Oval 37">
              <a:extLst>
                <a:ext uri="{FF2B5EF4-FFF2-40B4-BE49-F238E27FC236}">
                  <a16:creationId xmlns:a16="http://schemas.microsoft.com/office/drawing/2014/main" id="{579FF2FC-9A5A-465E-A9E7-C236374C63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256038" name="Rectangle 38">
              <a:extLst>
                <a:ext uri="{FF2B5EF4-FFF2-40B4-BE49-F238E27FC236}">
                  <a16:creationId xmlns:a16="http://schemas.microsoft.com/office/drawing/2014/main" id="{BEF674DB-34BE-4645-B20D-FE70327179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chemeClr val="bg1"/>
                </a:gs>
                <a:gs pos="50000">
                  <a:schemeClr val="folHlink"/>
                </a:gs>
                <a:gs pos="100000">
                  <a:schemeClr val="bg1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4697" name="Text Box 39">
            <a:extLst>
              <a:ext uri="{FF2B5EF4-FFF2-40B4-BE49-F238E27FC236}">
                <a16:creationId xmlns:a16="http://schemas.microsoft.com/office/drawing/2014/main" id="{4DA81830-D031-4EEB-AE46-478354908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2562225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  R</a:t>
            </a:r>
            <a:r>
              <a:rPr lang="en-US" altLang="en-US" sz="2800" baseline="-25000"/>
              <a:t>s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4698" name="AutoShape 42">
            <a:extLst>
              <a:ext uri="{FF2B5EF4-FFF2-40B4-BE49-F238E27FC236}">
                <a16:creationId xmlns:a16="http://schemas.microsoft.com/office/drawing/2014/main" id="{4E1FCEE2-506C-4CBF-9359-F321D837CED7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255713" y="237490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endParaRPr lang="en-US"/>
          </a:p>
        </p:txBody>
      </p:sp>
      <p:sp>
        <p:nvSpPr>
          <p:cNvPr id="114699" name="AutoShape 43">
            <a:extLst>
              <a:ext uri="{FF2B5EF4-FFF2-40B4-BE49-F238E27FC236}">
                <a16:creationId xmlns:a16="http://schemas.microsoft.com/office/drawing/2014/main" id="{C3373FA7-4F50-4319-BBAF-723FF21EEE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9825" y="2581275"/>
            <a:ext cx="817563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0" name="Group 54">
            <a:extLst>
              <a:ext uri="{FF2B5EF4-FFF2-40B4-BE49-F238E27FC236}">
                <a16:creationId xmlns:a16="http://schemas.microsoft.com/office/drawing/2014/main" id="{5C0500FF-FF95-42FF-A80B-39993F21F684}"/>
              </a:ext>
            </a:extLst>
          </p:cNvPr>
          <p:cNvGrpSpPr>
            <a:grpSpLocks/>
          </p:cNvGrpSpPr>
          <p:nvPr/>
        </p:nvGrpSpPr>
        <p:grpSpPr bwMode="auto">
          <a:xfrm>
            <a:off x="5440363" y="2473325"/>
            <a:ext cx="2790825" cy="569913"/>
            <a:chOff x="3130" y="3069"/>
            <a:chExt cx="1911" cy="366"/>
          </a:xfrm>
        </p:grpSpPr>
        <p:grpSp>
          <p:nvGrpSpPr>
            <p:cNvPr id="114776" name="Group 45">
              <a:extLst>
                <a:ext uri="{FF2B5EF4-FFF2-40B4-BE49-F238E27FC236}">
                  <a16:creationId xmlns:a16="http://schemas.microsoft.com/office/drawing/2014/main" id="{BD010201-5D56-4E98-BB7A-C5ED0739BA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256046" name="Oval 46">
                <a:extLst>
                  <a:ext uri="{FF2B5EF4-FFF2-40B4-BE49-F238E27FC236}">
                    <a16:creationId xmlns:a16="http://schemas.microsoft.com/office/drawing/2014/main" id="{4EB0BEF4-DCC1-43C3-AFAD-67C85BDF3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47" name="Rectangle 47">
                <a:extLst>
                  <a:ext uri="{FF2B5EF4-FFF2-40B4-BE49-F238E27FC236}">
                    <a16:creationId xmlns:a16="http://schemas.microsoft.com/office/drawing/2014/main" id="{5D40894D-EB5D-4A02-82E2-EA52F067B4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80" name="Oval 48">
                <a:extLst>
                  <a:ext uri="{FF2B5EF4-FFF2-40B4-BE49-F238E27FC236}">
                    <a16:creationId xmlns:a16="http://schemas.microsoft.com/office/drawing/2014/main" id="{529CBE53-4FD9-4636-8AC8-0EC8F00FE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49" name="Rectangle 49">
                <a:extLst>
                  <a:ext uri="{FF2B5EF4-FFF2-40B4-BE49-F238E27FC236}">
                    <a16:creationId xmlns:a16="http://schemas.microsoft.com/office/drawing/2014/main" id="{BD9F0C0D-5361-48A5-B553-2FA0228B3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77" name="Text Box 50">
              <a:extLst>
                <a:ext uri="{FF2B5EF4-FFF2-40B4-BE49-F238E27FC236}">
                  <a16:creationId xmlns:a16="http://schemas.microsoft.com/office/drawing/2014/main" id="{855E839B-2A0B-4397-9596-F08F5C7E38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860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</p:grpSp>
      <p:sp>
        <p:nvSpPr>
          <p:cNvPr id="25623" name="Rectangle 56">
            <a:extLst>
              <a:ext uri="{FF2B5EF4-FFF2-40B4-BE49-F238E27FC236}">
                <a16:creationId xmlns:a16="http://schemas.microsoft.com/office/drawing/2014/main" id="{F8712ABB-630C-447B-873E-E75FD7524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625" y="3330575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rgbClr val="000099"/>
              </a:buClr>
              <a:buSzPct val="100000"/>
              <a:buFont typeface="Wingdings" panose="05000000000000000000" pitchFamily="2" charset="2"/>
              <a:buChar char="§"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0"/>
              </a:rPr>
              <a:t>s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 &gt; R</a:t>
            </a:r>
            <a:r>
              <a:rPr lang="en-US" altLang="en-US" sz="2800" i="1" baseline="-25000">
                <a:solidFill>
                  <a:srgbClr val="CC0000"/>
                </a:solidFill>
                <a:latin typeface="Gill Sans MT" panose="020B0502020104020203" pitchFamily="34" charset="0"/>
              </a:rPr>
              <a:t>c</a:t>
            </a:r>
            <a:r>
              <a:rPr lang="en-US" altLang="en-US" sz="2800" i="1">
                <a:solidFill>
                  <a:srgbClr val="FF3300"/>
                </a:solidFill>
                <a:latin typeface="Gill Sans MT" panose="020B0502020104020203" pitchFamily="34" charset="0"/>
              </a:rPr>
              <a:t>  </a:t>
            </a:r>
            <a:r>
              <a:rPr lang="en-US" altLang="en-US" sz="2800">
                <a:latin typeface="Gill Sans MT" panose="020B0502020104020203" pitchFamily="34" charset="0"/>
              </a:rPr>
              <a:t>What is average end-end throughput?</a:t>
            </a:r>
          </a:p>
        </p:txBody>
      </p:sp>
      <p:grpSp>
        <p:nvGrpSpPr>
          <p:cNvPr id="13" name="Group 209">
            <a:extLst>
              <a:ext uri="{FF2B5EF4-FFF2-40B4-BE49-F238E27FC236}">
                <a16:creationId xmlns:a16="http://schemas.microsoft.com/office/drawing/2014/main" id="{E8666BB7-0950-427D-9211-AA513D7BD40F}"/>
              </a:ext>
            </a:extLst>
          </p:cNvPr>
          <p:cNvGrpSpPr>
            <a:grpSpLocks/>
          </p:cNvGrpSpPr>
          <p:nvPr/>
        </p:nvGrpSpPr>
        <p:grpSpPr bwMode="auto">
          <a:xfrm>
            <a:off x="295275" y="5167313"/>
            <a:ext cx="8577263" cy="1211262"/>
            <a:chOff x="186" y="3255"/>
            <a:chExt cx="5403" cy="763"/>
          </a:xfrm>
        </p:grpSpPr>
        <p:sp>
          <p:nvSpPr>
            <p:cNvPr id="114773" name="Rectangle 102">
              <a:extLst>
                <a:ext uri="{FF2B5EF4-FFF2-40B4-BE49-F238E27FC236}">
                  <a16:creationId xmlns:a16="http://schemas.microsoft.com/office/drawing/2014/main" id="{C159970F-D650-4163-B673-4E22146C52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378"/>
              <a:ext cx="5403" cy="640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Gill Sans MT" panose="020B0502020104020203" pitchFamily="34" charset="0"/>
              </a:endParaRPr>
            </a:p>
          </p:txBody>
        </p:sp>
        <p:sp>
          <p:nvSpPr>
            <p:cNvPr id="114774" name="Text Box 101">
              <a:extLst>
                <a:ext uri="{FF2B5EF4-FFF2-40B4-BE49-F238E27FC236}">
                  <a16:creationId xmlns:a16="http://schemas.microsoft.com/office/drawing/2014/main" id="{A829A53D-418E-4056-AC50-7990340620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" y="3549"/>
              <a:ext cx="534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800">
                  <a:latin typeface="Gill Sans MT" panose="020B0502020104020203" pitchFamily="34" charset="0"/>
                </a:rPr>
                <a:t>link on end-end path that constrains  end-end throughput</a:t>
              </a:r>
            </a:p>
          </p:txBody>
        </p:sp>
        <p:sp>
          <p:nvSpPr>
            <p:cNvPr id="114775" name="Text Box 104">
              <a:extLst>
                <a:ext uri="{FF2B5EF4-FFF2-40B4-BE49-F238E27FC236}">
                  <a16:creationId xmlns:a16="http://schemas.microsoft.com/office/drawing/2014/main" id="{2227AA9F-2F4D-4CEC-B28E-D59D70D3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" y="3255"/>
              <a:ext cx="1403" cy="32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800" i="1">
                  <a:solidFill>
                    <a:srgbClr val="CC0000"/>
                  </a:solidFill>
                  <a:latin typeface="Gill Sans MT" panose="020B0502020104020203" pitchFamily="34" charset="0"/>
                </a:rPr>
                <a:t>bottleneck link</a:t>
              </a:r>
            </a:p>
          </p:txBody>
        </p:sp>
      </p:grpSp>
      <p:sp>
        <p:nvSpPr>
          <p:cNvPr id="114703" name="AutoShape 51">
            <a:extLst>
              <a:ext uri="{FF2B5EF4-FFF2-40B4-BE49-F238E27FC236}">
                <a16:creationId xmlns:a16="http://schemas.microsoft.com/office/drawing/2014/main" id="{7F060565-3261-4F84-A96A-0CBC4ED6E3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05288" y="257492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14704" name="Group 132">
            <a:extLst>
              <a:ext uri="{FF2B5EF4-FFF2-40B4-BE49-F238E27FC236}">
                <a16:creationId xmlns:a16="http://schemas.microsoft.com/office/drawing/2014/main" id="{6D7B73BD-C970-4F67-A6CD-F6FDA4FCC57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232775" y="2420938"/>
            <a:ext cx="871538" cy="885825"/>
            <a:chOff x="-44" y="1473"/>
            <a:chExt cx="981" cy="1105"/>
          </a:xfrm>
        </p:grpSpPr>
        <p:pic>
          <p:nvPicPr>
            <p:cNvPr id="114771" name="Picture 133" descr="desktop_computer_stylized_medium">
              <a:extLst>
                <a:ext uri="{FF2B5EF4-FFF2-40B4-BE49-F238E27FC236}">
                  <a16:creationId xmlns:a16="http://schemas.microsoft.com/office/drawing/2014/main" id="{83AB0865-4D09-4B86-9FAF-F50D64FA01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72" name="Freeform 134">
              <a:extLst>
                <a:ext uri="{FF2B5EF4-FFF2-40B4-BE49-F238E27FC236}">
                  <a16:creationId xmlns:a16="http://schemas.microsoft.com/office/drawing/2014/main" id="{EE93F568-4EE9-4785-BBE6-09932CCBB7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4705" name="AutoShape 327">
            <a:extLst>
              <a:ext uri="{FF2B5EF4-FFF2-40B4-BE49-F238E27FC236}">
                <a16:creationId xmlns:a16="http://schemas.microsoft.com/office/drawing/2014/main" id="{25CC885D-8AB2-4D24-BD35-7B4D526976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68400" y="211772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grpSp>
        <p:nvGrpSpPr>
          <p:cNvPr id="15" name="Group 206">
            <a:extLst>
              <a:ext uri="{FF2B5EF4-FFF2-40B4-BE49-F238E27FC236}">
                <a16:creationId xmlns:a16="http://schemas.microsoft.com/office/drawing/2014/main" id="{0A2DEB2A-51F5-4CED-9ABF-383ECD251AC8}"/>
              </a:ext>
            </a:extLst>
          </p:cNvPr>
          <p:cNvGrpSpPr>
            <a:grpSpLocks/>
          </p:cNvGrpSpPr>
          <p:nvPr/>
        </p:nvGrpSpPr>
        <p:grpSpPr bwMode="auto">
          <a:xfrm>
            <a:off x="1230313" y="3927475"/>
            <a:ext cx="7935912" cy="1166813"/>
            <a:chOff x="775" y="2474"/>
            <a:chExt cx="4999" cy="735"/>
          </a:xfrm>
        </p:grpSpPr>
        <p:grpSp>
          <p:nvGrpSpPr>
            <p:cNvPr id="114708" name="Group 173">
              <a:extLst>
                <a:ext uri="{FF2B5EF4-FFF2-40B4-BE49-F238E27FC236}">
                  <a16:creationId xmlns:a16="http://schemas.microsoft.com/office/drawing/2014/main" id="{717EEDD1-0C5E-4E49-9647-B10BF3FBBA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114739" name="Freeform 174">
                <a:extLst>
                  <a:ext uri="{FF2B5EF4-FFF2-40B4-BE49-F238E27FC236}">
                    <a16:creationId xmlns:a16="http://schemas.microsoft.com/office/drawing/2014/main" id="{434CC742-55CB-43D4-9563-48D3F56CA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Rectangle 175">
                <a:extLst>
                  <a:ext uri="{FF2B5EF4-FFF2-40B4-BE49-F238E27FC236}">
                    <a16:creationId xmlns:a16="http://schemas.microsoft.com/office/drawing/2014/main" id="{EBF1BCE5-ABA3-4E34-BA81-ADB4C0448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1" name="Freeform 176">
                <a:extLst>
                  <a:ext uri="{FF2B5EF4-FFF2-40B4-BE49-F238E27FC236}">
                    <a16:creationId xmlns:a16="http://schemas.microsoft.com/office/drawing/2014/main" id="{ACB3907F-AF54-48DE-9B97-9EF1786B9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177">
                <a:extLst>
                  <a:ext uri="{FF2B5EF4-FFF2-40B4-BE49-F238E27FC236}">
                    <a16:creationId xmlns:a16="http://schemas.microsoft.com/office/drawing/2014/main" id="{78E66728-E638-4668-A6A5-CC73DBFC9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Rectangle 178">
                <a:extLst>
                  <a:ext uri="{FF2B5EF4-FFF2-40B4-BE49-F238E27FC236}">
                    <a16:creationId xmlns:a16="http://schemas.microsoft.com/office/drawing/2014/main" id="{92A67856-95E0-4F68-830D-853D36E32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4" name="Group 179">
                <a:extLst>
                  <a:ext uri="{FF2B5EF4-FFF2-40B4-BE49-F238E27FC236}">
                    <a16:creationId xmlns:a16="http://schemas.microsoft.com/office/drawing/2014/main" id="{8BB13958-06F0-4894-8DE5-26652A7749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14769" name="AutoShape 180">
                  <a:extLst>
                    <a:ext uri="{FF2B5EF4-FFF2-40B4-BE49-F238E27FC236}">
                      <a16:creationId xmlns:a16="http://schemas.microsoft.com/office/drawing/2014/main" id="{CE361471-1D8D-4BA8-8D13-376C04A9B7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70" name="AutoShape 181">
                  <a:extLst>
                    <a:ext uri="{FF2B5EF4-FFF2-40B4-BE49-F238E27FC236}">
                      <a16:creationId xmlns:a16="http://schemas.microsoft.com/office/drawing/2014/main" id="{6EC37B20-2D3D-4F5E-BE45-377626892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5" name="Rectangle 182">
                <a:extLst>
                  <a:ext uri="{FF2B5EF4-FFF2-40B4-BE49-F238E27FC236}">
                    <a16:creationId xmlns:a16="http://schemas.microsoft.com/office/drawing/2014/main" id="{030F1990-B7F2-41A5-AE4B-3B3905E67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6" name="Group 183">
                <a:extLst>
                  <a:ext uri="{FF2B5EF4-FFF2-40B4-BE49-F238E27FC236}">
                    <a16:creationId xmlns:a16="http://schemas.microsoft.com/office/drawing/2014/main" id="{8EDFFE57-D220-474B-8DF3-F7D8A759A3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14767" name="AutoShape 184">
                  <a:extLst>
                    <a:ext uri="{FF2B5EF4-FFF2-40B4-BE49-F238E27FC236}">
                      <a16:creationId xmlns:a16="http://schemas.microsoft.com/office/drawing/2014/main" id="{FA912285-2311-46F8-8E57-7D66145503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8" name="AutoShape 185">
                  <a:extLst>
                    <a:ext uri="{FF2B5EF4-FFF2-40B4-BE49-F238E27FC236}">
                      <a16:creationId xmlns:a16="http://schemas.microsoft.com/office/drawing/2014/main" id="{FED2283D-2F96-4CF2-A53B-DA4F56450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47" name="Rectangle 186">
                <a:extLst>
                  <a:ext uri="{FF2B5EF4-FFF2-40B4-BE49-F238E27FC236}">
                    <a16:creationId xmlns:a16="http://schemas.microsoft.com/office/drawing/2014/main" id="{6FDEB2AD-E2BD-4F2A-BDD7-6532F66DB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48" name="Rectangle 187">
                <a:extLst>
                  <a:ext uri="{FF2B5EF4-FFF2-40B4-BE49-F238E27FC236}">
                    <a16:creationId xmlns:a16="http://schemas.microsoft.com/office/drawing/2014/main" id="{0396AF52-B93E-42C8-8774-5401186718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14749" name="Group 188">
                <a:extLst>
                  <a:ext uri="{FF2B5EF4-FFF2-40B4-BE49-F238E27FC236}">
                    <a16:creationId xmlns:a16="http://schemas.microsoft.com/office/drawing/2014/main" id="{9F6E66CE-5F71-4AFB-9FFA-AC84D7DF2A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14765" name="AutoShape 189">
                  <a:extLst>
                    <a:ext uri="{FF2B5EF4-FFF2-40B4-BE49-F238E27FC236}">
                      <a16:creationId xmlns:a16="http://schemas.microsoft.com/office/drawing/2014/main" id="{F8D7C3A2-6AB2-4B77-AB10-6A76421DC9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6" name="AutoShape 190">
                  <a:extLst>
                    <a:ext uri="{FF2B5EF4-FFF2-40B4-BE49-F238E27FC236}">
                      <a16:creationId xmlns:a16="http://schemas.microsoft.com/office/drawing/2014/main" id="{0E9EA4A2-1E41-41BA-9629-8BBF28DA38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0" name="Freeform 191">
                <a:extLst>
                  <a:ext uri="{FF2B5EF4-FFF2-40B4-BE49-F238E27FC236}">
                    <a16:creationId xmlns:a16="http://schemas.microsoft.com/office/drawing/2014/main" id="{75F1A9DA-37FF-4C59-8272-AD5DEDBE2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51" name="Group 192">
                <a:extLst>
                  <a:ext uri="{FF2B5EF4-FFF2-40B4-BE49-F238E27FC236}">
                    <a16:creationId xmlns:a16="http://schemas.microsoft.com/office/drawing/2014/main" id="{3C521A51-8D91-45DE-A20A-79FD2C4BFA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14763" name="AutoShape 193">
                  <a:extLst>
                    <a:ext uri="{FF2B5EF4-FFF2-40B4-BE49-F238E27FC236}">
                      <a16:creationId xmlns:a16="http://schemas.microsoft.com/office/drawing/2014/main" id="{B3F8E247-899B-48ED-BCDB-C16D4E3F0C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14764" name="AutoShape 194">
                  <a:extLst>
                    <a:ext uri="{FF2B5EF4-FFF2-40B4-BE49-F238E27FC236}">
                      <a16:creationId xmlns:a16="http://schemas.microsoft.com/office/drawing/2014/main" id="{E4C7F944-2561-42D1-9D19-C66F97066F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14752" name="Rectangle 195">
                <a:extLst>
                  <a:ext uri="{FF2B5EF4-FFF2-40B4-BE49-F238E27FC236}">
                    <a16:creationId xmlns:a16="http://schemas.microsoft.com/office/drawing/2014/main" id="{C755BBB4-95D9-4AE4-B6AD-777AE69F4F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3" name="Freeform 196">
                <a:extLst>
                  <a:ext uri="{FF2B5EF4-FFF2-40B4-BE49-F238E27FC236}">
                    <a16:creationId xmlns:a16="http://schemas.microsoft.com/office/drawing/2014/main" id="{401CD93B-B737-41A0-B45F-DBE5107CA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197">
                <a:extLst>
                  <a:ext uri="{FF2B5EF4-FFF2-40B4-BE49-F238E27FC236}">
                    <a16:creationId xmlns:a16="http://schemas.microsoft.com/office/drawing/2014/main" id="{0C89F883-BFA7-4E9D-85B2-945F46FA8D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Oval 198">
                <a:extLst>
                  <a:ext uri="{FF2B5EF4-FFF2-40B4-BE49-F238E27FC236}">
                    <a16:creationId xmlns:a16="http://schemas.microsoft.com/office/drawing/2014/main" id="{1C5B1C4A-E775-445D-BED7-A3E22CDCC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6" name="Freeform 199">
                <a:extLst>
                  <a:ext uri="{FF2B5EF4-FFF2-40B4-BE49-F238E27FC236}">
                    <a16:creationId xmlns:a16="http://schemas.microsoft.com/office/drawing/2014/main" id="{0F4EFF6B-39F2-46D3-8291-A2C5E22A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AutoShape 200">
                <a:extLst>
                  <a:ext uri="{FF2B5EF4-FFF2-40B4-BE49-F238E27FC236}">
                    <a16:creationId xmlns:a16="http://schemas.microsoft.com/office/drawing/2014/main" id="{C691CFA1-EB94-4394-9D8B-F1B5431E7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8" name="AutoShape 201">
                <a:extLst>
                  <a:ext uri="{FF2B5EF4-FFF2-40B4-BE49-F238E27FC236}">
                    <a16:creationId xmlns:a16="http://schemas.microsoft.com/office/drawing/2014/main" id="{055DCABE-E660-4A44-8E04-8969FEB382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59" name="Oval 202">
                <a:extLst>
                  <a:ext uri="{FF2B5EF4-FFF2-40B4-BE49-F238E27FC236}">
                    <a16:creationId xmlns:a16="http://schemas.microsoft.com/office/drawing/2014/main" id="{E42A113E-F329-49D0-B482-51E74A42B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0" name="Oval 203">
                <a:extLst>
                  <a:ext uri="{FF2B5EF4-FFF2-40B4-BE49-F238E27FC236}">
                    <a16:creationId xmlns:a16="http://schemas.microsoft.com/office/drawing/2014/main" id="{AD85077A-2EC8-4072-86D5-02D2D4F48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14761" name="Oval 204">
                <a:extLst>
                  <a:ext uri="{FF2B5EF4-FFF2-40B4-BE49-F238E27FC236}">
                    <a16:creationId xmlns:a16="http://schemas.microsoft.com/office/drawing/2014/main" id="{5AC270BC-FFBB-4EF8-BF6E-DC7D60ADA1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4762" name="Rectangle 205">
                <a:extLst>
                  <a:ext uri="{FF2B5EF4-FFF2-40B4-BE49-F238E27FC236}">
                    <a16:creationId xmlns:a16="http://schemas.microsoft.com/office/drawing/2014/main" id="{E0AF6621-909C-4BF0-907B-7F2BF9274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4709" name="Line 57">
              <a:extLst>
                <a:ext uri="{FF2B5EF4-FFF2-40B4-BE49-F238E27FC236}">
                  <a16:creationId xmlns:a16="http://schemas.microsoft.com/office/drawing/2014/main" id="{BA4C5C54-17DC-4855-BE46-9E6DE9EC67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10" name="Group 58">
              <a:extLst>
                <a:ext uri="{FF2B5EF4-FFF2-40B4-BE49-F238E27FC236}">
                  <a16:creationId xmlns:a16="http://schemas.microsoft.com/office/drawing/2014/main" id="{312B8D73-0D3D-4DBF-BE77-F375C9616B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114730" name="Line 60">
                <a:extLst>
                  <a:ext uri="{FF2B5EF4-FFF2-40B4-BE49-F238E27FC236}">
                    <a16:creationId xmlns:a16="http://schemas.microsoft.com/office/drawing/2014/main" id="{40FA42AA-C62C-458F-9ECD-60B9DE63AB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1" name="Line 61">
                <a:extLst>
                  <a:ext uri="{FF2B5EF4-FFF2-40B4-BE49-F238E27FC236}">
                    <a16:creationId xmlns:a16="http://schemas.microsoft.com/office/drawing/2014/main" id="{2A0D5663-01AE-46AC-9F78-51B0EF10ED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732" name="Rectangle 62">
                <a:extLst>
                  <a:ext uri="{FF2B5EF4-FFF2-40B4-BE49-F238E27FC236}">
                    <a16:creationId xmlns:a16="http://schemas.microsoft.com/office/drawing/2014/main" id="{A94A5B88-EC55-4614-92D6-617982FA8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/>
              </a:p>
            </p:txBody>
          </p:sp>
          <p:grpSp>
            <p:nvGrpSpPr>
              <p:cNvPr id="114733" name="Group 64">
                <a:extLst>
                  <a:ext uri="{FF2B5EF4-FFF2-40B4-BE49-F238E27FC236}">
                    <a16:creationId xmlns:a16="http://schemas.microsoft.com/office/drawing/2014/main" id="{4E8C29BA-6691-48E3-AF74-CBACD34937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114737" name="Line 66">
                  <a:extLst>
                    <a:ext uri="{FF2B5EF4-FFF2-40B4-BE49-F238E27FC236}">
                      <a16:creationId xmlns:a16="http://schemas.microsoft.com/office/drawing/2014/main" id="{A233F78F-7F8D-4C4C-A22E-F15FD5A1BB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8" name="Line 67">
                  <a:extLst>
                    <a:ext uri="{FF2B5EF4-FFF2-40B4-BE49-F238E27FC236}">
                      <a16:creationId xmlns:a16="http://schemas.microsoft.com/office/drawing/2014/main" id="{E01FE7FA-926B-4192-9766-B00BCD502EA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4734" name="Group 68">
                <a:extLst>
                  <a:ext uri="{FF2B5EF4-FFF2-40B4-BE49-F238E27FC236}">
                    <a16:creationId xmlns:a16="http://schemas.microsoft.com/office/drawing/2014/main" id="{E4175DCA-C951-4072-ADE0-BBD168C59F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114735" name="Line 69">
                  <a:extLst>
                    <a:ext uri="{FF2B5EF4-FFF2-40B4-BE49-F238E27FC236}">
                      <a16:creationId xmlns:a16="http://schemas.microsoft.com/office/drawing/2014/main" id="{B8D1AA86-D763-4DEA-BC0D-E398CF3E5B3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  <p:sp>
              <p:nvSpPr>
                <p:cNvPr id="114736" name="Line 71">
                  <a:extLst>
                    <a:ext uri="{FF2B5EF4-FFF2-40B4-BE49-F238E27FC236}">
                      <a16:creationId xmlns:a16="http://schemas.microsoft.com/office/drawing/2014/main" id="{2FDEF6AC-D5A3-44AB-BB5E-D295BBB92C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114711" name="AutoShape 90">
              <a:extLst>
                <a:ext uri="{FF2B5EF4-FFF2-40B4-BE49-F238E27FC236}">
                  <a16:creationId xmlns:a16="http://schemas.microsoft.com/office/drawing/2014/main" id="{E8140C9A-62AC-4EE6-A13D-E84BA46179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515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4712" name="Group 92">
              <a:extLst>
                <a:ext uri="{FF2B5EF4-FFF2-40B4-BE49-F238E27FC236}">
                  <a16:creationId xmlns:a16="http://schemas.microsoft.com/office/drawing/2014/main" id="{7EA4355F-7341-46A8-AB1A-42EA0D17E3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07"/>
              <a:ext cx="1347" cy="359"/>
              <a:chOff x="2249" y="3430"/>
              <a:chExt cx="1389" cy="256"/>
            </a:xfrm>
          </p:grpSpPr>
          <p:sp>
            <p:nvSpPr>
              <p:cNvPr id="256093" name="Oval 93">
                <a:extLst>
                  <a:ext uri="{FF2B5EF4-FFF2-40B4-BE49-F238E27FC236}">
                    <a16:creationId xmlns:a16="http://schemas.microsoft.com/office/drawing/2014/main" id="{A4540F80-4BD2-403F-923B-F3CD42D4A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94" name="Rectangle 94">
                <a:extLst>
                  <a:ext uri="{FF2B5EF4-FFF2-40B4-BE49-F238E27FC236}">
                    <a16:creationId xmlns:a16="http://schemas.microsoft.com/office/drawing/2014/main" id="{A14A7D9A-A0AF-4A57-8B28-043B47735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8" name="Oval 95">
                <a:extLst>
                  <a:ext uri="{FF2B5EF4-FFF2-40B4-BE49-F238E27FC236}">
                    <a16:creationId xmlns:a16="http://schemas.microsoft.com/office/drawing/2014/main" id="{CF2970D3-BE48-43EF-817B-4FBE0306FD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96" name="Rectangle 96">
                <a:extLst>
                  <a:ext uri="{FF2B5EF4-FFF2-40B4-BE49-F238E27FC236}">
                    <a16:creationId xmlns:a16="http://schemas.microsoft.com/office/drawing/2014/main" id="{11C39244-BC5E-4294-A135-E2AC78267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3" name="Text Box 97">
              <a:extLst>
                <a:ext uri="{FF2B5EF4-FFF2-40B4-BE49-F238E27FC236}">
                  <a16:creationId xmlns:a16="http://schemas.microsoft.com/office/drawing/2014/main" id="{CA2BEC29-FFD2-4A3D-AE29-7118AB868F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78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R</a:t>
              </a:r>
              <a:r>
                <a:rPr lang="en-US" altLang="en-US" sz="2800" baseline="-25000"/>
                <a:t>s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grpSp>
          <p:nvGrpSpPr>
            <p:cNvPr id="114714" name="Group 83">
              <a:extLst>
                <a:ext uri="{FF2B5EF4-FFF2-40B4-BE49-F238E27FC236}">
                  <a16:creationId xmlns:a16="http://schemas.microsoft.com/office/drawing/2014/main" id="{560ECF53-63C6-4EE6-BFB2-809AF94DA8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256084" name="Oval 84">
                <a:extLst>
                  <a:ext uri="{FF2B5EF4-FFF2-40B4-BE49-F238E27FC236}">
                    <a16:creationId xmlns:a16="http://schemas.microsoft.com/office/drawing/2014/main" id="{207E94B4-E31B-474F-94D8-9C27BC995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56085" name="Rectangle 85">
                <a:extLst>
                  <a:ext uri="{FF2B5EF4-FFF2-40B4-BE49-F238E27FC236}">
                    <a16:creationId xmlns:a16="http://schemas.microsoft.com/office/drawing/2014/main" id="{A0883E2A-0A7D-435E-814F-0E88DD311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14724" name="Oval 86">
                <a:extLst>
                  <a:ext uri="{FF2B5EF4-FFF2-40B4-BE49-F238E27FC236}">
                    <a16:creationId xmlns:a16="http://schemas.microsoft.com/office/drawing/2014/main" id="{CC5B325E-8102-4DC1-8A1B-5D3BBA32F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56087" name="Rectangle 87">
                <a:extLst>
                  <a:ext uri="{FF2B5EF4-FFF2-40B4-BE49-F238E27FC236}">
                    <a16:creationId xmlns:a16="http://schemas.microsoft.com/office/drawing/2014/main" id="{03A23B58-228B-48C8-B875-5289197F4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chemeClr val="bg1"/>
                  </a:gs>
                  <a:gs pos="50000">
                    <a:schemeClr val="folHlink"/>
                  </a:gs>
                  <a:gs pos="100000">
                    <a:schemeClr val="bg1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114715" name="Text Box 88">
              <a:extLst>
                <a:ext uri="{FF2B5EF4-FFF2-40B4-BE49-F238E27FC236}">
                  <a16:creationId xmlns:a16="http://schemas.microsoft.com/office/drawing/2014/main" id="{8D38CE40-3C7B-46A0-8AA5-E925FBEBD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80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/>
                <a:t>  R</a:t>
              </a:r>
              <a:r>
                <a:rPr lang="en-US" altLang="en-US" sz="2800" baseline="-25000"/>
                <a:t>c</a:t>
              </a:r>
              <a:r>
                <a:rPr lang="en-US" altLang="en-US" sz="2000" baseline="-25000"/>
                <a:t> </a:t>
              </a:r>
              <a:r>
                <a:rPr lang="en-US" altLang="en-US" sz="2000"/>
                <a:t>bits/sec</a:t>
              </a:r>
            </a:p>
          </p:txBody>
        </p:sp>
        <p:sp>
          <p:nvSpPr>
            <p:cNvPr id="114716" name="AutoShape 98">
              <a:extLst>
                <a:ext uri="{FF2B5EF4-FFF2-40B4-BE49-F238E27FC236}">
                  <a16:creationId xmlns:a16="http://schemas.microsoft.com/office/drawing/2014/main" id="{00B7F165-0EAD-491D-AF35-EF819E30C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4717" name="AutoShape 89">
              <a:extLst>
                <a:ext uri="{FF2B5EF4-FFF2-40B4-BE49-F238E27FC236}">
                  <a16:creationId xmlns:a16="http://schemas.microsoft.com/office/drawing/2014/main" id="{F3E20F1F-0CF3-427D-9ABF-D446F2E886BC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endParaRPr lang="en-US"/>
            </a:p>
          </p:txBody>
        </p:sp>
        <p:grpSp>
          <p:nvGrpSpPr>
            <p:cNvPr id="114718" name="Group 135">
              <a:extLst>
                <a:ext uri="{FF2B5EF4-FFF2-40B4-BE49-F238E27FC236}">
                  <a16:creationId xmlns:a16="http://schemas.microsoft.com/office/drawing/2014/main" id="{53DC3CCD-6E5C-4928-8EFF-6E3BDF4FBE4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225" y="2651"/>
              <a:ext cx="549" cy="558"/>
              <a:chOff x="-44" y="1473"/>
              <a:chExt cx="981" cy="1105"/>
            </a:xfrm>
          </p:grpSpPr>
          <p:pic>
            <p:nvPicPr>
              <p:cNvPr id="114720" name="Picture 136" descr="desktop_computer_stylized_medium">
                <a:extLst>
                  <a:ext uri="{FF2B5EF4-FFF2-40B4-BE49-F238E27FC236}">
                    <a16:creationId xmlns:a16="http://schemas.microsoft.com/office/drawing/2014/main" id="{0F34C6D6-D5C4-411A-9E57-71C39AA395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14721" name="Freeform 137">
                <a:extLst>
                  <a:ext uri="{FF2B5EF4-FFF2-40B4-BE49-F238E27FC236}">
                    <a16:creationId xmlns:a16="http://schemas.microsoft.com/office/drawing/2014/main" id="{230902F0-0AA8-4C65-9129-21FA3E2A272A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sp>
          <p:nvSpPr>
            <p:cNvPr id="114719" name="AutoShape 327">
              <a:extLst>
                <a:ext uri="{FF2B5EF4-FFF2-40B4-BE49-F238E27FC236}">
                  <a16:creationId xmlns:a16="http://schemas.microsoft.com/office/drawing/2014/main" id="{197FAC08-98CE-4963-9B21-5F2CA7AD52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sp>
        <p:nvSpPr>
          <p:cNvPr id="114707" name="Slide Number Placeholder 3">
            <a:extLst>
              <a:ext uri="{FF2B5EF4-FFF2-40B4-BE49-F238E27FC236}">
                <a16:creationId xmlns:a16="http://schemas.microsoft.com/office/drawing/2014/main" id="{A604F5DB-AD28-4532-BCFC-EC0EE6CBB21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A0E0723-8866-4194-B7AA-7D8FC96168BB}" type="slidenum">
              <a:rPr lang="en-US" altLang="en-US" sz="1200">
                <a:latin typeface="Tahoma" panose="020B0604030504040204" pitchFamily="34" charset="0"/>
              </a:rPr>
              <a:pPr/>
              <a:t>53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713" name="Picture 208" descr="underline_base">
            <a:extLst>
              <a:ext uri="{FF2B5EF4-FFF2-40B4-BE49-F238E27FC236}">
                <a16:creationId xmlns:a16="http://schemas.microsoft.com/office/drawing/2014/main" id="{E4EBC4A9-3BDD-4F5D-A07B-C20D4DB75AE6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850900"/>
            <a:ext cx="6351588" cy="158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5714" name="Footer Placeholder 2">
            <a:extLst>
              <a:ext uri="{FF2B5EF4-FFF2-40B4-BE49-F238E27FC236}">
                <a16:creationId xmlns:a16="http://schemas.microsoft.com/office/drawing/2014/main" id="{C235AFEE-C95C-41F1-8FA5-BAF76D3D2D6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15715" name="Rectangle 2">
            <a:extLst>
              <a:ext uri="{FF2B5EF4-FFF2-40B4-BE49-F238E27FC236}">
                <a16:creationId xmlns:a16="http://schemas.microsoft.com/office/drawing/2014/main" id="{63D915D1-76BD-4A39-AB98-6599CFA11FB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25413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 sz="4000"/>
              <a:t>Throughput: Internet scenario</a:t>
            </a:r>
          </a:p>
        </p:txBody>
      </p:sp>
      <p:sp>
        <p:nvSpPr>
          <p:cNvPr id="115716" name="Text Box 44">
            <a:extLst>
              <a:ext uri="{FF2B5EF4-FFF2-40B4-BE49-F238E27FC236}">
                <a16:creationId xmlns:a16="http://schemas.microsoft.com/office/drawing/2014/main" id="{75796A74-C8CB-476E-A275-A56C9B58A3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7550" y="5635625"/>
            <a:ext cx="446405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10 connections (fairly) share backbone bottleneck link </a:t>
            </a:r>
            <a:r>
              <a:rPr lang="en-US" altLang="en-US" sz="2000" i="1"/>
              <a:t>R</a:t>
            </a:r>
            <a:r>
              <a:rPr lang="en-US" altLang="en-US" sz="2000" baseline="-25000"/>
              <a:t> </a:t>
            </a:r>
            <a:r>
              <a:rPr lang="en-US" altLang="en-US" sz="2000"/>
              <a:t>bits/sec</a:t>
            </a:r>
          </a:p>
        </p:txBody>
      </p:sp>
      <p:sp>
        <p:nvSpPr>
          <p:cNvPr id="115717" name="Freeform 296">
            <a:extLst>
              <a:ext uri="{FF2B5EF4-FFF2-40B4-BE49-F238E27FC236}">
                <a16:creationId xmlns:a16="http://schemas.microsoft.com/office/drawing/2014/main" id="{8317B71C-2026-40C3-9D01-73F7F7B1CBE2}"/>
              </a:ext>
            </a:extLst>
          </p:cNvPr>
          <p:cNvSpPr>
            <a:spLocks/>
          </p:cNvSpPr>
          <p:nvPr/>
        </p:nvSpPr>
        <p:spPr bwMode="auto">
          <a:xfrm>
            <a:off x="4883150" y="2720975"/>
            <a:ext cx="3127375" cy="1498600"/>
          </a:xfrm>
          <a:custGeom>
            <a:avLst/>
            <a:gdLst>
              <a:gd name="T0" fmla="*/ 2147483647 w 1877"/>
              <a:gd name="T1" fmla="*/ 2147483647 h 917"/>
              <a:gd name="T2" fmla="*/ 2147483647 w 1877"/>
              <a:gd name="T3" fmla="*/ 2147483647 h 917"/>
              <a:gd name="T4" fmla="*/ 2147483647 w 1877"/>
              <a:gd name="T5" fmla="*/ 2147483647 h 917"/>
              <a:gd name="T6" fmla="*/ 2147483647 w 1877"/>
              <a:gd name="T7" fmla="*/ 2147483647 h 917"/>
              <a:gd name="T8" fmla="*/ 2147483647 w 1877"/>
              <a:gd name="T9" fmla="*/ 2147483647 h 917"/>
              <a:gd name="T10" fmla="*/ 2147483647 w 1877"/>
              <a:gd name="T11" fmla="*/ 2147483647 h 917"/>
              <a:gd name="T12" fmla="*/ 2147483647 w 1877"/>
              <a:gd name="T13" fmla="*/ 2147483647 h 917"/>
              <a:gd name="T14" fmla="*/ 2147483647 w 1877"/>
              <a:gd name="T15" fmla="*/ 2147483647 h 917"/>
              <a:gd name="T16" fmla="*/ 2147483647 w 1877"/>
              <a:gd name="T17" fmla="*/ 2147483647 h 917"/>
              <a:gd name="T18" fmla="*/ 2147483647 w 1877"/>
              <a:gd name="T19" fmla="*/ 2147483647 h 917"/>
              <a:gd name="T20" fmla="*/ 2147483647 w 1877"/>
              <a:gd name="T21" fmla="*/ 2147483647 h 917"/>
              <a:gd name="T22" fmla="*/ 2147483647 w 1877"/>
              <a:gd name="T23" fmla="*/ 2147483647 h 917"/>
              <a:gd name="T24" fmla="*/ 2147483647 w 1877"/>
              <a:gd name="T25" fmla="*/ 2147483647 h 917"/>
              <a:gd name="T26" fmla="*/ 2147483647 w 1877"/>
              <a:gd name="T27" fmla="*/ 2147483647 h 917"/>
              <a:gd name="T28" fmla="*/ 2147483647 w 1877"/>
              <a:gd name="T29" fmla="*/ 2147483647 h 917"/>
              <a:gd name="T30" fmla="*/ 2147483647 w 1877"/>
              <a:gd name="T31" fmla="*/ 2147483647 h 917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877"/>
              <a:gd name="T49" fmla="*/ 0 h 917"/>
              <a:gd name="T50" fmla="*/ 1877 w 1877"/>
              <a:gd name="T51" fmla="*/ 917 h 917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877" h="917">
                <a:moveTo>
                  <a:pt x="889" y="23"/>
                </a:moveTo>
                <a:cubicBezTo>
                  <a:pt x="804" y="39"/>
                  <a:pt x="771" y="98"/>
                  <a:pt x="692" y="109"/>
                </a:cubicBezTo>
                <a:cubicBezTo>
                  <a:pt x="613" y="120"/>
                  <a:pt x="511" y="81"/>
                  <a:pt x="415" y="91"/>
                </a:cubicBezTo>
                <a:cubicBezTo>
                  <a:pt x="319" y="101"/>
                  <a:pt x="174" y="126"/>
                  <a:pt x="112" y="170"/>
                </a:cubicBezTo>
                <a:cubicBezTo>
                  <a:pt x="51" y="214"/>
                  <a:pt x="66" y="294"/>
                  <a:pt x="50" y="353"/>
                </a:cubicBezTo>
                <a:cubicBezTo>
                  <a:pt x="34" y="412"/>
                  <a:pt x="0" y="479"/>
                  <a:pt x="14" y="528"/>
                </a:cubicBezTo>
                <a:cubicBezTo>
                  <a:pt x="29" y="577"/>
                  <a:pt x="57" y="608"/>
                  <a:pt x="139" y="650"/>
                </a:cubicBezTo>
                <a:cubicBezTo>
                  <a:pt x="221" y="692"/>
                  <a:pt x="372" y="742"/>
                  <a:pt x="505" y="781"/>
                </a:cubicBezTo>
                <a:cubicBezTo>
                  <a:pt x="638" y="820"/>
                  <a:pt x="789" y="866"/>
                  <a:pt x="933" y="886"/>
                </a:cubicBezTo>
                <a:cubicBezTo>
                  <a:pt x="1077" y="906"/>
                  <a:pt x="1246" y="917"/>
                  <a:pt x="1370" y="901"/>
                </a:cubicBezTo>
                <a:cubicBezTo>
                  <a:pt x="1494" y="885"/>
                  <a:pt x="1594" y="839"/>
                  <a:pt x="1676" y="793"/>
                </a:cubicBezTo>
                <a:cubicBezTo>
                  <a:pt x="1758" y="747"/>
                  <a:pt x="1843" y="720"/>
                  <a:pt x="1860" y="624"/>
                </a:cubicBezTo>
                <a:cubicBezTo>
                  <a:pt x="1877" y="528"/>
                  <a:pt x="1835" y="306"/>
                  <a:pt x="1776" y="219"/>
                </a:cubicBezTo>
                <a:cubicBezTo>
                  <a:pt x="1717" y="132"/>
                  <a:pt x="1599" y="134"/>
                  <a:pt x="1503" y="100"/>
                </a:cubicBezTo>
                <a:cubicBezTo>
                  <a:pt x="1407" y="66"/>
                  <a:pt x="1302" y="26"/>
                  <a:pt x="1200" y="13"/>
                </a:cubicBezTo>
                <a:cubicBezTo>
                  <a:pt x="1098" y="0"/>
                  <a:pt x="974" y="7"/>
                  <a:pt x="889" y="23"/>
                </a:cubicBezTo>
                <a:close/>
              </a:path>
            </a:pathLst>
          </a:custGeom>
          <a:solidFill>
            <a:srgbClr val="00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18" name="Text Box 35">
            <a:extLst>
              <a:ext uri="{FF2B5EF4-FFF2-40B4-BE49-F238E27FC236}">
                <a16:creationId xmlns:a16="http://schemas.microsoft.com/office/drawing/2014/main" id="{FF2F6515-E068-4484-B949-5D88DC2EA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46625" y="2344738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257064" name="Oval 40">
            <a:extLst>
              <a:ext uri="{FF2B5EF4-FFF2-40B4-BE49-F238E27FC236}">
                <a16:creationId xmlns:a16="http://schemas.microsoft.com/office/drawing/2014/main" id="{FAC8951D-2FD4-4051-AFC9-1D08C4834056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1144" y="3772694"/>
            <a:ext cx="50800" cy="525462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65" name="Rectangle 41">
            <a:extLst>
              <a:ext uri="{FF2B5EF4-FFF2-40B4-BE49-F238E27FC236}">
                <a16:creationId xmlns:a16="http://schemas.microsoft.com/office/drawing/2014/main" id="{ADCD720B-712D-4584-9ECF-BDCE351E7469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144419" y="3278982"/>
            <a:ext cx="984250" cy="52546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1" name="Oval 42">
            <a:extLst>
              <a:ext uri="{FF2B5EF4-FFF2-40B4-BE49-F238E27FC236}">
                <a16:creationId xmlns:a16="http://schemas.microsoft.com/office/drawing/2014/main" id="{0170CA75-F408-45D4-BEA1-0D2A358A1F6A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2794000"/>
            <a:ext cx="52387" cy="525463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67" name="Rectangle 43">
            <a:extLst>
              <a:ext uri="{FF2B5EF4-FFF2-40B4-BE49-F238E27FC236}">
                <a16:creationId xmlns:a16="http://schemas.microsoft.com/office/drawing/2014/main" id="{F28F8C35-A5CE-42A7-8C92-0921FDAD0607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6615113" y="3765550"/>
            <a:ext cx="31750" cy="5111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5" name="Oval 31">
            <a:extLst>
              <a:ext uri="{FF2B5EF4-FFF2-40B4-BE49-F238E27FC236}">
                <a16:creationId xmlns:a16="http://schemas.microsoft.com/office/drawing/2014/main" id="{EDD336D4-7DDD-42D9-AF68-BE13C6D1464B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21338" y="2668588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056" name="Rectangle 32">
            <a:extLst>
              <a:ext uri="{FF2B5EF4-FFF2-40B4-BE49-F238E27FC236}">
                <a16:creationId xmlns:a16="http://schemas.microsoft.com/office/drawing/2014/main" id="{DBED7B63-4CF9-4D78-8372-704A3DF9DBB0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56175" y="2465388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5" name="Oval 33">
            <a:extLst>
              <a:ext uri="{FF2B5EF4-FFF2-40B4-BE49-F238E27FC236}">
                <a16:creationId xmlns:a16="http://schemas.microsoft.com/office/drawing/2014/main" id="{433E6C66-4AD6-43AB-8087-64A90D2713DF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4991100" y="22653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058" name="Rectangle 34">
            <a:extLst>
              <a:ext uri="{FF2B5EF4-FFF2-40B4-BE49-F238E27FC236}">
                <a16:creationId xmlns:a16="http://schemas.microsoft.com/office/drawing/2014/main" id="{8433E967-698D-4A3E-9B0C-52177085ACF4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5618163" y="2665413"/>
            <a:ext cx="23812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27" name="Line 456">
            <a:extLst>
              <a:ext uri="{FF2B5EF4-FFF2-40B4-BE49-F238E27FC236}">
                <a16:creationId xmlns:a16="http://schemas.microsoft.com/office/drawing/2014/main" id="{86E23A94-1282-4D93-AF75-40CA0E66DB9E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4827588" y="2536825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493" name="Oval 469">
            <a:extLst>
              <a:ext uri="{FF2B5EF4-FFF2-40B4-BE49-F238E27FC236}">
                <a16:creationId xmlns:a16="http://schemas.microsoft.com/office/drawing/2014/main" id="{B999A0A9-9220-481B-B93B-CB547E4DF4B3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71763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494" name="Rectangle 470">
            <a:extLst>
              <a:ext uri="{FF2B5EF4-FFF2-40B4-BE49-F238E27FC236}">
                <a16:creationId xmlns:a16="http://schemas.microsoft.com/office/drawing/2014/main" id="{964620B7-1DE7-4A3E-B65F-72478A02F4FB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409407" y="2339181"/>
            <a:ext cx="915988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0" name="Oval 471">
            <a:extLst>
              <a:ext uri="{FF2B5EF4-FFF2-40B4-BE49-F238E27FC236}">
                <a16:creationId xmlns:a16="http://schemas.microsoft.com/office/drawing/2014/main" id="{73D5E4CE-857B-43B4-AA51-A3AA720B97ED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5561013" y="201295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496" name="Rectangle 472">
            <a:extLst>
              <a:ext uri="{FF2B5EF4-FFF2-40B4-BE49-F238E27FC236}">
                <a16:creationId xmlns:a16="http://schemas.microsoft.com/office/drawing/2014/main" id="{A8C40162-1470-483B-9A39-4A2970C362A9}"/>
              </a:ext>
            </a:extLst>
          </p:cNvPr>
          <p:cNvSpPr>
            <a:spLocks noChangeArrowheads="1"/>
          </p:cNvSpPr>
          <p:nvPr/>
        </p:nvSpPr>
        <p:spPr bwMode="auto">
          <a:xfrm rot="2768172">
            <a:off x="6130925" y="2663825"/>
            <a:ext cx="30163" cy="138113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2" name="Line 473">
            <a:extLst>
              <a:ext uri="{FF2B5EF4-FFF2-40B4-BE49-F238E27FC236}">
                <a16:creationId xmlns:a16="http://schemas.microsoft.com/office/drawing/2014/main" id="{C2EDFF0A-6E26-4446-83D4-59A217E033FF}"/>
              </a:ext>
            </a:extLst>
          </p:cNvPr>
          <p:cNvSpPr>
            <a:spLocks noChangeShapeType="1"/>
          </p:cNvSpPr>
          <p:nvPr/>
        </p:nvSpPr>
        <p:spPr bwMode="auto">
          <a:xfrm rot="2768172">
            <a:off x="5253037" y="2395538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0" name="Oval 476">
            <a:extLst>
              <a:ext uri="{FF2B5EF4-FFF2-40B4-BE49-F238E27FC236}">
                <a16:creationId xmlns:a16="http://schemas.microsoft.com/office/drawing/2014/main" id="{F08BCFD6-6620-48E1-B9AE-76692BDDAB87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84763" y="4521200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1" name="Rectangle 477">
            <a:extLst>
              <a:ext uri="{FF2B5EF4-FFF2-40B4-BE49-F238E27FC236}">
                <a16:creationId xmlns:a16="http://schemas.microsoft.com/office/drawing/2014/main" id="{D02FD1A6-EDB6-4056-B53A-1BB30F79E53C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057775" y="4318000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5" name="Oval 478">
            <a:extLst>
              <a:ext uri="{FF2B5EF4-FFF2-40B4-BE49-F238E27FC236}">
                <a16:creationId xmlns:a16="http://schemas.microsoft.com/office/drawing/2014/main" id="{C762D21D-A02E-4F0F-B04E-8B2567FEB802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716588" y="4117975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03" name="Rectangle 479">
            <a:extLst>
              <a:ext uri="{FF2B5EF4-FFF2-40B4-BE49-F238E27FC236}">
                <a16:creationId xmlns:a16="http://schemas.microsoft.com/office/drawing/2014/main" id="{0118262C-D5A6-4D58-AB88-AF569E098ABB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5100638" y="4518025"/>
            <a:ext cx="23812" cy="153988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37" name="Line 480">
            <a:extLst>
              <a:ext uri="{FF2B5EF4-FFF2-40B4-BE49-F238E27FC236}">
                <a16:creationId xmlns:a16="http://schemas.microsoft.com/office/drawing/2014/main" id="{61470AB7-7537-47D8-B41F-53BB35E6253D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4962525" y="4389438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07" name="Oval 483">
            <a:extLst>
              <a:ext uri="{FF2B5EF4-FFF2-40B4-BE49-F238E27FC236}">
                <a16:creationId xmlns:a16="http://schemas.microsoft.com/office/drawing/2014/main" id="{ADC54EF1-415A-429F-8274-1B9DD5AA0694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294188"/>
            <a:ext cx="47625" cy="142875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08" name="Rectangle 484">
            <a:extLst>
              <a:ext uri="{FF2B5EF4-FFF2-40B4-BE49-F238E27FC236}">
                <a16:creationId xmlns:a16="http://schemas.microsoft.com/office/drawing/2014/main" id="{1F22E192-BE70-4940-95CF-26BCB711F0CB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616575" y="4625975"/>
            <a:ext cx="917575" cy="142875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0" name="Oval 485">
            <a:extLst>
              <a:ext uri="{FF2B5EF4-FFF2-40B4-BE49-F238E27FC236}">
                <a16:creationId xmlns:a16="http://schemas.microsoft.com/office/drawing/2014/main" id="{CAAE5134-F4A4-45BF-AFEC-F4CA71FE79D2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5770563" y="4953000"/>
            <a:ext cx="47625" cy="142875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10" name="Rectangle 486">
            <a:extLst>
              <a:ext uri="{FF2B5EF4-FFF2-40B4-BE49-F238E27FC236}">
                <a16:creationId xmlns:a16="http://schemas.microsoft.com/office/drawing/2014/main" id="{9675A216-ADC5-4229-B318-690C9A832735}"/>
              </a:ext>
            </a:extLst>
          </p:cNvPr>
          <p:cNvSpPr>
            <a:spLocks noChangeArrowheads="1"/>
          </p:cNvSpPr>
          <p:nvPr/>
        </p:nvSpPr>
        <p:spPr bwMode="auto">
          <a:xfrm rot="18831828" flipV="1">
            <a:off x="6338888" y="4303713"/>
            <a:ext cx="30162" cy="138112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2" name="Line 487">
            <a:extLst>
              <a:ext uri="{FF2B5EF4-FFF2-40B4-BE49-F238E27FC236}">
                <a16:creationId xmlns:a16="http://schemas.microsoft.com/office/drawing/2014/main" id="{B76BCD18-6851-4894-BCAD-6AAE21E2A24A}"/>
              </a:ext>
            </a:extLst>
          </p:cNvPr>
          <p:cNvSpPr>
            <a:spLocks noChangeShapeType="1"/>
          </p:cNvSpPr>
          <p:nvPr/>
        </p:nvSpPr>
        <p:spPr bwMode="auto">
          <a:xfrm rot="18831828" flipV="1">
            <a:off x="5461000" y="4711701"/>
            <a:ext cx="11969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24" name="Oval 500">
            <a:extLst>
              <a:ext uri="{FF2B5EF4-FFF2-40B4-BE49-F238E27FC236}">
                <a16:creationId xmlns:a16="http://schemas.microsoft.com/office/drawing/2014/main" id="{923696DA-4A13-44D7-A7FE-A7F3382C0A21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91388" y="2640013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25" name="Rectangle 501">
            <a:extLst>
              <a:ext uri="{FF2B5EF4-FFF2-40B4-BE49-F238E27FC236}">
                <a16:creationId xmlns:a16="http://schemas.microsoft.com/office/drawing/2014/main" id="{4FFAF958-FADF-451F-8ABF-5ECB972E2B77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264400" y="2436813"/>
            <a:ext cx="730250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5" name="Oval 502">
            <a:extLst>
              <a:ext uri="{FF2B5EF4-FFF2-40B4-BE49-F238E27FC236}">
                <a16:creationId xmlns:a16="http://schemas.microsoft.com/office/drawing/2014/main" id="{649EB7BE-FE9C-496C-A2FB-4579D00278BF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923213" y="2236788"/>
            <a:ext cx="36512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27" name="Rectangle 503">
            <a:extLst>
              <a:ext uri="{FF2B5EF4-FFF2-40B4-BE49-F238E27FC236}">
                <a16:creationId xmlns:a16="http://schemas.microsoft.com/office/drawing/2014/main" id="{37B6C0AF-8596-475E-B409-86D63F23BF6E}"/>
              </a:ext>
            </a:extLst>
          </p:cNvPr>
          <p:cNvSpPr>
            <a:spLocks noChangeArrowheads="1"/>
          </p:cNvSpPr>
          <p:nvPr/>
        </p:nvSpPr>
        <p:spPr bwMode="auto">
          <a:xfrm rot="19807440" flipH="1">
            <a:off x="7307263" y="2636838"/>
            <a:ext cx="25400" cy="153987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47" name="Line 504">
            <a:extLst>
              <a:ext uri="{FF2B5EF4-FFF2-40B4-BE49-F238E27FC236}">
                <a16:creationId xmlns:a16="http://schemas.microsoft.com/office/drawing/2014/main" id="{CCB16D79-37C3-45B0-97E6-F368470C23B8}"/>
              </a:ext>
            </a:extLst>
          </p:cNvPr>
          <p:cNvSpPr>
            <a:spLocks noChangeShapeType="1"/>
          </p:cNvSpPr>
          <p:nvPr/>
        </p:nvSpPr>
        <p:spPr bwMode="auto">
          <a:xfrm rot="19807440" flipH="1">
            <a:off x="7169150" y="2508250"/>
            <a:ext cx="955675" cy="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57531" name="Oval 507">
            <a:extLst>
              <a:ext uri="{FF2B5EF4-FFF2-40B4-BE49-F238E27FC236}">
                <a16:creationId xmlns:a16="http://schemas.microsoft.com/office/drawing/2014/main" id="{B2AD0572-A575-4C56-A8A9-079ECBF751E2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8625" y="4600575"/>
            <a:ext cx="38100" cy="158750"/>
          </a:xfrm>
          <a:prstGeom prst="ellipse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57532" name="Rectangle 508">
            <a:extLst>
              <a:ext uri="{FF2B5EF4-FFF2-40B4-BE49-F238E27FC236}">
                <a16:creationId xmlns:a16="http://schemas.microsoft.com/office/drawing/2014/main" id="{8AF323F4-3519-4B77-9E34-78AEC5D38DE9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381875" y="4395788"/>
            <a:ext cx="731838" cy="15875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0" name="Oval 509">
            <a:extLst>
              <a:ext uri="{FF2B5EF4-FFF2-40B4-BE49-F238E27FC236}">
                <a16:creationId xmlns:a16="http://schemas.microsoft.com/office/drawing/2014/main" id="{A6D05361-02B2-4CCE-896F-C31475F8C68E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7416800" y="4195763"/>
            <a:ext cx="38100" cy="158750"/>
          </a:xfrm>
          <a:prstGeom prst="ellipse">
            <a:avLst/>
          </a:prstGeom>
          <a:solidFill>
            <a:srgbClr val="DDDDDD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257534" name="Rectangle 510">
            <a:extLst>
              <a:ext uri="{FF2B5EF4-FFF2-40B4-BE49-F238E27FC236}">
                <a16:creationId xmlns:a16="http://schemas.microsoft.com/office/drawing/2014/main" id="{8167B1EF-79C5-4241-9348-78BB84B5F801}"/>
              </a:ext>
            </a:extLst>
          </p:cNvPr>
          <p:cNvSpPr>
            <a:spLocks noChangeArrowheads="1"/>
          </p:cNvSpPr>
          <p:nvPr/>
        </p:nvSpPr>
        <p:spPr bwMode="auto">
          <a:xfrm rot="1792560">
            <a:off x="8043863" y="4597400"/>
            <a:ext cx="25400" cy="152400"/>
          </a:xfrm>
          <a:prstGeom prst="rect">
            <a:avLst/>
          </a:prstGeom>
          <a:gradFill rotWithShape="1">
            <a:gsLst>
              <a:gs pos="0">
                <a:schemeClr val="bg1"/>
              </a:gs>
              <a:gs pos="50000">
                <a:schemeClr val="folHlink"/>
              </a:gs>
              <a:gs pos="100000">
                <a:schemeClr val="bg1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 dirty="0">
              <a:latin typeface="Arial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115752" name="Line 511">
            <a:extLst>
              <a:ext uri="{FF2B5EF4-FFF2-40B4-BE49-F238E27FC236}">
                <a16:creationId xmlns:a16="http://schemas.microsoft.com/office/drawing/2014/main" id="{299C275A-9699-4CBB-AB01-BACF446D5792}"/>
              </a:ext>
            </a:extLst>
          </p:cNvPr>
          <p:cNvSpPr>
            <a:spLocks noChangeShapeType="1"/>
          </p:cNvSpPr>
          <p:nvPr/>
        </p:nvSpPr>
        <p:spPr bwMode="auto">
          <a:xfrm rot="1792560">
            <a:off x="7243763" y="4495800"/>
            <a:ext cx="1062037" cy="12700"/>
          </a:xfrm>
          <a:prstGeom prst="line">
            <a:avLst/>
          </a:prstGeom>
          <a:noFill/>
          <a:ln w="38100">
            <a:solidFill>
              <a:srgbClr val="FF33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3" name="Text Box 513">
            <a:extLst>
              <a:ext uri="{FF2B5EF4-FFF2-40B4-BE49-F238E27FC236}">
                <a16:creationId xmlns:a16="http://schemas.microsoft.com/office/drawing/2014/main" id="{C31C4383-FC3E-4DE1-A1E3-CF87E3AFEB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16588" y="1903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4" name="Text Box 514">
            <a:extLst>
              <a:ext uri="{FF2B5EF4-FFF2-40B4-BE49-F238E27FC236}">
                <a16:creationId xmlns:a16="http://schemas.microsoft.com/office/drawing/2014/main" id="{B5014D57-6E16-4C3C-9DFC-D8D3A2B281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3800" y="2411413"/>
            <a:ext cx="6762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s</a:t>
            </a:r>
            <a:endParaRPr lang="en-US" altLang="en-US" sz="2000"/>
          </a:p>
        </p:txBody>
      </p:sp>
      <p:sp>
        <p:nvSpPr>
          <p:cNvPr id="115755" name="Freeform 515">
            <a:extLst>
              <a:ext uri="{FF2B5EF4-FFF2-40B4-BE49-F238E27FC236}">
                <a16:creationId xmlns:a16="http://schemas.microsoft.com/office/drawing/2014/main" id="{F15D8CA4-81D9-4C49-AD07-C3B0711DA3DB}"/>
              </a:ext>
            </a:extLst>
          </p:cNvPr>
          <p:cNvSpPr>
            <a:spLocks/>
          </p:cNvSpPr>
          <p:nvPr/>
        </p:nvSpPr>
        <p:spPr bwMode="auto">
          <a:xfrm>
            <a:off x="5710238" y="2771775"/>
            <a:ext cx="800100" cy="1381125"/>
          </a:xfrm>
          <a:custGeom>
            <a:avLst/>
            <a:gdLst>
              <a:gd name="T0" fmla="*/ 0 w 504"/>
              <a:gd name="T1" fmla="*/ 0 h 870"/>
              <a:gd name="T2" fmla="*/ 2147483647 w 504"/>
              <a:gd name="T3" fmla="*/ 2147483647 h 870"/>
              <a:gd name="T4" fmla="*/ 2147483647 w 504"/>
              <a:gd name="T5" fmla="*/ 2147483647 h 870"/>
              <a:gd name="T6" fmla="*/ 2147483647 w 504"/>
              <a:gd name="T7" fmla="*/ 2147483647 h 870"/>
              <a:gd name="T8" fmla="*/ 2147483647 w 504"/>
              <a:gd name="T9" fmla="*/ 2147483647 h 870"/>
              <a:gd name="T10" fmla="*/ 2147483647 w 504"/>
              <a:gd name="T11" fmla="*/ 2147483647 h 870"/>
              <a:gd name="T12" fmla="*/ 2147483647 w 504"/>
              <a:gd name="T13" fmla="*/ 2147483647 h 870"/>
              <a:gd name="T14" fmla="*/ 2147483647 w 504"/>
              <a:gd name="T15" fmla="*/ 2147483647 h 870"/>
              <a:gd name="T16" fmla="*/ 2147483647 w 504"/>
              <a:gd name="T17" fmla="*/ 2147483647 h 870"/>
              <a:gd name="T18" fmla="*/ 2147483647 w 504"/>
              <a:gd name="T19" fmla="*/ 2147483647 h 87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504"/>
              <a:gd name="T31" fmla="*/ 0 h 870"/>
              <a:gd name="T32" fmla="*/ 504 w 504"/>
              <a:gd name="T33" fmla="*/ 870 h 87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504" h="870">
                <a:moveTo>
                  <a:pt x="0" y="0"/>
                </a:moveTo>
                <a:cubicBezTo>
                  <a:pt x="21" y="11"/>
                  <a:pt x="79" y="44"/>
                  <a:pt x="129" y="63"/>
                </a:cubicBezTo>
                <a:cubicBezTo>
                  <a:pt x="179" y="82"/>
                  <a:pt x="255" y="102"/>
                  <a:pt x="299" y="112"/>
                </a:cubicBezTo>
                <a:cubicBezTo>
                  <a:pt x="343" y="122"/>
                  <a:pt x="362" y="116"/>
                  <a:pt x="392" y="121"/>
                </a:cubicBezTo>
                <a:cubicBezTo>
                  <a:pt x="417" y="124"/>
                  <a:pt x="469" y="100"/>
                  <a:pt x="479" y="145"/>
                </a:cubicBezTo>
                <a:cubicBezTo>
                  <a:pt x="490" y="191"/>
                  <a:pt x="504" y="700"/>
                  <a:pt x="490" y="772"/>
                </a:cubicBezTo>
                <a:cubicBezTo>
                  <a:pt x="477" y="845"/>
                  <a:pt x="447" y="842"/>
                  <a:pt x="406" y="839"/>
                </a:cubicBezTo>
                <a:cubicBezTo>
                  <a:pt x="365" y="836"/>
                  <a:pt x="323" y="835"/>
                  <a:pt x="286" y="833"/>
                </a:cubicBezTo>
                <a:cubicBezTo>
                  <a:pt x="250" y="831"/>
                  <a:pt x="226" y="822"/>
                  <a:pt x="192" y="828"/>
                </a:cubicBezTo>
                <a:cubicBezTo>
                  <a:pt x="158" y="834"/>
                  <a:pt x="107" y="861"/>
                  <a:pt x="84" y="870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6" name="Text Box 516">
            <a:extLst>
              <a:ext uri="{FF2B5EF4-FFF2-40B4-BE49-F238E27FC236}">
                <a16:creationId xmlns:a16="http://schemas.microsoft.com/office/drawing/2014/main" id="{8F231F18-D1DC-4CEF-9F7A-306696D2AB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24400" y="39608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57" name="Freeform 517">
            <a:extLst>
              <a:ext uri="{FF2B5EF4-FFF2-40B4-BE49-F238E27FC236}">
                <a16:creationId xmlns:a16="http://schemas.microsoft.com/office/drawing/2014/main" id="{1A1DB03D-8288-464B-8428-6C1AFDACF9CE}"/>
              </a:ext>
            </a:extLst>
          </p:cNvPr>
          <p:cNvSpPr>
            <a:spLocks/>
          </p:cNvSpPr>
          <p:nvPr/>
        </p:nvSpPr>
        <p:spPr bwMode="auto">
          <a:xfrm>
            <a:off x="6173788" y="2749550"/>
            <a:ext cx="431800" cy="1570038"/>
          </a:xfrm>
          <a:custGeom>
            <a:avLst/>
            <a:gdLst>
              <a:gd name="T0" fmla="*/ 0 w 272"/>
              <a:gd name="T1" fmla="*/ 0 h 989"/>
              <a:gd name="T2" fmla="*/ 2147483647 w 272"/>
              <a:gd name="T3" fmla="*/ 2147483647 h 989"/>
              <a:gd name="T4" fmla="*/ 2147483647 w 272"/>
              <a:gd name="T5" fmla="*/ 2147483647 h 989"/>
              <a:gd name="T6" fmla="*/ 2147483647 w 272"/>
              <a:gd name="T7" fmla="*/ 2147483647 h 989"/>
              <a:gd name="T8" fmla="*/ 2147483647 w 272"/>
              <a:gd name="T9" fmla="*/ 2147483647 h 989"/>
              <a:gd name="T10" fmla="*/ 2147483647 w 272"/>
              <a:gd name="T11" fmla="*/ 2147483647 h 989"/>
              <a:gd name="T12" fmla="*/ 2147483647 w 272"/>
              <a:gd name="T13" fmla="*/ 2147483647 h 989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272"/>
              <a:gd name="T22" fmla="*/ 0 h 989"/>
              <a:gd name="T23" fmla="*/ 272 w 272"/>
              <a:gd name="T24" fmla="*/ 989 h 989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272" h="989">
                <a:moveTo>
                  <a:pt x="0" y="0"/>
                </a:moveTo>
                <a:cubicBezTo>
                  <a:pt x="15" y="13"/>
                  <a:pt x="49" y="56"/>
                  <a:pt x="92" y="80"/>
                </a:cubicBezTo>
                <a:cubicBezTo>
                  <a:pt x="231" y="84"/>
                  <a:pt x="204" y="89"/>
                  <a:pt x="257" y="147"/>
                </a:cubicBezTo>
                <a:cubicBezTo>
                  <a:pt x="270" y="295"/>
                  <a:pt x="272" y="652"/>
                  <a:pt x="268" y="774"/>
                </a:cubicBezTo>
                <a:cubicBezTo>
                  <a:pt x="268" y="895"/>
                  <a:pt x="261" y="853"/>
                  <a:pt x="257" y="875"/>
                </a:cubicBezTo>
                <a:cubicBezTo>
                  <a:pt x="251" y="894"/>
                  <a:pt x="257" y="889"/>
                  <a:pt x="242" y="908"/>
                </a:cubicBezTo>
                <a:cubicBezTo>
                  <a:pt x="227" y="927"/>
                  <a:pt x="183" y="972"/>
                  <a:pt x="167" y="98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8" name="Freeform 518">
            <a:extLst>
              <a:ext uri="{FF2B5EF4-FFF2-40B4-BE49-F238E27FC236}">
                <a16:creationId xmlns:a16="http://schemas.microsoft.com/office/drawing/2014/main" id="{ED9AA3C5-CD3E-4675-A01E-5A4FD68C5A05}"/>
              </a:ext>
            </a:extLst>
          </p:cNvPr>
          <p:cNvSpPr>
            <a:spLocks/>
          </p:cNvSpPr>
          <p:nvPr/>
        </p:nvSpPr>
        <p:spPr bwMode="auto">
          <a:xfrm>
            <a:off x="6757988" y="2733675"/>
            <a:ext cx="638175" cy="1538288"/>
          </a:xfrm>
          <a:custGeom>
            <a:avLst/>
            <a:gdLst>
              <a:gd name="T0" fmla="*/ 2147483647 w 402"/>
              <a:gd name="T1" fmla="*/ 0 h 969"/>
              <a:gd name="T2" fmla="*/ 2147483647 w 402"/>
              <a:gd name="T3" fmla="*/ 2147483647 h 969"/>
              <a:gd name="T4" fmla="*/ 2147483647 w 402"/>
              <a:gd name="T5" fmla="*/ 2147483647 h 969"/>
              <a:gd name="T6" fmla="*/ 2147483647 w 402"/>
              <a:gd name="T7" fmla="*/ 2147483647 h 969"/>
              <a:gd name="T8" fmla="*/ 2147483647 w 402"/>
              <a:gd name="T9" fmla="*/ 2147483647 h 969"/>
              <a:gd name="T10" fmla="*/ 2147483647 w 402"/>
              <a:gd name="T11" fmla="*/ 2147483647 h 969"/>
              <a:gd name="T12" fmla="*/ 2147483647 w 402"/>
              <a:gd name="T13" fmla="*/ 2147483647 h 969"/>
              <a:gd name="T14" fmla="*/ 2147483647 w 402"/>
              <a:gd name="T15" fmla="*/ 2147483647 h 969"/>
              <a:gd name="T16" fmla="*/ 2147483647 w 402"/>
              <a:gd name="T17" fmla="*/ 2147483647 h 969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02"/>
              <a:gd name="T28" fmla="*/ 0 h 969"/>
              <a:gd name="T29" fmla="*/ 402 w 402"/>
              <a:gd name="T30" fmla="*/ 969 h 969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02" h="969">
                <a:moveTo>
                  <a:pt x="306" y="0"/>
                </a:moveTo>
                <a:cubicBezTo>
                  <a:pt x="295" y="5"/>
                  <a:pt x="262" y="24"/>
                  <a:pt x="240" y="36"/>
                </a:cubicBezTo>
                <a:cubicBezTo>
                  <a:pt x="218" y="48"/>
                  <a:pt x="199" y="58"/>
                  <a:pt x="174" y="72"/>
                </a:cubicBezTo>
                <a:cubicBezTo>
                  <a:pt x="149" y="86"/>
                  <a:pt x="115" y="101"/>
                  <a:pt x="90" y="119"/>
                </a:cubicBezTo>
                <a:cubicBezTo>
                  <a:pt x="64" y="136"/>
                  <a:pt x="72" y="127"/>
                  <a:pt x="25" y="178"/>
                </a:cubicBezTo>
                <a:cubicBezTo>
                  <a:pt x="14" y="223"/>
                  <a:pt x="0" y="732"/>
                  <a:pt x="14" y="804"/>
                </a:cubicBezTo>
                <a:cubicBezTo>
                  <a:pt x="27" y="877"/>
                  <a:pt x="53" y="854"/>
                  <a:pt x="98" y="871"/>
                </a:cubicBezTo>
                <a:cubicBezTo>
                  <a:pt x="144" y="888"/>
                  <a:pt x="209" y="884"/>
                  <a:pt x="261" y="900"/>
                </a:cubicBezTo>
                <a:cubicBezTo>
                  <a:pt x="312" y="916"/>
                  <a:pt x="373" y="955"/>
                  <a:pt x="402" y="969"/>
                </a:cubicBezTo>
              </a:path>
            </a:pathLst>
          </a:custGeom>
          <a:noFill/>
          <a:ln w="38100">
            <a:solidFill>
              <a:srgbClr val="FF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5759" name="Text Box 519">
            <a:extLst>
              <a:ext uri="{FF2B5EF4-FFF2-40B4-BE49-F238E27FC236}">
                <a16:creationId xmlns:a16="http://schemas.microsoft.com/office/drawing/2014/main" id="{5362DEFB-63B1-4E32-87E9-75ED92C4C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83288" y="4498975"/>
            <a:ext cx="6762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0" name="Text Box 520">
            <a:extLst>
              <a:ext uri="{FF2B5EF4-FFF2-40B4-BE49-F238E27FC236}">
                <a16:creationId xmlns:a16="http://schemas.microsoft.com/office/drawing/2014/main" id="{1452232B-1546-4206-9110-D1276DC3A4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0800" y="3986213"/>
            <a:ext cx="6746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  <a:r>
              <a:rPr lang="en-US" altLang="en-US" sz="2800" baseline="-25000"/>
              <a:t>c</a:t>
            </a:r>
            <a:endParaRPr lang="en-US" altLang="en-US" sz="2000"/>
          </a:p>
        </p:txBody>
      </p:sp>
      <p:sp>
        <p:nvSpPr>
          <p:cNvPr id="115761" name="Text Box 521">
            <a:extLst>
              <a:ext uri="{FF2B5EF4-FFF2-40B4-BE49-F238E27FC236}">
                <a16:creationId xmlns:a16="http://schemas.microsoft.com/office/drawing/2014/main" id="{872C22C8-06AD-45CC-99AD-F1A5D29D1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99250" y="3357563"/>
            <a:ext cx="6762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 sz="2000"/>
              <a:t>R</a:t>
            </a:r>
          </a:p>
        </p:txBody>
      </p:sp>
      <p:sp>
        <p:nvSpPr>
          <p:cNvPr id="115762" name="Rectangle 523">
            <a:extLst>
              <a:ext uri="{FF2B5EF4-FFF2-40B4-BE49-F238E27FC236}">
                <a16:creationId xmlns:a16="http://schemas.microsoft.com/office/drawing/2014/main" id="{51A9FAF1-42E6-4D7B-BEED-7EFEC224F64C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79425" y="1593850"/>
            <a:ext cx="3597275" cy="4114800"/>
          </a:xfrm>
        </p:spPr>
        <p:txBody>
          <a:bodyPr/>
          <a:lstStyle/>
          <a:p>
            <a:pPr eaLnBrk="1" hangingPunct="1"/>
            <a:r>
              <a:rPr lang="en-US" altLang="en-US"/>
              <a:t>per-connection end-end throughput: </a:t>
            </a:r>
            <a:r>
              <a:rPr lang="en-US" altLang="en-US" i="1"/>
              <a:t>min(R</a:t>
            </a:r>
            <a:r>
              <a:rPr lang="en-US" altLang="en-US" i="1" baseline="-25000"/>
              <a:t>c</a:t>
            </a:r>
            <a:r>
              <a:rPr lang="en-US" altLang="en-US" i="1"/>
              <a:t>,R</a:t>
            </a:r>
            <a:r>
              <a:rPr lang="en-US" altLang="en-US" i="1" baseline="-25000"/>
              <a:t>s</a:t>
            </a:r>
            <a:r>
              <a:rPr lang="en-US" altLang="en-US" i="1"/>
              <a:t>,R/10)</a:t>
            </a:r>
          </a:p>
          <a:p>
            <a:pPr eaLnBrk="1" hangingPunct="1"/>
            <a:r>
              <a:rPr lang="en-US" altLang="en-US"/>
              <a:t>in practice: </a:t>
            </a:r>
            <a:r>
              <a:rPr lang="en-US" altLang="en-US" i="1"/>
              <a:t>R</a:t>
            </a:r>
            <a:r>
              <a:rPr lang="en-US" altLang="en-US" i="1" baseline="-25000"/>
              <a:t>c</a:t>
            </a:r>
            <a:r>
              <a:rPr lang="en-US" altLang="en-US"/>
              <a:t> or </a:t>
            </a:r>
            <a:r>
              <a:rPr lang="en-US" altLang="en-US" i="1"/>
              <a:t>R</a:t>
            </a:r>
            <a:r>
              <a:rPr lang="en-US" altLang="en-US" i="1" baseline="-25000"/>
              <a:t>s</a:t>
            </a:r>
            <a:r>
              <a:rPr lang="en-US" altLang="en-US"/>
              <a:t> is often bottleneck</a:t>
            </a:r>
          </a:p>
        </p:txBody>
      </p:sp>
      <p:grpSp>
        <p:nvGrpSpPr>
          <p:cNvPr id="115763" name="Group 81">
            <a:extLst>
              <a:ext uri="{FF2B5EF4-FFF2-40B4-BE49-F238E27FC236}">
                <a16:creationId xmlns:a16="http://schemas.microsoft.com/office/drawing/2014/main" id="{D236BC22-E0F8-4298-A506-53D81D2B3059}"/>
              </a:ext>
            </a:extLst>
          </p:cNvPr>
          <p:cNvGrpSpPr>
            <a:grpSpLocks/>
          </p:cNvGrpSpPr>
          <p:nvPr/>
        </p:nvGrpSpPr>
        <p:grpSpPr bwMode="auto">
          <a:xfrm>
            <a:off x="4576763" y="1784350"/>
            <a:ext cx="352425" cy="660400"/>
            <a:chOff x="4140" y="429"/>
            <a:chExt cx="1425" cy="2396"/>
          </a:xfrm>
        </p:grpSpPr>
        <p:sp>
          <p:nvSpPr>
            <p:cNvPr id="115841" name="Freeform 82">
              <a:extLst>
                <a:ext uri="{FF2B5EF4-FFF2-40B4-BE49-F238E27FC236}">
                  <a16:creationId xmlns:a16="http://schemas.microsoft.com/office/drawing/2014/main" id="{88735C50-CF43-443C-91A1-187DA1CEF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2" name="Rectangle 83">
              <a:extLst>
                <a:ext uri="{FF2B5EF4-FFF2-40B4-BE49-F238E27FC236}">
                  <a16:creationId xmlns:a16="http://schemas.microsoft.com/office/drawing/2014/main" id="{404E7A97-958B-44E2-BE5D-2C38F6803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43" name="Freeform 84">
              <a:extLst>
                <a:ext uri="{FF2B5EF4-FFF2-40B4-BE49-F238E27FC236}">
                  <a16:creationId xmlns:a16="http://schemas.microsoft.com/office/drawing/2014/main" id="{EA5874E6-AFD8-450C-A4DF-A36EAEB61F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4" name="Freeform 85">
              <a:extLst>
                <a:ext uri="{FF2B5EF4-FFF2-40B4-BE49-F238E27FC236}">
                  <a16:creationId xmlns:a16="http://schemas.microsoft.com/office/drawing/2014/main" id="{2EBDF64F-CA98-443F-93D0-E04D4C55DB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45" name="Rectangle 86">
              <a:extLst>
                <a:ext uri="{FF2B5EF4-FFF2-40B4-BE49-F238E27FC236}">
                  <a16:creationId xmlns:a16="http://schemas.microsoft.com/office/drawing/2014/main" id="{CA2469E0-DE08-4EF1-931C-3C73A1066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6" name="Group 87">
              <a:extLst>
                <a:ext uri="{FF2B5EF4-FFF2-40B4-BE49-F238E27FC236}">
                  <a16:creationId xmlns:a16="http://schemas.microsoft.com/office/drawing/2014/main" id="{2DA8A48B-91D8-44B0-B70E-E81B43C52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71" name="AutoShape 88">
                <a:extLst>
                  <a:ext uri="{FF2B5EF4-FFF2-40B4-BE49-F238E27FC236}">
                    <a16:creationId xmlns:a16="http://schemas.microsoft.com/office/drawing/2014/main" id="{90B3126C-B33A-46D8-B106-257017F74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2" name="AutoShape 89">
                <a:extLst>
                  <a:ext uri="{FF2B5EF4-FFF2-40B4-BE49-F238E27FC236}">
                    <a16:creationId xmlns:a16="http://schemas.microsoft.com/office/drawing/2014/main" id="{CBE96DC6-DFA5-4F5D-B598-6967E32805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7" name="Rectangle 90">
              <a:extLst>
                <a:ext uri="{FF2B5EF4-FFF2-40B4-BE49-F238E27FC236}">
                  <a16:creationId xmlns:a16="http://schemas.microsoft.com/office/drawing/2014/main" id="{64C38CC0-2698-4991-BD1C-E4A96F21D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48" name="Group 91">
              <a:extLst>
                <a:ext uri="{FF2B5EF4-FFF2-40B4-BE49-F238E27FC236}">
                  <a16:creationId xmlns:a16="http://schemas.microsoft.com/office/drawing/2014/main" id="{30422E9B-2B81-42E0-9E6F-3B33710F47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69" name="AutoShape 92">
                <a:extLst>
                  <a:ext uri="{FF2B5EF4-FFF2-40B4-BE49-F238E27FC236}">
                    <a16:creationId xmlns:a16="http://schemas.microsoft.com/office/drawing/2014/main" id="{EA20293F-7742-4AB3-AB20-9911ABC0E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70" name="AutoShape 93">
                <a:extLst>
                  <a:ext uri="{FF2B5EF4-FFF2-40B4-BE49-F238E27FC236}">
                    <a16:creationId xmlns:a16="http://schemas.microsoft.com/office/drawing/2014/main" id="{2770A24E-01CA-4B22-AEF2-F94BA70B2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49" name="Rectangle 94">
              <a:extLst>
                <a:ext uri="{FF2B5EF4-FFF2-40B4-BE49-F238E27FC236}">
                  <a16:creationId xmlns:a16="http://schemas.microsoft.com/office/drawing/2014/main" id="{4DF31042-DD44-4195-974C-CA5865676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0" name="Rectangle 95">
              <a:extLst>
                <a:ext uri="{FF2B5EF4-FFF2-40B4-BE49-F238E27FC236}">
                  <a16:creationId xmlns:a16="http://schemas.microsoft.com/office/drawing/2014/main" id="{403A4D50-8BA3-451A-8578-AB4887597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51" name="Group 96">
              <a:extLst>
                <a:ext uri="{FF2B5EF4-FFF2-40B4-BE49-F238E27FC236}">
                  <a16:creationId xmlns:a16="http://schemas.microsoft.com/office/drawing/2014/main" id="{2AB1D58D-E6DF-4BC3-9287-83FAA5FFCA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67" name="AutoShape 97">
                <a:extLst>
                  <a:ext uri="{FF2B5EF4-FFF2-40B4-BE49-F238E27FC236}">
                    <a16:creationId xmlns:a16="http://schemas.microsoft.com/office/drawing/2014/main" id="{C287C78B-1281-473B-AB8E-4613F45C48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8" name="AutoShape 98">
                <a:extLst>
                  <a:ext uri="{FF2B5EF4-FFF2-40B4-BE49-F238E27FC236}">
                    <a16:creationId xmlns:a16="http://schemas.microsoft.com/office/drawing/2014/main" id="{6E0AE33E-36B5-475E-B576-DE014B36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2" name="Freeform 99">
              <a:extLst>
                <a:ext uri="{FF2B5EF4-FFF2-40B4-BE49-F238E27FC236}">
                  <a16:creationId xmlns:a16="http://schemas.microsoft.com/office/drawing/2014/main" id="{F640C84C-77C0-4DC7-B5DB-B4BF7AC4C3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53" name="Group 100">
              <a:extLst>
                <a:ext uri="{FF2B5EF4-FFF2-40B4-BE49-F238E27FC236}">
                  <a16:creationId xmlns:a16="http://schemas.microsoft.com/office/drawing/2014/main" id="{FA869385-F812-4920-9C2E-5736F8AA71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65" name="AutoShape 101">
                <a:extLst>
                  <a:ext uri="{FF2B5EF4-FFF2-40B4-BE49-F238E27FC236}">
                    <a16:creationId xmlns:a16="http://schemas.microsoft.com/office/drawing/2014/main" id="{4A2AB71A-B2B8-4DEF-9D72-F23E6949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66" name="AutoShape 102">
                <a:extLst>
                  <a:ext uri="{FF2B5EF4-FFF2-40B4-BE49-F238E27FC236}">
                    <a16:creationId xmlns:a16="http://schemas.microsoft.com/office/drawing/2014/main" id="{133E9760-8C8E-492F-BD75-98110BF8E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54" name="Rectangle 103">
              <a:extLst>
                <a:ext uri="{FF2B5EF4-FFF2-40B4-BE49-F238E27FC236}">
                  <a16:creationId xmlns:a16="http://schemas.microsoft.com/office/drawing/2014/main" id="{B2005AEA-7D43-4157-A242-0E3F114AA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5" name="Freeform 104">
              <a:extLst>
                <a:ext uri="{FF2B5EF4-FFF2-40B4-BE49-F238E27FC236}">
                  <a16:creationId xmlns:a16="http://schemas.microsoft.com/office/drawing/2014/main" id="{47DB1D3A-9E1D-447B-88CB-123F67319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6" name="Freeform 105">
              <a:extLst>
                <a:ext uri="{FF2B5EF4-FFF2-40B4-BE49-F238E27FC236}">
                  <a16:creationId xmlns:a16="http://schemas.microsoft.com/office/drawing/2014/main" id="{97BB3C70-16F4-4EC2-8768-38A073A97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7" name="Oval 106">
              <a:extLst>
                <a:ext uri="{FF2B5EF4-FFF2-40B4-BE49-F238E27FC236}">
                  <a16:creationId xmlns:a16="http://schemas.microsoft.com/office/drawing/2014/main" id="{8D02D516-5682-4FFC-93C5-237E6F243B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58" name="Freeform 107">
              <a:extLst>
                <a:ext uri="{FF2B5EF4-FFF2-40B4-BE49-F238E27FC236}">
                  <a16:creationId xmlns:a16="http://schemas.microsoft.com/office/drawing/2014/main" id="{A002A0B3-7E44-4460-A03B-9482336D10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59" name="AutoShape 108">
              <a:extLst>
                <a:ext uri="{FF2B5EF4-FFF2-40B4-BE49-F238E27FC236}">
                  <a16:creationId xmlns:a16="http://schemas.microsoft.com/office/drawing/2014/main" id="{83978EBF-AD9F-48BC-B0C8-DD0BDED376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0" name="AutoShape 109">
              <a:extLst>
                <a:ext uri="{FF2B5EF4-FFF2-40B4-BE49-F238E27FC236}">
                  <a16:creationId xmlns:a16="http://schemas.microsoft.com/office/drawing/2014/main" id="{E3B09516-EDA9-4211-BACF-FD7E1371F8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1" name="Oval 110">
              <a:extLst>
                <a:ext uri="{FF2B5EF4-FFF2-40B4-BE49-F238E27FC236}">
                  <a16:creationId xmlns:a16="http://schemas.microsoft.com/office/drawing/2014/main" id="{ADC170C8-6C6D-4C79-828D-7F109351F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2" name="Oval 111">
              <a:extLst>
                <a:ext uri="{FF2B5EF4-FFF2-40B4-BE49-F238E27FC236}">
                  <a16:creationId xmlns:a16="http://schemas.microsoft.com/office/drawing/2014/main" id="{28E560F1-6518-49CA-8839-EE9B1DEA24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63" name="Oval 112">
              <a:extLst>
                <a:ext uri="{FF2B5EF4-FFF2-40B4-BE49-F238E27FC236}">
                  <a16:creationId xmlns:a16="http://schemas.microsoft.com/office/drawing/2014/main" id="{AB1EA2FF-CA24-4D57-9FF4-4D4E6AAB3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64" name="Rectangle 113">
              <a:extLst>
                <a:ext uri="{FF2B5EF4-FFF2-40B4-BE49-F238E27FC236}">
                  <a16:creationId xmlns:a16="http://schemas.microsoft.com/office/drawing/2014/main" id="{FAE5B3A2-E509-4E55-9CAE-0A7982A51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4" name="Group 114">
            <a:extLst>
              <a:ext uri="{FF2B5EF4-FFF2-40B4-BE49-F238E27FC236}">
                <a16:creationId xmlns:a16="http://schemas.microsoft.com/office/drawing/2014/main" id="{CE108C58-483E-41E4-9566-EF9241DDB728}"/>
              </a:ext>
            </a:extLst>
          </p:cNvPr>
          <p:cNvGrpSpPr>
            <a:grpSpLocks/>
          </p:cNvGrpSpPr>
          <p:nvPr/>
        </p:nvGrpSpPr>
        <p:grpSpPr bwMode="auto">
          <a:xfrm>
            <a:off x="5151438" y="1444625"/>
            <a:ext cx="352425" cy="660400"/>
            <a:chOff x="4140" y="429"/>
            <a:chExt cx="1425" cy="2396"/>
          </a:xfrm>
        </p:grpSpPr>
        <p:sp>
          <p:nvSpPr>
            <p:cNvPr id="115809" name="Freeform 115">
              <a:extLst>
                <a:ext uri="{FF2B5EF4-FFF2-40B4-BE49-F238E27FC236}">
                  <a16:creationId xmlns:a16="http://schemas.microsoft.com/office/drawing/2014/main" id="{7C2AA45C-F25D-4C43-8A6D-5CF734AB6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0" name="Rectangle 116">
              <a:extLst>
                <a:ext uri="{FF2B5EF4-FFF2-40B4-BE49-F238E27FC236}">
                  <a16:creationId xmlns:a16="http://schemas.microsoft.com/office/drawing/2014/main" id="{BDDEC7CE-FA7C-427F-9E83-FDB68785EC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1" name="Freeform 117">
              <a:extLst>
                <a:ext uri="{FF2B5EF4-FFF2-40B4-BE49-F238E27FC236}">
                  <a16:creationId xmlns:a16="http://schemas.microsoft.com/office/drawing/2014/main" id="{67EE07F0-F5C1-4195-8103-09C39BB1B3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2" name="Freeform 118">
              <a:extLst>
                <a:ext uri="{FF2B5EF4-FFF2-40B4-BE49-F238E27FC236}">
                  <a16:creationId xmlns:a16="http://schemas.microsoft.com/office/drawing/2014/main" id="{C372DE59-3539-4797-94E0-2131901F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13" name="Rectangle 119">
              <a:extLst>
                <a:ext uri="{FF2B5EF4-FFF2-40B4-BE49-F238E27FC236}">
                  <a16:creationId xmlns:a16="http://schemas.microsoft.com/office/drawing/2014/main" id="{DE052E60-6F8F-40EA-91A0-F5F1CB7307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4" name="Group 120">
              <a:extLst>
                <a:ext uri="{FF2B5EF4-FFF2-40B4-BE49-F238E27FC236}">
                  <a16:creationId xmlns:a16="http://schemas.microsoft.com/office/drawing/2014/main" id="{2F854671-B269-41BF-8D66-3D326F0D33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39" name="AutoShape 121">
                <a:extLst>
                  <a:ext uri="{FF2B5EF4-FFF2-40B4-BE49-F238E27FC236}">
                    <a16:creationId xmlns:a16="http://schemas.microsoft.com/office/drawing/2014/main" id="{B86AB35F-6E5D-49DD-B06F-03FE34A7B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40" name="AutoShape 122">
                <a:extLst>
                  <a:ext uri="{FF2B5EF4-FFF2-40B4-BE49-F238E27FC236}">
                    <a16:creationId xmlns:a16="http://schemas.microsoft.com/office/drawing/2014/main" id="{6F3C4C63-5E53-4DC3-B517-C51CD7C86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5" name="Rectangle 123">
              <a:extLst>
                <a:ext uri="{FF2B5EF4-FFF2-40B4-BE49-F238E27FC236}">
                  <a16:creationId xmlns:a16="http://schemas.microsoft.com/office/drawing/2014/main" id="{F1F7B729-BB9C-4A52-9CBB-1858C9436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6" name="Group 124">
              <a:extLst>
                <a:ext uri="{FF2B5EF4-FFF2-40B4-BE49-F238E27FC236}">
                  <a16:creationId xmlns:a16="http://schemas.microsoft.com/office/drawing/2014/main" id="{4ABCB276-299F-494A-A21C-BD2F6A5E8B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37" name="AutoShape 125">
                <a:extLst>
                  <a:ext uri="{FF2B5EF4-FFF2-40B4-BE49-F238E27FC236}">
                    <a16:creationId xmlns:a16="http://schemas.microsoft.com/office/drawing/2014/main" id="{DB485FA4-A91A-473B-A52D-0F7BEA9C3C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8" name="AutoShape 126">
                <a:extLst>
                  <a:ext uri="{FF2B5EF4-FFF2-40B4-BE49-F238E27FC236}">
                    <a16:creationId xmlns:a16="http://schemas.microsoft.com/office/drawing/2014/main" id="{A1C071FF-3C85-4CDD-874E-37341F8AA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17" name="Rectangle 127">
              <a:extLst>
                <a:ext uri="{FF2B5EF4-FFF2-40B4-BE49-F238E27FC236}">
                  <a16:creationId xmlns:a16="http://schemas.microsoft.com/office/drawing/2014/main" id="{DEE19B86-994A-48E8-9811-2DDE9B1EEF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18" name="Rectangle 128">
              <a:extLst>
                <a:ext uri="{FF2B5EF4-FFF2-40B4-BE49-F238E27FC236}">
                  <a16:creationId xmlns:a16="http://schemas.microsoft.com/office/drawing/2014/main" id="{4492D725-4581-482A-A951-05E92F4F9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819" name="Group 129">
              <a:extLst>
                <a:ext uri="{FF2B5EF4-FFF2-40B4-BE49-F238E27FC236}">
                  <a16:creationId xmlns:a16="http://schemas.microsoft.com/office/drawing/2014/main" id="{9A36DFA8-B02B-43B1-8CF5-E5D179D30C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35" name="AutoShape 130">
                <a:extLst>
                  <a:ext uri="{FF2B5EF4-FFF2-40B4-BE49-F238E27FC236}">
                    <a16:creationId xmlns:a16="http://schemas.microsoft.com/office/drawing/2014/main" id="{CF8D7154-881A-4DB2-8042-2BA510DB2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6" name="AutoShape 131">
                <a:extLst>
                  <a:ext uri="{FF2B5EF4-FFF2-40B4-BE49-F238E27FC236}">
                    <a16:creationId xmlns:a16="http://schemas.microsoft.com/office/drawing/2014/main" id="{0EA24637-0956-42CC-9A8E-7AB7D5355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0" name="Freeform 132">
              <a:extLst>
                <a:ext uri="{FF2B5EF4-FFF2-40B4-BE49-F238E27FC236}">
                  <a16:creationId xmlns:a16="http://schemas.microsoft.com/office/drawing/2014/main" id="{C3305371-508E-4340-96C8-F0D6308933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821" name="Group 133">
              <a:extLst>
                <a:ext uri="{FF2B5EF4-FFF2-40B4-BE49-F238E27FC236}">
                  <a16:creationId xmlns:a16="http://schemas.microsoft.com/office/drawing/2014/main" id="{B1ECAC2E-EFBD-4473-8360-2476103861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33" name="AutoShape 134">
                <a:extLst>
                  <a:ext uri="{FF2B5EF4-FFF2-40B4-BE49-F238E27FC236}">
                    <a16:creationId xmlns:a16="http://schemas.microsoft.com/office/drawing/2014/main" id="{AE8B873C-8E50-449B-BA9E-382156C8B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34" name="AutoShape 135">
                <a:extLst>
                  <a:ext uri="{FF2B5EF4-FFF2-40B4-BE49-F238E27FC236}">
                    <a16:creationId xmlns:a16="http://schemas.microsoft.com/office/drawing/2014/main" id="{765729DF-6ECB-4A95-8CE7-BB44B8C1E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822" name="Rectangle 136">
              <a:extLst>
                <a:ext uri="{FF2B5EF4-FFF2-40B4-BE49-F238E27FC236}">
                  <a16:creationId xmlns:a16="http://schemas.microsoft.com/office/drawing/2014/main" id="{AA3942AC-1BD4-465A-9A53-9584E208D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3" name="Freeform 137">
              <a:extLst>
                <a:ext uri="{FF2B5EF4-FFF2-40B4-BE49-F238E27FC236}">
                  <a16:creationId xmlns:a16="http://schemas.microsoft.com/office/drawing/2014/main" id="{3B4FAE39-9FB1-4ED0-B9DA-8FA6A7EF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4" name="Freeform 138">
              <a:extLst>
                <a:ext uri="{FF2B5EF4-FFF2-40B4-BE49-F238E27FC236}">
                  <a16:creationId xmlns:a16="http://schemas.microsoft.com/office/drawing/2014/main" id="{B540D00C-D734-46A1-8B1A-68FDA1261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5" name="Oval 139">
              <a:extLst>
                <a:ext uri="{FF2B5EF4-FFF2-40B4-BE49-F238E27FC236}">
                  <a16:creationId xmlns:a16="http://schemas.microsoft.com/office/drawing/2014/main" id="{656AF916-EB50-461E-8FED-CECEDDE42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6" name="Freeform 140">
              <a:extLst>
                <a:ext uri="{FF2B5EF4-FFF2-40B4-BE49-F238E27FC236}">
                  <a16:creationId xmlns:a16="http://schemas.microsoft.com/office/drawing/2014/main" id="{6397F9F8-23AD-4D8B-91FE-EB9D0E82C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827" name="AutoShape 141">
              <a:extLst>
                <a:ext uri="{FF2B5EF4-FFF2-40B4-BE49-F238E27FC236}">
                  <a16:creationId xmlns:a16="http://schemas.microsoft.com/office/drawing/2014/main" id="{D8C79B71-4652-4817-A0B2-A0FDDD92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8" name="AutoShape 142">
              <a:extLst>
                <a:ext uri="{FF2B5EF4-FFF2-40B4-BE49-F238E27FC236}">
                  <a16:creationId xmlns:a16="http://schemas.microsoft.com/office/drawing/2014/main" id="{317E9B1E-DFDA-48E9-A4B7-C407F000D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29" name="Oval 143">
              <a:extLst>
                <a:ext uri="{FF2B5EF4-FFF2-40B4-BE49-F238E27FC236}">
                  <a16:creationId xmlns:a16="http://schemas.microsoft.com/office/drawing/2014/main" id="{0EC8B7A6-0E53-4497-94B2-7001386784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0" name="Oval 144">
              <a:extLst>
                <a:ext uri="{FF2B5EF4-FFF2-40B4-BE49-F238E27FC236}">
                  <a16:creationId xmlns:a16="http://schemas.microsoft.com/office/drawing/2014/main" id="{61C4F0FA-89F7-4AB2-8D43-6FD126655B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831" name="Oval 145">
              <a:extLst>
                <a:ext uri="{FF2B5EF4-FFF2-40B4-BE49-F238E27FC236}">
                  <a16:creationId xmlns:a16="http://schemas.microsoft.com/office/drawing/2014/main" id="{D61D186D-EA84-41BD-BDA2-F7F609B64A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32" name="Rectangle 146">
              <a:extLst>
                <a:ext uri="{FF2B5EF4-FFF2-40B4-BE49-F238E27FC236}">
                  <a16:creationId xmlns:a16="http://schemas.microsoft.com/office/drawing/2014/main" id="{B006E508-C083-4549-9632-684A0558D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5" name="Group 147">
            <a:extLst>
              <a:ext uri="{FF2B5EF4-FFF2-40B4-BE49-F238E27FC236}">
                <a16:creationId xmlns:a16="http://schemas.microsoft.com/office/drawing/2014/main" id="{2E4CE3CF-85C5-4CCF-9449-7E9529BA7A2B}"/>
              </a:ext>
            </a:extLst>
          </p:cNvPr>
          <p:cNvGrpSpPr>
            <a:grpSpLocks/>
          </p:cNvGrpSpPr>
          <p:nvPr/>
        </p:nvGrpSpPr>
        <p:grpSpPr bwMode="auto">
          <a:xfrm>
            <a:off x="8002588" y="1700213"/>
            <a:ext cx="352425" cy="660400"/>
            <a:chOff x="4140" y="429"/>
            <a:chExt cx="1425" cy="2396"/>
          </a:xfrm>
        </p:grpSpPr>
        <p:sp>
          <p:nvSpPr>
            <p:cNvPr id="115777" name="Freeform 148">
              <a:extLst>
                <a:ext uri="{FF2B5EF4-FFF2-40B4-BE49-F238E27FC236}">
                  <a16:creationId xmlns:a16="http://schemas.microsoft.com/office/drawing/2014/main" id="{EC172F01-41FC-4943-87F6-0DA7A690F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78" name="Rectangle 149">
              <a:extLst>
                <a:ext uri="{FF2B5EF4-FFF2-40B4-BE49-F238E27FC236}">
                  <a16:creationId xmlns:a16="http://schemas.microsoft.com/office/drawing/2014/main" id="{BA3C8E48-DE4A-46DE-85CA-D4B54AD577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7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79" name="Freeform 150">
              <a:extLst>
                <a:ext uri="{FF2B5EF4-FFF2-40B4-BE49-F238E27FC236}">
                  <a16:creationId xmlns:a16="http://schemas.microsoft.com/office/drawing/2014/main" id="{8D9282AA-210E-4AE2-ACED-9DCC8CDAFE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0" name="Freeform 151">
              <a:extLst>
                <a:ext uri="{FF2B5EF4-FFF2-40B4-BE49-F238E27FC236}">
                  <a16:creationId xmlns:a16="http://schemas.microsoft.com/office/drawing/2014/main" id="{3F9CBE7B-68E2-433A-B272-AB35CE5120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81" name="Rectangle 152">
              <a:extLst>
                <a:ext uri="{FF2B5EF4-FFF2-40B4-BE49-F238E27FC236}">
                  <a16:creationId xmlns:a16="http://schemas.microsoft.com/office/drawing/2014/main" id="{F119F805-269A-47AF-B5CC-BDDD0246BF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2" name="Group 153">
              <a:extLst>
                <a:ext uri="{FF2B5EF4-FFF2-40B4-BE49-F238E27FC236}">
                  <a16:creationId xmlns:a16="http://schemas.microsoft.com/office/drawing/2014/main" id="{92B2B9B1-CC2F-488D-8E81-21504CA494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15807" name="AutoShape 154">
                <a:extLst>
                  <a:ext uri="{FF2B5EF4-FFF2-40B4-BE49-F238E27FC236}">
                    <a16:creationId xmlns:a16="http://schemas.microsoft.com/office/drawing/2014/main" id="{1F5D666C-FB29-468F-AE38-D5A36F1CD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0"/>
                <a:ext cx="721" cy="14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8" name="AutoShape 155">
                <a:extLst>
                  <a:ext uri="{FF2B5EF4-FFF2-40B4-BE49-F238E27FC236}">
                    <a16:creationId xmlns:a16="http://schemas.microsoft.com/office/drawing/2014/main" id="{278830B5-C04C-4250-87AC-7AE3964FA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2"/>
                <a:ext cx="689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3" name="Rectangle 156">
              <a:extLst>
                <a:ext uri="{FF2B5EF4-FFF2-40B4-BE49-F238E27FC236}">
                  <a16:creationId xmlns:a16="http://schemas.microsoft.com/office/drawing/2014/main" id="{2C77F6F8-197F-441E-A32B-AE0C0D2DB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6"/>
              <a:ext cx="597" cy="52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4" name="Group 157">
              <a:extLst>
                <a:ext uri="{FF2B5EF4-FFF2-40B4-BE49-F238E27FC236}">
                  <a16:creationId xmlns:a16="http://schemas.microsoft.com/office/drawing/2014/main" id="{A10C96AC-9803-44FC-B999-7E60D7FA94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15805" name="AutoShape 158">
                <a:extLst>
                  <a:ext uri="{FF2B5EF4-FFF2-40B4-BE49-F238E27FC236}">
                    <a16:creationId xmlns:a16="http://schemas.microsoft.com/office/drawing/2014/main" id="{B0FAE4D9-BA69-4D38-B452-1D7D92E20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6" name="AutoShape 159">
                <a:extLst>
                  <a:ext uri="{FF2B5EF4-FFF2-40B4-BE49-F238E27FC236}">
                    <a16:creationId xmlns:a16="http://schemas.microsoft.com/office/drawing/2014/main" id="{582D9132-60A4-44B1-90B6-1A69216DC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5" name="Rectangle 160">
              <a:extLst>
                <a:ext uri="{FF2B5EF4-FFF2-40B4-BE49-F238E27FC236}">
                  <a16:creationId xmlns:a16="http://schemas.microsoft.com/office/drawing/2014/main" id="{10659C74-E7A4-4C7C-9F25-244036B4A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86" name="Rectangle 161">
              <a:extLst>
                <a:ext uri="{FF2B5EF4-FFF2-40B4-BE49-F238E27FC236}">
                  <a16:creationId xmlns:a16="http://schemas.microsoft.com/office/drawing/2014/main" id="{7C66E094-1C06-40F1-B90B-07D4C3B794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6"/>
              <a:ext cx="597" cy="46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15787" name="Group 162">
              <a:extLst>
                <a:ext uri="{FF2B5EF4-FFF2-40B4-BE49-F238E27FC236}">
                  <a16:creationId xmlns:a16="http://schemas.microsoft.com/office/drawing/2014/main" id="{D230BD43-9D6D-4A93-BE4B-F7BDDC4239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15803" name="AutoShape 163">
                <a:extLst>
                  <a:ext uri="{FF2B5EF4-FFF2-40B4-BE49-F238E27FC236}">
                    <a16:creationId xmlns:a16="http://schemas.microsoft.com/office/drawing/2014/main" id="{59261FC7-04E7-469D-9450-8FD1F6583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4" name="AutoShape 164">
                <a:extLst>
                  <a:ext uri="{FF2B5EF4-FFF2-40B4-BE49-F238E27FC236}">
                    <a16:creationId xmlns:a16="http://schemas.microsoft.com/office/drawing/2014/main" id="{5DFE2A6A-CF8D-46B4-9728-658D5D79C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88" name="Freeform 165">
              <a:extLst>
                <a:ext uri="{FF2B5EF4-FFF2-40B4-BE49-F238E27FC236}">
                  <a16:creationId xmlns:a16="http://schemas.microsoft.com/office/drawing/2014/main" id="{EEAE6186-8C0E-41E0-B36B-9E49A87EB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89" name="Group 166">
              <a:extLst>
                <a:ext uri="{FF2B5EF4-FFF2-40B4-BE49-F238E27FC236}">
                  <a16:creationId xmlns:a16="http://schemas.microsoft.com/office/drawing/2014/main" id="{1761AC3B-5A5A-44BF-8644-DC1012C54A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15801" name="AutoShape 167">
                <a:extLst>
                  <a:ext uri="{FF2B5EF4-FFF2-40B4-BE49-F238E27FC236}">
                    <a16:creationId xmlns:a16="http://schemas.microsoft.com/office/drawing/2014/main" id="{B46E810C-41D2-47E6-A245-6BABC76EE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15802" name="AutoShape 168">
                <a:extLst>
                  <a:ext uri="{FF2B5EF4-FFF2-40B4-BE49-F238E27FC236}">
                    <a16:creationId xmlns:a16="http://schemas.microsoft.com/office/drawing/2014/main" id="{CC3C47CE-78E7-43E4-B33A-C2CF1A1F8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15790" name="Rectangle 169">
              <a:extLst>
                <a:ext uri="{FF2B5EF4-FFF2-40B4-BE49-F238E27FC236}">
                  <a16:creationId xmlns:a16="http://schemas.microsoft.com/office/drawing/2014/main" id="{5EDC1924-E324-4C71-91CB-5D795513A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1" name="Freeform 170">
              <a:extLst>
                <a:ext uri="{FF2B5EF4-FFF2-40B4-BE49-F238E27FC236}">
                  <a16:creationId xmlns:a16="http://schemas.microsoft.com/office/drawing/2014/main" id="{E623495C-3265-4B10-A90A-34B2FFC09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2" name="Freeform 171">
              <a:extLst>
                <a:ext uri="{FF2B5EF4-FFF2-40B4-BE49-F238E27FC236}">
                  <a16:creationId xmlns:a16="http://schemas.microsoft.com/office/drawing/2014/main" id="{82FBBFF1-106E-4CDF-B6C9-841CDB6DF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3" name="Oval 172">
              <a:extLst>
                <a:ext uri="{FF2B5EF4-FFF2-40B4-BE49-F238E27FC236}">
                  <a16:creationId xmlns:a16="http://schemas.microsoft.com/office/drawing/2014/main" id="{66FA8878-52C0-49F0-919A-A30EA10ED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8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4" name="Freeform 173">
              <a:extLst>
                <a:ext uri="{FF2B5EF4-FFF2-40B4-BE49-F238E27FC236}">
                  <a16:creationId xmlns:a16="http://schemas.microsoft.com/office/drawing/2014/main" id="{3BB049C2-3BD8-4978-8514-4DC7E5994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5795" name="AutoShape 174">
              <a:extLst>
                <a:ext uri="{FF2B5EF4-FFF2-40B4-BE49-F238E27FC236}">
                  <a16:creationId xmlns:a16="http://schemas.microsoft.com/office/drawing/2014/main" id="{7AEB27CA-DDFD-4FDC-BEE0-DF5EA9821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200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6" name="AutoShape 175">
              <a:extLst>
                <a:ext uri="{FF2B5EF4-FFF2-40B4-BE49-F238E27FC236}">
                  <a16:creationId xmlns:a16="http://schemas.microsoft.com/office/drawing/2014/main" id="{2A6FBB5A-4ACA-4C23-AF17-074C22B083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0"/>
              <a:ext cx="1072" cy="81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7" name="Oval 176">
              <a:extLst>
                <a:ext uri="{FF2B5EF4-FFF2-40B4-BE49-F238E27FC236}">
                  <a16:creationId xmlns:a16="http://schemas.microsoft.com/office/drawing/2014/main" id="{C43CEFF7-C1D3-4DAB-89BD-704F169AF5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798" name="Oval 177">
              <a:extLst>
                <a:ext uri="{FF2B5EF4-FFF2-40B4-BE49-F238E27FC236}">
                  <a16:creationId xmlns:a16="http://schemas.microsoft.com/office/drawing/2014/main" id="{0B34964E-A8D0-4D84-821E-467AD71CD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15799" name="Oval 178">
              <a:extLst>
                <a:ext uri="{FF2B5EF4-FFF2-40B4-BE49-F238E27FC236}">
                  <a16:creationId xmlns:a16="http://schemas.microsoft.com/office/drawing/2014/main" id="{2B51D00F-0FBF-405F-AFF2-660143269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8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15800" name="Rectangle 179">
              <a:extLst>
                <a:ext uri="{FF2B5EF4-FFF2-40B4-BE49-F238E27FC236}">
                  <a16:creationId xmlns:a16="http://schemas.microsoft.com/office/drawing/2014/main" id="{571DEFAB-6538-4910-A0E6-D9B5CFF93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4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15766" name="Group 180">
            <a:extLst>
              <a:ext uri="{FF2B5EF4-FFF2-40B4-BE49-F238E27FC236}">
                <a16:creationId xmlns:a16="http://schemas.microsoft.com/office/drawing/2014/main" id="{D208F279-8D51-43DF-9BD5-288EF325136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1813" y="4489450"/>
            <a:ext cx="803275" cy="771525"/>
            <a:chOff x="-44" y="1473"/>
            <a:chExt cx="981" cy="1105"/>
          </a:xfrm>
        </p:grpSpPr>
        <p:pic>
          <p:nvPicPr>
            <p:cNvPr id="115775" name="Picture 181" descr="desktop_computer_stylized_medium">
              <a:extLst>
                <a:ext uri="{FF2B5EF4-FFF2-40B4-BE49-F238E27FC236}">
                  <a16:creationId xmlns:a16="http://schemas.microsoft.com/office/drawing/2014/main" id="{99EECBEC-899E-49ED-BE0C-E1055DFCCA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6" name="Freeform 182">
              <a:extLst>
                <a:ext uri="{FF2B5EF4-FFF2-40B4-BE49-F238E27FC236}">
                  <a16:creationId xmlns:a16="http://schemas.microsoft.com/office/drawing/2014/main" id="{1FEB3853-13B1-48E8-AD32-8E708C69729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7" name="Group 183">
            <a:extLst>
              <a:ext uri="{FF2B5EF4-FFF2-40B4-BE49-F238E27FC236}">
                <a16:creationId xmlns:a16="http://schemas.microsoft.com/office/drawing/2014/main" id="{82D52C88-1653-434A-A542-BA49C749E228}"/>
              </a:ext>
            </a:extLst>
          </p:cNvPr>
          <p:cNvGrpSpPr>
            <a:grpSpLocks/>
          </p:cNvGrpSpPr>
          <p:nvPr/>
        </p:nvGrpSpPr>
        <p:grpSpPr bwMode="auto">
          <a:xfrm>
            <a:off x="4237038" y="4470400"/>
            <a:ext cx="803275" cy="771525"/>
            <a:chOff x="-44" y="1473"/>
            <a:chExt cx="981" cy="1105"/>
          </a:xfrm>
        </p:grpSpPr>
        <p:pic>
          <p:nvPicPr>
            <p:cNvPr id="115773" name="Picture 184" descr="desktop_computer_stylized_medium">
              <a:extLst>
                <a:ext uri="{FF2B5EF4-FFF2-40B4-BE49-F238E27FC236}">
                  <a16:creationId xmlns:a16="http://schemas.microsoft.com/office/drawing/2014/main" id="{B6971740-9D25-4B56-8663-588978DA29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4" name="Freeform 185">
              <a:extLst>
                <a:ext uri="{FF2B5EF4-FFF2-40B4-BE49-F238E27FC236}">
                  <a16:creationId xmlns:a16="http://schemas.microsoft.com/office/drawing/2014/main" id="{69F97B07-8346-4FE6-83A4-E5C10462BE0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15768" name="Group 186">
            <a:extLst>
              <a:ext uri="{FF2B5EF4-FFF2-40B4-BE49-F238E27FC236}">
                <a16:creationId xmlns:a16="http://schemas.microsoft.com/office/drawing/2014/main" id="{A8D20193-135F-42ED-A959-EFAA1E0DA2DC}"/>
              </a:ext>
            </a:extLst>
          </p:cNvPr>
          <p:cNvGrpSpPr>
            <a:grpSpLocks/>
          </p:cNvGrpSpPr>
          <p:nvPr/>
        </p:nvGrpSpPr>
        <p:grpSpPr bwMode="auto">
          <a:xfrm>
            <a:off x="4859338" y="4919663"/>
            <a:ext cx="803275" cy="771525"/>
            <a:chOff x="-44" y="1473"/>
            <a:chExt cx="981" cy="1105"/>
          </a:xfrm>
        </p:grpSpPr>
        <p:pic>
          <p:nvPicPr>
            <p:cNvPr id="115771" name="Picture 187" descr="desktop_computer_stylized_medium">
              <a:extLst>
                <a:ext uri="{FF2B5EF4-FFF2-40B4-BE49-F238E27FC236}">
                  <a16:creationId xmlns:a16="http://schemas.microsoft.com/office/drawing/2014/main" id="{DC2B6FC4-6787-4B55-9216-C1DAE6C1D27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772" name="Freeform 188">
              <a:extLst>
                <a:ext uri="{FF2B5EF4-FFF2-40B4-BE49-F238E27FC236}">
                  <a16:creationId xmlns:a16="http://schemas.microsoft.com/office/drawing/2014/main" id="{2CEBBE04-2A2E-43C1-BF3E-2E5E55FD4E4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15769" name="Slide Number Placeholder 3">
            <a:extLst>
              <a:ext uri="{FF2B5EF4-FFF2-40B4-BE49-F238E27FC236}">
                <a16:creationId xmlns:a16="http://schemas.microsoft.com/office/drawing/2014/main" id="{1137DCBE-65C1-4B6B-A398-0277B3D4E5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908508D-5B7D-4E38-A9E5-5FA38F089B15}" type="slidenum">
              <a:rPr lang="en-US" altLang="en-US" sz="1200">
                <a:latin typeface="Tahoma" panose="020B0604030504040204" pitchFamily="34" charset="0"/>
              </a:rPr>
              <a:pPr/>
              <a:t>54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15770" name="TextBox 1">
            <a:extLst>
              <a:ext uri="{FF2B5EF4-FFF2-40B4-BE49-F238E27FC236}">
                <a16:creationId xmlns:a16="http://schemas.microsoft.com/office/drawing/2014/main" id="{14A8D5CE-0295-4E45-90EB-13EFFDB6F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725" y="6199188"/>
            <a:ext cx="4506913" cy="522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400"/>
              <a:t>* Check out the online interactive exercises for more examples: h</a:t>
            </a:r>
            <a:r>
              <a:rPr lang="en-US" altLang="en-US" sz="1200"/>
              <a:t>ttp://gaia.cs.umass.edu/kurose_ross/interactive/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Footer Placeholder 2">
            <a:extLst>
              <a:ext uri="{FF2B5EF4-FFF2-40B4-BE49-F238E27FC236}">
                <a16:creationId xmlns:a16="http://schemas.microsoft.com/office/drawing/2014/main" id="{69EE961F-B8AF-48D0-9615-7F78E2D9F54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6738" name="Picture 2" descr="underline_base">
            <a:extLst>
              <a:ext uri="{FF2B5EF4-FFF2-40B4-BE49-F238E27FC236}">
                <a16:creationId xmlns:a16="http://schemas.microsoft.com/office/drawing/2014/main" id="{4AFDFDD1-8119-4A21-A7C5-1F538136702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6739" name="Rectangle 2">
            <a:extLst>
              <a:ext uri="{FF2B5EF4-FFF2-40B4-BE49-F238E27FC236}">
                <a16:creationId xmlns:a16="http://schemas.microsoft.com/office/drawing/2014/main" id="{54C0F44A-ABA2-4FE1-998F-A019E0BC6C43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116740" name="Rectangle 3">
            <a:extLst>
              <a:ext uri="{FF2B5EF4-FFF2-40B4-BE49-F238E27FC236}">
                <a16:creationId xmlns:a16="http://schemas.microsoft.com/office/drawing/2014/main" id="{049C7E3C-ACE0-4FF2-8001-A5BF660D7361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1.5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116741" name="Slide Number Placeholder 3">
            <a:extLst>
              <a:ext uri="{FF2B5EF4-FFF2-40B4-BE49-F238E27FC236}">
                <a16:creationId xmlns:a16="http://schemas.microsoft.com/office/drawing/2014/main" id="{211E0BEC-4E5D-4B8C-9940-19E0BAAEE8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6B424675-D24F-4014-8201-7833082E6A1C}" type="slidenum">
              <a:rPr lang="en-US" altLang="en-US" sz="1200">
                <a:latin typeface="Tahoma" panose="020B0604030504040204" pitchFamily="34" charset="0"/>
              </a:rPr>
              <a:pPr/>
              <a:t>55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Footer Placeholder 2">
            <a:extLst>
              <a:ext uri="{FF2B5EF4-FFF2-40B4-BE49-F238E27FC236}">
                <a16:creationId xmlns:a16="http://schemas.microsoft.com/office/drawing/2014/main" id="{17206B90-2DE7-4241-8FEF-7A19845B4EF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18786" name="Picture 9" descr="underline_base">
            <a:extLst>
              <a:ext uri="{FF2B5EF4-FFF2-40B4-BE49-F238E27FC236}">
                <a16:creationId xmlns:a16="http://schemas.microsoft.com/office/drawing/2014/main" id="{A2BB9DF4-DE5F-4764-A16D-94D94FA4701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0213" y="936625"/>
            <a:ext cx="41132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8787" name="Rectangle 2">
            <a:extLst>
              <a:ext uri="{FF2B5EF4-FFF2-40B4-BE49-F238E27FC236}">
                <a16:creationId xmlns:a16="http://schemas.microsoft.com/office/drawing/2014/main" id="{A02200C7-6D77-4899-AD96-BDE63D9EE7F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1285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Protocol </a:t>
            </a:r>
            <a:r>
              <a:rPr lang="ja-JP" altLang="en-US"/>
              <a:t>“</a:t>
            </a:r>
            <a:r>
              <a:rPr lang="en-US" altLang="ja-JP"/>
              <a:t>layers</a:t>
            </a:r>
            <a:r>
              <a:rPr lang="ja-JP" altLang="en-US"/>
              <a:t>”</a:t>
            </a:r>
            <a:endParaRPr lang="en-US" altLang="en-US"/>
          </a:p>
        </p:txBody>
      </p:sp>
      <p:sp>
        <p:nvSpPr>
          <p:cNvPr id="118788" name="Rectangle 3">
            <a:extLst>
              <a:ext uri="{FF2B5EF4-FFF2-40B4-BE49-F238E27FC236}">
                <a16:creationId xmlns:a16="http://schemas.microsoft.com/office/drawing/2014/main" id="{5FA5E379-6F80-4E0A-BD5A-51365DB76A8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3581400" cy="4648200"/>
          </a:xfrm>
        </p:spPr>
        <p:txBody>
          <a:bodyPr/>
          <a:lstStyle/>
          <a:p>
            <a:pPr eaLnBrk="1" hangingPunct="1"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Networks are complex,</a:t>
            </a:r>
          </a:p>
          <a:p>
            <a:pPr eaLnBrk="1" hangingPunct="1">
              <a:lnSpc>
                <a:spcPct val="75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with many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pieces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r>
              <a:rPr lang="en-US" altLang="ja-JP" i="1">
                <a:solidFill>
                  <a:srgbClr val="CC0000"/>
                </a:solidFill>
              </a:rPr>
              <a:t>: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hosts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routers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links of various media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applications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protocols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hardware, software</a:t>
            </a:r>
          </a:p>
        </p:txBody>
      </p:sp>
      <p:sp>
        <p:nvSpPr>
          <p:cNvPr id="118789" name="Rectangle 4">
            <a:extLst>
              <a:ext uri="{FF2B5EF4-FFF2-40B4-BE49-F238E27FC236}">
                <a16:creationId xmlns:a16="http://schemas.microsoft.com/office/drawing/2014/main" id="{8F71299A-9DF9-40D7-8167-2CFBA9AEF85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552950" y="2266950"/>
            <a:ext cx="4057650" cy="2619375"/>
          </a:xfrm>
        </p:spPr>
        <p:txBody>
          <a:bodyPr/>
          <a:lstStyle/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Question:</a:t>
            </a:r>
            <a:r>
              <a:rPr lang="en-US" altLang="en-US" sz="2400" u="sng">
                <a:solidFill>
                  <a:srgbClr val="FF0000"/>
                </a:solidFill>
              </a:rPr>
              <a:t> </a:t>
            </a:r>
          </a:p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/>
              <a:t>is there any hope of </a:t>
            </a:r>
            <a:r>
              <a:rPr lang="en-US" altLang="en-US" i="1"/>
              <a:t>organizing</a:t>
            </a:r>
            <a:r>
              <a:rPr lang="en-US" altLang="en-US"/>
              <a:t> structure of network?</a:t>
            </a:r>
          </a:p>
          <a:p>
            <a:pPr algn="ctr" eaLnBrk="1" hangingPunct="1">
              <a:buFont typeface="Wingdings" panose="05000000000000000000" pitchFamily="2" charset="2"/>
              <a:buNone/>
            </a:pPr>
            <a:endParaRPr lang="en-US" altLang="en-US"/>
          </a:p>
          <a:p>
            <a:pPr algn="ctr" eaLnBrk="1" hangingPunct="1">
              <a:buFont typeface="Wingdings" panose="05000000000000000000" pitchFamily="2" charset="2"/>
              <a:buNone/>
            </a:pPr>
            <a:r>
              <a:rPr lang="en-US" altLang="en-US"/>
              <a:t>…. or at least our discussion of networks?</a:t>
            </a:r>
          </a:p>
        </p:txBody>
      </p:sp>
      <p:sp>
        <p:nvSpPr>
          <p:cNvPr id="118790" name="Slide Number Placeholder 3">
            <a:extLst>
              <a:ext uri="{FF2B5EF4-FFF2-40B4-BE49-F238E27FC236}">
                <a16:creationId xmlns:a16="http://schemas.microsoft.com/office/drawing/2014/main" id="{FF076571-1CE5-4F5D-B0AA-29B505A722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F2C343C-87A3-40AD-A977-4ED762B14023}" type="slidenum">
              <a:rPr lang="en-US" altLang="en-US" sz="1200">
                <a:latin typeface="Tahoma" panose="020B0604030504040204" pitchFamily="34" charset="0"/>
              </a:rPr>
              <a:pPr/>
              <a:t>56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Footer Placeholder 2">
            <a:extLst>
              <a:ext uri="{FF2B5EF4-FFF2-40B4-BE49-F238E27FC236}">
                <a16:creationId xmlns:a16="http://schemas.microsoft.com/office/drawing/2014/main" id="{9F9BA1D1-139E-4F95-BFFB-46568FA3DA1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0834" name="Picture 14" descr="underline_base">
            <a:extLst>
              <a:ext uri="{FF2B5EF4-FFF2-40B4-BE49-F238E27FC236}">
                <a16:creationId xmlns:a16="http://schemas.microsoft.com/office/drawing/2014/main" id="{B29E6B9B-E5BA-4C84-9EEA-547BB732941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738" y="928688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0835" name="Rectangle 2">
            <a:extLst>
              <a:ext uri="{FF2B5EF4-FFF2-40B4-BE49-F238E27FC236}">
                <a16:creationId xmlns:a16="http://schemas.microsoft.com/office/drawing/2014/main" id="{0308FC9E-743D-43B1-976F-5154E2ADFDF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276225" y="1428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z="4000"/>
              <a:t>Organization of air travel</a:t>
            </a:r>
            <a:endParaRPr lang="en-US" altLang="en-US"/>
          </a:p>
        </p:txBody>
      </p:sp>
      <p:sp>
        <p:nvSpPr>
          <p:cNvPr id="120836" name="Rectangle 3">
            <a:extLst>
              <a:ext uri="{FF2B5EF4-FFF2-40B4-BE49-F238E27FC236}">
                <a16:creationId xmlns:a16="http://schemas.microsoft.com/office/drawing/2014/main" id="{056CF944-118E-4C5B-BD91-ADB37BD5A02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838200" y="5489575"/>
            <a:ext cx="7772400" cy="542925"/>
          </a:xfrm>
        </p:spPr>
        <p:txBody>
          <a:bodyPr/>
          <a:lstStyle/>
          <a:p>
            <a:pPr marL="287338" indent="-287338" eaLnBrk="1" hangingPunct="1"/>
            <a:r>
              <a:rPr lang="en-US" altLang="en-US"/>
              <a:t>a series of steps</a:t>
            </a:r>
          </a:p>
        </p:txBody>
      </p:sp>
      <p:grpSp>
        <p:nvGrpSpPr>
          <p:cNvPr id="120837" name="Group 4">
            <a:extLst>
              <a:ext uri="{FF2B5EF4-FFF2-40B4-BE49-F238E27FC236}">
                <a16:creationId xmlns:a16="http://schemas.microsoft.com/office/drawing/2014/main" id="{B9812852-205B-4EB2-BAD6-5FF7C76A4139}"/>
              </a:ext>
            </a:extLst>
          </p:cNvPr>
          <p:cNvGrpSpPr>
            <a:grpSpLocks/>
          </p:cNvGrpSpPr>
          <p:nvPr/>
        </p:nvGrpSpPr>
        <p:grpSpPr bwMode="auto">
          <a:xfrm>
            <a:off x="1111250" y="1587500"/>
            <a:ext cx="6508750" cy="3294063"/>
            <a:chOff x="700" y="1000"/>
            <a:chExt cx="4100" cy="2075"/>
          </a:xfrm>
        </p:grpSpPr>
        <p:sp>
          <p:nvSpPr>
            <p:cNvPr id="120839" name="Text Box 5">
              <a:extLst>
                <a:ext uri="{FF2B5EF4-FFF2-40B4-BE49-F238E27FC236}">
                  <a16:creationId xmlns:a16="http://schemas.microsoft.com/office/drawing/2014/main" id="{896D0091-843D-45F2-9EB3-9793F81485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6" y="1007"/>
              <a:ext cx="1307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(purchase)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(check)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takeoff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0" name="Text Box 6">
              <a:extLst>
                <a:ext uri="{FF2B5EF4-FFF2-40B4-BE49-F238E27FC236}">
                  <a16:creationId xmlns:a16="http://schemas.microsoft.com/office/drawing/2014/main" id="{D8D9777F-EC3F-4841-8EC8-009F3A001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42" y="1001"/>
              <a:ext cx="1280" cy="17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ticket (complain)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baggage (claim)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gates (unload)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runway landing</a:t>
              </a:r>
            </a:p>
            <a:p>
              <a:endParaRPr lang="en-US" altLang="en-US" sz="2000">
                <a:solidFill>
                  <a:srgbClr val="000099"/>
                </a:solidFill>
              </a:endParaRPr>
            </a:p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1" name="Text Box 7">
              <a:extLst>
                <a:ext uri="{FF2B5EF4-FFF2-40B4-BE49-F238E27FC236}">
                  <a16:creationId xmlns:a16="http://schemas.microsoft.com/office/drawing/2014/main" id="{2F72F9B2-6E8F-405C-897C-FCE1784D85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4" y="2825"/>
              <a:ext cx="12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rgbClr val="000099"/>
                  </a:solidFill>
                </a:rPr>
                <a:t>airplane routing</a:t>
              </a:r>
            </a:p>
          </p:txBody>
        </p:sp>
        <p:sp>
          <p:nvSpPr>
            <p:cNvPr id="120842" name="Freeform 8">
              <a:extLst>
                <a:ext uri="{FF2B5EF4-FFF2-40B4-BE49-F238E27FC236}">
                  <a16:creationId xmlns:a16="http://schemas.microsoft.com/office/drawing/2014/main" id="{5FC168C2-9881-4B69-AEBA-166F328629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" y="1000"/>
              <a:ext cx="4100" cy="2072"/>
            </a:xfrm>
            <a:custGeom>
              <a:avLst/>
              <a:gdLst>
                <a:gd name="T0" fmla="*/ 0 w 4100"/>
                <a:gd name="T1" fmla="*/ 0 h 2072"/>
                <a:gd name="T2" fmla="*/ 4 w 4100"/>
                <a:gd name="T3" fmla="*/ 1736 h 2072"/>
                <a:gd name="T4" fmla="*/ 804 w 4100"/>
                <a:gd name="T5" fmla="*/ 2064 h 2072"/>
                <a:gd name="T6" fmla="*/ 3468 w 4100"/>
                <a:gd name="T7" fmla="*/ 2072 h 2072"/>
                <a:gd name="T8" fmla="*/ 4100 w 4100"/>
                <a:gd name="T9" fmla="*/ 1736 h 2072"/>
                <a:gd name="T10" fmla="*/ 4100 w 4100"/>
                <a:gd name="T11" fmla="*/ 96 h 207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100"/>
                <a:gd name="T19" fmla="*/ 0 h 2072"/>
                <a:gd name="T20" fmla="*/ 4100 w 4100"/>
                <a:gd name="T21" fmla="*/ 2072 h 207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100" h="2072">
                  <a:moveTo>
                    <a:pt x="0" y="0"/>
                  </a:moveTo>
                  <a:lnTo>
                    <a:pt x="4" y="1736"/>
                  </a:lnTo>
                  <a:lnTo>
                    <a:pt x="804" y="2064"/>
                  </a:lnTo>
                  <a:lnTo>
                    <a:pt x="3468" y="2072"/>
                  </a:lnTo>
                  <a:lnTo>
                    <a:pt x="4100" y="1736"/>
                  </a:lnTo>
                  <a:lnTo>
                    <a:pt x="4100" y="96"/>
                  </a:lnTo>
                </a:path>
              </a:pathLst>
            </a:custGeom>
            <a:noFill/>
            <a:ln w="38100">
              <a:solidFill>
                <a:schemeClr val="accent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8" name="Slide Number Placeholder 3">
            <a:extLst>
              <a:ext uri="{FF2B5EF4-FFF2-40B4-BE49-F238E27FC236}">
                <a16:creationId xmlns:a16="http://schemas.microsoft.com/office/drawing/2014/main" id="{27FD928B-F799-4CE1-8740-74E719A683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039A8E5-BB13-4BBB-8734-44FEEF0A0E47}" type="slidenum">
              <a:rPr lang="en-US" altLang="en-US" sz="1200">
                <a:latin typeface="Tahoma" panose="020B0604030504040204" pitchFamily="34" charset="0"/>
              </a:rPr>
              <a:pPr/>
              <a:t>57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Footer Placeholder 2">
            <a:extLst>
              <a:ext uri="{FF2B5EF4-FFF2-40B4-BE49-F238E27FC236}">
                <a16:creationId xmlns:a16="http://schemas.microsoft.com/office/drawing/2014/main" id="{E8F1EF46-8F38-4367-A321-6654CAB26B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2882" name="Picture 45" descr="underline_base">
            <a:extLst>
              <a:ext uri="{FF2B5EF4-FFF2-40B4-BE49-F238E27FC236}">
                <a16:creationId xmlns:a16="http://schemas.microsoft.com/office/drawing/2014/main" id="{9772CD02-475E-4517-B207-832CF47C7BB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988" y="819150"/>
            <a:ext cx="73136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2883" name="Group 38">
            <a:extLst>
              <a:ext uri="{FF2B5EF4-FFF2-40B4-BE49-F238E27FC236}">
                <a16:creationId xmlns:a16="http://schemas.microsoft.com/office/drawing/2014/main" id="{AA6C5741-F531-4E6E-B997-FC942A6AAB59}"/>
              </a:ext>
            </a:extLst>
          </p:cNvPr>
          <p:cNvGrpSpPr>
            <a:grpSpLocks/>
          </p:cNvGrpSpPr>
          <p:nvPr/>
        </p:nvGrpSpPr>
        <p:grpSpPr bwMode="auto">
          <a:xfrm>
            <a:off x="434975" y="1314450"/>
            <a:ext cx="8418513" cy="2835275"/>
            <a:chOff x="258" y="1214"/>
            <a:chExt cx="5303" cy="1786"/>
          </a:xfrm>
        </p:grpSpPr>
        <p:sp>
          <p:nvSpPr>
            <p:cNvPr id="122887" name="Rectangle 2">
              <a:extLst>
                <a:ext uri="{FF2B5EF4-FFF2-40B4-BE49-F238E27FC236}">
                  <a16:creationId xmlns:a16="http://schemas.microsoft.com/office/drawing/2014/main" id="{7F381896-2420-406F-9F69-83B65090CA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" y="1544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888" name="Text Box 3">
              <a:extLst>
                <a:ext uri="{FF2B5EF4-FFF2-40B4-BE49-F238E27FC236}">
                  <a16:creationId xmlns:a16="http://schemas.microsoft.com/office/drawing/2014/main" id="{6EF4C8A5-1FDA-4DF6-94DB-0EDFA09D7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8" y="1597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(purchase)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(check)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(takeoff)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889" name="Line 4">
              <a:extLst>
                <a:ext uri="{FF2B5EF4-FFF2-40B4-BE49-F238E27FC236}">
                  <a16:creationId xmlns:a16="http://schemas.microsoft.com/office/drawing/2014/main" id="{99253F09-8BE3-4836-A259-9114C692F53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1770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0" name="Line 5">
              <a:extLst>
                <a:ext uri="{FF2B5EF4-FFF2-40B4-BE49-F238E27FC236}">
                  <a16:creationId xmlns:a16="http://schemas.microsoft.com/office/drawing/2014/main" id="{C2F1CA72-B865-4F69-AC97-49209FDC57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5" y="1989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1" name="Line 6">
              <a:extLst>
                <a:ext uri="{FF2B5EF4-FFF2-40B4-BE49-F238E27FC236}">
                  <a16:creationId xmlns:a16="http://schemas.microsoft.com/office/drawing/2014/main" id="{6AC46D1E-6F70-49B9-8F39-3CCF9FD410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" y="220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2" name="Line 7">
              <a:extLst>
                <a:ext uri="{FF2B5EF4-FFF2-40B4-BE49-F238E27FC236}">
                  <a16:creationId xmlns:a16="http://schemas.microsoft.com/office/drawing/2014/main" id="{B6232189-EA83-4CAB-A1AD-AE1C204C2D5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9" y="242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3" name="Text Box 8">
              <a:extLst>
                <a:ext uri="{FF2B5EF4-FFF2-40B4-BE49-F238E27FC236}">
                  <a16:creationId xmlns:a16="http://schemas.microsoft.com/office/drawing/2014/main" id="{339A5619-EC48-4FEA-85FC-DF667090E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3" y="2706"/>
              <a:ext cx="525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departure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4" name="Text Box 9">
              <a:extLst>
                <a:ext uri="{FF2B5EF4-FFF2-40B4-BE49-F238E27FC236}">
                  <a16:creationId xmlns:a16="http://schemas.microsoft.com/office/drawing/2014/main" id="{43A6E2F9-A081-4973-9C4D-EC4142490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6" y="2712"/>
              <a:ext cx="387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arrival</a:t>
              </a:r>
            </a:p>
            <a:p>
              <a:pPr algn="ctr" eaLnBrk="1" hangingPunct="1"/>
              <a:r>
                <a:rPr lang="en-US" altLang="en-US" sz="1200"/>
                <a:t>airport</a:t>
              </a:r>
            </a:p>
          </p:txBody>
        </p:sp>
        <p:sp>
          <p:nvSpPr>
            <p:cNvPr id="122895" name="Text Box 10">
              <a:extLst>
                <a:ext uri="{FF2B5EF4-FFF2-40B4-BE49-F238E27FC236}">
                  <a16:creationId xmlns:a16="http://schemas.microsoft.com/office/drawing/2014/main" id="{8A9845EA-1C4C-40CC-B3FA-A38F511C0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59" y="2709"/>
              <a:ext cx="1042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intermediate air-traffic</a:t>
              </a:r>
            </a:p>
            <a:p>
              <a:pPr algn="ctr" eaLnBrk="1" hangingPunct="1"/>
              <a:r>
                <a:rPr lang="en-US" altLang="en-US" sz="1200"/>
                <a:t>control centers</a:t>
              </a:r>
            </a:p>
          </p:txBody>
        </p:sp>
        <p:pic>
          <p:nvPicPr>
            <p:cNvPr id="122896" name="Picture 11" descr="yylgaifm[1]">
              <a:extLst>
                <a:ext uri="{FF2B5EF4-FFF2-40B4-BE49-F238E27FC236}">
                  <a16:creationId xmlns:a16="http://schemas.microsoft.com/office/drawing/2014/main" id="{B5153343-0F96-4BE7-AA4B-EF72656FA7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830" y="1315"/>
              <a:ext cx="963" cy="2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22897" name="Line 12">
              <a:extLst>
                <a:ext uri="{FF2B5EF4-FFF2-40B4-BE49-F238E27FC236}">
                  <a16:creationId xmlns:a16="http://schemas.microsoft.com/office/drawing/2014/main" id="{3293DCCF-4744-43B1-A233-AEDB20622CE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3" y="1214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8" name="Line 13">
              <a:extLst>
                <a:ext uri="{FF2B5EF4-FFF2-40B4-BE49-F238E27FC236}">
                  <a16:creationId xmlns:a16="http://schemas.microsoft.com/office/drawing/2014/main" id="{87A7A292-BA08-4AC7-9853-267E3521185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29" y="1310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99" name="Line 14">
              <a:extLst>
                <a:ext uri="{FF2B5EF4-FFF2-40B4-BE49-F238E27FC236}">
                  <a16:creationId xmlns:a16="http://schemas.microsoft.com/office/drawing/2014/main" id="{F5AA8704-64D7-47B4-A11C-6F6E64969A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25" y="1406"/>
              <a:ext cx="284" cy="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0" name="Group 15">
              <a:extLst>
                <a:ext uri="{FF2B5EF4-FFF2-40B4-BE49-F238E27FC236}">
                  <a16:creationId xmlns:a16="http://schemas.microsoft.com/office/drawing/2014/main" id="{0C6936EA-F4EC-48FD-BA55-61A1DDAD2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36" y="2441"/>
              <a:ext cx="1071" cy="186"/>
              <a:chOff x="1813" y="2187"/>
              <a:chExt cx="1071" cy="186"/>
            </a:xfrm>
          </p:grpSpPr>
          <p:sp>
            <p:nvSpPr>
              <p:cNvPr id="122920" name="Rectangle 16">
                <a:extLst>
                  <a:ext uri="{FF2B5EF4-FFF2-40B4-BE49-F238E27FC236}">
                    <a16:creationId xmlns:a16="http://schemas.microsoft.com/office/drawing/2014/main" id="{7A4F6C69-81CF-4FEC-B17A-617035692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21" name="Text Box 17">
                <a:extLst>
                  <a:ext uri="{FF2B5EF4-FFF2-40B4-BE49-F238E27FC236}">
                    <a16:creationId xmlns:a16="http://schemas.microsoft.com/office/drawing/2014/main" id="{538296A6-1F34-41DE-8351-CF21CD8639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grpSp>
          <p:nvGrpSpPr>
            <p:cNvPr id="122901" name="Group 18">
              <a:extLst>
                <a:ext uri="{FF2B5EF4-FFF2-40B4-BE49-F238E27FC236}">
                  <a16:creationId xmlns:a16="http://schemas.microsoft.com/office/drawing/2014/main" id="{9AA8E144-EF6B-410E-8C3A-D8E870F5CF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7" y="2441"/>
              <a:ext cx="1071" cy="186"/>
              <a:chOff x="1813" y="2187"/>
              <a:chExt cx="1071" cy="186"/>
            </a:xfrm>
          </p:grpSpPr>
          <p:sp>
            <p:nvSpPr>
              <p:cNvPr id="122918" name="Rectangle 19">
                <a:extLst>
                  <a:ext uri="{FF2B5EF4-FFF2-40B4-BE49-F238E27FC236}">
                    <a16:creationId xmlns:a16="http://schemas.microsoft.com/office/drawing/2014/main" id="{063B2B23-492C-42D3-90ED-D00EF00C7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" y="2187"/>
                <a:ext cx="871" cy="186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122919" name="Text Box 20">
                <a:extLst>
                  <a:ext uri="{FF2B5EF4-FFF2-40B4-BE49-F238E27FC236}">
                    <a16:creationId xmlns:a16="http://schemas.microsoft.com/office/drawing/2014/main" id="{F3B758EF-EF8B-4CCD-84F0-6C29B9965C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13" y="2200"/>
                <a:ext cx="1071" cy="1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>
                  <a:lnSpc>
                    <a:spcPct val="80000"/>
                  </a:lnSpc>
                </a:pPr>
                <a:r>
                  <a:rPr lang="en-US" altLang="en-US" sz="1400"/>
                  <a:t>airplane routing</a:t>
                </a:r>
              </a:p>
            </p:txBody>
          </p:sp>
        </p:grpSp>
        <p:sp>
          <p:nvSpPr>
            <p:cNvPr id="122902" name="Rectangle 21">
              <a:extLst>
                <a:ext uri="{FF2B5EF4-FFF2-40B4-BE49-F238E27FC236}">
                  <a16:creationId xmlns:a16="http://schemas.microsoft.com/office/drawing/2014/main" id="{3B08090F-35BE-4E60-9613-E8F305BD60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6" y="1551"/>
              <a:ext cx="1028" cy="1082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3" name="Text Box 22">
              <a:extLst>
                <a:ext uri="{FF2B5EF4-FFF2-40B4-BE49-F238E27FC236}">
                  <a16:creationId xmlns:a16="http://schemas.microsoft.com/office/drawing/2014/main" id="{A694895C-E07E-4A10-AFFE-4967EFC28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2" y="1598"/>
              <a:ext cx="1071" cy="10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80000"/>
                </a:lnSpc>
              </a:pPr>
              <a:r>
                <a:rPr lang="en-US" altLang="en-US" sz="1400"/>
                <a:t>ticket (complain)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baggage (claim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gates (unload)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runway (land)</a:t>
              </a:r>
            </a:p>
            <a:p>
              <a:pPr algn="ctr">
                <a:lnSpc>
                  <a:spcPct val="80000"/>
                </a:lnSpc>
              </a:pPr>
              <a:endParaRPr lang="en-US" altLang="en-US" sz="1400"/>
            </a:p>
            <a:p>
              <a:pPr algn="ctr">
                <a:lnSpc>
                  <a:spcPct val="80000"/>
                </a:lnSpc>
              </a:pPr>
              <a:r>
                <a:rPr lang="en-US" altLang="en-US" sz="1400"/>
                <a:t>airplane routing</a:t>
              </a:r>
            </a:p>
          </p:txBody>
        </p:sp>
        <p:sp>
          <p:nvSpPr>
            <p:cNvPr id="122904" name="Line 23">
              <a:extLst>
                <a:ext uri="{FF2B5EF4-FFF2-40B4-BE49-F238E27FC236}">
                  <a16:creationId xmlns:a16="http://schemas.microsoft.com/office/drawing/2014/main" id="{527533B9-CCD0-417E-8E92-73ACA0A8BA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1777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5" name="Line 24">
              <a:extLst>
                <a:ext uri="{FF2B5EF4-FFF2-40B4-BE49-F238E27FC236}">
                  <a16:creationId xmlns:a16="http://schemas.microsoft.com/office/drawing/2014/main" id="{85664960-ABAC-4F58-9352-DDBD5C1001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7" y="1996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6" name="Line 25">
              <a:extLst>
                <a:ext uri="{FF2B5EF4-FFF2-40B4-BE49-F238E27FC236}">
                  <a16:creationId xmlns:a16="http://schemas.microsoft.com/office/drawing/2014/main" id="{F50191DF-BC7C-4985-9FFC-D1057A90CF1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53" y="2214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7" name="Line 26">
              <a:extLst>
                <a:ext uri="{FF2B5EF4-FFF2-40B4-BE49-F238E27FC236}">
                  <a16:creationId xmlns:a16="http://schemas.microsoft.com/office/drawing/2014/main" id="{72CD68D9-1815-4A54-B582-437574AD37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61" y="2433"/>
              <a:ext cx="1021" cy="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908" name="Rectangle 27">
              <a:extLst>
                <a:ext uri="{FF2B5EF4-FFF2-40B4-BE49-F238E27FC236}">
                  <a16:creationId xmlns:a16="http://schemas.microsoft.com/office/drawing/2014/main" id="{A2AB6BD6-98CD-4AA6-ABEA-DED217B1A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476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09" name="Rectangle 28">
              <a:extLst>
                <a:ext uri="{FF2B5EF4-FFF2-40B4-BE49-F238E27FC236}">
                  <a16:creationId xmlns:a16="http://schemas.microsoft.com/office/drawing/2014/main" id="{58AB0A78-D559-4374-88E8-2B6BCA8820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256"/>
              <a:ext cx="5293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0" name="Rectangle 29">
              <a:extLst>
                <a:ext uri="{FF2B5EF4-FFF2-40B4-BE49-F238E27FC236}">
                  <a16:creationId xmlns:a16="http://schemas.microsoft.com/office/drawing/2014/main" id="{57E85CBB-2793-4236-A1CE-11EEFF1BC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2050"/>
              <a:ext cx="5293" cy="116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1" name="Rectangle 30">
              <a:extLst>
                <a:ext uri="{FF2B5EF4-FFF2-40B4-BE49-F238E27FC236}">
                  <a16:creationId xmlns:a16="http://schemas.microsoft.com/office/drawing/2014/main" id="{C20E4B43-60A6-4A25-9F92-4B58BA1B85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830"/>
              <a:ext cx="5286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2" name="Rectangle 31">
              <a:extLst>
                <a:ext uri="{FF2B5EF4-FFF2-40B4-BE49-F238E27FC236}">
                  <a16:creationId xmlns:a16="http://schemas.microsoft.com/office/drawing/2014/main" id="{95936BDE-8E0D-4A85-BED7-CCD612B84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" y="1617"/>
              <a:ext cx="5287" cy="123"/>
            </a:xfrm>
            <a:prstGeom prst="rect">
              <a:avLst/>
            </a:prstGeom>
            <a:gradFill rotWithShape="1">
              <a:gsLst>
                <a:gs pos="0">
                  <a:schemeClr val="accent1">
                    <a:alpha val="50000"/>
                  </a:schemeClr>
                </a:gs>
                <a:gs pos="100000">
                  <a:schemeClr val="accent1">
                    <a:alpha val="53000"/>
                  </a:schemeClr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22913" name="Text Box 32">
              <a:extLst>
                <a:ext uri="{FF2B5EF4-FFF2-40B4-BE49-F238E27FC236}">
                  <a16:creationId xmlns:a16="http://schemas.microsoft.com/office/drawing/2014/main" id="{C5F2E726-B7B0-4361-AF8A-F070CA7083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" y="1588"/>
              <a:ext cx="340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ticket</a:t>
              </a:r>
            </a:p>
          </p:txBody>
        </p:sp>
        <p:sp>
          <p:nvSpPr>
            <p:cNvPr id="122914" name="Text Box 33">
              <a:extLst>
                <a:ext uri="{FF2B5EF4-FFF2-40B4-BE49-F238E27FC236}">
                  <a16:creationId xmlns:a16="http://schemas.microsoft.com/office/drawing/2014/main" id="{AB73CE22-35C8-4832-8598-8087347EF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4" y="1801"/>
              <a:ext cx="487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baggage</a:t>
              </a:r>
            </a:p>
          </p:txBody>
        </p:sp>
        <p:sp>
          <p:nvSpPr>
            <p:cNvPr id="122915" name="Text Box 34">
              <a:extLst>
                <a:ext uri="{FF2B5EF4-FFF2-40B4-BE49-F238E27FC236}">
                  <a16:creationId xmlns:a16="http://schemas.microsoft.com/office/drawing/2014/main" id="{6CBF6189-B50D-4665-8175-A15705F0E2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2" y="2013"/>
              <a:ext cx="302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gate</a:t>
              </a:r>
            </a:p>
          </p:txBody>
        </p:sp>
        <p:sp>
          <p:nvSpPr>
            <p:cNvPr id="122916" name="Text Box 35">
              <a:extLst>
                <a:ext uri="{FF2B5EF4-FFF2-40B4-BE49-F238E27FC236}">
                  <a16:creationId xmlns:a16="http://schemas.microsoft.com/office/drawing/2014/main" id="{1BDDE6EE-FE9C-4D65-AE44-F172BBC1B1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7" y="2225"/>
              <a:ext cx="738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takeoff/landing</a:t>
              </a:r>
            </a:p>
          </p:txBody>
        </p:sp>
        <p:sp>
          <p:nvSpPr>
            <p:cNvPr id="122917" name="Text Box 36">
              <a:extLst>
                <a:ext uri="{FF2B5EF4-FFF2-40B4-BE49-F238E27FC236}">
                  <a16:creationId xmlns:a16="http://schemas.microsoft.com/office/drawing/2014/main" id="{36AF0800-45C5-40A8-BAC9-7D10EF8BC7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9" y="2444"/>
              <a:ext cx="774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r>
                <a:rPr lang="en-US" altLang="en-US" sz="1200"/>
                <a:t>airplane routing</a:t>
              </a:r>
            </a:p>
          </p:txBody>
        </p:sp>
      </p:grpSp>
      <p:sp>
        <p:nvSpPr>
          <p:cNvPr id="122884" name="Rectangle 39">
            <a:extLst>
              <a:ext uri="{FF2B5EF4-FFF2-40B4-BE49-F238E27FC236}">
                <a16:creationId xmlns:a16="http://schemas.microsoft.com/office/drawing/2014/main" id="{EFC995FD-7BB9-4117-A7FA-4A78CF55B389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19088" y="3175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Layering of airline functionality</a:t>
            </a:r>
          </a:p>
        </p:txBody>
      </p:sp>
      <p:sp>
        <p:nvSpPr>
          <p:cNvPr id="122885" name="Rectangle 40">
            <a:extLst>
              <a:ext uri="{FF2B5EF4-FFF2-40B4-BE49-F238E27FC236}">
                <a16:creationId xmlns:a16="http://schemas.microsoft.com/office/drawing/2014/main" id="{D9AFC27F-4341-4E77-A34C-EF5A2E5BF9D5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4441825"/>
            <a:ext cx="7613650" cy="1763713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layers:</a:t>
            </a:r>
            <a:r>
              <a:rPr lang="en-US" altLang="en-US">
                <a:solidFill>
                  <a:srgbClr val="FF0000"/>
                </a:solidFill>
              </a:rPr>
              <a:t> </a:t>
            </a:r>
            <a:r>
              <a:rPr lang="en-US" altLang="en-US"/>
              <a:t>each layer implements a service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via its own internal-layer actions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 sz="2800">
                <a:ea typeface="Arial" panose="020B0604020202020204" pitchFamily="34" charset="0"/>
              </a:rPr>
              <a:t>relying on services provided by layer below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122886" name="Slide Number Placeholder 3">
            <a:extLst>
              <a:ext uri="{FF2B5EF4-FFF2-40B4-BE49-F238E27FC236}">
                <a16:creationId xmlns:a16="http://schemas.microsoft.com/office/drawing/2014/main" id="{8C3D3E25-506D-4CC4-80B6-E7E30F38C2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8AE1AA85-FE67-44AC-9E4E-EC769BEB6D92}" type="slidenum">
              <a:rPr lang="en-US" altLang="en-US" sz="1200">
                <a:latin typeface="Tahoma" panose="020B0604030504040204" pitchFamily="34" charset="0"/>
              </a:rPr>
              <a:pPr/>
              <a:t>58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Footer Placeholder 2">
            <a:extLst>
              <a:ext uri="{FF2B5EF4-FFF2-40B4-BE49-F238E27FC236}">
                <a16:creationId xmlns:a16="http://schemas.microsoft.com/office/drawing/2014/main" id="{26F4C25D-1FB7-4A5B-AF66-2730A91734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4930" name="Picture 9" descr="underline_base">
            <a:extLst>
              <a:ext uri="{FF2B5EF4-FFF2-40B4-BE49-F238E27FC236}">
                <a16:creationId xmlns:a16="http://schemas.microsoft.com/office/drawing/2014/main" id="{5496EC5A-3BF7-4879-95FC-FC5CC7584236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700" y="1022350"/>
            <a:ext cx="3298825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Rectangle 2">
            <a:extLst>
              <a:ext uri="{FF2B5EF4-FFF2-40B4-BE49-F238E27FC236}">
                <a16:creationId xmlns:a16="http://schemas.microsoft.com/office/drawing/2014/main" id="{64DC994B-4E8D-4C03-880A-B42EC4C3D15C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Why layering?</a:t>
            </a:r>
          </a:p>
        </p:txBody>
      </p:sp>
      <p:sp>
        <p:nvSpPr>
          <p:cNvPr id="138244" name="Rectangle 3">
            <a:extLst>
              <a:ext uri="{FF2B5EF4-FFF2-40B4-BE49-F238E27FC236}">
                <a16:creationId xmlns:a16="http://schemas.microsoft.com/office/drawing/2014/main" id="{52EB686A-B84D-4226-B500-E5D0FB04C7B2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46100" y="1435100"/>
            <a:ext cx="7772400" cy="4648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/>
              <a:t>dealing with complex systems:</a:t>
            </a:r>
          </a:p>
          <a:p>
            <a:pPr eaLnBrk="1" hangingPunct="1"/>
            <a:r>
              <a:rPr lang="en-US" altLang="en-US"/>
              <a:t>explicit structure allows identification, relationship of complex system</a:t>
            </a:r>
            <a:r>
              <a:rPr lang="ja-JP" altLang="en-US"/>
              <a:t>’</a:t>
            </a:r>
            <a:r>
              <a:rPr lang="en-US" altLang="ja-JP"/>
              <a:t>s pieces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layered </a:t>
            </a:r>
            <a:r>
              <a:rPr lang="en-US" altLang="en-US" i="1">
                <a:solidFill>
                  <a:srgbClr val="CC0000"/>
                </a:solidFill>
                <a:ea typeface="Arial" panose="020B0604020202020204" pitchFamily="34" charset="0"/>
              </a:rPr>
              <a:t>reference model</a:t>
            </a:r>
            <a:r>
              <a:rPr lang="en-US" altLang="en-US">
                <a:ea typeface="Arial" panose="020B0604020202020204" pitchFamily="34" charset="0"/>
              </a:rPr>
              <a:t> for discussion</a:t>
            </a:r>
          </a:p>
          <a:p>
            <a:pPr eaLnBrk="1" hangingPunct="1"/>
            <a:r>
              <a:rPr lang="en-US" altLang="en-US"/>
              <a:t>modularization eases maintenance, updating of system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change of implementation of layer</a:t>
            </a:r>
            <a:r>
              <a:rPr lang="ja-JP" altLang="en-US">
                <a:ea typeface="MS PGothic" panose="020B0600070205080204" pitchFamily="34" charset="-128"/>
              </a:rPr>
              <a:t>’</a:t>
            </a:r>
            <a:r>
              <a:rPr lang="en-US" altLang="ja-JP">
                <a:ea typeface="MS PGothic" panose="020B0600070205080204" pitchFamily="34" charset="-128"/>
              </a:rPr>
              <a:t>s service transparent to rest of system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e.g., change in gate procedure doesn</a:t>
            </a:r>
            <a:r>
              <a:rPr lang="en-US" altLang="en-US">
                <a:ea typeface="MS PGothic" panose="020B0600070205080204" pitchFamily="34" charset="-128"/>
              </a:rPr>
              <a:t>’</a:t>
            </a:r>
            <a:r>
              <a:rPr lang="en-US" altLang="ja-JP">
                <a:ea typeface="MS PGothic" panose="020B0600070205080204" pitchFamily="34" charset="-128"/>
              </a:rPr>
              <a:t>t affect rest of system</a:t>
            </a:r>
          </a:p>
          <a:p>
            <a:pPr eaLnBrk="1" hangingPunct="1"/>
            <a:r>
              <a:rPr lang="en-US" altLang="en-US"/>
              <a:t>layering considered harmful?</a:t>
            </a:r>
          </a:p>
        </p:txBody>
      </p:sp>
      <p:sp>
        <p:nvSpPr>
          <p:cNvPr id="124933" name="Slide Number Placeholder 3">
            <a:extLst>
              <a:ext uri="{FF2B5EF4-FFF2-40B4-BE49-F238E27FC236}">
                <a16:creationId xmlns:a16="http://schemas.microsoft.com/office/drawing/2014/main" id="{4C929AE0-4632-4302-9CB1-E2D013BF19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5C59D61-2AED-4720-BD3D-43DAF9F6B1E1}" type="slidenum">
              <a:rPr lang="en-US" altLang="en-US" sz="1200">
                <a:latin typeface="Tahoma" panose="020B0604030504040204" pitchFamily="34" charset="0"/>
              </a:rPr>
              <a:pPr/>
              <a:t>59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Footer Placeholder 2">
            <a:extLst>
              <a:ext uri="{FF2B5EF4-FFF2-40B4-BE49-F238E27FC236}">
                <a16:creationId xmlns:a16="http://schemas.microsoft.com/office/drawing/2014/main" id="{1A742B1F-4F1B-4D3A-8BE6-7B7ECB3FEC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5602" name="Rectangle 3">
            <a:extLst>
              <a:ext uri="{FF2B5EF4-FFF2-40B4-BE49-F238E27FC236}">
                <a16:creationId xmlns:a16="http://schemas.microsoft.com/office/drawing/2014/main" id="{65DD5DA2-DB17-4838-9C42-2724FB32D9B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6088" y="1516063"/>
            <a:ext cx="4768850" cy="4457700"/>
          </a:xfrm>
        </p:spPr>
        <p:txBody>
          <a:bodyPr/>
          <a:lstStyle/>
          <a:p>
            <a:pPr marL="231775" indent="-231775" eaLnBrk="1" hangingPunct="1"/>
            <a:r>
              <a:rPr lang="en-US" altLang="en-US" sz="2400" i="1">
                <a:solidFill>
                  <a:srgbClr val="CC0000"/>
                </a:solidFill>
              </a:rPr>
              <a:t>Internet: </a:t>
            </a:r>
            <a:r>
              <a:rPr lang="ja-JP" altLang="en-US" sz="2400">
                <a:solidFill>
                  <a:srgbClr val="CC0000"/>
                </a:solidFill>
              </a:rPr>
              <a:t>“</a:t>
            </a:r>
            <a:r>
              <a:rPr lang="en-US" altLang="ja-JP" sz="2400">
                <a:solidFill>
                  <a:srgbClr val="CC0000"/>
                </a:solidFill>
              </a:rPr>
              <a:t>network of networks</a:t>
            </a:r>
            <a:r>
              <a:rPr lang="ja-JP" altLang="en-US" sz="2400">
                <a:solidFill>
                  <a:srgbClr val="CC0000"/>
                </a:solidFill>
              </a:rPr>
              <a:t>”</a:t>
            </a:r>
            <a:endParaRPr lang="en-US" altLang="ja-JP" sz="2400">
              <a:solidFill>
                <a:srgbClr val="CC0000"/>
              </a:solidFill>
            </a:endParaRP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Interconnected ISPs</a:t>
            </a:r>
          </a:p>
          <a:p>
            <a:pPr marL="231775" indent="-231775" eaLnBrk="1" hangingPunct="1"/>
            <a:r>
              <a:rPr lang="en-US" altLang="en-US" sz="2400" i="1">
                <a:solidFill>
                  <a:srgbClr val="CC0000"/>
                </a:solidFill>
              </a:rPr>
              <a:t>protocols</a:t>
            </a:r>
            <a:r>
              <a:rPr lang="en-US" altLang="en-US" sz="2400">
                <a:solidFill>
                  <a:srgbClr val="FF0000"/>
                </a:solidFill>
              </a:rPr>
              <a:t> </a:t>
            </a:r>
            <a:r>
              <a:rPr lang="en-US" altLang="en-US" sz="2400"/>
              <a:t>control sending, receiving of messages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e.g., TCP, IP, HTTP, Skype,  802.11</a:t>
            </a:r>
            <a:endParaRPr lang="en-US" altLang="en-US">
              <a:ea typeface="Arial" panose="020B0604020202020204" pitchFamily="34" charset="0"/>
            </a:endParaRPr>
          </a:p>
          <a:p>
            <a:pPr marL="231775" indent="-231775" eaLnBrk="1" hangingPunct="1"/>
            <a:r>
              <a:rPr lang="en-US" altLang="en-US" sz="2400" i="1">
                <a:solidFill>
                  <a:srgbClr val="C00000"/>
                </a:solidFill>
              </a:rPr>
              <a:t>Internet  standards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RFC: Request for comments</a:t>
            </a:r>
          </a:p>
          <a:p>
            <a:pPr marL="682625" lvl="1" indent="-225425" eaLnBrk="1" hangingPunct="1"/>
            <a:r>
              <a:rPr lang="en-US" altLang="en-US" sz="2000">
                <a:ea typeface="Arial" panose="020B0604020202020204" pitchFamily="34" charset="0"/>
              </a:rPr>
              <a:t>IETF: Internet Engineering Task Force</a:t>
            </a:r>
          </a:p>
        </p:txBody>
      </p:sp>
      <p:sp>
        <p:nvSpPr>
          <p:cNvPr id="25603" name="Rectangle 2">
            <a:extLst>
              <a:ext uri="{FF2B5EF4-FFF2-40B4-BE49-F238E27FC236}">
                <a16:creationId xmlns:a16="http://schemas.microsoft.com/office/drawing/2014/main" id="{66ECE330-A9FF-46B2-98F4-E4BBA8033C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725" y="190500"/>
            <a:ext cx="8382000" cy="936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What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’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0"/>
              </a:rPr>
              <a:t>s the Internet: 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“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0"/>
              </a:rPr>
              <a:t>nuts and bolts</a:t>
            </a:r>
            <a:r>
              <a:rPr lang="ja-JP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”</a:t>
            </a:r>
            <a:r>
              <a:rPr lang="en-US" altLang="ja-JP" sz="3600">
                <a:solidFill>
                  <a:srgbClr val="000099"/>
                </a:solidFill>
                <a:latin typeface="Gill Sans MT" panose="020B0502020104020203" pitchFamily="34" charset="0"/>
              </a:rPr>
              <a:t> view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25604" name="Picture 330" descr="underline_base">
            <a:extLst>
              <a:ext uri="{FF2B5EF4-FFF2-40B4-BE49-F238E27FC236}">
                <a16:creationId xmlns:a16="http://schemas.microsoft.com/office/drawing/2014/main" id="{64CC83EC-60D1-4017-84C0-B74E5C0149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0200" y="868363"/>
            <a:ext cx="8228013" cy="141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5" name="Slide Number Placeholder 3">
            <a:extLst>
              <a:ext uri="{FF2B5EF4-FFF2-40B4-BE49-F238E27FC236}">
                <a16:creationId xmlns:a16="http://schemas.microsoft.com/office/drawing/2014/main" id="{CFD25590-56DE-48E9-8C09-6B40428F45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33CC64B-29DF-41AB-903B-5B489EDFAC0C}" type="slidenum">
              <a:rPr lang="en-US" altLang="en-US" sz="1200">
                <a:latin typeface="Tahoma" panose="020B0604030504040204" pitchFamily="34" charset="0"/>
              </a:rPr>
              <a:pPr/>
              <a:t>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5606" name="Group 979">
            <a:extLst>
              <a:ext uri="{FF2B5EF4-FFF2-40B4-BE49-F238E27FC236}">
                <a16:creationId xmlns:a16="http://schemas.microsoft.com/office/drawing/2014/main" id="{E6C246CC-B870-4926-B136-CFA390947017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5607" name="Freeform 416">
              <a:extLst>
                <a:ext uri="{FF2B5EF4-FFF2-40B4-BE49-F238E27FC236}">
                  <a16:creationId xmlns:a16="http://schemas.microsoft.com/office/drawing/2014/main" id="{7CB391FE-7CCD-4F13-8E0C-31172F48E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8" name="Freeform 415">
              <a:extLst>
                <a:ext uri="{FF2B5EF4-FFF2-40B4-BE49-F238E27FC236}">
                  <a16:creationId xmlns:a16="http://schemas.microsoft.com/office/drawing/2014/main" id="{D20A7130-F23A-45F9-BDEF-98D32F7ACA1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Freeform 665">
              <a:extLst>
                <a:ext uri="{FF2B5EF4-FFF2-40B4-BE49-F238E27FC236}">
                  <a16:creationId xmlns:a16="http://schemas.microsoft.com/office/drawing/2014/main" id="{DB365534-293C-4D87-9B09-D5379E7FF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10" name="Group 666">
              <a:extLst>
                <a:ext uri="{FF2B5EF4-FFF2-40B4-BE49-F238E27FC236}">
                  <a16:creationId xmlns:a16="http://schemas.microsoft.com/office/drawing/2014/main" id="{DCCC6F8F-4995-4652-9571-0A4E8A2DE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6217" name="Rectangle 667">
                <a:extLst>
                  <a:ext uri="{FF2B5EF4-FFF2-40B4-BE49-F238E27FC236}">
                    <a16:creationId xmlns:a16="http://schemas.microsoft.com/office/drawing/2014/main" id="{DC023923-EFFB-463A-9577-6A9723FA8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218" name="AutoShape 668">
                <a:extLst>
                  <a:ext uri="{FF2B5EF4-FFF2-40B4-BE49-F238E27FC236}">
                    <a16:creationId xmlns:a16="http://schemas.microsoft.com/office/drawing/2014/main" id="{7C6DE801-0862-4BF4-A45E-95C1B5F81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5611" name="Freeform 669">
              <a:extLst>
                <a:ext uri="{FF2B5EF4-FFF2-40B4-BE49-F238E27FC236}">
                  <a16:creationId xmlns:a16="http://schemas.microsoft.com/office/drawing/2014/main" id="{1686569E-9CDC-45ED-AFB9-0306B418A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Line 670">
              <a:extLst>
                <a:ext uri="{FF2B5EF4-FFF2-40B4-BE49-F238E27FC236}">
                  <a16:creationId xmlns:a16="http://schemas.microsoft.com/office/drawing/2014/main" id="{B77D84A1-31B5-4E66-BB8A-27D9E446F70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3" name="Line 671">
              <a:extLst>
                <a:ext uri="{FF2B5EF4-FFF2-40B4-BE49-F238E27FC236}">
                  <a16:creationId xmlns:a16="http://schemas.microsoft.com/office/drawing/2014/main" id="{1031DDE3-0759-48C3-8A10-229FBC89C75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4" name="Line 672">
              <a:extLst>
                <a:ext uri="{FF2B5EF4-FFF2-40B4-BE49-F238E27FC236}">
                  <a16:creationId xmlns:a16="http://schemas.microsoft.com/office/drawing/2014/main" id="{4255FD66-5A4A-482C-8EB0-8F5CC87BD8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15" name="Line 674">
              <a:extLst>
                <a:ext uri="{FF2B5EF4-FFF2-40B4-BE49-F238E27FC236}">
                  <a16:creationId xmlns:a16="http://schemas.microsoft.com/office/drawing/2014/main" id="{38E8284E-751C-46D5-A0F0-B91837B110A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Line 675">
              <a:extLst>
                <a:ext uri="{FF2B5EF4-FFF2-40B4-BE49-F238E27FC236}">
                  <a16:creationId xmlns:a16="http://schemas.microsoft.com/office/drawing/2014/main" id="{CDE199DB-CA52-4E5D-9A67-EFBE152237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678">
              <a:extLst>
                <a:ext uri="{FF2B5EF4-FFF2-40B4-BE49-F238E27FC236}">
                  <a16:creationId xmlns:a16="http://schemas.microsoft.com/office/drawing/2014/main" id="{3E15E0E6-6BBF-4686-A3DE-1AB2E930F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679">
              <a:extLst>
                <a:ext uri="{FF2B5EF4-FFF2-40B4-BE49-F238E27FC236}">
                  <a16:creationId xmlns:a16="http://schemas.microsoft.com/office/drawing/2014/main" id="{830E834D-633A-4FE8-9261-96B0F2208B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680">
              <a:extLst>
                <a:ext uri="{FF2B5EF4-FFF2-40B4-BE49-F238E27FC236}">
                  <a16:creationId xmlns:a16="http://schemas.microsoft.com/office/drawing/2014/main" id="{4BCE8CCA-8B5A-4965-8A08-5FB06B78106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682">
              <a:extLst>
                <a:ext uri="{FF2B5EF4-FFF2-40B4-BE49-F238E27FC236}">
                  <a16:creationId xmlns:a16="http://schemas.microsoft.com/office/drawing/2014/main" id="{9C05844E-25AA-49A2-BFFA-3C153A05D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Line 683">
              <a:extLst>
                <a:ext uri="{FF2B5EF4-FFF2-40B4-BE49-F238E27FC236}">
                  <a16:creationId xmlns:a16="http://schemas.microsoft.com/office/drawing/2014/main" id="{9176DC79-01CE-4ABB-AFF1-C24C157BCB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2" name="Picture 684" descr="access_point_stylized_small">
              <a:extLst>
                <a:ext uri="{FF2B5EF4-FFF2-40B4-BE49-F238E27FC236}">
                  <a16:creationId xmlns:a16="http://schemas.microsoft.com/office/drawing/2014/main" id="{BBD52AF3-CB27-4FF6-AEF6-B7A838D8B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3" name="Line 685">
              <a:extLst>
                <a:ext uri="{FF2B5EF4-FFF2-40B4-BE49-F238E27FC236}">
                  <a16:creationId xmlns:a16="http://schemas.microsoft.com/office/drawing/2014/main" id="{FAFA5EA9-A28D-4B0E-AEC2-AEC1891E1F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624" name="Line 686">
              <a:extLst>
                <a:ext uri="{FF2B5EF4-FFF2-40B4-BE49-F238E27FC236}">
                  <a16:creationId xmlns:a16="http://schemas.microsoft.com/office/drawing/2014/main" id="{2A5890FB-A5F8-4CFF-B485-28EFE6FA47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25" name="Picture 708" descr="access_point_stylized_small">
              <a:extLst>
                <a:ext uri="{FF2B5EF4-FFF2-40B4-BE49-F238E27FC236}">
                  <a16:creationId xmlns:a16="http://schemas.microsoft.com/office/drawing/2014/main" id="{184B0FB3-07CE-4BD3-8F22-86F0B1F4EC9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26" name="Line 711">
              <a:extLst>
                <a:ext uri="{FF2B5EF4-FFF2-40B4-BE49-F238E27FC236}">
                  <a16:creationId xmlns:a16="http://schemas.microsoft.com/office/drawing/2014/main" id="{53C50F7F-8369-496B-94A8-C4909E86C7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7" name="Line 712">
              <a:extLst>
                <a:ext uri="{FF2B5EF4-FFF2-40B4-BE49-F238E27FC236}">
                  <a16:creationId xmlns:a16="http://schemas.microsoft.com/office/drawing/2014/main" id="{837D8C7B-54AA-4353-8C29-1C24BACC9A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Line 713">
              <a:extLst>
                <a:ext uri="{FF2B5EF4-FFF2-40B4-BE49-F238E27FC236}">
                  <a16:creationId xmlns:a16="http://schemas.microsoft.com/office/drawing/2014/main" id="{A858B913-C53F-4FBD-B222-DA4C6A3FCC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714">
              <a:extLst>
                <a:ext uri="{FF2B5EF4-FFF2-40B4-BE49-F238E27FC236}">
                  <a16:creationId xmlns:a16="http://schemas.microsoft.com/office/drawing/2014/main" id="{C568A7B9-55ED-49F4-8147-F1C2F60CD04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Line 715">
              <a:extLst>
                <a:ext uri="{FF2B5EF4-FFF2-40B4-BE49-F238E27FC236}">
                  <a16:creationId xmlns:a16="http://schemas.microsoft.com/office/drawing/2014/main" id="{BE3B6DCD-47F0-4BBA-A2FB-6A824CCE74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Line 716">
              <a:extLst>
                <a:ext uri="{FF2B5EF4-FFF2-40B4-BE49-F238E27FC236}">
                  <a16:creationId xmlns:a16="http://schemas.microsoft.com/office/drawing/2014/main" id="{FD8F9682-BBF9-4A86-9565-C0D0E5DADD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Line 717">
              <a:extLst>
                <a:ext uri="{FF2B5EF4-FFF2-40B4-BE49-F238E27FC236}">
                  <a16:creationId xmlns:a16="http://schemas.microsoft.com/office/drawing/2014/main" id="{D748A286-2DD6-4B51-B320-0219F7446D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Line 718">
              <a:extLst>
                <a:ext uri="{FF2B5EF4-FFF2-40B4-BE49-F238E27FC236}">
                  <a16:creationId xmlns:a16="http://schemas.microsoft.com/office/drawing/2014/main" id="{F0EB2023-CFC6-4E66-BF6F-05EFC56A7C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4" name="Line 719">
              <a:extLst>
                <a:ext uri="{FF2B5EF4-FFF2-40B4-BE49-F238E27FC236}">
                  <a16:creationId xmlns:a16="http://schemas.microsoft.com/office/drawing/2014/main" id="{04356ABE-4248-4C8D-BBF2-10930BBE54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5" name="Line 720">
              <a:extLst>
                <a:ext uri="{FF2B5EF4-FFF2-40B4-BE49-F238E27FC236}">
                  <a16:creationId xmlns:a16="http://schemas.microsoft.com/office/drawing/2014/main" id="{7FAFDF38-5F0C-497E-9225-4DA6E2C6DA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6" name="Line 721">
              <a:extLst>
                <a:ext uri="{FF2B5EF4-FFF2-40B4-BE49-F238E27FC236}">
                  <a16:creationId xmlns:a16="http://schemas.microsoft.com/office/drawing/2014/main" id="{CC050A9E-69B0-41A5-9672-3F3B8177C23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7" name="Line 722">
              <a:extLst>
                <a:ext uri="{FF2B5EF4-FFF2-40B4-BE49-F238E27FC236}">
                  <a16:creationId xmlns:a16="http://schemas.microsoft.com/office/drawing/2014/main" id="{AD32DCAE-7B90-4AA4-B21D-DE0948BE11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8" name="Line 723">
              <a:extLst>
                <a:ext uri="{FF2B5EF4-FFF2-40B4-BE49-F238E27FC236}">
                  <a16:creationId xmlns:a16="http://schemas.microsoft.com/office/drawing/2014/main" id="{316007BE-9691-4095-B8D7-35D7726DE5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9" name="Line 724">
              <a:extLst>
                <a:ext uri="{FF2B5EF4-FFF2-40B4-BE49-F238E27FC236}">
                  <a16:creationId xmlns:a16="http://schemas.microsoft.com/office/drawing/2014/main" id="{D70493E1-255E-4FCE-A2B9-E34CD7697F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0" name="Line 725">
              <a:extLst>
                <a:ext uri="{FF2B5EF4-FFF2-40B4-BE49-F238E27FC236}">
                  <a16:creationId xmlns:a16="http://schemas.microsoft.com/office/drawing/2014/main" id="{AA609C76-C897-4439-AD53-3C1CE20131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1" name="Line 726">
              <a:extLst>
                <a:ext uri="{FF2B5EF4-FFF2-40B4-BE49-F238E27FC236}">
                  <a16:creationId xmlns:a16="http://schemas.microsoft.com/office/drawing/2014/main" id="{127BF73B-DFFD-47FB-85C4-EA7A908D02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2" name="Line 727">
              <a:extLst>
                <a:ext uri="{FF2B5EF4-FFF2-40B4-BE49-F238E27FC236}">
                  <a16:creationId xmlns:a16="http://schemas.microsoft.com/office/drawing/2014/main" id="{137A2C20-2BE4-4055-8574-8BEB59F37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3" name="Line 728">
              <a:extLst>
                <a:ext uri="{FF2B5EF4-FFF2-40B4-BE49-F238E27FC236}">
                  <a16:creationId xmlns:a16="http://schemas.microsoft.com/office/drawing/2014/main" id="{83FF763F-154F-4BA3-97FB-5DD382F70E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4" name="Oval 407">
              <a:extLst>
                <a:ext uri="{FF2B5EF4-FFF2-40B4-BE49-F238E27FC236}">
                  <a16:creationId xmlns:a16="http://schemas.microsoft.com/office/drawing/2014/main" id="{143B4BA5-4BEC-465A-A842-EDCC563C1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5" name="Rectangle 410">
              <a:extLst>
                <a:ext uri="{FF2B5EF4-FFF2-40B4-BE49-F238E27FC236}">
                  <a16:creationId xmlns:a16="http://schemas.microsoft.com/office/drawing/2014/main" id="{87E596F1-EDE6-4F16-AFC7-755F155153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5646" name="Oval 411">
              <a:extLst>
                <a:ext uri="{FF2B5EF4-FFF2-40B4-BE49-F238E27FC236}">
                  <a16:creationId xmlns:a16="http://schemas.microsoft.com/office/drawing/2014/main" id="{522B4232-A1D6-491F-BB23-0DD1F042F2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5647" name="Group 732">
              <a:extLst>
                <a:ext uri="{FF2B5EF4-FFF2-40B4-BE49-F238E27FC236}">
                  <a16:creationId xmlns:a16="http://schemas.microsoft.com/office/drawing/2014/main" id="{F6FB5062-8E37-4103-9750-5887B9A9E2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6215" name="Freeform 733">
                <a:extLst>
                  <a:ext uri="{FF2B5EF4-FFF2-40B4-BE49-F238E27FC236}">
                    <a16:creationId xmlns:a16="http://schemas.microsoft.com/office/drawing/2014/main" id="{30E9388A-92D4-4BBE-8F35-B1D8DE217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6" name="Freeform 734">
                <a:extLst>
                  <a:ext uri="{FF2B5EF4-FFF2-40B4-BE49-F238E27FC236}">
                    <a16:creationId xmlns:a16="http://schemas.microsoft.com/office/drawing/2014/main" id="{A92DB93E-D454-4B93-90DA-9FA15971F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48" name="Line 735">
              <a:extLst>
                <a:ext uri="{FF2B5EF4-FFF2-40B4-BE49-F238E27FC236}">
                  <a16:creationId xmlns:a16="http://schemas.microsoft.com/office/drawing/2014/main" id="{CB008F31-7117-44BF-9FD1-7C22E11934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49" name="Line 736">
              <a:extLst>
                <a:ext uri="{FF2B5EF4-FFF2-40B4-BE49-F238E27FC236}">
                  <a16:creationId xmlns:a16="http://schemas.microsoft.com/office/drawing/2014/main" id="{1282D2EA-EC01-4000-B9FC-FA22954F53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0" name="Group 737">
              <a:extLst>
                <a:ext uri="{FF2B5EF4-FFF2-40B4-BE49-F238E27FC236}">
                  <a16:creationId xmlns:a16="http://schemas.microsoft.com/office/drawing/2014/main" id="{58E57006-E4D5-4891-BE6B-EC0DDD725F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6207" name="Oval 407">
                <a:extLst>
                  <a:ext uri="{FF2B5EF4-FFF2-40B4-BE49-F238E27FC236}">
                    <a16:creationId xmlns:a16="http://schemas.microsoft.com/office/drawing/2014/main" id="{DA9C8BCE-3C99-4E9B-A18C-823854F7E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8" name="Rectangle 410">
                <a:extLst>
                  <a:ext uri="{FF2B5EF4-FFF2-40B4-BE49-F238E27FC236}">
                    <a16:creationId xmlns:a16="http://schemas.microsoft.com/office/drawing/2014/main" id="{1B247505-0D07-48B3-A0EA-AE5B0CF6D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9" name="Oval 411">
                <a:extLst>
                  <a:ext uri="{FF2B5EF4-FFF2-40B4-BE49-F238E27FC236}">
                    <a16:creationId xmlns:a16="http://schemas.microsoft.com/office/drawing/2014/main" id="{D74B7588-8E70-4B5E-8D5F-303233308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10" name="Group 741">
                <a:extLst>
                  <a:ext uri="{FF2B5EF4-FFF2-40B4-BE49-F238E27FC236}">
                    <a16:creationId xmlns:a16="http://schemas.microsoft.com/office/drawing/2014/main" id="{92CB0360-B86C-4CB7-B973-C56499506D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13" name="Freeform 742">
                  <a:extLst>
                    <a:ext uri="{FF2B5EF4-FFF2-40B4-BE49-F238E27FC236}">
                      <a16:creationId xmlns:a16="http://schemas.microsoft.com/office/drawing/2014/main" id="{7FBE91B7-1624-477F-AB66-74481D3028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14" name="Freeform 743">
                  <a:extLst>
                    <a:ext uri="{FF2B5EF4-FFF2-40B4-BE49-F238E27FC236}">
                      <a16:creationId xmlns:a16="http://schemas.microsoft.com/office/drawing/2014/main" id="{0A90169E-EB5C-4CF2-A92C-A05F36B1A6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11" name="Line 744">
                <a:extLst>
                  <a:ext uri="{FF2B5EF4-FFF2-40B4-BE49-F238E27FC236}">
                    <a16:creationId xmlns:a16="http://schemas.microsoft.com/office/drawing/2014/main" id="{15FB72B2-9988-42C2-8CC7-E92382AF3C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12" name="Line 745">
                <a:extLst>
                  <a:ext uri="{FF2B5EF4-FFF2-40B4-BE49-F238E27FC236}">
                    <a16:creationId xmlns:a16="http://schemas.microsoft.com/office/drawing/2014/main" id="{D8C8CAA7-625A-4C23-ACD6-DD592D1934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1" name="Group 746">
              <a:extLst>
                <a:ext uri="{FF2B5EF4-FFF2-40B4-BE49-F238E27FC236}">
                  <a16:creationId xmlns:a16="http://schemas.microsoft.com/office/drawing/2014/main" id="{36A80959-13CF-4B83-9EA6-49846AFD9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6199" name="Oval 407">
                <a:extLst>
                  <a:ext uri="{FF2B5EF4-FFF2-40B4-BE49-F238E27FC236}">
                    <a16:creationId xmlns:a16="http://schemas.microsoft.com/office/drawing/2014/main" id="{FB04EFC5-9BC0-455B-9A9F-DE6D9F285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0" name="Rectangle 410">
                <a:extLst>
                  <a:ext uri="{FF2B5EF4-FFF2-40B4-BE49-F238E27FC236}">
                    <a16:creationId xmlns:a16="http://schemas.microsoft.com/office/drawing/2014/main" id="{7691AB89-4FB5-4D59-9085-3DD401424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201" name="Oval 411">
                <a:extLst>
                  <a:ext uri="{FF2B5EF4-FFF2-40B4-BE49-F238E27FC236}">
                    <a16:creationId xmlns:a16="http://schemas.microsoft.com/office/drawing/2014/main" id="{FB150E89-32CC-4405-9E8E-28B2EE07A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202" name="Group 750">
                <a:extLst>
                  <a:ext uri="{FF2B5EF4-FFF2-40B4-BE49-F238E27FC236}">
                    <a16:creationId xmlns:a16="http://schemas.microsoft.com/office/drawing/2014/main" id="{FD127716-274D-4495-9126-7C9D68A60B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205" name="Freeform 751">
                  <a:extLst>
                    <a:ext uri="{FF2B5EF4-FFF2-40B4-BE49-F238E27FC236}">
                      <a16:creationId xmlns:a16="http://schemas.microsoft.com/office/drawing/2014/main" id="{5A127C6D-3D07-48D4-97A7-8755ABBA2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206" name="Freeform 752">
                  <a:extLst>
                    <a:ext uri="{FF2B5EF4-FFF2-40B4-BE49-F238E27FC236}">
                      <a16:creationId xmlns:a16="http://schemas.microsoft.com/office/drawing/2014/main" id="{717BDC0B-28A2-49C3-B574-6D7584FCC0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203" name="Line 753">
                <a:extLst>
                  <a:ext uri="{FF2B5EF4-FFF2-40B4-BE49-F238E27FC236}">
                    <a16:creationId xmlns:a16="http://schemas.microsoft.com/office/drawing/2014/main" id="{F716A103-6745-4D02-8009-576E214D9A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204" name="Line 754">
                <a:extLst>
                  <a:ext uri="{FF2B5EF4-FFF2-40B4-BE49-F238E27FC236}">
                    <a16:creationId xmlns:a16="http://schemas.microsoft.com/office/drawing/2014/main" id="{8F6FC9B3-9A94-4192-A0A7-522C60AD9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2" name="Group 764">
              <a:extLst>
                <a:ext uri="{FF2B5EF4-FFF2-40B4-BE49-F238E27FC236}">
                  <a16:creationId xmlns:a16="http://schemas.microsoft.com/office/drawing/2014/main" id="{4481CBFE-B098-4CC0-81FB-3495B8CBF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6191" name="Oval 407">
                <a:extLst>
                  <a:ext uri="{FF2B5EF4-FFF2-40B4-BE49-F238E27FC236}">
                    <a16:creationId xmlns:a16="http://schemas.microsoft.com/office/drawing/2014/main" id="{2B022290-F4BF-48CE-A9E4-1763FC2DA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2" name="Rectangle 410">
                <a:extLst>
                  <a:ext uri="{FF2B5EF4-FFF2-40B4-BE49-F238E27FC236}">
                    <a16:creationId xmlns:a16="http://schemas.microsoft.com/office/drawing/2014/main" id="{4D9C0A98-FAF4-4322-95A0-1B7B2B4E6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93" name="Oval 411">
                <a:extLst>
                  <a:ext uri="{FF2B5EF4-FFF2-40B4-BE49-F238E27FC236}">
                    <a16:creationId xmlns:a16="http://schemas.microsoft.com/office/drawing/2014/main" id="{FBC62571-128D-49DF-B49C-FC4E6A5B3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94" name="Group 768">
                <a:extLst>
                  <a:ext uri="{FF2B5EF4-FFF2-40B4-BE49-F238E27FC236}">
                    <a16:creationId xmlns:a16="http://schemas.microsoft.com/office/drawing/2014/main" id="{D618AE10-C576-474D-A653-BC65BE22EA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97" name="Freeform 769">
                  <a:extLst>
                    <a:ext uri="{FF2B5EF4-FFF2-40B4-BE49-F238E27FC236}">
                      <a16:creationId xmlns:a16="http://schemas.microsoft.com/office/drawing/2014/main" id="{54EBBC74-F4B4-4CEE-ABA5-23C90A31C7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8" name="Freeform 770">
                  <a:extLst>
                    <a:ext uri="{FF2B5EF4-FFF2-40B4-BE49-F238E27FC236}">
                      <a16:creationId xmlns:a16="http://schemas.microsoft.com/office/drawing/2014/main" id="{7294FAF0-14FF-4D60-90E5-18137C914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95" name="Line 771">
                <a:extLst>
                  <a:ext uri="{FF2B5EF4-FFF2-40B4-BE49-F238E27FC236}">
                    <a16:creationId xmlns:a16="http://schemas.microsoft.com/office/drawing/2014/main" id="{A5BFD189-2131-4B3B-B18C-54177E1B9E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96" name="Line 772">
                <a:extLst>
                  <a:ext uri="{FF2B5EF4-FFF2-40B4-BE49-F238E27FC236}">
                    <a16:creationId xmlns:a16="http://schemas.microsoft.com/office/drawing/2014/main" id="{C0486D2E-37A6-40A4-91E8-B34F1DBAD7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53" name="Line 782">
              <a:extLst>
                <a:ext uri="{FF2B5EF4-FFF2-40B4-BE49-F238E27FC236}">
                  <a16:creationId xmlns:a16="http://schemas.microsoft.com/office/drawing/2014/main" id="{4818FF1C-0C06-4B92-A4A1-1B9DEE9436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54" name="Group 801">
              <a:extLst>
                <a:ext uri="{FF2B5EF4-FFF2-40B4-BE49-F238E27FC236}">
                  <a16:creationId xmlns:a16="http://schemas.microsoft.com/office/drawing/2014/main" id="{1178E203-0444-4C02-B52F-D9C9B4C8F2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6183" name="Oval 407">
                <a:extLst>
                  <a:ext uri="{FF2B5EF4-FFF2-40B4-BE49-F238E27FC236}">
                    <a16:creationId xmlns:a16="http://schemas.microsoft.com/office/drawing/2014/main" id="{EB6CE497-5262-4C16-BAE1-82DFCE8A2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4" name="Rectangle 410">
                <a:extLst>
                  <a:ext uri="{FF2B5EF4-FFF2-40B4-BE49-F238E27FC236}">
                    <a16:creationId xmlns:a16="http://schemas.microsoft.com/office/drawing/2014/main" id="{B3D972BE-4615-4CD4-BF37-742A69EF2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85" name="Oval 411">
                <a:extLst>
                  <a:ext uri="{FF2B5EF4-FFF2-40B4-BE49-F238E27FC236}">
                    <a16:creationId xmlns:a16="http://schemas.microsoft.com/office/drawing/2014/main" id="{61D3050D-582E-4BA8-9FA9-B449F8812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86" name="Group 805">
                <a:extLst>
                  <a:ext uri="{FF2B5EF4-FFF2-40B4-BE49-F238E27FC236}">
                    <a16:creationId xmlns:a16="http://schemas.microsoft.com/office/drawing/2014/main" id="{0AAAC6BA-B166-474F-91A2-DF03D62D13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9" name="Freeform 806">
                  <a:extLst>
                    <a:ext uri="{FF2B5EF4-FFF2-40B4-BE49-F238E27FC236}">
                      <a16:creationId xmlns:a16="http://schemas.microsoft.com/office/drawing/2014/main" id="{EE1FB443-74E4-4301-9EA8-57ABD4A0C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90" name="Freeform 807">
                  <a:extLst>
                    <a:ext uri="{FF2B5EF4-FFF2-40B4-BE49-F238E27FC236}">
                      <a16:creationId xmlns:a16="http://schemas.microsoft.com/office/drawing/2014/main" id="{6A4C5360-DE1B-4EE2-8BFD-CD1856A357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87" name="Line 808">
                <a:extLst>
                  <a:ext uri="{FF2B5EF4-FFF2-40B4-BE49-F238E27FC236}">
                    <a16:creationId xmlns:a16="http://schemas.microsoft.com/office/drawing/2014/main" id="{61EB9570-542D-4DF5-8C55-8CE8E519BD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8" name="Line 809">
                <a:extLst>
                  <a:ext uri="{FF2B5EF4-FFF2-40B4-BE49-F238E27FC236}">
                    <a16:creationId xmlns:a16="http://schemas.microsoft.com/office/drawing/2014/main" id="{705204CD-EB8B-4F11-AB80-5587C9908E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5" name="Group 810">
              <a:extLst>
                <a:ext uri="{FF2B5EF4-FFF2-40B4-BE49-F238E27FC236}">
                  <a16:creationId xmlns:a16="http://schemas.microsoft.com/office/drawing/2014/main" id="{418CB193-BD45-4C80-B51B-5E2A614E3E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6175" name="Oval 407">
                <a:extLst>
                  <a:ext uri="{FF2B5EF4-FFF2-40B4-BE49-F238E27FC236}">
                    <a16:creationId xmlns:a16="http://schemas.microsoft.com/office/drawing/2014/main" id="{2E9F2949-A761-4DF2-B742-AFE9FD8A4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6" name="Rectangle 410">
                <a:extLst>
                  <a:ext uri="{FF2B5EF4-FFF2-40B4-BE49-F238E27FC236}">
                    <a16:creationId xmlns:a16="http://schemas.microsoft.com/office/drawing/2014/main" id="{135A4A20-99F8-4FC1-B74F-E22A789D1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77" name="Oval 411">
                <a:extLst>
                  <a:ext uri="{FF2B5EF4-FFF2-40B4-BE49-F238E27FC236}">
                    <a16:creationId xmlns:a16="http://schemas.microsoft.com/office/drawing/2014/main" id="{C4AD8FD7-ECDA-4F4F-ADBC-0AD004DA0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8" name="Group 814">
                <a:extLst>
                  <a:ext uri="{FF2B5EF4-FFF2-40B4-BE49-F238E27FC236}">
                    <a16:creationId xmlns:a16="http://schemas.microsoft.com/office/drawing/2014/main" id="{A50DD557-8E0D-4E23-BED6-37699157BE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81" name="Freeform 815">
                  <a:extLst>
                    <a:ext uri="{FF2B5EF4-FFF2-40B4-BE49-F238E27FC236}">
                      <a16:creationId xmlns:a16="http://schemas.microsoft.com/office/drawing/2014/main" id="{4A60B0ED-6A6F-4AD5-AC19-A029C2079B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82" name="Freeform 816">
                  <a:extLst>
                    <a:ext uri="{FF2B5EF4-FFF2-40B4-BE49-F238E27FC236}">
                      <a16:creationId xmlns:a16="http://schemas.microsoft.com/office/drawing/2014/main" id="{8C40CB2E-75B4-4CE4-89CC-8DE1FBE92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9" name="Line 817">
                <a:extLst>
                  <a:ext uri="{FF2B5EF4-FFF2-40B4-BE49-F238E27FC236}">
                    <a16:creationId xmlns:a16="http://schemas.microsoft.com/office/drawing/2014/main" id="{30419BB4-AD5E-41EA-A4AD-4CB8C0263F3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80" name="Line 818">
                <a:extLst>
                  <a:ext uri="{FF2B5EF4-FFF2-40B4-BE49-F238E27FC236}">
                    <a16:creationId xmlns:a16="http://schemas.microsoft.com/office/drawing/2014/main" id="{14473BAC-803D-492D-99C9-FBD6BB6B32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6" name="Group 819">
              <a:extLst>
                <a:ext uri="{FF2B5EF4-FFF2-40B4-BE49-F238E27FC236}">
                  <a16:creationId xmlns:a16="http://schemas.microsoft.com/office/drawing/2014/main" id="{F5979949-54B9-4604-9C8E-1D996A2CBF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6167" name="Oval 407">
                <a:extLst>
                  <a:ext uri="{FF2B5EF4-FFF2-40B4-BE49-F238E27FC236}">
                    <a16:creationId xmlns:a16="http://schemas.microsoft.com/office/drawing/2014/main" id="{32554E31-E885-46D6-9F4B-F50719150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8" name="Rectangle 410">
                <a:extLst>
                  <a:ext uri="{FF2B5EF4-FFF2-40B4-BE49-F238E27FC236}">
                    <a16:creationId xmlns:a16="http://schemas.microsoft.com/office/drawing/2014/main" id="{EB41F3CC-0A60-4936-A25D-2289B86A3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9" name="Oval 411">
                <a:extLst>
                  <a:ext uri="{FF2B5EF4-FFF2-40B4-BE49-F238E27FC236}">
                    <a16:creationId xmlns:a16="http://schemas.microsoft.com/office/drawing/2014/main" id="{C048F0BC-2350-4361-954F-C81DCF747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70" name="Group 823">
                <a:extLst>
                  <a:ext uri="{FF2B5EF4-FFF2-40B4-BE49-F238E27FC236}">
                    <a16:creationId xmlns:a16="http://schemas.microsoft.com/office/drawing/2014/main" id="{AAF243D2-CE56-4112-9D06-FA627CB58E9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73" name="Freeform 824">
                  <a:extLst>
                    <a:ext uri="{FF2B5EF4-FFF2-40B4-BE49-F238E27FC236}">
                      <a16:creationId xmlns:a16="http://schemas.microsoft.com/office/drawing/2014/main" id="{7CABF4D5-A41B-40AD-9124-3F82E2EC00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74" name="Freeform 825">
                  <a:extLst>
                    <a:ext uri="{FF2B5EF4-FFF2-40B4-BE49-F238E27FC236}">
                      <a16:creationId xmlns:a16="http://schemas.microsoft.com/office/drawing/2014/main" id="{B10E06A9-BD44-4EAF-95A0-B37E991FF3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71" name="Line 826">
                <a:extLst>
                  <a:ext uri="{FF2B5EF4-FFF2-40B4-BE49-F238E27FC236}">
                    <a16:creationId xmlns:a16="http://schemas.microsoft.com/office/drawing/2014/main" id="{12F3F767-2030-4762-98E2-AF0FA93255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72" name="Line 827">
                <a:extLst>
                  <a:ext uri="{FF2B5EF4-FFF2-40B4-BE49-F238E27FC236}">
                    <a16:creationId xmlns:a16="http://schemas.microsoft.com/office/drawing/2014/main" id="{F67565FE-1C0C-4B49-B3A7-E84951B834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7" name="Group 828">
              <a:extLst>
                <a:ext uri="{FF2B5EF4-FFF2-40B4-BE49-F238E27FC236}">
                  <a16:creationId xmlns:a16="http://schemas.microsoft.com/office/drawing/2014/main" id="{B9571597-290D-4DA7-9315-D60994937B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6159" name="Oval 407">
                <a:extLst>
                  <a:ext uri="{FF2B5EF4-FFF2-40B4-BE49-F238E27FC236}">
                    <a16:creationId xmlns:a16="http://schemas.microsoft.com/office/drawing/2014/main" id="{7BD2DB7D-FDF2-4831-B98E-3BC97638F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0" name="Rectangle 410">
                <a:extLst>
                  <a:ext uri="{FF2B5EF4-FFF2-40B4-BE49-F238E27FC236}">
                    <a16:creationId xmlns:a16="http://schemas.microsoft.com/office/drawing/2014/main" id="{F30CE0C0-0340-48C3-BE3C-D4E3A71F3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161" name="Oval 411">
                <a:extLst>
                  <a:ext uri="{FF2B5EF4-FFF2-40B4-BE49-F238E27FC236}">
                    <a16:creationId xmlns:a16="http://schemas.microsoft.com/office/drawing/2014/main" id="{B7F50CF3-751F-4DC5-9905-E3F1639AF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162" name="Group 832">
                <a:extLst>
                  <a:ext uri="{FF2B5EF4-FFF2-40B4-BE49-F238E27FC236}">
                    <a16:creationId xmlns:a16="http://schemas.microsoft.com/office/drawing/2014/main" id="{ACA7CD99-A5CF-4FAE-B248-CC6598AA01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6165" name="Freeform 833">
                  <a:extLst>
                    <a:ext uri="{FF2B5EF4-FFF2-40B4-BE49-F238E27FC236}">
                      <a16:creationId xmlns:a16="http://schemas.microsoft.com/office/drawing/2014/main" id="{3920624B-AEF1-44C4-B561-E13929AA8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166" name="Freeform 834">
                  <a:extLst>
                    <a:ext uri="{FF2B5EF4-FFF2-40B4-BE49-F238E27FC236}">
                      <a16:creationId xmlns:a16="http://schemas.microsoft.com/office/drawing/2014/main" id="{5ADECC52-E3CF-46D5-966B-0F6004D89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163" name="Line 835">
                <a:extLst>
                  <a:ext uri="{FF2B5EF4-FFF2-40B4-BE49-F238E27FC236}">
                    <a16:creationId xmlns:a16="http://schemas.microsoft.com/office/drawing/2014/main" id="{ADE0334A-D601-4CA2-B81F-17C15AAC49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64" name="Line 836">
                <a:extLst>
                  <a:ext uri="{FF2B5EF4-FFF2-40B4-BE49-F238E27FC236}">
                    <a16:creationId xmlns:a16="http://schemas.microsoft.com/office/drawing/2014/main" id="{955862EE-B405-428B-AEC3-AE6152E1B5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658" name="Group 846">
              <a:extLst>
                <a:ext uri="{FF2B5EF4-FFF2-40B4-BE49-F238E27FC236}">
                  <a16:creationId xmlns:a16="http://schemas.microsoft.com/office/drawing/2014/main" id="{8884D587-D07F-4B45-B134-3EBC0109A5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6143" name="Line 270">
                <a:extLst>
                  <a:ext uri="{FF2B5EF4-FFF2-40B4-BE49-F238E27FC236}">
                    <a16:creationId xmlns:a16="http://schemas.microsoft.com/office/drawing/2014/main" id="{6C72AA1B-1CA7-485F-8BD4-18EA2F01C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4" name="Line 271">
                <a:extLst>
                  <a:ext uri="{FF2B5EF4-FFF2-40B4-BE49-F238E27FC236}">
                    <a16:creationId xmlns:a16="http://schemas.microsoft.com/office/drawing/2014/main" id="{4D3052B9-F62F-48B6-983B-D8142605A2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5" name="Line 272">
                <a:extLst>
                  <a:ext uri="{FF2B5EF4-FFF2-40B4-BE49-F238E27FC236}">
                    <a16:creationId xmlns:a16="http://schemas.microsoft.com/office/drawing/2014/main" id="{C0DCACB3-F865-4297-9A20-E28F83C428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6" name="Line 273">
                <a:extLst>
                  <a:ext uri="{FF2B5EF4-FFF2-40B4-BE49-F238E27FC236}">
                    <a16:creationId xmlns:a16="http://schemas.microsoft.com/office/drawing/2014/main" id="{C7B71C28-C0E9-4A99-941F-0668F0BE4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7" name="Line 274">
                <a:extLst>
                  <a:ext uri="{FF2B5EF4-FFF2-40B4-BE49-F238E27FC236}">
                    <a16:creationId xmlns:a16="http://schemas.microsoft.com/office/drawing/2014/main" id="{FC173E61-4B1D-462A-8A5C-F00EEF50C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8" name="Line 275">
                <a:extLst>
                  <a:ext uri="{FF2B5EF4-FFF2-40B4-BE49-F238E27FC236}">
                    <a16:creationId xmlns:a16="http://schemas.microsoft.com/office/drawing/2014/main" id="{68FAE850-6323-4D25-9C9D-B8FA1DBC68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49" name="Line 276">
                <a:extLst>
                  <a:ext uri="{FF2B5EF4-FFF2-40B4-BE49-F238E27FC236}">
                    <a16:creationId xmlns:a16="http://schemas.microsoft.com/office/drawing/2014/main" id="{16BBA5A1-88B6-4644-84BB-F987A0195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0" name="Line 277">
                <a:extLst>
                  <a:ext uri="{FF2B5EF4-FFF2-40B4-BE49-F238E27FC236}">
                    <a16:creationId xmlns:a16="http://schemas.microsoft.com/office/drawing/2014/main" id="{CC418466-937D-4CF5-9C6B-A9DA8411FE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1" name="Line 278">
                <a:extLst>
                  <a:ext uri="{FF2B5EF4-FFF2-40B4-BE49-F238E27FC236}">
                    <a16:creationId xmlns:a16="http://schemas.microsoft.com/office/drawing/2014/main" id="{1573E0B9-37D2-43B2-8A2E-989AA3EDB8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2" name="Line 279">
                <a:extLst>
                  <a:ext uri="{FF2B5EF4-FFF2-40B4-BE49-F238E27FC236}">
                    <a16:creationId xmlns:a16="http://schemas.microsoft.com/office/drawing/2014/main" id="{DF233144-F488-4896-8617-BD7F64AE99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3" name="Line 280">
                <a:extLst>
                  <a:ext uri="{FF2B5EF4-FFF2-40B4-BE49-F238E27FC236}">
                    <a16:creationId xmlns:a16="http://schemas.microsoft.com/office/drawing/2014/main" id="{475295A8-1636-49FD-AC49-9E5640FBA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4" name="Line 281">
                <a:extLst>
                  <a:ext uri="{FF2B5EF4-FFF2-40B4-BE49-F238E27FC236}">
                    <a16:creationId xmlns:a16="http://schemas.microsoft.com/office/drawing/2014/main" id="{1DFF9687-5AF6-4706-AAB5-2E5C5F4B34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5" name="Line 282">
                <a:extLst>
                  <a:ext uri="{FF2B5EF4-FFF2-40B4-BE49-F238E27FC236}">
                    <a16:creationId xmlns:a16="http://schemas.microsoft.com/office/drawing/2014/main" id="{E8DB7669-ADD1-4168-8222-B30196160A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6" name="Line 283">
                <a:extLst>
                  <a:ext uri="{FF2B5EF4-FFF2-40B4-BE49-F238E27FC236}">
                    <a16:creationId xmlns:a16="http://schemas.microsoft.com/office/drawing/2014/main" id="{2C9121DF-68EF-4B7E-800B-481D9703E6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7" name="Line 284">
                <a:extLst>
                  <a:ext uri="{FF2B5EF4-FFF2-40B4-BE49-F238E27FC236}">
                    <a16:creationId xmlns:a16="http://schemas.microsoft.com/office/drawing/2014/main" id="{14AB40BB-18F9-4913-A46B-278A425DD2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6158" name="Oval 862">
                <a:extLst>
                  <a:ext uri="{FF2B5EF4-FFF2-40B4-BE49-F238E27FC236}">
                    <a16:creationId xmlns:a16="http://schemas.microsoft.com/office/drawing/2014/main" id="{1098DAD8-9E7E-4B14-877C-8F97A1939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59" name="Picture 915" descr="access_point_stylized_small">
              <a:extLst>
                <a:ext uri="{FF2B5EF4-FFF2-40B4-BE49-F238E27FC236}">
                  <a16:creationId xmlns:a16="http://schemas.microsoft.com/office/drawing/2014/main" id="{3E2BEDEC-B973-44ED-8BB4-1148840D51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60" name="Line 918">
              <a:extLst>
                <a:ext uri="{FF2B5EF4-FFF2-40B4-BE49-F238E27FC236}">
                  <a16:creationId xmlns:a16="http://schemas.microsoft.com/office/drawing/2014/main" id="{4B334CB0-94F9-443A-ADA4-645AC85F275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5661" name="Group 919">
              <a:extLst>
                <a:ext uri="{FF2B5EF4-FFF2-40B4-BE49-F238E27FC236}">
                  <a16:creationId xmlns:a16="http://schemas.microsoft.com/office/drawing/2014/main" id="{97F436A1-7B4E-4979-A3D7-BA004611F0E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6141" name="Picture 920" descr="desktop_computer_stylized_medium">
                <a:extLst>
                  <a:ext uri="{FF2B5EF4-FFF2-40B4-BE49-F238E27FC236}">
                    <a16:creationId xmlns:a16="http://schemas.microsoft.com/office/drawing/2014/main" id="{AB05BA4D-8A0E-4C67-8C18-1372E0C71F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2" name="Freeform 921">
                <a:extLst>
                  <a:ext uri="{FF2B5EF4-FFF2-40B4-BE49-F238E27FC236}">
                    <a16:creationId xmlns:a16="http://schemas.microsoft.com/office/drawing/2014/main" id="{A9611AB6-4CA1-4B9D-8702-B5330A3EE8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2" name="Group 922">
              <a:extLst>
                <a:ext uri="{FF2B5EF4-FFF2-40B4-BE49-F238E27FC236}">
                  <a16:creationId xmlns:a16="http://schemas.microsoft.com/office/drawing/2014/main" id="{D694B36D-8CB7-4A9C-BDD2-A8B865A51032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6139" name="Picture 923" descr="desktop_computer_stylized_medium">
                <a:extLst>
                  <a:ext uri="{FF2B5EF4-FFF2-40B4-BE49-F238E27FC236}">
                    <a16:creationId xmlns:a16="http://schemas.microsoft.com/office/drawing/2014/main" id="{CBCFFD9F-2648-4F42-BFC2-76460681664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40" name="Freeform 924">
                <a:extLst>
                  <a:ext uri="{FF2B5EF4-FFF2-40B4-BE49-F238E27FC236}">
                    <a16:creationId xmlns:a16="http://schemas.microsoft.com/office/drawing/2014/main" id="{D76151D3-1DF9-4B38-8307-33048E8EC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3" name="Group 925">
              <a:extLst>
                <a:ext uri="{FF2B5EF4-FFF2-40B4-BE49-F238E27FC236}">
                  <a16:creationId xmlns:a16="http://schemas.microsoft.com/office/drawing/2014/main" id="{D30333EA-3222-4757-81A5-642DACC2613F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6137" name="Picture 926" descr="desktop_computer_stylized_medium">
                <a:extLst>
                  <a:ext uri="{FF2B5EF4-FFF2-40B4-BE49-F238E27FC236}">
                    <a16:creationId xmlns:a16="http://schemas.microsoft.com/office/drawing/2014/main" id="{6D3ABAA1-3DF8-4E93-B1F7-7ABB791CA8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8" name="Freeform 927">
                <a:extLst>
                  <a:ext uri="{FF2B5EF4-FFF2-40B4-BE49-F238E27FC236}">
                    <a16:creationId xmlns:a16="http://schemas.microsoft.com/office/drawing/2014/main" id="{5F9E9F45-3B39-4F7F-B751-F1B66C1D3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5664" name="Group 928">
              <a:extLst>
                <a:ext uri="{FF2B5EF4-FFF2-40B4-BE49-F238E27FC236}">
                  <a16:creationId xmlns:a16="http://schemas.microsoft.com/office/drawing/2014/main" id="{B7EA9F24-93C4-4E5C-A6EB-D8C3C0AC0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6135" name="Picture 929" descr="desktop_computer_stylized_medium">
                <a:extLst>
                  <a:ext uri="{FF2B5EF4-FFF2-40B4-BE49-F238E27FC236}">
                    <a16:creationId xmlns:a16="http://schemas.microsoft.com/office/drawing/2014/main" id="{F4B17261-2D7D-46EF-9E91-D97E550E538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136" name="Freeform 930">
                <a:extLst>
                  <a:ext uri="{FF2B5EF4-FFF2-40B4-BE49-F238E27FC236}">
                    <a16:creationId xmlns:a16="http://schemas.microsoft.com/office/drawing/2014/main" id="{9492BC04-27B1-4E13-BE01-2BED882E5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5665" name="Picture 933" descr="iphone_stylized_small">
              <a:extLst>
                <a:ext uri="{FF2B5EF4-FFF2-40B4-BE49-F238E27FC236}">
                  <a16:creationId xmlns:a16="http://schemas.microsoft.com/office/drawing/2014/main" id="{F7B74B72-225F-4235-80D5-2F69D2A9AE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6" name="Picture 934" descr="antenna_radiation_stylized">
              <a:extLst>
                <a:ext uri="{FF2B5EF4-FFF2-40B4-BE49-F238E27FC236}">
                  <a16:creationId xmlns:a16="http://schemas.microsoft.com/office/drawing/2014/main" id="{584F13BA-9EC6-4923-85A6-56B581258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67" name="Picture 936" descr="access_point_stylized_small">
              <a:extLst>
                <a:ext uri="{FF2B5EF4-FFF2-40B4-BE49-F238E27FC236}">
                  <a16:creationId xmlns:a16="http://schemas.microsoft.com/office/drawing/2014/main" id="{3E428BF6-C2DB-4D64-A838-67C6592AA9F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668" name="Group 938">
              <a:extLst>
                <a:ext uri="{FF2B5EF4-FFF2-40B4-BE49-F238E27FC236}">
                  <a16:creationId xmlns:a16="http://schemas.microsoft.com/office/drawing/2014/main" id="{C6303715-6A83-4B02-A7B7-64EFA7FFF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6103" name="Freeform 939">
                <a:extLst>
                  <a:ext uri="{FF2B5EF4-FFF2-40B4-BE49-F238E27FC236}">
                    <a16:creationId xmlns:a16="http://schemas.microsoft.com/office/drawing/2014/main" id="{0B195F9B-0385-4403-8B6A-713CB5699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4" name="Rectangle 940">
                <a:extLst>
                  <a:ext uri="{FF2B5EF4-FFF2-40B4-BE49-F238E27FC236}">
                    <a16:creationId xmlns:a16="http://schemas.microsoft.com/office/drawing/2014/main" id="{D5BFCF9E-CC6D-47E9-958F-17B64E6D7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05" name="Freeform 941">
                <a:extLst>
                  <a:ext uri="{FF2B5EF4-FFF2-40B4-BE49-F238E27FC236}">
                    <a16:creationId xmlns:a16="http://schemas.microsoft.com/office/drawing/2014/main" id="{6336C068-46AE-48DA-A7F5-439BFC424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6" name="Freeform 942">
                <a:extLst>
                  <a:ext uri="{FF2B5EF4-FFF2-40B4-BE49-F238E27FC236}">
                    <a16:creationId xmlns:a16="http://schemas.microsoft.com/office/drawing/2014/main" id="{8A9C5F5E-E1C9-4C15-B19A-515C866A2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07" name="Rectangle 943">
                <a:extLst>
                  <a:ext uri="{FF2B5EF4-FFF2-40B4-BE49-F238E27FC236}">
                    <a16:creationId xmlns:a16="http://schemas.microsoft.com/office/drawing/2014/main" id="{6B918CAB-DFDE-44B3-A522-FB2469D8B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08" name="Group 944">
                <a:extLst>
                  <a:ext uri="{FF2B5EF4-FFF2-40B4-BE49-F238E27FC236}">
                    <a16:creationId xmlns:a16="http://schemas.microsoft.com/office/drawing/2014/main" id="{9308C3CE-D659-43FC-B64E-5C606619FC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33" name="AutoShape 945">
                  <a:extLst>
                    <a:ext uri="{FF2B5EF4-FFF2-40B4-BE49-F238E27FC236}">
                      <a16:creationId xmlns:a16="http://schemas.microsoft.com/office/drawing/2014/main" id="{7C383961-FC82-4D3E-9262-95359ACFF3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4" name="AutoShape 946">
                  <a:extLst>
                    <a:ext uri="{FF2B5EF4-FFF2-40B4-BE49-F238E27FC236}">
                      <a16:creationId xmlns:a16="http://schemas.microsoft.com/office/drawing/2014/main" id="{65E89F86-F835-4252-83D1-290E412D7E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09" name="Rectangle 947">
                <a:extLst>
                  <a:ext uri="{FF2B5EF4-FFF2-40B4-BE49-F238E27FC236}">
                    <a16:creationId xmlns:a16="http://schemas.microsoft.com/office/drawing/2014/main" id="{C2104926-6806-45B9-AB67-30816026D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0" name="Group 948">
                <a:extLst>
                  <a:ext uri="{FF2B5EF4-FFF2-40B4-BE49-F238E27FC236}">
                    <a16:creationId xmlns:a16="http://schemas.microsoft.com/office/drawing/2014/main" id="{F17AE893-181B-487F-AEA9-21284FD6B2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131" name="AutoShape 949">
                  <a:extLst>
                    <a:ext uri="{FF2B5EF4-FFF2-40B4-BE49-F238E27FC236}">
                      <a16:creationId xmlns:a16="http://schemas.microsoft.com/office/drawing/2014/main" id="{E3030C15-3DFB-4A31-86C8-4BC87625CA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2" name="AutoShape 950">
                  <a:extLst>
                    <a:ext uri="{FF2B5EF4-FFF2-40B4-BE49-F238E27FC236}">
                      <a16:creationId xmlns:a16="http://schemas.microsoft.com/office/drawing/2014/main" id="{224768D9-3139-4827-B554-F1FD4DADB0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1" name="Rectangle 951">
                <a:extLst>
                  <a:ext uri="{FF2B5EF4-FFF2-40B4-BE49-F238E27FC236}">
                    <a16:creationId xmlns:a16="http://schemas.microsoft.com/office/drawing/2014/main" id="{E3616D6A-0500-41A1-BDD7-95F17A1A8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2" name="Rectangle 952">
                <a:extLst>
                  <a:ext uri="{FF2B5EF4-FFF2-40B4-BE49-F238E27FC236}">
                    <a16:creationId xmlns:a16="http://schemas.microsoft.com/office/drawing/2014/main" id="{C0AA23B7-07A6-4298-ADD7-64F0E0A36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113" name="Group 953">
                <a:extLst>
                  <a:ext uri="{FF2B5EF4-FFF2-40B4-BE49-F238E27FC236}">
                    <a16:creationId xmlns:a16="http://schemas.microsoft.com/office/drawing/2014/main" id="{8AC82666-3998-40B2-8F50-E7A24541E2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129" name="AutoShape 954">
                  <a:extLst>
                    <a:ext uri="{FF2B5EF4-FFF2-40B4-BE49-F238E27FC236}">
                      <a16:creationId xmlns:a16="http://schemas.microsoft.com/office/drawing/2014/main" id="{712B5305-52AB-494B-9766-B1880AFD2A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30" name="AutoShape 955">
                  <a:extLst>
                    <a:ext uri="{FF2B5EF4-FFF2-40B4-BE49-F238E27FC236}">
                      <a16:creationId xmlns:a16="http://schemas.microsoft.com/office/drawing/2014/main" id="{F47D6CD0-5486-4637-B667-E83ED50EB7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4" name="Freeform 956">
                <a:extLst>
                  <a:ext uri="{FF2B5EF4-FFF2-40B4-BE49-F238E27FC236}">
                    <a16:creationId xmlns:a16="http://schemas.microsoft.com/office/drawing/2014/main" id="{943E2F42-8B60-4967-8831-519B96060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115" name="Group 957">
                <a:extLst>
                  <a:ext uri="{FF2B5EF4-FFF2-40B4-BE49-F238E27FC236}">
                    <a16:creationId xmlns:a16="http://schemas.microsoft.com/office/drawing/2014/main" id="{37A9A1AA-5DE0-47DE-B630-E444D5DC7A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127" name="AutoShape 958">
                  <a:extLst>
                    <a:ext uri="{FF2B5EF4-FFF2-40B4-BE49-F238E27FC236}">
                      <a16:creationId xmlns:a16="http://schemas.microsoft.com/office/drawing/2014/main" id="{82675224-2BED-443D-A24D-18EB44C797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28" name="AutoShape 959">
                  <a:extLst>
                    <a:ext uri="{FF2B5EF4-FFF2-40B4-BE49-F238E27FC236}">
                      <a16:creationId xmlns:a16="http://schemas.microsoft.com/office/drawing/2014/main" id="{BC4A7A95-DA38-4163-8489-B08B830F1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116" name="Rectangle 960">
                <a:extLst>
                  <a:ext uri="{FF2B5EF4-FFF2-40B4-BE49-F238E27FC236}">
                    <a16:creationId xmlns:a16="http://schemas.microsoft.com/office/drawing/2014/main" id="{A226E2BC-9CD0-4881-8E02-B6D738EF8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17" name="Freeform 961">
                <a:extLst>
                  <a:ext uri="{FF2B5EF4-FFF2-40B4-BE49-F238E27FC236}">
                    <a16:creationId xmlns:a16="http://schemas.microsoft.com/office/drawing/2014/main" id="{45CF5C6B-7DFE-4673-9059-F069E8006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8" name="Freeform 962">
                <a:extLst>
                  <a:ext uri="{FF2B5EF4-FFF2-40B4-BE49-F238E27FC236}">
                    <a16:creationId xmlns:a16="http://schemas.microsoft.com/office/drawing/2014/main" id="{0385C313-696D-4116-80BD-A24471FC3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19" name="Oval 963">
                <a:extLst>
                  <a:ext uri="{FF2B5EF4-FFF2-40B4-BE49-F238E27FC236}">
                    <a16:creationId xmlns:a16="http://schemas.microsoft.com/office/drawing/2014/main" id="{A6607488-D69C-4FC4-BF29-8BCEB940B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0" name="Freeform 964">
                <a:extLst>
                  <a:ext uri="{FF2B5EF4-FFF2-40B4-BE49-F238E27FC236}">
                    <a16:creationId xmlns:a16="http://schemas.microsoft.com/office/drawing/2014/main" id="{9CA07C6D-99E9-4BEB-96DC-07763F384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121" name="AutoShape 965">
                <a:extLst>
                  <a:ext uri="{FF2B5EF4-FFF2-40B4-BE49-F238E27FC236}">
                    <a16:creationId xmlns:a16="http://schemas.microsoft.com/office/drawing/2014/main" id="{15CCA46D-39C1-495A-A08A-8EB3A719D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2" name="AutoShape 966">
                <a:extLst>
                  <a:ext uri="{FF2B5EF4-FFF2-40B4-BE49-F238E27FC236}">
                    <a16:creationId xmlns:a16="http://schemas.microsoft.com/office/drawing/2014/main" id="{70EDD239-E5E8-4A93-B8CC-69A796D5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3" name="Oval 967">
                <a:extLst>
                  <a:ext uri="{FF2B5EF4-FFF2-40B4-BE49-F238E27FC236}">
                    <a16:creationId xmlns:a16="http://schemas.microsoft.com/office/drawing/2014/main" id="{CE8AB863-4443-4197-AAA3-749F82021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4" name="Oval 968">
                <a:extLst>
                  <a:ext uri="{FF2B5EF4-FFF2-40B4-BE49-F238E27FC236}">
                    <a16:creationId xmlns:a16="http://schemas.microsoft.com/office/drawing/2014/main" id="{34D271A0-9836-4456-B37A-282E6A24A2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125" name="Oval 969">
                <a:extLst>
                  <a:ext uri="{FF2B5EF4-FFF2-40B4-BE49-F238E27FC236}">
                    <a16:creationId xmlns:a16="http://schemas.microsoft.com/office/drawing/2014/main" id="{4A9ACF20-BA46-46DE-A89D-CF7AC0098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126" name="Rectangle 970">
                <a:extLst>
                  <a:ext uri="{FF2B5EF4-FFF2-40B4-BE49-F238E27FC236}">
                    <a16:creationId xmlns:a16="http://schemas.microsoft.com/office/drawing/2014/main" id="{65B7A6F1-4AE1-4DD1-B4B5-BE90071E7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5669" name="Group 971">
              <a:extLst>
                <a:ext uri="{FF2B5EF4-FFF2-40B4-BE49-F238E27FC236}">
                  <a16:creationId xmlns:a16="http://schemas.microsoft.com/office/drawing/2014/main" id="{021F7D45-A17F-428E-A145-AF89778C4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6071" name="Freeform 972">
                <a:extLst>
                  <a:ext uri="{FF2B5EF4-FFF2-40B4-BE49-F238E27FC236}">
                    <a16:creationId xmlns:a16="http://schemas.microsoft.com/office/drawing/2014/main" id="{9B813AF0-984D-4A7C-A690-3B6F5761E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2" name="Rectangle 973">
                <a:extLst>
                  <a:ext uri="{FF2B5EF4-FFF2-40B4-BE49-F238E27FC236}">
                    <a16:creationId xmlns:a16="http://schemas.microsoft.com/office/drawing/2014/main" id="{3B612E98-68CC-4B2A-863F-7C90350CE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73" name="Freeform 974">
                <a:extLst>
                  <a:ext uri="{FF2B5EF4-FFF2-40B4-BE49-F238E27FC236}">
                    <a16:creationId xmlns:a16="http://schemas.microsoft.com/office/drawing/2014/main" id="{33D4107F-EECD-43E3-9FBB-12596F8EF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4" name="Freeform 975">
                <a:extLst>
                  <a:ext uri="{FF2B5EF4-FFF2-40B4-BE49-F238E27FC236}">
                    <a16:creationId xmlns:a16="http://schemas.microsoft.com/office/drawing/2014/main" id="{ABB5B379-796A-4EF3-B0A7-B8AE25071B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5" name="Rectangle 976">
                <a:extLst>
                  <a:ext uri="{FF2B5EF4-FFF2-40B4-BE49-F238E27FC236}">
                    <a16:creationId xmlns:a16="http://schemas.microsoft.com/office/drawing/2014/main" id="{C675EB20-CCC3-4692-AF49-3C8E0248E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6" name="Group 977">
                <a:extLst>
                  <a:ext uri="{FF2B5EF4-FFF2-40B4-BE49-F238E27FC236}">
                    <a16:creationId xmlns:a16="http://schemas.microsoft.com/office/drawing/2014/main" id="{94CCEDD6-D07E-4827-9E4D-C968352AA9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6101" name="AutoShape 978">
                  <a:extLst>
                    <a:ext uri="{FF2B5EF4-FFF2-40B4-BE49-F238E27FC236}">
                      <a16:creationId xmlns:a16="http://schemas.microsoft.com/office/drawing/2014/main" id="{6D1E754C-9347-45C3-97B9-82D821FDF3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2" name="AutoShape 979">
                  <a:extLst>
                    <a:ext uri="{FF2B5EF4-FFF2-40B4-BE49-F238E27FC236}">
                      <a16:creationId xmlns:a16="http://schemas.microsoft.com/office/drawing/2014/main" id="{D39DD565-EF6D-495D-8053-DCF795A84E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7" name="Rectangle 980">
                <a:extLst>
                  <a:ext uri="{FF2B5EF4-FFF2-40B4-BE49-F238E27FC236}">
                    <a16:creationId xmlns:a16="http://schemas.microsoft.com/office/drawing/2014/main" id="{0853016D-1D87-4939-B561-C24FBB194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78" name="Group 981">
                <a:extLst>
                  <a:ext uri="{FF2B5EF4-FFF2-40B4-BE49-F238E27FC236}">
                    <a16:creationId xmlns:a16="http://schemas.microsoft.com/office/drawing/2014/main" id="{DD82CF8E-69CA-41A5-B4E3-CFDC277109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6099" name="AutoShape 982">
                  <a:extLst>
                    <a:ext uri="{FF2B5EF4-FFF2-40B4-BE49-F238E27FC236}">
                      <a16:creationId xmlns:a16="http://schemas.microsoft.com/office/drawing/2014/main" id="{6806F943-5A52-4E3B-A210-E6BDDF5A3A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100" name="AutoShape 983">
                  <a:extLst>
                    <a:ext uri="{FF2B5EF4-FFF2-40B4-BE49-F238E27FC236}">
                      <a16:creationId xmlns:a16="http://schemas.microsoft.com/office/drawing/2014/main" id="{0F3806FA-0D29-45A6-B406-A976B3767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79" name="Rectangle 984">
                <a:extLst>
                  <a:ext uri="{FF2B5EF4-FFF2-40B4-BE49-F238E27FC236}">
                    <a16:creationId xmlns:a16="http://schemas.microsoft.com/office/drawing/2014/main" id="{68A4D13F-7CAF-4FB6-849C-658301AB6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0" name="Rectangle 985">
                <a:extLst>
                  <a:ext uri="{FF2B5EF4-FFF2-40B4-BE49-F238E27FC236}">
                    <a16:creationId xmlns:a16="http://schemas.microsoft.com/office/drawing/2014/main" id="{646240A6-7497-4C75-8B2E-F171E538D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6081" name="Group 986">
                <a:extLst>
                  <a:ext uri="{FF2B5EF4-FFF2-40B4-BE49-F238E27FC236}">
                    <a16:creationId xmlns:a16="http://schemas.microsoft.com/office/drawing/2014/main" id="{06D503C8-4441-46E0-9597-D813B9F98B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6097" name="AutoShape 987">
                  <a:extLst>
                    <a:ext uri="{FF2B5EF4-FFF2-40B4-BE49-F238E27FC236}">
                      <a16:creationId xmlns:a16="http://schemas.microsoft.com/office/drawing/2014/main" id="{364065D3-FAA8-4885-83D1-805EBD29C0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8" name="AutoShape 988">
                  <a:extLst>
                    <a:ext uri="{FF2B5EF4-FFF2-40B4-BE49-F238E27FC236}">
                      <a16:creationId xmlns:a16="http://schemas.microsoft.com/office/drawing/2014/main" id="{BDFA616C-C3E2-4845-9E80-1CC547F628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2" name="Freeform 989">
                <a:extLst>
                  <a:ext uri="{FF2B5EF4-FFF2-40B4-BE49-F238E27FC236}">
                    <a16:creationId xmlns:a16="http://schemas.microsoft.com/office/drawing/2014/main" id="{2A39113F-D5F0-4D0A-82CF-F4371BB678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83" name="Group 990">
                <a:extLst>
                  <a:ext uri="{FF2B5EF4-FFF2-40B4-BE49-F238E27FC236}">
                    <a16:creationId xmlns:a16="http://schemas.microsoft.com/office/drawing/2014/main" id="{4D98FEAF-8916-46AD-B193-AAAC1B4106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6095" name="AutoShape 991">
                  <a:extLst>
                    <a:ext uri="{FF2B5EF4-FFF2-40B4-BE49-F238E27FC236}">
                      <a16:creationId xmlns:a16="http://schemas.microsoft.com/office/drawing/2014/main" id="{EC05041F-43AB-4BCA-97D9-FF7DBD965A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6096" name="AutoShape 992">
                  <a:extLst>
                    <a:ext uri="{FF2B5EF4-FFF2-40B4-BE49-F238E27FC236}">
                      <a16:creationId xmlns:a16="http://schemas.microsoft.com/office/drawing/2014/main" id="{18DF9B77-485C-4330-903A-F4A82E3D6E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6084" name="Rectangle 993">
                <a:extLst>
                  <a:ext uri="{FF2B5EF4-FFF2-40B4-BE49-F238E27FC236}">
                    <a16:creationId xmlns:a16="http://schemas.microsoft.com/office/drawing/2014/main" id="{53D5E7A5-6CFB-4AED-8FA5-CE54B57FC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5" name="Freeform 994">
                <a:extLst>
                  <a:ext uri="{FF2B5EF4-FFF2-40B4-BE49-F238E27FC236}">
                    <a16:creationId xmlns:a16="http://schemas.microsoft.com/office/drawing/2014/main" id="{D50535A2-5060-4403-A0D3-0C144FE240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6" name="Freeform 995">
                <a:extLst>
                  <a:ext uri="{FF2B5EF4-FFF2-40B4-BE49-F238E27FC236}">
                    <a16:creationId xmlns:a16="http://schemas.microsoft.com/office/drawing/2014/main" id="{EC595BC9-1E91-4BD2-BCB2-96DA2DC62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7" name="Oval 996">
                <a:extLst>
                  <a:ext uri="{FF2B5EF4-FFF2-40B4-BE49-F238E27FC236}">
                    <a16:creationId xmlns:a16="http://schemas.microsoft.com/office/drawing/2014/main" id="{C5E82E62-F084-45E0-B9AC-A1505EEF4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88" name="Freeform 997">
                <a:extLst>
                  <a:ext uri="{FF2B5EF4-FFF2-40B4-BE49-F238E27FC236}">
                    <a16:creationId xmlns:a16="http://schemas.microsoft.com/office/drawing/2014/main" id="{BE81843C-70D3-4AAE-83D1-C7153E934E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89" name="AutoShape 998">
                <a:extLst>
                  <a:ext uri="{FF2B5EF4-FFF2-40B4-BE49-F238E27FC236}">
                    <a16:creationId xmlns:a16="http://schemas.microsoft.com/office/drawing/2014/main" id="{4A20AB81-2728-4B40-9DBF-D376E5889A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0" name="AutoShape 999">
                <a:extLst>
                  <a:ext uri="{FF2B5EF4-FFF2-40B4-BE49-F238E27FC236}">
                    <a16:creationId xmlns:a16="http://schemas.microsoft.com/office/drawing/2014/main" id="{1D3F407B-F833-459B-9372-BD62DB7A6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1" name="Oval 1000">
                <a:extLst>
                  <a:ext uri="{FF2B5EF4-FFF2-40B4-BE49-F238E27FC236}">
                    <a16:creationId xmlns:a16="http://schemas.microsoft.com/office/drawing/2014/main" id="{29CAC566-3B3D-4E31-87B4-23EAFEB42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2" name="Oval 1001">
                <a:extLst>
                  <a:ext uri="{FF2B5EF4-FFF2-40B4-BE49-F238E27FC236}">
                    <a16:creationId xmlns:a16="http://schemas.microsoft.com/office/drawing/2014/main" id="{2BCC3285-153B-4153-A7B1-4DECC2974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6093" name="Oval 1002">
                <a:extLst>
                  <a:ext uri="{FF2B5EF4-FFF2-40B4-BE49-F238E27FC236}">
                    <a16:creationId xmlns:a16="http://schemas.microsoft.com/office/drawing/2014/main" id="{F880033F-CDCF-43F3-9493-809D9C0F4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6094" name="Rectangle 1003">
                <a:extLst>
                  <a:ext uri="{FF2B5EF4-FFF2-40B4-BE49-F238E27FC236}">
                    <a16:creationId xmlns:a16="http://schemas.microsoft.com/office/drawing/2014/main" id="{83CECA15-EE9C-4BBA-9B5B-5B993B52F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5670" name="Picture 1005" descr="antenna_stylized">
              <a:extLst>
                <a:ext uri="{FF2B5EF4-FFF2-40B4-BE49-F238E27FC236}">
                  <a16:creationId xmlns:a16="http://schemas.microsoft.com/office/drawing/2014/main" id="{928E5354-B4AD-49E9-9B82-717B8CF323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671" name="Picture 1006" descr="laptop_keyboard">
              <a:extLst>
                <a:ext uri="{FF2B5EF4-FFF2-40B4-BE49-F238E27FC236}">
                  <a16:creationId xmlns:a16="http://schemas.microsoft.com/office/drawing/2014/main" id="{60B78BA5-2642-4216-AE47-E5C3A1E7810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2" name="Freeform 1007">
              <a:extLst>
                <a:ext uri="{FF2B5EF4-FFF2-40B4-BE49-F238E27FC236}">
                  <a16:creationId xmlns:a16="http://schemas.microsoft.com/office/drawing/2014/main" id="{75584AA7-0595-4E42-AD83-375CEE5361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73" name="Picture 1008" descr="screen">
              <a:extLst>
                <a:ext uri="{FF2B5EF4-FFF2-40B4-BE49-F238E27FC236}">
                  <a16:creationId xmlns:a16="http://schemas.microsoft.com/office/drawing/2014/main" id="{61EF1A7C-E1A1-4749-8CFE-012CD194D7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74" name="Freeform 1009">
              <a:extLst>
                <a:ext uri="{FF2B5EF4-FFF2-40B4-BE49-F238E27FC236}">
                  <a16:creationId xmlns:a16="http://schemas.microsoft.com/office/drawing/2014/main" id="{BF37E86F-DF5A-4B28-AFBF-223AE661C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5" name="Freeform 1010">
              <a:extLst>
                <a:ext uri="{FF2B5EF4-FFF2-40B4-BE49-F238E27FC236}">
                  <a16:creationId xmlns:a16="http://schemas.microsoft.com/office/drawing/2014/main" id="{B1DD910B-446E-4ACF-AAD4-4186D515D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6" name="Freeform 1011">
              <a:extLst>
                <a:ext uri="{FF2B5EF4-FFF2-40B4-BE49-F238E27FC236}">
                  <a16:creationId xmlns:a16="http://schemas.microsoft.com/office/drawing/2014/main" id="{8BE16A4C-1E4A-4C5D-8353-3ED1C51F73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7" name="Freeform 1012">
              <a:extLst>
                <a:ext uri="{FF2B5EF4-FFF2-40B4-BE49-F238E27FC236}">
                  <a16:creationId xmlns:a16="http://schemas.microsoft.com/office/drawing/2014/main" id="{EA05EB4D-5EAA-41B5-BD44-22943BAC65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8" name="Freeform 1013">
              <a:extLst>
                <a:ext uri="{FF2B5EF4-FFF2-40B4-BE49-F238E27FC236}">
                  <a16:creationId xmlns:a16="http://schemas.microsoft.com/office/drawing/2014/main" id="{C0A75114-3184-4214-B48F-7F1AC0BF0F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79" name="Freeform 1014">
              <a:extLst>
                <a:ext uri="{FF2B5EF4-FFF2-40B4-BE49-F238E27FC236}">
                  <a16:creationId xmlns:a16="http://schemas.microsoft.com/office/drawing/2014/main" id="{944C7682-E401-443B-B6D5-FD9EF424B9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80" name="Group 1015">
              <a:extLst>
                <a:ext uri="{FF2B5EF4-FFF2-40B4-BE49-F238E27FC236}">
                  <a16:creationId xmlns:a16="http://schemas.microsoft.com/office/drawing/2014/main" id="{A7A48D13-50AC-41EF-82AC-182DD03219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6065" name="Freeform 1016">
                <a:extLst>
                  <a:ext uri="{FF2B5EF4-FFF2-40B4-BE49-F238E27FC236}">
                    <a16:creationId xmlns:a16="http://schemas.microsoft.com/office/drawing/2014/main" id="{1945F999-9194-473B-85A7-6AE5AD9033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6" name="Freeform 1017">
                <a:extLst>
                  <a:ext uri="{FF2B5EF4-FFF2-40B4-BE49-F238E27FC236}">
                    <a16:creationId xmlns:a16="http://schemas.microsoft.com/office/drawing/2014/main" id="{58A48AC9-77B4-4827-9674-49563FDD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7" name="Freeform 1018">
                <a:extLst>
                  <a:ext uri="{FF2B5EF4-FFF2-40B4-BE49-F238E27FC236}">
                    <a16:creationId xmlns:a16="http://schemas.microsoft.com/office/drawing/2014/main" id="{7465997A-0355-494A-8767-3534E93F8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8" name="Freeform 1019">
                <a:extLst>
                  <a:ext uri="{FF2B5EF4-FFF2-40B4-BE49-F238E27FC236}">
                    <a16:creationId xmlns:a16="http://schemas.microsoft.com/office/drawing/2014/main" id="{D1ABC5A7-F136-4DD6-A5F0-711C94965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9" name="Freeform 1020">
                <a:extLst>
                  <a:ext uri="{FF2B5EF4-FFF2-40B4-BE49-F238E27FC236}">
                    <a16:creationId xmlns:a16="http://schemas.microsoft.com/office/drawing/2014/main" id="{82D45E83-0CE3-42C1-B319-9711DD1E5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70" name="Freeform 1021">
                <a:extLst>
                  <a:ext uri="{FF2B5EF4-FFF2-40B4-BE49-F238E27FC236}">
                    <a16:creationId xmlns:a16="http://schemas.microsoft.com/office/drawing/2014/main" id="{20A24BDB-3C0E-43F1-BD68-A50896B12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81" name="Freeform 1022">
              <a:extLst>
                <a:ext uri="{FF2B5EF4-FFF2-40B4-BE49-F238E27FC236}">
                  <a16:creationId xmlns:a16="http://schemas.microsoft.com/office/drawing/2014/main" id="{298E0A1E-BABE-4114-9F0A-9546CE4CD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2" name="Freeform 1023">
              <a:extLst>
                <a:ext uri="{FF2B5EF4-FFF2-40B4-BE49-F238E27FC236}">
                  <a16:creationId xmlns:a16="http://schemas.microsoft.com/office/drawing/2014/main" id="{1DDD9093-40E1-45A8-9202-314728B518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3" name="Freeform 1024">
              <a:extLst>
                <a:ext uri="{FF2B5EF4-FFF2-40B4-BE49-F238E27FC236}">
                  <a16:creationId xmlns:a16="http://schemas.microsoft.com/office/drawing/2014/main" id="{2FF72423-D2B4-4C7B-97CA-E290EFCE9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4" name="Freeform 1025">
              <a:extLst>
                <a:ext uri="{FF2B5EF4-FFF2-40B4-BE49-F238E27FC236}">
                  <a16:creationId xmlns:a16="http://schemas.microsoft.com/office/drawing/2014/main" id="{B3BB0359-ED56-46D6-9F33-0522AAAF6D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5" name="Freeform 1026">
              <a:extLst>
                <a:ext uri="{FF2B5EF4-FFF2-40B4-BE49-F238E27FC236}">
                  <a16:creationId xmlns:a16="http://schemas.microsoft.com/office/drawing/2014/main" id="{19957D96-10E1-42E3-A320-67572F03A6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86" name="Freeform 1027">
              <a:extLst>
                <a:ext uri="{FF2B5EF4-FFF2-40B4-BE49-F238E27FC236}">
                  <a16:creationId xmlns:a16="http://schemas.microsoft.com/office/drawing/2014/main" id="{4799A5D4-7838-47A5-81F6-677CC168725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5687" name="Picture 1030" descr="laptop_keyboard">
              <a:extLst>
                <a:ext uri="{FF2B5EF4-FFF2-40B4-BE49-F238E27FC236}">
                  <a16:creationId xmlns:a16="http://schemas.microsoft.com/office/drawing/2014/main" id="{D84467F5-8681-41AE-A7CA-F9AD0D3B326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88" name="Freeform 1031">
              <a:extLst>
                <a:ext uri="{FF2B5EF4-FFF2-40B4-BE49-F238E27FC236}">
                  <a16:creationId xmlns:a16="http://schemas.microsoft.com/office/drawing/2014/main" id="{39532809-7132-491A-B3B4-F46B3820D90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689" name="Picture 1032" descr="screen">
              <a:extLst>
                <a:ext uri="{FF2B5EF4-FFF2-40B4-BE49-F238E27FC236}">
                  <a16:creationId xmlns:a16="http://schemas.microsoft.com/office/drawing/2014/main" id="{BF7C85DA-8BA8-4762-886D-2B95036C934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90" name="Freeform 1033">
              <a:extLst>
                <a:ext uri="{FF2B5EF4-FFF2-40B4-BE49-F238E27FC236}">
                  <a16:creationId xmlns:a16="http://schemas.microsoft.com/office/drawing/2014/main" id="{A43ADDBE-7FE4-45B8-9B52-E03080233425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1" name="Freeform 1034">
              <a:extLst>
                <a:ext uri="{FF2B5EF4-FFF2-40B4-BE49-F238E27FC236}">
                  <a16:creationId xmlns:a16="http://schemas.microsoft.com/office/drawing/2014/main" id="{4572C8B2-7558-4E2F-9DBC-D0C0F00BE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2" name="Freeform 1035">
              <a:extLst>
                <a:ext uri="{FF2B5EF4-FFF2-40B4-BE49-F238E27FC236}">
                  <a16:creationId xmlns:a16="http://schemas.microsoft.com/office/drawing/2014/main" id="{C12042B8-B215-4F8A-AE9F-012D55102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3" name="Freeform 1036">
              <a:extLst>
                <a:ext uri="{FF2B5EF4-FFF2-40B4-BE49-F238E27FC236}">
                  <a16:creationId xmlns:a16="http://schemas.microsoft.com/office/drawing/2014/main" id="{6B883D84-0EA3-4B09-B29E-36C4A93BD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4" name="Freeform 1037">
              <a:extLst>
                <a:ext uri="{FF2B5EF4-FFF2-40B4-BE49-F238E27FC236}">
                  <a16:creationId xmlns:a16="http://schemas.microsoft.com/office/drawing/2014/main" id="{B0040E94-CD5B-45BC-879B-02B03FDE3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5" name="Freeform 1038">
              <a:extLst>
                <a:ext uri="{FF2B5EF4-FFF2-40B4-BE49-F238E27FC236}">
                  <a16:creationId xmlns:a16="http://schemas.microsoft.com/office/drawing/2014/main" id="{78611D23-D5B8-480A-9521-685C04DFD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96" name="Group 1039">
              <a:extLst>
                <a:ext uri="{FF2B5EF4-FFF2-40B4-BE49-F238E27FC236}">
                  <a16:creationId xmlns:a16="http://schemas.microsoft.com/office/drawing/2014/main" id="{1238C4AD-546B-49EF-98C3-C71DF505C5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6059" name="Freeform 1040">
                <a:extLst>
                  <a:ext uri="{FF2B5EF4-FFF2-40B4-BE49-F238E27FC236}">
                    <a16:creationId xmlns:a16="http://schemas.microsoft.com/office/drawing/2014/main" id="{D4739858-3521-4188-924A-A67404F9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0" name="Freeform 1041">
                <a:extLst>
                  <a:ext uri="{FF2B5EF4-FFF2-40B4-BE49-F238E27FC236}">
                    <a16:creationId xmlns:a16="http://schemas.microsoft.com/office/drawing/2014/main" id="{60FBD9A3-4A94-4727-9581-534360DD4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1" name="Freeform 1042">
                <a:extLst>
                  <a:ext uri="{FF2B5EF4-FFF2-40B4-BE49-F238E27FC236}">
                    <a16:creationId xmlns:a16="http://schemas.microsoft.com/office/drawing/2014/main" id="{21A7C388-6603-42BB-98F3-4A7DC8DC1E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2" name="Freeform 1043">
                <a:extLst>
                  <a:ext uri="{FF2B5EF4-FFF2-40B4-BE49-F238E27FC236}">
                    <a16:creationId xmlns:a16="http://schemas.microsoft.com/office/drawing/2014/main" id="{B456AFB9-0B1E-4C1B-9F4B-E085DADBB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3" name="Freeform 1044">
                <a:extLst>
                  <a:ext uri="{FF2B5EF4-FFF2-40B4-BE49-F238E27FC236}">
                    <a16:creationId xmlns:a16="http://schemas.microsoft.com/office/drawing/2014/main" id="{22DE8D9F-6510-4A9E-8CE5-67FAA5062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64" name="Freeform 1045">
                <a:extLst>
                  <a:ext uri="{FF2B5EF4-FFF2-40B4-BE49-F238E27FC236}">
                    <a16:creationId xmlns:a16="http://schemas.microsoft.com/office/drawing/2014/main" id="{22427D59-7DF4-4833-8055-E0C7D6A1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97" name="Freeform 1046">
              <a:extLst>
                <a:ext uri="{FF2B5EF4-FFF2-40B4-BE49-F238E27FC236}">
                  <a16:creationId xmlns:a16="http://schemas.microsoft.com/office/drawing/2014/main" id="{15E3B50C-8718-4938-8DD5-8731F3016E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8" name="Freeform 1047">
              <a:extLst>
                <a:ext uri="{FF2B5EF4-FFF2-40B4-BE49-F238E27FC236}">
                  <a16:creationId xmlns:a16="http://schemas.microsoft.com/office/drawing/2014/main" id="{FC78F9B9-133A-4D70-A600-EB41EC041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99" name="Freeform 1048">
              <a:extLst>
                <a:ext uri="{FF2B5EF4-FFF2-40B4-BE49-F238E27FC236}">
                  <a16:creationId xmlns:a16="http://schemas.microsoft.com/office/drawing/2014/main" id="{8BAC04B3-F062-4B3E-97E7-F46CDBAFA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0" name="Freeform 1049">
              <a:extLst>
                <a:ext uri="{FF2B5EF4-FFF2-40B4-BE49-F238E27FC236}">
                  <a16:creationId xmlns:a16="http://schemas.microsoft.com/office/drawing/2014/main" id="{208CD56D-8A5D-4C55-88F4-A7B23FADD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1" name="Freeform 1050">
              <a:extLst>
                <a:ext uri="{FF2B5EF4-FFF2-40B4-BE49-F238E27FC236}">
                  <a16:creationId xmlns:a16="http://schemas.microsoft.com/office/drawing/2014/main" id="{F74A949C-0D65-480B-8C33-E0725005C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02" name="Freeform 1051">
              <a:extLst>
                <a:ext uri="{FF2B5EF4-FFF2-40B4-BE49-F238E27FC236}">
                  <a16:creationId xmlns:a16="http://schemas.microsoft.com/office/drawing/2014/main" id="{507DD408-218D-41DF-B88E-4073102CD0B2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03" name="Group 2">
              <a:extLst>
                <a:ext uri="{FF2B5EF4-FFF2-40B4-BE49-F238E27FC236}">
                  <a16:creationId xmlns:a16="http://schemas.microsoft.com/office/drawing/2014/main" id="{3B9704FC-53CE-4D03-B14D-8552C5478C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6037" name="Picture 1054" descr="laptop_keyboard">
                <a:extLst>
                  <a:ext uri="{FF2B5EF4-FFF2-40B4-BE49-F238E27FC236}">
                    <a16:creationId xmlns:a16="http://schemas.microsoft.com/office/drawing/2014/main" id="{1B4F8DBB-9669-4B9A-85A9-7774C3D2983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38" name="Freeform 1055">
                <a:extLst>
                  <a:ext uri="{FF2B5EF4-FFF2-40B4-BE49-F238E27FC236}">
                    <a16:creationId xmlns:a16="http://schemas.microsoft.com/office/drawing/2014/main" id="{CFE17D9C-DF44-4986-BEC3-9BB7E4F7F3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6039" name="Picture 1056" descr="screen">
                <a:extLst>
                  <a:ext uri="{FF2B5EF4-FFF2-40B4-BE49-F238E27FC236}">
                    <a16:creationId xmlns:a16="http://schemas.microsoft.com/office/drawing/2014/main" id="{DA6FA16A-689D-43EB-8895-E8A6E20A301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6040" name="Freeform 1057">
                <a:extLst>
                  <a:ext uri="{FF2B5EF4-FFF2-40B4-BE49-F238E27FC236}">
                    <a16:creationId xmlns:a16="http://schemas.microsoft.com/office/drawing/2014/main" id="{F044ECFE-FA87-4F13-B29C-ADED1B7C2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1" name="Freeform 1058">
                <a:extLst>
                  <a:ext uri="{FF2B5EF4-FFF2-40B4-BE49-F238E27FC236}">
                    <a16:creationId xmlns:a16="http://schemas.microsoft.com/office/drawing/2014/main" id="{98C92AAB-0E93-4988-901F-3FEF53FE6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2" name="Freeform 1059">
                <a:extLst>
                  <a:ext uri="{FF2B5EF4-FFF2-40B4-BE49-F238E27FC236}">
                    <a16:creationId xmlns:a16="http://schemas.microsoft.com/office/drawing/2014/main" id="{E31C564D-5027-4B85-9544-CDFC56F8F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3" name="Freeform 1060">
                <a:extLst>
                  <a:ext uri="{FF2B5EF4-FFF2-40B4-BE49-F238E27FC236}">
                    <a16:creationId xmlns:a16="http://schemas.microsoft.com/office/drawing/2014/main" id="{7CA74895-DEE0-4910-BC5F-13886B4B0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4" name="Freeform 1061">
                <a:extLst>
                  <a:ext uri="{FF2B5EF4-FFF2-40B4-BE49-F238E27FC236}">
                    <a16:creationId xmlns:a16="http://schemas.microsoft.com/office/drawing/2014/main" id="{B02FCF92-6082-401D-A6A4-1DBDE6BFE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5" name="Freeform 1062">
                <a:extLst>
                  <a:ext uri="{FF2B5EF4-FFF2-40B4-BE49-F238E27FC236}">
                    <a16:creationId xmlns:a16="http://schemas.microsoft.com/office/drawing/2014/main" id="{AC5CCB83-99AC-48B7-932A-2655A1B97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6046" name="Group 1063">
                <a:extLst>
                  <a:ext uri="{FF2B5EF4-FFF2-40B4-BE49-F238E27FC236}">
                    <a16:creationId xmlns:a16="http://schemas.microsoft.com/office/drawing/2014/main" id="{7F4BD2AB-D296-42E8-AF45-09089DA5E8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6053" name="Freeform 1064">
                  <a:extLst>
                    <a:ext uri="{FF2B5EF4-FFF2-40B4-BE49-F238E27FC236}">
                      <a16:creationId xmlns:a16="http://schemas.microsoft.com/office/drawing/2014/main" id="{1128853E-5CF5-4324-8EF1-441DDC6B87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4" name="Freeform 1065">
                  <a:extLst>
                    <a:ext uri="{FF2B5EF4-FFF2-40B4-BE49-F238E27FC236}">
                      <a16:creationId xmlns:a16="http://schemas.microsoft.com/office/drawing/2014/main" id="{8491A46C-333D-492A-9C59-090707688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5" name="Freeform 1066">
                  <a:extLst>
                    <a:ext uri="{FF2B5EF4-FFF2-40B4-BE49-F238E27FC236}">
                      <a16:creationId xmlns:a16="http://schemas.microsoft.com/office/drawing/2014/main" id="{0AC52607-D029-4E63-80F8-879253DBC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6" name="Freeform 1067">
                  <a:extLst>
                    <a:ext uri="{FF2B5EF4-FFF2-40B4-BE49-F238E27FC236}">
                      <a16:creationId xmlns:a16="http://schemas.microsoft.com/office/drawing/2014/main" id="{E9BC4A68-71AC-46EB-917A-1586441101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7" name="Freeform 1068">
                  <a:extLst>
                    <a:ext uri="{FF2B5EF4-FFF2-40B4-BE49-F238E27FC236}">
                      <a16:creationId xmlns:a16="http://schemas.microsoft.com/office/drawing/2014/main" id="{3772D712-A93E-4020-824A-5FDF4214A0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58" name="Freeform 1069">
                  <a:extLst>
                    <a:ext uri="{FF2B5EF4-FFF2-40B4-BE49-F238E27FC236}">
                      <a16:creationId xmlns:a16="http://schemas.microsoft.com/office/drawing/2014/main" id="{C05BDD5E-F3C5-465C-BA21-202A5D59BD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47" name="Freeform 1070">
                <a:extLst>
                  <a:ext uri="{FF2B5EF4-FFF2-40B4-BE49-F238E27FC236}">
                    <a16:creationId xmlns:a16="http://schemas.microsoft.com/office/drawing/2014/main" id="{1194E59D-D64E-45F1-A4B8-7869A0EB06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8" name="Freeform 1071">
                <a:extLst>
                  <a:ext uri="{FF2B5EF4-FFF2-40B4-BE49-F238E27FC236}">
                    <a16:creationId xmlns:a16="http://schemas.microsoft.com/office/drawing/2014/main" id="{5BDA157A-F260-4F72-9F98-BC53E438B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49" name="Freeform 1072">
                <a:extLst>
                  <a:ext uri="{FF2B5EF4-FFF2-40B4-BE49-F238E27FC236}">
                    <a16:creationId xmlns:a16="http://schemas.microsoft.com/office/drawing/2014/main" id="{F8B1A391-5293-45ED-B6A8-35225BA35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0" name="Freeform 1073">
                <a:extLst>
                  <a:ext uri="{FF2B5EF4-FFF2-40B4-BE49-F238E27FC236}">
                    <a16:creationId xmlns:a16="http://schemas.microsoft.com/office/drawing/2014/main" id="{B02B034D-5FAC-4060-A7DD-81E04068A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1" name="Freeform 1074">
                <a:extLst>
                  <a:ext uri="{FF2B5EF4-FFF2-40B4-BE49-F238E27FC236}">
                    <a16:creationId xmlns:a16="http://schemas.microsoft.com/office/drawing/2014/main" id="{9D54B30A-C24E-4922-8F1E-BD7273CF8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52" name="Freeform 1075">
                <a:extLst>
                  <a:ext uri="{FF2B5EF4-FFF2-40B4-BE49-F238E27FC236}">
                    <a16:creationId xmlns:a16="http://schemas.microsoft.com/office/drawing/2014/main" id="{7207079A-5ECC-46DA-8660-3DFD209BF542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5704" name="Picture 1077" descr="desktop_computer_stylized_medium">
              <a:extLst>
                <a:ext uri="{FF2B5EF4-FFF2-40B4-BE49-F238E27FC236}">
                  <a16:creationId xmlns:a16="http://schemas.microsoft.com/office/drawing/2014/main" id="{87342953-B024-44B3-8FFD-ACF9D586CB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5" name="Freeform 1078">
              <a:extLst>
                <a:ext uri="{FF2B5EF4-FFF2-40B4-BE49-F238E27FC236}">
                  <a16:creationId xmlns:a16="http://schemas.microsoft.com/office/drawing/2014/main" id="{AF5EFB8C-4340-449B-BE92-4387B056CD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5706" name="Picture 1081" descr="laptop_keyboard">
              <a:extLst>
                <a:ext uri="{FF2B5EF4-FFF2-40B4-BE49-F238E27FC236}">
                  <a16:creationId xmlns:a16="http://schemas.microsoft.com/office/drawing/2014/main" id="{DC90B554-6AA5-4748-BF7F-A50CB1A451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7" name="Freeform 1082">
              <a:extLst>
                <a:ext uri="{FF2B5EF4-FFF2-40B4-BE49-F238E27FC236}">
                  <a16:creationId xmlns:a16="http://schemas.microsoft.com/office/drawing/2014/main" id="{78AB7A9C-F591-4811-B172-C61D07D19E9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5708" name="Picture 1083" descr="screen">
              <a:extLst>
                <a:ext uri="{FF2B5EF4-FFF2-40B4-BE49-F238E27FC236}">
                  <a16:creationId xmlns:a16="http://schemas.microsoft.com/office/drawing/2014/main" id="{C089E219-F189-426B-90F8-835CAB00621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709" name="Freeform 1084">
              <a:extLst>
                <a:ext uri="{FF2B5EF4-FFF2-40B4-BE49-F238E27FC236}">
                  <a16:creationId xmlns:a16="http://schemas.microsoft.com/office/drawing/2014/main" id="{597CA09A-2728-4168-B578-EF6E9DA1E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0" name="Freeform 1085">
              <a:extLst>
                <a:ext uri="{FF2B5EF4-FFF2-40B4-BE49-F238E27FC236}">
                  <a16:creationId xmlns:a16="http://schemas.microsoft.com/office/drawing/2014/main" id="{795289A9-E959-4C97-A344-CE6D92BD2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1" name="Freeform 1086">
              <a:extLst>
                <a:ext uri="{FF2B5EF4-FFF2-40B4-BE49-F238E27FC236}">
                  <a16:creationId xmlns:a16="http://schemas.microsoft.com/office/drawing/2014/main" id="{4134E386-7E29-4AF7-B992-6BB3D4F9D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2" name="Freeform 1087">
              <a:extLst>
                <a:ext uri="{FF2B5EF4-FFF2-40B4-BE49-F238E27FC236}">
                  <a16:creationId xmlns:a16="http://schemas.microsoft.com/office/drawing/2014/main" id="{A17DE4EE-47CA-4AB9-83DF-F2EC9EF4A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3" name="Freeform 1088">
              <a:extLst>
                <a:ext uri="{FF2B5EF4-FFF2-40B4-BE49-F238E27FC236}">
                  <a16:creationId xmlns:a16="http://schemas.microsoft.com/office/drawing/2014/main" id="{DF88D1EC-5C32-4165-B471-7F39220C8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4" name="Freeform 1089">
              <a:extLst>
                <a:ext uri="{FF2B5EF4-FFF2-40B4-BE49-F238E27FC236}">
                  <a16:creationId xmlns:a16="http://schemas.microsoft.com/office/drawing/2014/main" id="{4D319360-5373-4FA4-B0B9-ED2AE7434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15" name="Group 1090">
              <a:extLst>
                <a:ext uri="{FF2B5EF4-FFF2-40B4-BE49-F238E27FC236}">
                  <a16:creationId xmlns:a16="http://schemas.microsoft.com/office/drawing/2014/main" id="{C0459759-84D0-4734-AA44-08755F740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6031" name="Freeform 1091">
                <a:extLst>
                  <a:ext uri="{FF2B5EF4-FFF2-40B4-BE49-F238E27FC236}">
                    <a16:creationId xmlns:a16="http://schemas.microsoft.com/office/drawing/2014/main" id="{2C9B5927-F33C-444F-B1E3-43F2E6463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2" name="Freeform 1092">
                <a:extLst>
                  <a:ext uri="{FF2B5EF4-FFF2-40B4-BE49-F238E27FC236}">
                    <a16:creationId xmlns:a16="http://schemas.microsoft.com/office/drawing/2014/main" id="{79BD8959-8F4F-4326-9BBF-3E84A92A7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3" name="Freeform 1093">
                <a:extLst>
                  <a:ext uri="{FF2B5EF4-FFF2-40B4-BE49-F238E27FC236}">
                    <a16:creationId xmlns:a16="http://schemas.microsoft.com/office/drawing/2014/main" id="{85B8168A-A302-4410-9398-8C7B29A04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4" name="Freeform 1094">
                <a:extLst>
                  <a:ext uri="{FF2B5EF4-FFF2-40B4-BE49-F238E27FC236}">
                    <a16:creationId xmlns:a16="http://schemas.microsoft.com/office/drawing/2014/main" id="{FAE5B398-4F22-4D99-B663-6075D76DB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5" name="Freeform 1095">
                <a:extLst>
                  <a:ext uri="{FF2B5EF4-FFF2-40B4-BE49-F238E27FC236}">
                    <a16:creationId xmlns:a16="http://schemas.microsoft.com/office/drawing/2014/main" id="{20AA87D9-D861-47A4-BDF6-E3EA1B8FF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36" name="Freeform 1096">
                <a:extLst>
                  <a:ext uri="{FF2B5EF4-FFF2-40B4-BE49-F238E27FC236}">
                    <a16:creationId xmlns:a16="http://schemas.microsoft.com/office/drawing/2014/main" id="{C4527FD0-1F1E-4837-91D2-A723B215E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16" name="Freeform 1097">
              <a:extLst>
                <a:ext uri="{FF2B5EF4-FFF2-40B4-BE49-F238E27FC236}">
                  <a16:creationId xmlns:a16="http://schemas.microsoft.com/office/drawing/2014/main" id="{AE7C7C46-9C88-481C-A177-121F8604C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7" name="Freeform 1098">
              <a:extLst>
                <a:ext uri="{FF2B5EF4-FFF2-40B4-BE49-F238E27FC236}">
                  <a16:creationId xmlns:a16="http://schemas.microsoft.com/office/drawing/2014/main" id="{B88831EA-E988-4E48-BD30-190484CD9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8" name="Freeform 1099">
              <a:extLst>
                <a:ext uri="{FF2B5EF4-FFF2-40B4-BE49-F238E27FC236}">
                  <a16:creationId xmlns:a16="http://schemas.microsoft.com/office/drawing/2014/main" id="{BFB3946A-B02C-4F1E-B637-FC8CCCC7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19" name="Freeform 1100">
              <a:extLst>
                <a:ext uri="{FF2B5EF4-FFF2-40B4-BE49-F238E27FC236}">
                  <a16:creationId xmlns:a16="http://schemas.microsoft.com/office/drawing/2014/main" id="{95387383-802A-414B-A2CC-0F27723E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0" name="Freeform 1101">
              <a:extLst>
                <a:ext uri="{FF2B5EF4-FFF2-40B4-BE49-F238E27FC236}">
                  <a16:creationId xmlns:a16="http://schemas.microsoft.com/office/drawing/2014/main" id="{64E0D13A-DA11-4B02-B95B-98D59F946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21" name="Freeform 1102">
              <a:extLst>
                <a:ext uri="{FF2B5EF4-FFF2-40B4-BE49-F238E27FC236}">
                  <a16:creationId xmlns:a16="http://schemas.microsoft.com/office/drawing/2014/main" id="{B4011463-F970-433C-992A-7E7C769C2A9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22" name="Group 1103">
              <a:extLst>
                <a:ext uri="{FF2B5EF4-FFF2-40B4-BE49-F238E27FC236}">
                  <a16:creationId xmlns:a16="http://schemas.microsoft.com/office/drawing/2014/main" id="{2B90C785-0ABF-41E0-AAFA-2B3CA34CA1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6023" name="Oval 407">
                <a:extLst>
                  <a:ext uri="{FF2B5EF4-FFF2-40B4-BE49-F238E27FC236}">
                    <a16:creationId xmlns:a16="http://schemas.microsoft.com/office/drawing/2014/main" id="{41407E44-7E45-4452-9AC1-4279CC7EA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4" name="Rectangle 410">
                <a:extLst>
                  <a:ext uri="{FF2B5EF4-FFF2-40B4-BE49-F238E27FC236}">
                    <a16:creationId xmlns:a16="http://schemas.microsoft.com/office/drawing/2014/main" id="{04D0B928-B578-4F6F-98A0-F28746367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25" name="Oval 411">
                <a:extLst>
                  <a:ext uri="{FF2B5EF4-FFF2-40B4-BE49-F238E27FC236}">
                    <a16:creationId xmlns:a16="http://schemas.microsoft.com/office/drawing/2014/main" id="{E40BDCBE-03A9-4E51-8331-449E6C045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26" name="Group 1107">
                <a:extLst>
                  <a:ext uri="{FF2B5EF4-FFF2-40B4-BE49-F238E27FC236}">
                    <a16:creationId xmlns:a16="http://schemas.microsoft.com/office/drawing/2014/main" id="{9B07AF6D-B1AD-4CAE-A023-DE4476CD53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9" name="Freeform 1108">
                  <a:extLst>
                    <a:ext uri="{FF2B5EF4-FFF2-40B4-BE49-F238E27FC236}">
                      <a16:creationId xmlns:a16="http://schemas.microsoft.com/office/drawing/2014/main" id="{BB148B48-91F2-49DF-B3A6-4C444A067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30" name="Freeform 1109">
                  <a:extLst>
                    <a:ext uri="{FF2B5EF4-FFF2-40B4-BE49-F238E27FC236}">
                      <a16:creationId xmlns:a16="http://schemas.microsoft.com/office/drawing/2014/main" id="{3535DDDF-B8BE-4064-819D-EA10404E98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27" name="Line 1110">
                <a:extLst>
                  <a:ext uri="{FF2B5EF4-FFF2-40B4-BE49-F238E27FC236}">
                    <a16:creationId xmlns:a16="http://schemas.microsoft.com/office/drawing/2014/main" id="{251C490E-F660-4EFE-80E3-628DCAC0DD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8" name="Line 1111">
                <a:extLst>
                  <a:ext uri="{FF2B5EF4-FFF2-40B4-BE49-F238E27FC236}">
                    <a16:creationId xmlns:a16="http://schemas.microsoft.com/office/drawing/2014/main" id="{91B4BAB4-4FEB-42F1-A549-215478EF15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3" name="Group 1112">
              <a:extLst>
                <a:ext uri="{FF2B5EF4-FFF2-40B4-BE49-F238E27FC236}">
                  <a16:creationId xmlns:a16="http://schemas.microsoft.com/office/drawing/2014/main" id="{DB06C72F-53E4-438F-BADE-F6D67A7C7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6015" name="Oval 407">
                <a:extLst>
                  <a:ext uri="{FF2B5EF4-FFF2-40B4-BE49-F238E27FC236}">
                    <a16:creationId xmlns:a16="http://schemas.microsoft.com/office/drawing/2014/main" id="{D119ADF5-79B6-4EF5-830C-17DC0FF0A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6" name="Rectangle 410">
                <a:extLst>
                  <a:ext uri="{FF2B5EF4-FFF2-40B4-BE49-F238E27FC236}">
                    <a16:creationId xmlns:a16="http://schemas.microsoft.com/office/drawing/2014/main" id="{E50AEB9A-9E92-4338-83E5-43BC7DF5C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17" name="Oval 411">
                <a:extLst>
                  <a:ext uri="{FF2B5EF4-FFF2-40B4-BE49-F238E27FC236}">
                    <a16:creationId xmlns:a16="http://schemas.microsoft.com/office/drawing/2014/main" id="{303CBE8A-473F-44B4-84C9-F2FD7DA50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8" name="Group 1116">
                <a:extLst>
                  <a:ext uri="{FF2B5EF4-FFF2-40B4-BE49-F238E27FC236}">
                    <a16:creationId xmlns:a16="http://schemas.microsoft.com/office/drawing/2014/main" id="{25F189F0-385A-4DC0-B037-DA761C49583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6021" name="Freeform 1117">
                  <a:extLst>
                    <a:ext uri="{FF2B5EF4-FFF2-40B4-BE49-F238E27FC236}">
                      <a16:creationId xmlns:a16="http://schemas.microsoft.com/office/drawing/2014/main" id="{9A389FDC-6535-4B67-8D74-DF50B2EF6E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22" name="Freeform 1118">
                  <a:extLst>
                    <a:ext uri="{FF2B5EF4-FFF2-40B4-BE49-F238E27FC236}">
                      <a16:creationId xmlns:a16="http://schemas.microsoft.com/office/drawing/2014/main" id="{680A472B-626B-4C6C-9FAD-0153853B44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9" name="Line 1119">
                <a:extLst>
                  <a:ext uri="{FF2B5EF4-FFF2-40B4-BE49-F238E27FC236}">
                    <a16:creationId xmlns:a16="http://schemas.microsoft.com/office/drawing/2014/main" id="{D221C8DA-65FF-4701-BCBB-ACF2FF1994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20" name="Line 1120">
                <a:extLst>
                  <a:ext uri="{FF2B5EF4-FFF2-40B4-BE49-F238E27FC236}">
                    <a16:creationId xmlns:a16="http://schemas.microsoft.com/office/drawing/2014/main" id="{334CF4CD-5B00-4DDF-828F-1A6504B0E0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4" name="Group 1121">
              <a:extLst>
                <a:ext uri="{FF2B5EF4-FFF2-40B4-BE49-F238E27FC236}">
                  <a16:creationId xmlns:a16="http://schemas.microsoft.com/office/drawing/2014/main" id="{C271557B-28B9-41B2-BCED-2C86F85BC5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6007" name="Oval 407">
                <a:extLst>
                  <a:ext uri="{FF2B5EF4-FFF2-40B4-BE49-F238E27FC236}">
                    <a16:creationId xmlns:a16="http://schemas.microsoft.com/office/drawing/2014/main" id="{24808AFA-2FB2-4819-BE07-BA741161A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8" name="Rectangle 410">
                <a:extLst>
                  <a:ext uri="{FF2B5EF4-FFF2-40B4-BE49-F238E27FC236}">
                    <a16:creationId xmlns:a16="http://schemas.microsoft.com/office/drawing/2014/main" id="{21D6E174-E750-47B3-8BB7-939E9D327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9" name="Oval 411">
                <a:extLst>
                  <a:ext uri="{FF2B5EF4-FFF2-40B4-BE49-F238E27FC236}">
                    <a16:creationId xmlns:a16="http://schemas.microsoft.com/office/drawing/2014/main" id="{83BC1FB3-2BC0-4715-BA16-7B537620B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10" name="Group 1125">
                <a:extLst>
                  <a:ext uri="{FF2B5EF4-FFF2-40B4-BE49-F238E27FC236}">
                    <a16:creationId xmlns:a16="http://schemas.microsoft.com/office/drawing/2014/main" id="{518035E1-3E2F-4677-973B-1366753650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13" name="Freeform 1126">
                  <a:extLst>
                    <a:ext uri="{FF2B5EF4-FFF2-40B4-BE49-F238E27FC236}">
                      <a16:creationId xmlns:a16="http://schemas.microsoft.com/office/drawing/2014/main" id="{11D6A369-D591-45F3-9350-3F96DB744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14" name="Freeform 1127">
                  <a:extLst>
                    <a:ext uri="{FF2B5EF4-FFF2-40B4-BE49-F238E27FC236}">
                      <a16:creationId xmlns:a16="http://schemas.microsoft.com/office/drawing/2014/main" id="{DA9E912F-E2F6-49FD-8F13-C4D9B0E709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11" name="Line 1128">
                <a:extLst>
                  <a:ext uri="{FF2B5EF4-FFF2-40B4-BE49-F238E27FC236}">
                    <a16:creationId xmlns:a16="http://schemas.microsoft.com/office/drawing/2014/main" id="{7F3B71EB-8EB7-49E3-BC1D-A2A8567A778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12" name="Line 1129">
                <a:extLst>
                  <a:ext uri="{FF2B5EF4-FFF2-40B4-BE49-F238E27FC236}">
                    <a16:creationId xmlns:a16="http://schemas.microsoft.com/office/drawing/2014/main" id="{54DD3C7F-89B2-49D5-9CEF-A2AEDB1698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5" name="Group 1130">
              <a:extLst>
                <a:ext uri="{FF2B5EF4-FFF2-40B4-BE49-F238E27FC236}">
                  <a16:creationId xmlns:a16="http://schemas.microsoft.com/office/drawing/2014/main" id="{FB3761E0-1AE7-4F1B-A6F4-21C42A0BF5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5999" name="Oval 407">
                <a:extLst>
                  <a:ext uri="{FF2B5EF4-FFF2-40B4-BE49-F238E27FC236}">
                    <a16:creationId xmlns:a16="http://schemas.microsoft.com/office/drawing/2014/main" id="{38B51A1E-7BDB-485B-ACB8-43DB98753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0" name="Rectangle 410">
                <a:extLst>
                  <a:ext uri="{FF2B5EF4-FFF2-40B4-BE49-F238E27FC236}">
                    <a16:creationId xmlns:a16="http://schemas.microsoft.com/office/drawing/2014/main" id="{56717EA5-9D02-4CFB-A755-F5132AA3C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6001" name="Oval 411">
                <a:extLst>
                  <a:ext uri="{FF2B5EF4-FFF2-40B4-BE49-F238E27FC236}">
                    <a16:creationId xmlns:a16="http://schemas.microsoft.com/office/drawing/2014/main" id="{FB499537-4BB2-4809-9193-8E18EDF1B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6002" name="Group 1134">
                <a:extLst>
                  <a:ext uri="{FF2B5EF4-FFF2-40B4-BE49-F238E27FC236}">
                    <a16:creationId xmlns:a16="http://schemas.microsoft.com/office/drawing/2014/main" id="{82C58B41-047C-4952-A0F8-AB6AD5F2F6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6005" name="Freeform 1135">
                  <a:extLst>
                    <a:ext uri="{FF2B5EF4-FFF2-40B4-BE49-F238E27FC236}">
                      <a16:creationId xmlns:a16="http://schemas.microsoft.com/office/drawing/2014/main" id="{F09755CB-C864-4E46-BCDB-F358C7FD8D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6006" name="Freeform 1136">
                  <a:extLst>
                    <a:ext uri="{FF2B5EF4-FFF2-40B4-BE49-F238E27FC236}">
                      <a16:creationId xmlns:a16="http://schemas.microsoft.com/office/drawing/2014/main" id="{50EF55E9-A797-441C-A486-EF21CB12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6003" name="Line 1137">
                <a:extLst>
                  <a:ext uri="{FF2B5EF4-FFF2-40B4-BE49-F238E27FC236}">
                    <a16:creationId xmlns:a16="http://schemas.microsoft.com/office/drawing/2014/main" id="{ADF9647C-243F-4216-8607-5EE8633297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6004" name="Line 1138">
                <a:extLst>
                  <a:ext uri="{FF2B5EF4-FFF2-40B4-BE49-F238E27FC236}">
                    <a16:creationId xmlns:a16="http://schemas.microsoft.com/office/drawing/2014/main" id="{E9507498-5DC4-4959-9A69-04C2698204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6" name="Group 1139">
              <a:extLst>
                <a:ext uri="{FF2B5EF4-FFF2-40B4-BE49-F238E27FC236}">
                  <a16:creationId xmlns:a16="http://schemas.microsoft.com/office/drawing/2014/main" id="{7C8711BE-EA15-4E8A-AA84-BA37EBEB7C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5991" name="Oval 407">
                <a:extLst>
                  <a:ext uri="{FF2B5EF4-FFF2-40B4-BE49-F238E27FC236}">
                    <a16:creationId xmlns:a16="http://schemas.microsoft.com/office/drawing/2014/main" id="{C49F4713-F7E1-4EE3-B308-4DDDF6D12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2" name="Rectangle 410">
                <a:extLst>
                  <a:ext uri="{FF2B5EF4-FFF2-40B4-BE49-F238E27FC236}">
                    <a16:creationId xmlns:a16="http://schemas.microsoft.com/office/drawing/2014/main" id="{A47B5309-DF2B-499F-828E-6BA0C3894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993" name="Oval 411">
                <a:extLst>
                  <a:ext uri="{FF2B5EF4-FFF2-40B4-BE49-F238E27FC236}">
                    <a16:creationId xmlns:a16="http://schemas.microsoft.com/office/drawing/2014/main" id="{0B3EC68E-A002-4092-B3A3-0B5C48D71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994" name="Group 1143">
                <a:extLst>
                  <a:ext uri="{FF2B5EF4-FFF2-40B4-BE49-F238E27FC236}">
                    <a16:creationId xmlns:a16="http://schemas.microsoft.com/office/drawing/2014/main" id="{CC76D95B-40BB-4F13-ADF6-C172A58BE4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5997" name="Freeform 1144">
                  <a:extLst>
                    <a:ext uri="{FF2B5EF4-FFF2-40B4-BE49-F238E27FC236}">
                      <a16:creationId xmlns:a16="http://schemas.microsoft.com/office/drawing/2014/main" id="{5AFCE5DA-CB4D-4401-B2A0-711DA21233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998" name="Freeform 1145">
                  <a:extLst>
                    <a:ext uri="{FF2B5EF4-FFF2-40B4-BE49-F238E27FC236}">
                      <a16:creationId xmlns:a16="http://schemas.microsoft.com/office/drawing/2014/main" id="{5F441BD9-4138-4941-A67E-20771464E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995" name="Line 1146">
                <a:extLst>
                  <a:ext uri="{FF2B5EF4-FFF2-40B4-BE49-F238E27FC236}">
                    <a16:creationId xmlns:a16="http://schemas.microsoft.com/office/drawing/2014/main" id="{63FCC62C-D86F-4FE6-9BBE-296526DDD0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996" name="Line 1147">
                <a:extLst>
                  <a:ext uri="{FF2B5EF4-FFF2-40B4-BE49-F238E27FC236}">
                    <a16:creationId xmlns:a16="http://schemas.microsoft.com/office/drawing/2014/main" id="{18C19206-5D28-4ECF-9C70-E5E9DB3E3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27" name="Group 3">
              <a:extLst>
                <a:ext uri="{FF2B5EF4-FFF2-40B4-BE49-F238E27FC236}">
                  <a16:creationId xmlns:a16="http://schemas.microsoft.com/office/drawing/2014/main" id="{F2321439-8D14-4BF1-AAE6-B0E14C2E0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5989" name="Picture 555">
                <a:extLst>
                  <a:ext uri="{FF2B5EF4-FFF2-40B4-BE49-F238E27FC236}">
                    <a16:creationId xmlns:a16="http://schemas.microsoft.com/office/drawing/2014/main" id="{A39AE868-D7EB-4062-A086-CFA7855B365A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5990" name="Picture 1115" descr="antenna_stylized">
                <a:extLst>
                  <a:ext uri="{FF2B5EF4-FFF2-40B4-BE49-F238E27FC236}">
                    <a16:creationId xmlns:a16="http://schemas.microsoft.com/office/drawing/2014/main" id="{F9A1D731-4E33-4EE9-94DE-19E1DF5E46F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5728" name="Picture 603" descr="car_icon_small">
              <a:extLst>
                <a:ext uri="{FF2B5EF4-FFF2-40B4-BE49-F238E27FC236}">
                  <a16:creationId xmlns:a16="http://schemas.microsoft.com/office/drawing/2014/main" id="{683BE787-22CE-4C85-AAEB-D51CD9810AB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29" name="Picture 814">
              <a:extLst>
                <a:ext uri="{FF2B5EF4-FFF2-40B4-BE49-F238E27FC236}">
                  <a16:creationId xmlns:a16="http://schemas.microsoft.com/office/drawing/2014/main" id="{1137D78D-15A3-4DFD-ABA3-A89A3A6987E3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0" name="Picture 1017" descr="antenna_stylized">
              <a:extLst>
                <a:ext uri="{FF2B5EF4-FFF2-40B4-BE49-F238E27FC236}">
                  <a16:creationId xmlns:a16="http://schemas.microsoft.com/office/drawing/2014/main" id="{A15275FC-3EDC-48AC-A3AB-D6C6ABC77C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31" name="Picture 1017" descr="antenna_stylized">
              <a:extLst>
                <a:ext uri="{FF2B5EF4-FFF2-40B4-BE49-F238E27FC236}">
                  <a16:creationId xmlns:a16="http://schemas.microsoft.com/office/drawing/2014/main" id="{6BF3F9B7-D303-4642-854A-F7F3914002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32" name="Group 347">
              <a:extLst>
                <a:ext uri="{FF2B5EF4-FFF2-40B4-BE49-F238E27FC236}">
                  <a16:creationId xmlns:a16="http://schemas.microsoft.com/office/drawing/2014/main" id="{8AFEF168-25AA-4251-AE97-3ED9DE5E7B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65017D7E-1E7B-4814-A7CC-83B175A78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F2277969-4CFC-45B0-89FA-0EE5F2E789DA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20F75439-7E54-48DE-B38A-AB6E98746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2B1760D8-62D5-41AA-891A-3005956CC4D7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334EB882-018B-44D5-A2AF-62B88E490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04CAFE3D-5AEF-4B1B-8CD9-DB8C787576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AB5BCA5B-951D-43A2-BCAE-6E9B6F653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31C6D2B7-1D04-4AC4-9AE3-79015A998244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B390AD76-E7DB-4A3E-A422-FBCBD20A1CA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3" name="Group 347">
              <a:extLst>
                <a:ext uri="{FF2B5EF4-FFF2-40B4-BE49-F238E27FC236}">
                  <a16:creationId xmlns:a16="http://schemas.microsoft.com/office/drawing/2014/main" id="{82287DE4-2235-4EB8-847A-D1309EFC7A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BEACB1B5-9EB5-4F07-89EE-EA81B53FD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EB40D13C-38C8-458A-83A8-22AE2B194704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E796BE6C-F286-4784-98C8-598C9F0B7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3DB12C4B-720F-418A-8D53-919A5D197686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DC8AA7B1-B1CE-4589-A717-E1FCDAF3A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E322490E-DFEA-4803-A9DF-BAA71E0B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358FEC72-CF67-4D05-B15F-243A35CF6C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3FEC89EA-B627-404C-86F3-523660688025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F4279458-6BE3-4761-9618-F210778B599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4" name="Group 347">
              <a:extLst>
                <a:ext uri="{FF2B5EF4-FFF2-40B4-BE49-F238E27FC236}">
                  <a16:creationId xmlns:a16="http://schemas.microsoft.com/office/drawing/2014/main" id="{4E1F9CE3-2946-48F1-88D5-6C4E97AD3C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5A1A1287-AF8A-417C-AB1D-3CD4A998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FA2280CA-3481-4FF7-9C8C-A454C9DB8CED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4DC3BF82-E0E5-4F82-B390-76A7ED1DA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F54248AF-E14A-4419-B827-D8ED8E716730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1229AED0-7B90-4412-B33E-9719C22DB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D808B049-AFBE-4BB5-B7F1-4DAF8071B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9FB6F754-BA60-4D78-AEE7-98E880456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9C98C11E-ED34-4A77-85B1-78652A8585DE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C4DEE7DE-71CE-4607-A1F8-84D4B41343F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5" name="Group 347">
              <a:extLst>
                <a:ext uri="{FF2B5EF4-FFF2-40B4-BE49-F238E27FC236}">
                  <a16:creationId xmlns:a16="http://schemas.microsoft.com/office/drawing/2014/main" id="{4106C24E-AE94-4175-A75E-2CA24D440A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618B0867-052A-4FE7-B8BF-ECFC90F36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490BB69D-F804-47EC-8918-E8B30C7432A4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E7B37CAC-E215-4214-9530-2DCFFC64E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B20386D8-22D7-4AA4-AC5F-2861039014CC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0B5A184F-D777-40FB-BDA2-00A40B5ED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D332BDA4-FEC2-41A8-961E-4845A6BBD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8716B666-0ACB-4149-9107-4DBDE157C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5C4A4614-CC5D-4AC2-B510-CF797C904DFC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397EC94E-5291-441B-AB53-DC831966A9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6" name="Group 347">
              <a:extLst>
                <a:ext uri="{FF2B5EF4-FFF2-40B4-BE49-F238E27FC236}">
                  <a16:creationId xmlns:a16="http://schemas.microsoft.com/office/drawing/2014/main" id="{ECAE2BC1-9519-4EA8-AD4D-F296930C66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425E8603-E71E-4F78-9EC0-FF6DA138D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172A3B1C-C985-4CAB-9FDE-7EDE726F8F40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8B6383CD-F514-428D-AB98-D87715751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6AEF41E4-0EC2-4EFA-8A2A-7BD6962FEFF3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EF8D1419-A3D8-4FA6-9541-F7920F4F1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704581B0-7092-406E-AB74-6CDB9EAAC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D3FCB068-AA50-494C-A6D2-F2856AF6C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49390F2C-188E-410D-A807-DAFBBC42643B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D546254B-08FF-45A7-B5F3-2AC481CE0D2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7" name="Group 1110">
              <a:extLst>
                <a:ext uri="{FF2B5EF4-FFF2-40B4-BE49-F238E27FC236}">
                  <a16:creationId xmlns:a16="http://schemas.microsoft.com/office/drawing/2014/main" id="{E2A952EF-8CEC-4839-9060-6F2C4ADFDF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C771C722-FCB2-4179-BFB0-C2AC23B23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C1BF54B9-E02E-44CB-AC92-525DBB04A5AB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0682EA96-73A9-4B64-A258-367CB144F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C070534E-1800-404F-BEE2-DDBBABEAD724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A6BB10E0-951D-4CC5-9E1E-6E25A5583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A718377A-F426-462B-B61B-47EBE84E0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6BAD91E3-8DCD-49EB-BD02-725DC0C59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F8602B12-83E9-400E-A06A-785AA98BA44B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DEE9BD55-35FF-45A2-BF0D-4BE6FD1200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8" name="Group 1111">
              <a:extLst>
                <a:ext uri="{FF2B5EF4-FFF2-40B4-BE49-F238E27FC236}">
                  <a16:creationId xmlns:a16="http://schemas.microsoft.com/office/drawing/2014/main" id="{52CB05C1-757E-46AC-9F08-9842177B00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012383D4-2F90-4A24-953A-A7DE1F1E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66896B0A-9C8F-495A-9C72-802E1D26214D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6AE5FBE4-D0E8-4D89-B788-4DC9FD09C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2042DA02-DBEB-4C01-9084-063B88B416D3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EADDE4B3-6A8E-416A-9118-ED260FF976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619404FD-6686-4468-97C1-EE62FAF97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87C85EC4-A713-4F42-A667-521C6F93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546B7D52-4A46-407C-B589-B0D48F9EFF83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D0253436-14A8-457C-970E-8041DA39E2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39" name="Group 1112">
              <a:extLst>
                <a:ext uri="{FF2B5EF4-FFF2-40B4-BE49-F238E27FC236}">
                  <a16:creationId xmlns:a16="http://schemas.microsoft.com/office/drawing/2014/main" id="{C34BFD7D-6AD1-4020-87B6-B021CC8D31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0C8CFA87-F1EB-4AF4-90B0-10277B71D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79309173-1F93-45E8-8F64-83D4E1E955CF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DB1990C9-217A-4542-BCB3-472E7D376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9705265F-3610-48AA-AE13-294067F849B4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89625249-BC1A-4D69-8D98-3985C610AB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9E811E9D-6431-416F-B4B0-FBAC78718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50A8F457-6E79-4895-9E2B-6BFA5B4CE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2A017159-4274-4285-A99A-779E72C1B004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E9B8C04A-C855-4CA6-9F92-5246C171C50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0" name="Group 1113">
              <a:extLst>
                <a:ext uri="{FF2B5EF4-FFF2-40B4-BE49-F238E27FC236}">
                  <a16:creationId xmlns:a16="http://schemas.microsoft.com/office/drawing/2014/main" id="{8458FE92-FFFC-4610-86C9-FEB5F2F513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8A958AFA-EF53-4E66-A707-73362EF49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4947F75D-A125-450B-9EA5-79CC7CB1DC5E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5F3783BD-094B-407E-A1A4-2F239D881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22E5A76B-504F-44A8-8494-DB6323709E0F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33C4ECFF-9F25-4ED1-A5F2-FFEE1D57F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E00C9B57-7ABB-4282-9AC6-D50B50DF2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127524F4-8633-4CF5-B7D3-A7993A2F8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C3F5CFCE-E784-442E-AD24-0190F702DAA8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07542274-BECF-4B98-8F49-2A267B72D1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1" name="Group 1114">
              <a:extLst>
                <a:ext uri="{FF2B5EF4-FFF2-40B4-BE49-F238E27FC236}">
                  <a16:creationId xmlns:a16="http://schemas.microsoft.com/office/drawing/2014/main" id="{C13ED90C-E4AB-494F-9431-0CD8159719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E138A62A-606E-4D1B-B770-F06EAD52D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6EBDA77E-B1A9-404F-8730-F16A2623776D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0518A7C5-E8F4-4C47-96ED-3189EE3D6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4082746F-0A7E-43BE-9C56-6320B1FA09DE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FA56F806-E735-459F-8F5F-5E432F058F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C5C4B19B-4AD7-4266-B99F-70B8B0631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EB4884D4-B06C-4811-A865-B0AD16DCA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8ED50E43-2E34-4626-8E5C-A744E371C513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9C1B4BF8-ED03-491A-AD1E-1711C669139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42" name="Group 1115">
              <a:extLst>
                <a:ext uri="{FF2B5EF4-FFF2-40B4-BE49-F238E27FC236}">
                  <a16:creationId xmlns:a16="http://schemas.microsoft.com/office/drawing/2014/main" id="{5BEBE748-4255-4601-8DAC-B54EA9FCC3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3FCE0097-E139-4862-B23A-1405F960E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E8B42FEE-70BF-406A-8C91-F5D5BCEF4CF8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C3F306D4-9E79-424C-8763-6E4DBD870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3D9B39DE-B4EC-4DD6-9A5A-10304C6E0C1C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B221F1C7-B194-4E74-AD30-0BFCE1B38E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9992F012-E773-48D7-BCDC-49EAD1913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A3FE6B8E-37D7-4BF1-BBFE-5D4847B6B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FC720DD2-74FB-4910-B3E6-C602850C1367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8CE94F53-A30F-4A08-B8C7-0A0D0FB4CD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5743" name="Line 421">
              <a:extLst>
                <a:ext uri="{FF2B5EF4-FFF2-40B4-BE49-F238E27FC236}">
                  <a16:creationId xmlns:a16="http://schemas.microsoft.com/office/drawing/2014/main" id="{79AB27CD-233B-4385-89C2-1CF2DDE8F8F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4" name="Line 422">
              <a:extLst>
                <a:ext uri="{FF2B5EF4-FFF2-40B4-BE49-F238E27FC236}">
                  <a16:creationId xmlns:a16="http://schemas.microsoft.com/office/drawing/2014/main" id="{C706E329-28EE-416D-8200-7AB717583F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5" name="Line 423">
              <a:extLst>
                <a:ext uri="{FF2B5EF4-FFF2-40B4-BE49-F238E27FC236}">
                  <a16:creationId xmlns:a16="http://schemas.microsoft.com/office/drawing/2014/main" id="{12413D36-B221-4AE3-932C-ACF1929ABF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6" name="Line 444">
              <a:extLst>
                <a:ext uri="{FF2B5EF4-FFF2-40B4-BE49-F238E27FC236}">
                  <a16:creationId xmlns:a16="http://schemas.microsoft.com/office/drawing/2014/main" id="{414F1BB2-C199-4A3F-98FF-6748746101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7" name="Line 445">
              <a:extLst>
                <a:ext uri="{FF2B5EF4-FFF2-40B4-BE49-F238E27FC236}">
                  <a16:creationId xmlns:a16="http://schemas.microsoft.com/office/drawing/2014/main" id="{E7A8E3D8-503D-46FC-9CBB-7101B65B0F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8" name="Line 446">
              <a:extLst>
                <a:ext uri="{FF2B5EF4-FFF2-40B4-BE49-F238E27FC236}">
                  <a16:creationId xmlns:a16="http://schemas.microsoft.com/office/drawing/2014/main" id="{C79CB209-15C5-428E-833A-AA1963858F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49" name="Line 447">
              <a:extLst>
                <a:ext uri="{FF2B5EF4-FFF2-40B4-BE49-F238E27FC236}">
                  <a16:creationId xmlns:a16="http://schemas.microsoft.com/office/drawing/2014/main" id="{E5B4BD92-D3A9-4751-B278-9C22CAAFB6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0" name="Line 448">
              <a:extLst>
                <a:ext uri="{FF2B5EF4-FFF2-40B4-BE49-F238E27FC236}">
                  <a16:creationId xmlns:a16="http://schemas.microsoft.com/office/drawing/2014/main" id="{9B71D4E6-C9CD-4A36-9A43-DB6F5CA684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1" name="Line 450">
              <a:extLst>
                <a:ext uri="{FF2B5EF4-FFF2-40B4-BE49-F238E27FC236}">
                  <a16:creationId xmlns:a16="http://schemas.microsoft.com/office/drawing/2014/main" id="{D41A7E57-B4B8-4F75-AAA6-8EBF76E989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2" name="Line 451">
              <a:extLst>
                <a:ext uri="{FF2B5EF4-FFF2-40B4-BE49-F238E27FC236}">
                  <a16:creationId xmlns:a16="http://schemas.microsoft.com/office/drawing/2014/main" id="{2B0A4C1C-90F4-429A-AB32-2F06E3CF7C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3" name="Line 452">
              <a:extLst>
                <a:ext uri="{FF2B5EF4-FFF2-40B4-BE49-F238E27FC236}">
                  <a16:creationId xmlns:a16="http://schemas.microsoft.com/office/drawing/2014/main" id="{0146ADC7-23A7-4BD9-8915-ADC1C70636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754" name="Line 541">
              <a:extLst>
                <a:ext uri="{FF2B5EF4-FFF2-40B4-BE49-F238E27FC236}">
                  <a16:creationId xmlns:a16="http://schemas.microsoft.com/office/drawing/2014/main" id="{7E4A7DEE-0518-44CB-8F1E-90D96809C2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5" name="Group 665">
              <a:extLst>
                <a:ext uri="{FF2B5EF4-FFF2-40B4-BE49-F238E27FC236}">
                  <a16:creationId xmlns:a16="http://schemas.microsoft.com/office/drawing/2014/main" id="{9C8FBC40-6FBD-4A81-B2A2-A8C6C1AD89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5882" name="Oval 407">
                <a:extLst>
                  <a:ext uri="{FF2B5EF4-FFF2-40B4-BE49-F238E27FC236}">
                    <a16:creationId xmlns:a16="http://schemas.microsoft.com/office/drawing/2014/main" id="{545E78C8-F576-44AA-8F8D-65B3D9999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3" name="Rectangle 410">
                <a:extLst>
                  <a:ext uri="{FF2B5EF4-FFF2-40B4-BE49-F238E27FC236}">
                    <a16:creationId xmlns:a16="http://schemas.microsoft.com/office/drawing/2014/main" id="{81474AA8-A1AB-4DA9-9EB4-256EBC4CB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84" name="Oval 411">
                <a:extLst>
                  <a:ext uri="{FF2B5EF4-FFF2-40B4-BE49-F238E27FC236}">
                    <a16:creationId xmlns:a16="http://schemas.microsoft.com/office/drawing/2014/main" id="{AB0A6E15-E757-47D7-BEBF-B9C0B7EAC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85" name="Group 659">
                <a:extLst>
                  <a:ext uri="{FF2B5EF4-FFF2-40B4-BE49-F238E27FC236}">
                    <a16:creationId xmlns:a16="http://schemas.microsoft.com/office/drawing/2014/main" id="{2EDB3488-77C8-4339-923A-71D99C9C99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8" name="Freeform 660">
                  <a:extLst>
                    <a:ext uri="{FF2B5EF4-FFF2-40B4-BE49-F238E27FC236}">
                      <a16:creationId xmlns:a16="http://schemas.microsoft.com/office/drawing/2014/main" id="{9567C083-C965-44A9-9EA1-4B75E63D0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9" name="Freeform 661">
                  <a:extLst>
                    <a:ext uri="{FF2B5EF4-FFF2-40B4-BE49-F238E27FC236}">
                      <a16:creationId xmlns:a16="http://schemas.microsoft.com/office/drawing/2014/main" id="{FF33413C-C92F-4825-875F-B0DCEEC675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86" name="Line 662">
                <a:extLst>
                  <a:ext uri="{FF2B5EF4-FFF2-40B4-BE49-F238E27FC236}">
                    <a16:creationId xmlns:a16="http://schemas.microsoft.com/office/drawing/2014/main" id="{F84FE6D8-79D8-4BB8-8907-25E56D4288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87" name="Line 663">
                <a:extLst>
                  <a:ext uri="{FF2B5EF4-FFF2-40B4-BE49-F238E27FC236}">
                    <a16:creationId xmlns:a16="http://schemas.microsoft.com/office/drawing/2014/main" id="{05F09CD9-8D37-4DF8-8707-722D0D2BD3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6" name="Group 675">
              <a:extLst>
                <a:ext uri="{FF2B5EF4-FFF2-40B4-BE49-F238E27FC236}">
                  <a16:creationId xmlns:a16="http://schemas.microsoft.com/office/drawing/2014/main" id="{D6A16893-2CD6-42FA-9B06-32FADDBA4F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5874" name="Oval 407">
                <a:extLst>
                  <a:ext uri="{FF2B5EF4-FFF2-40B4-BE49-F238E27FC236}">
                    <a16:creationId xmlns:a16="http://schemas.microsoft.com/office/drawing/2014/main" id="{306868D1-FBAD-486D-B812-BD9ED4BC5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5" name="Rectangle 410">
                <a:extLst>
                  <a:ext uri="{FF2B5EF4-FFF2-40B4-BE49-F238E27FC236}">
                    <a16:creationId xmlns:a16="http://schemas.microsoft.com/office/drawing/2014/main" id="{DFCA95C3-30C2-4778-A705-4EE9E9BEB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76" name="Oval 411">
                <a:extLst>
                  <a:ext uri="{FF2B5EF4-FFF2-40B4-BE49-F238E27FC236}">
                    <a16:creationId xmlns:a16="http://schemas.microsoft.com/office/drawing/2014/main" id="{90DE1CC0-AC84-440F-B47E-7BE35C601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77" name="Group 679">
                <a:extLst>
                  <a:ext uri="{FF2B5EF4-FFF2-40B4-BE49-F238E27FC236}">
                    <a16:creationId xmlns:a16="http://schemas.microsoft.com/office/drawing/2014/main" id="{BB869ED7-3E2D-4C31-9D31-61191C396D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80" name="Freeform 680">
                  <a:extLst>
                    <a:ext uri="{FF2B5EF4-FFF2-40B4-BE49-F238E27FC236}">
                      <a16:creationId xmlns:a16="http://schemas.microsoft.com/office/drawing/2014/main" id="{119D852C-CA6C-4D2D-9A9D-244630EDF4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81" name="Freeform 681">
                  <a:extLst>
                    <a:ext uri="{FF2B5EF4-FFF2-40B4-BE49-F238E27FC236}">
                      <a16:creationId xmlns:a16="http://schemas.microsoft.com/office/drawing/2014/main" id="{6E4B819F-649B-4C50-8210-84FB6EDF8F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8" name="Line 682">
                <a:extLst>
                  <a:ext uri="{FF2B5EF4-FFF2-40B4-BE49-F238E27FC236}">
                    <a16:creationId xmlns:a16="http://schemas.microsoft.com/office/drawing/2014/main" id="{81934CA0-A113-4D7A-A0FE-18A5B9E40A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9" name="Line 683">
                <a:extLst>
                  <a:ext uri="{FF2B5EF4-FFF2-40B4-BE49-F238E27FC236}">
                    <a16:creationId xmlns:a16="http://schemas.microsoft.com/office/drawing/2014/main" id="{0423351E-3F7A-4AC5-92F3-A26320A2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57" name="Group 684">
              <a:extLst>
                <a:ext uri="{FF2B5EF4-FFF2-40B4-BE49-F238E27FC236}">
                  <a16:creationId xmlns:a16="http://schemas.microsoft.com/office/drawing/2014/main" id="{19EE154E-012B-462E-8BE5-EC322C460A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5866" name="Oval 407">
                <a:extLst>
                  <a:ext uri="{FF2B5EF4-FFF2-40B4-BE49-F238E27FC236}">
                    <a16:creationId xmlns:a16="http://schemas.microsoft.com/office/drawing/2014/main" id="{FD7CB64E-6D43-4DF5-9141-FC2CC1778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7" name="Rectangle 410">
                <a:extLst>
                  <a:ext uri="{FF2B5EF4-FFF2-40B4-BE49-F238E27FC236}">
                    <a16:creationId xmlns:a16="http://schemas.microsoft.com/office/drawing/2014/main" id="{8CE0D454-64DD-440C-881A-11508D87D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8" name="Oval 411">
                <a:extLst>
                  <a:ext uri="{FF2B5EF4-FFF2-40B4-BE49-F238E27FC236}">
                    <a16:creationId xmlns:a16="http://schemas.microsoft.com/office/drawing/2014/main" id="{40D34160-0F91-46BA-BACC-3719BEBFD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9" name="Group 688">
                <a:extLst>
                  <a:ext uri="{FF2B5EF4-FFF2-40B4-BE49-F238E27FC236}">
                    <a16:creationId xmlns:a16="http://schemas.microsoft.com/office/drawing/2014/main" id="{5202C4AF-449D-46CB-B08F-7C6480F965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72" name="Freeform 689">
                  <a:extLst>
                    <a:ext uri="{FF2B5EF4-FFF2-40B4-BE49-F238E27FC236}">
                      <a16:creationId xmlns:a16="http://schemas.microsoft.com/office/drawing/2014/main" id="{1CEFCF30-953A-4725-8B09-8C2447E6E5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73" name="Freeform 690">
                  <a:extLst>
                    <a:ext uri="{FF2B5EF4-FFF2-40B4-BE49-F238E27FC236}">
                      <a16:creationId xmlns:a16="http://schemas.microsoft.com/office/drawing/2014/main" id="{035E1C9B-622E-4448-99D8-4BEF7F5D00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70" name="Line 691">
                <a:extLst>
                  <a:ext uri="{FF2B5EF4-FFF2-40B4-BE49-F238E27FC236}">
                    <a16:creationId xmlns:a16="http://schemas.microsoft.com/office/drawing/2014/main" id="{751B9DCB-0FC1-43C1-B936-C817A0BC7B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71" name="Line 692">
                <a:extLst>
                  <a:ext uri="{FF2B5EF4-FFF2-40B4-BE49-F238E27FC236}">
                    <a16:creationId xmlns:a16="http://schemas.microsoft.com/office/drawing/2014/main" id="{FC41208D-6AA9-459E-8CBB-B4559FE2BA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58" name="Line 693">
              <a:extLst>
                <a:ext uri="{FF2B5EF4-FFF2-40B4-BE49-F238E27FC236}">
                  <a16:creationId xmlns:a16="http://schemas.microsoft.com/office/drawing/2014/main" id="{54D276E0-DCF7-48D9-8DD7-882E59F667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759" name="Group 694">
              <a:extLst>
                <a:ext uri="{FF2B5EF4-FFF2-40B4-BE49-F238E27FC236}">
                  <a16:creationId xmlns:a16="http://schemas.microsoft.com/office/drawing/2014/main" id="{5D8E356D-AF02-4853-98D6-85A0F607F2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5858" name="Oval 407">
                <a:extLst>
                  <a:ext uri="{FF2B5EF4-FFF2-40B4-BE49-F238E27FC236}">
                    <a16:creationId xmlns:a16="http://schemas.microsoft.com/office/drawing/2014/main" id="{C913522E-DF8C-4931-A88A-E1FBF4E3E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9" name="Rectangle 410">
                <a:extLst>
                  <a:ext uri="{FF2B5EF4-FFF2-40B4-BE49-F238E27FC236}">
                    <a16:creationId xmlns:a16="http://schemas.microsoft.com/office/drawing/2014/main" id="{6BDFFE51-5FD9-427D-A872-B943CE84C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60" name="Oval 411">
                <a:extLst>
                  <a:ext uri="{FF2B5EF4-FFF2-40B4-BE49-F238E27FC236}">
                    <a16:creationId xmlns:a16="http://schemas.microsoft.com/office/drawing/2014/main" id="{4A3A9A6C-8F99-4A87-A9A7-770C5DF8C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61" name="Group 698">
                <a:extLst>
                  <a:ext uri="{FF2B5EF4-FFF2-40B4-BE49-F238E27FC236}">
                    <a16:creationId xmlns:a16="http://schemas.microsoft.com/office/drawing/2014/main" id="{13999EF1-37B4-4E96-A356-C9F91151CD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64" name="Freeform 699">
                  <a:extLst>
                    <a:ext uri="{FF2B5EF4-FFF2-40B4-BE49-F238E27FC236}">
                      <a16:creationId xmlns:a16="http://schemas.microsoft.com/office/drawing/2014/main" id="{54A146EF-C8E8-4E6D-9F0F-04B717298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65" name="Freeform 700">
                  <a:extLst>
                    <a:ext uri="{FF2B5EF4-FFF2-40B4-BE49-F238E27FC236}">
                      <a16:creationId xmlns:a16="http://schemas.microsoft.com/office/drawing/2014/main" id="{ADFA720D-6FCB-4FED-A09F-E1A811EDDC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62" name="Line 701">
                <a:extLst>
                  <a:ext uri="{FF2B5EF4-FFF2-40B4-BE49-F238E27FC236}">
                    <a16:creationId xmlns:a16="http://schemas.microsoft.com/office/drawing/2014/main" id="{44D19314-9A85-416D-A0C0-9603E326056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63" name="Line 702">
                <a:extLst>
                  <a:ext uri="{FF2B5EF4-FFF2-40B4-BE49-F238E27FC236}">
                    <a16:creationId xmlns:a16="http://schemas.microsoft.com/office/drawing/2014/main" id="{F5CE89EC-C2FD-4CB0-B21A-656FF8DC58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0" name="Group 712">
              <a:extLst>
                <a:ext uri="{FF2B5EF4-FFF2-40B4-BE49-F238E27FC236}">
                  <a16:creationId xmlns:a16="http://schemas.microsoft.com/office/drawing/2014/main" id="{4F230696-00AF-4A13-848A-BC63F86790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5850" name="Oval 407">
                <a:extLst>
                  <a:ext uri="{FF2B5EF4-FFF2-40B4-BE49-F238E27FC236}">
                    <a16:creationId xmlns:a16="http://schemas.microsoft.com/office/drawing/2014/main" id="{0903C739-321E-447F-B951-C77D44076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1" name="Rectangle 410">
                <a:extLst>
                  <a:ext uri="{FF2B5EF4-FFF2-40B4-BE49-F238E27FC236}">
                    <a16:creationId xmlns:a16="http://schemas.microsoft.com/office/drawing/2014/main" id="{F54D2703-D7EC-4920-B629-E87053686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52" name="Oval 411">
                <a:extLst>
                  <a:ext uri="{FF2B5EF4-FFF2-40B4-BE49-F238E27FC236}">
                    <a16:creationId xmlns:a16="http://schemas.microsoft.com/office/drawing/2014/main" id="{3A7C57D7-33CC-473C-B867-509F2507B5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53" name="Group 716">
                <a:extLst>
                  <a:ext uri="{FF2B5EF4-FFF2-40B4-BE49-F238E27FC236}">
                    <a16:creationId xmlns:a16="http://schemas.microsoft.com/office/drawing/2014/main" id="{CB0649E3-3C2D-4AC4-BD41-E3FB83C567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56" name="Freeform 717">
                  <a:extLst>
                    <a:ext uri="{FF2B5EF4-FFF2-40B4-BE49-F238E27FC236}">
                      <a16:creationId xmlns:a16="http://schemas.microsoft.com/office/drawing/2014/main" id="{054ABFAD-ABDB-4D54-AA5D-3F194B1509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57" name="Freeform 718">
                  <a:extLst>
                    <a:ext uri="{FF2B5EF4-FFF2-40B4-BE49-F238E27FC236}">
                      <a16:creationId xmlns:a16="http://schemas.microsoft.com/office/drawing/2014/main" id="{EA751F9A-96CB-4299-932A-D0927F8C44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54" name="Line 719">
                <a:extLst>
                  <a:ext uri="{FF2B5EF4-FFF2-40B4-BE49-F238E27FC236}">
                    <a16:creationId xmlns:a16="http://schemas.microsoft.com/office/drawing/2014/main" id="{D5352D19-DA76-48C9-9C9A-BBAB34E367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55" name="Line 720">
                <a:extLst>
                  <a:ext uri="{FF2B5EF4-FFF2-40B4-BE49-F238E27FC236}">
                    <a16:creationId xmlns:a16="http://schemas.microsoft.com/office/drawing/2014/main" id="{516417AC-2C24-42D9-ADB2-7D4D53EF29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5761" name="Group 721">
              <a:extLst>
                <a:ext uri="{FF2B5EF4-FFF2-40B4-BE49-F238E27FC236}">
                  <a16:creationId xmlns:a16="http://schemas.microsoft.com/office/drawing/2014/main" id="{4FC805B0-1FEB-4D88-8D10-3EC367468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5842" name="Oval 407">
                <a:extLst>
                  <a:ext uri="{FF2B5EF4-FFF2-40B4-BE49-F238E27FC236}">
                    <a16:creationId xmlns:a16="http://schemas.microsoft.com/office/drawing/2014/main" id="{1C542779-F681-4A8E-A27C-B349D1DFE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3" name="Rectangle 410">
                <a:extLst>
                  <a:ext uri="{FF2B5EF4-FFF2-40B4-BE49-F238E27FC236}">
                    <a16:creationId xmlns:a16="http://schemas.microsoft.com/office/drawing/2014/main" id="{7A525A14-1DB2-4887-965D-AE865F347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5844" name="Oval 411">
                <a:extLst>
                  <a:ext uri="{FF2B5EF4-FFF2-40B4-BE49-F238E27FC236}">
                    <a16:creationId xmlns:a16="http://schemas.microsoft.com/office/drawing/2014/main" id="{00E61F70-B0B9-447C-8789-D9A589D88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5845" name="Group 725">
                <a:extLst>
                  <a:ext uri="{FF2B5EF4-FFF2-40B4-BE49-F238E27FC236}">
                    <a16:creationId xmlns:a16="http://schemas.microsoft.com/office/drawing/2014/main" id="{71FA1EB1-BE97-4047-9DBE-9BF311FD0A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5848" name="Freeform 726">
                  <a:extLst>
                    <a:ext uri="{FF2B5EF4-FFF2-40B4-BE49-F238E27FC236}">
                      <a16:creationId xmlns:a16="http://schemas.microsoft.com/office/drawing/2014/main" id="{1A7FF1AA-0058-4DDD-A52C-B6AE8D99BC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5849" name="Freeform 727">
                  <a:extLst>
                    <a:ext uri="{FF2B5EF4-FFF2-40B4-BE49-F238E27FC236}">
                      <a16:creationId xmlns:a16="http://schemas.microsoft.com/office/drawing/2014/main" id="{817B9781-BA52-4A95-BC01-7AC19C24DD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5846" name="Line 728">
                <a:extLst>
                  <a:ext uri="{FF2B5EF4-FFF2-40B4-BE49-F238E27FC236}">
                    <a16:creationId xmlns:a16="http://schemas.microsoft.com/office/drawing/2014/main" id="{3ACF0855-0B75-40DA-B5CC-7E073B3737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847" name="Line 729">
                <a:extLst>
                  <a:ext uri="{FF2B5EF4-FFF2-40B4-BE49-F238E27FC236}">
                    <a16:creationId xmlns:a16="http://schemas.microsoft.com/office/drawing/2014/main" id="{E596AFC7-FBEA-42E0-B0DB-F6FF5D3AF3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762" name="Text Box 580">
              <a:extLst>
                <a:ext uri="{FF2B5EF4-FFF2-40B4-BE49-F238E27FC236}">
                  <a16:creationId xmlns:a16="http://schemas.microsoft.com/office/drawing/2014/main" id="{EF0DF73D-C3A0-430E-AE17-E83B2A7DC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5763" name="Text Box 580">
              <a:extLst>
                <a:ext uri="{FF2B5EF4-FFF2-40B4-BE49-F238E27FC236}">
                  <a16:creationId xmlns:a16="http://schemas.microsoft.com/office/drawing/2014/main" id="{E683F2FF-014F-477F-A45E-A1D8827E8E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5764" name="Text Box 580">
              <a:extLst>
                <a:ext uri="{FF2B5EF4-FFF2-40B4-BE49-F238E27FC236}">
                  <a16:creationId xmlns:a16="http://schemas.microsoft.com/office/drawing/2014/main" id="{18BB4EE4-ECDA-47AC-8DEE-0E22FC519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5765" name="Text Box 580">
              <a:extLst>
                <a:ext uri="{FF2B5EF4-FFF2-40B4-BE49-F238E27FC236}">
                  <a16:creationId xmlns:a16="http://schemas.microsoft.com/office/drawing/2014/main" id="{0F6A572E-BA40-4D34-92AA-681B87B098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5766" name="Text Box 580">
              <a:extLst>
                <a:ext uri="{FF2B5EF4-FFF2-40B4-BE49-F238E27FC236}">
                  <a16:creationId xmlns:a16="http://schemas.microsoft.com/office/drawing/2014/main" id="{7534EFCC-69F1-4194-A30A-BEE053E38A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5767" name="Picture 269" descr="cell_tower_radiation copy">
              <a:extLst>
                <a:ext uri="{FF2B5EF4-FFF2-40B4-BE49-F238E27FC236}">
                  <a16:creationId xmlns:a16="http://schemas.microsoft.com/office/drawing/2014/main" id="{5654DA8C-F4FF-4CE4-AF36-5D5E621665D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5768" name="Group 347">
              <a:extLst>
                <a:ext uri="{FF2B5EF4-FFF2-40B4-BE49-F238E27FC236}">
                  <a16:creationId xmlns:a16="http://schemas.microsoft.com/office/drawing/2014/main" id="{844FCDFB-92B9-4F6C-B0BB-2FC96B9232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81E861DC-3699-4F15-B55B-A9B14337A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4A1B6436-072E-4E8A-BB96-3A6E42E3BC3C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F8DC0326-2C78-45DA-9CC3-43012DA57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4747174E-D7EC-4EBF-94AA-F9952FF93F35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0B63C459-29CC-4A12-8FE2-035C59594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DBFA1603-3197-41F6-BB6F-215713CC7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51C4C82C-5B3E-473A-81E2-5E52CCA320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CC630D8B-3848-4AEF-ABAA-5636EFE60080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823B1410-79B1-4B8E-9FDE-0BB4C9D2F3B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69" name="Group 347">
              <a:extLst>
                <a:ext uri="{FF2B5EF4-FFF2-40B4-BE49-F238E27FC236}">
                  <a16:creationId xmlns:a16="http://schemas.microsoft.com/office/drawing/2014/main" id="{7603F6BF-9CE3-4EDB-AC25-2336E0F063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F10C0BD8-EE59-4D82-9CFE-39AB3587F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F6AC9217-B1C5-4272-8261-422468EF9610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9B460F9E-6CA3-4F76-BE61-DD242A5DE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EAB37443-0277-4306-AE6C-C7B19C9B391A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9B19CCE1-EC1C-4820-BE2A-430843BB8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6806952B-3F1E-4FA3-97CA-E23B0F6A8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D5E2BA84-4875-4965-AA92-0FD37743B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7E9EA68A-DBB2-4EF6-BDC2-C2E0833572D4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E72E4B22-D759-47C2-846E-7553F0ADE6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0" name="Group 347">
              <a:extLst>
                <a:ext uri="{FF2B5EF4-FFF2-40B4-BE49-F238E27FC236}">
                  <a16:creationId xmlns:a16="http://schemas.microsoft.com/office/drawing/2014/main" id="{CCD29BFC-F4D5-4AD1-BC8F-FA9B64481E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3378CD74-5661-46C9-B8D5-66F4E1E44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A5CFBB55-B97B-47F6-A210-0472000AE91B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6B22AA5F-51C7-4912-B46D-20E7BE5C2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868B6173-E8C7-49C9-9B15-AC840D866DA1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F78634BB-7FCF-4493-9F3C-0F4F6EE59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60DA5CA9-8833-4309-9691-7829E7610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8D2376CD-00AD-4E26-AC35-AB9C574027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78D901A2-DC99-43BA-952D-838CA92346BC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1133EA94-986C-4856-869B-F7598A67AE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1" name="Group 347">
              <a:extLst>
                <a:ext uri="{FF2B5EF4-FFF2-40B4-BE49-F238E27FC236}">
                  <a16:creationId xmlns:a16="http://schemas.microsoft.com/office/drawing/2014/main" id="{F2B30D04-E286-43C2-AAED-BB0436D6C9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EBE88804-500F-4EDD-9637-1EAAE86C8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99B9A2D2-925E-4D0F-B683-38317D28331F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CDFBDF20-FE9E-4C3E-83C7-8AB1B10F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B86F4FE6-A223-4443-9043-4EB1607B7ACC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85F82A7B-5DB1-4CAF-B89F-8490C454D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6866B776-8F85-4D4B-82BE-03F530CEF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C110DA80-1500-4DC7-A26F-78CB8F02F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7AB08201-DB34-461E-8F39-23626CF3FEFD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CA63C405-4866-4CB4-86C4-AA06A986B40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2" name="Group 347">
              <a:extLst>
                <a:ext uri="{FF2B5EF4-FFF2-40B4-BE49-F238E27FC236}">
                  <a16:creationId xmlns:a16="http://schemas.microsoft.com/office/drawing/2014/main" id="{5860011B-12D5-4412-9821-BDBCC05F98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443B45A8-4E6F-459E-A4D8-8F4060B54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E6AC0027-DD0B-45BE-9297-C96B26545DEB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4C9FE3CE-EAC1-4CCC-868D-9F6AE1FCC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8DAB48F7-145A-4473-913C-6A7FAA68F3B3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3324B033-108B-4254-85B8-8F392AAC4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FB33711E-C31D-477A-8F63-F76B7F4D8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9BC9FE1E-FEC3-41E6-8BD3-9899F584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0028B71D-FDEE-4BCA-B63B-0E5A237690B6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C09D1B68-40E2-4713-B4A8-5FC0D85485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3" name="Group 347">
              <a:extLst>
                <a:ext uri="{FF2B5EF4-FFF2-40B4-BE49-F238E27FC236}">
                  <a16:creationId xmlns:a16="http://schemas.microsoft.com/office/drawing/2014/main" id="{D475F677-67AB-4AEE-8CAB-463BC4D09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3C7D3BC4-DC5F-4A64-BBE4-CC7D7BFAF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545239D3-CCD1-4A6C-A78E-8CD36629387E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A3D15BE3-A8DB-41E2-91C9-9D4F0C903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2EF607FE-9D5C-4B49-9026-754A87875715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FD543B9C-1E1C-4854-BA16-88BF17FBF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40C41659-F719-4749-858E-E01D4DF00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6D0577FF-E983-4AA6-A606-A673F1E76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A59C666B-29B3-4AC2-9564-FE48E64BC5AB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5A76D0C9-18B7-4461-9FBF-FD65AD4B297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5774" name="Group 347">
              <a:extLst>
                <a:ext uri="{FF2B5EF4-FFF2-40B4-BE49-F238E27FC236}">
                  <a16:creationId xmlns:a16="http://schemas.microsoft.com/office/drawing/2014/main" id="{8CA09EA8-7E7B-4315-AF1B-72B42B0AA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FD456AB2-286E-4995-A703-D03087FFB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3F8FFD9E-1DB7-4EEE-89FC-2BF7B7506AE9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695A97A0-BB20-490D-89CE-9AA822FD3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743020F5-C9A8-45EF-B440-2A8B108A9C71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F3D80FE4-171E-4A5D-BE1E-576127C4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EB668E1F-59D3-4BE0-8185-94EA653A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6ADB3C1A-5D93-41AE-A07C-D86E09BBD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E06D8EAB-4D0D-49E3-9FBD-2D9E8F8F3E28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41609E35-99AD-4B59-ACE4-51C73FE088A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5775" name="Picture 1005" descr="antenna_stylized">
              <a:extLst>
                <a:ext uri="{FF2B5EF4-FFF2-40B4-BE49-F238E27FC236}">
                  <a16:creationId xmlns:a16="http://schemas.microsoft.com/office/drawing/2014/main" id="{5B924499-65DF-424D-850B-6E336BD31B1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6" name="Picture 1005" descr="antenna_stylized">
              <a:extLst>
                <a:ext uri="{FF2B5EF4-FFF2-40B4-BE49-F238E27FC236}">
                  <a16:creationId xmlns:a16="http://schemas.microsoft.com/office/drawing/2014/main" id="{C1295606-A942-43A8-991B-35960E6A30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7" name="Picture 1005" descr="antenna_stylized">
              <a:extLst>
                <a:ext uri="{FF2B5EF4-FFF2-40B4-BE49-F238E27FC236}">
                  <a16:creationId xmlns:a16="http://schemas.microsoft.com/office/drawing/2014/main" id="{6534B33C-2B8F-4ACD-98AB-83F9AC9CCC6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778" name="Picture 934" descr="antenna_radiation_stylized">
              <a:extLst>
                <a:ext uri="{FF2B5EF4-FFF2-40B4-BE49-F238E27FC236}">
                  <a16:creationId xmlns:a16="http://schemas.microsoft.com/office/drawing/2014/main" id="{B1B1EACF-FB47-4580-BC57-D9E8B3FDBC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Footer Placeholder 2">
            <a:extLst>
              <a:ext uri="{FF2B5EF4-FFF2-40B4-BE49-F238E27FC236}">
                <a16:creationId xmlns:a16="http://schemas.microsoft.com/office/drawing/2014/main" id="{6D41C79B-F418-4278-A7A2-C62E860B32E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26978" name="Picture 16" descr="underline_base">
            <a:extLst>
              <a:ext uri="{FF2B5EF4-FFF2-40B4-BE49-F238E27FC236}">
                <a16:creationId xmlns:a16="http://schemas.microsoft.com/office/drawing/2014/main" id="{FA45F2B7-83A6-4CE5-A789-014EE03C4101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638" y="873125"/>
            <a:ext cx="54848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Rectangle 2">
            <a:extLst>
              <a:ext uri="{FF2B5EF4-FFF2-40B4-BE49-F238E27FC236}">
                <a16:creationId xmlns:a16="http://schemas.microsoft.com/office/drawing/2014/main" id="{8E578FDC-63C8-4009-8FE8-2D46A58F7E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75425" y="17272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0" name="Rectangle 3">
            <a:extLst>
              <a:ext uri="{FF2B5EF4-FFF2-40B4-BE49-F238E27FC236}">
                <a16:creationId xmlns:a16="http://schemas.microsoft.com/office/drawing/2014/main" id="{2A87836D-FA73-42D6-86E1-52FFD87133D6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33388" y="114300"/>
            <a:ext cx="7772400" cy="1028700"/>
          </a:xfrm>
        </p:spPr>
        <p:txBody>
          <a:bodyPr/>
          <a:lstStyle/>
          <a:p>
            <a:pPr eaLnBrk="1" hangingPunct="1"/>
            <a:r>
              <a:rPr lang="en-US" altLang="en-US"/>
              <a:t>Internet protocol stack</a:t>
            </a:r>
          </a:p>
        </p:txBody>
      </p:sp>
      <p:sp>
        <p:nvSpPr>
          <p:cNvPr id="140293" name="Rectangle 4">
            <a:extLst>
              <a:ext uri="{FF2B5EF4-FFF2-40B4-BE49-F238E27FC236}">
                <a16:creationId xmlns:a16="http://schemas.microsoft.com/office/drawing/2014/main" id="{28623712-1783-4AA1-AB07-A86E926C642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7050" y="1333500"/>
            <a:ext cx="5554663" cy="4648200"/>
          </a:xfrm>
        </p:spPr>
        <p:txBody>
          <a:bodyPr/>
          <a:lstStyle/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</a:rPr>
              <a:t>application:</a:t>
            </a:r>
            <a:r>
              <a:rPr lang="en-US" altLang="en-US"/>
              <a:t> supporting network applications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FTP, SMTP, HTTP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</a:rPr>
              <a:t>transport:</a:t>
            </a:r>
            <a:r>
              <a:rPr lang="en-US" altLang="en-US"/>
              <a:t> process-process data transfer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TCP, UDP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</a:rPr>
              <a:t>network:</a:t>
            </a:r>
            <a:r>
              <a:rPr lang="en-US" altLang="en-US"/>
              <a:t> routing of datagrams from source to destination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IP, routing protocols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</a:rPr>
              <a:t>link:</a:t>
            </a:r>
            <a:r>
              <a:rPr lang="en-US" altLang="en-US"/>
              <a:t> data transfer between neighboring  network elements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Ethernet, 802.111 (WiFi), PPP</a:t>
            </a:r>
          </a:p>
          <a:p>
            <a:pPr marL="287338" indent="-287338" eaLnBrk="1" hangingPunct="1">
              <a:lnSpc>
                <a:spcPct val="80000"/>
              </a:lnSpc>
            </a:pPr>
            <a:r>
              <a:rPr lang="en-US" altLang="en-US" i="1">
                <a:solidFill>
                  <a:srgbClr val="CC0000"/>
                </a:solidFill>
              </a:rPr>
              <a:t>physical:</a:t>
            </a:r>
            <a:r>
              <a:rPr lang="en-US" altLang="en-US"/>
              <a:t> bits </a:t>
            </a:r>
            <a:r>
              <a:rPr lang="ja-JP" altLang="en-US"/>
              <a:t>“</a:t>
            </a:r>
            <a:r>
              <a:rPr lang="en-US" altLang="ja-JP"/>
              <a:t>on the wire</a:t>
            </a:r>
            <a:r>
              <a:rPr lang="ja-JP" altLang="en-US"/>
              <a:t>”</a:t>
            </a:r>
            <a:endParaRPr lang="en-US" altLang="ja-JP"/>
          </a:p>
          <a:p>
            <a:pPr marL="287338" indent="-287338" eaLnBrk="1" hangingPunct="1">
              <a:lnSpc>
                <a:spcPct val="80000"/>
              </a:lnSpc>
            </a:pPr>
            <a:endParaRPr lang="en-US" altLang="en-US"/>
          </a:p>
        </p:txBody>
      </p:sp>
      <p:sp>
        <p:nvSpPr>
          <p:cNvPr id="126982" name="Rectangle 6">
            <a:extLst>
              <a:ext uri="{FF2B5EF4-FFF2-40B4-BE49-F238E27FC236}">
                <a16:creationId xmlns:a16="http://schemas.microsoft.com/office/drawing/2014/main" id="{7CDE8307-95AD-4A4C-8448-EEC0C9E410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57950" y="1824038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26983" name="Text Box 7">
            <a:extLst>
              <a:ext uri="{FF2B5EF4-FFF2-40B4-BE49-F238E27FC236}">
                <a16:creationId xmlns:a16="http://schemas.microsoft.com/office/drawing/2014/main" id="{49937D21-09A8-4796-9F28-CAA2C5E640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62725" y="1920875"/>
            <a:ext cx="1644650" cy="337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application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transport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network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link</a:t>
            </a:r>
          </a:p>
          <a:p>
            <a:pPr algn="ctr"/>
            <a:endParaRPr lang="en-US" altLang="en-US"/>
          </a:p>
          <a:p>
            <a:pPr algn="ctr"/>
            <a:r>
              <a:rPr lang="en-US" altLang="en-US"/>
              <a:t>physical</a:t>
            </a:r>
          </a:p>
        </p:txBody>
      </p:sp>
      <p:sp>
        <p:nvSpPr>
          <p:cNvPr id="126984" name="Line 8">
            <a:extLst>
              <a:ext uri="{FF2B5EF4-FFF2-40B4-BE49-F238E27FC236}">
                <a16:creationId xmlns:a16="http://schemas.microsoft.com/office/drawing/2014/main" id="{BDC74F67-8813-44CD-91BE-D5B0EEAE844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251618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5" name="Line 9">
            <a:extLst>
              <a:ext uri="{FF2B5EF4-FFF2-40B4-BE49-F238E27FC236}">
                <a16:creationId xmlns:a16="http://schemas.microsoft.com/office/drawing/2014/main" id="{2EEEC2D2-1A97-4EDD-A63D-E5F66E35E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2210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6" name="Line 10">
            <a:extLst>
              <a:ext uri="{FF2B5EF4-FFF2-40B4-BE49-F238E27FC236}">
                <a16:creationId xmlns:a16="http://schemas.microsoft.com/office/drawing/2014/main" id="{7CEFB70C-6E52-4A51-9D22-F5E9315CBD1A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39322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7" name="Line 11">
            <a:extLst>
              <a:ext uri="{FF2B5EF4-FFF2-40B4-BE49-F238E27FC236}">
                <a16:creationId xmlns:a16="http://schemas.microsoft.com/office/drawing/2014/main" id="{EA080DB6-81B3-455A-B0EA-3F4BAE67D29C}"/>
              </a:ext>
            </a:extLst>
          </p:cNvPr>
          <p:cNvSpPr>
            <a:spLocks noChangeShapeType="1"/>
          </p:cNvSpPr>
          <p:nvPr/>
        </p:nvSpPr>
        <p:spPr bwMode="auto">
          <a:xfrm>
            <a:off x="6451600" y="464343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88" name="Slide Number Placeholder 3">
            <a:extLst>
              <a:ext uri="{FF2B5EF4-FFF2-40B4-BE49-F238E27FC236}">
                <a16:creationId xmlns:a16="http://schemas.microsoft.com/office/drawing/2014/main" id="{4B5985D1-7EBB-41D7-BDE3-39FA55EE9B0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7A94796-C732-43B4-A377-B09223602E55}" type="slidenum">
              <a:rPr lang="en-US" altLang="en-US" sz="1200">
                <a:latin typeface="Tahoma" panose="020B0604030504040204" pitchFamily="34" charset="0"/>
              </a:rPr>
              <a:pPr/>
              <a:t>60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Footer Placeholder 2">
            <a:extLst>
              <a:ext uri="{FF2B5EF4-FFF2-40B4-BE49-F238E27FC236}">
                <a16:creationId xmlns:a16="http://schemas.microsoft.com/office/drawing/2014/main" id="{E3703DD4-7A92-4773-AF1F-5F6F9E9555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29026" name="Rectangle 2">
            <a:extLst>
              <a:ext uri="{FF2B5EF4-FFF2-40B4-BE49-F238E27FC236}">
                <a16:creationId xmlns:a16="http://schemas.microsoft.com/office/drawing/2014/main" id="{E6432501-9F47-4CF7-9D2A-3B1A1C58D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05575" y="1638300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27" name="Rectangle 3">
            <a:extLst>
              <a:ext uri="{FF2B5EF4-FFF2-40B4-BE49-F238E27FC236}">
                <a16:creationId xmlns:a16="http://schemas.microsoft.com/office/drawing/2014/main" id="{716B38FB-1A70-462A-B5AC-46797280917B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00050" y="85725"/>
            <a:ext cx="6503988" cy="1143000"/>
          </a:xfrm>
        </p:spPr>
        <p:txBody>
          <a:bodyPr/>
          <a:lstStyle/>
          <a:p>
            <a:pPr eaLnBrk="1" hangingPunct="1"/>
            <a:r>
              <a:rPr lang="en-US" altLang="en-US"/>
              <a:t>ISO/OSI reference model</a:t>
            </a:r>
          </a:p>
        </p:txBody>
      </p:sp>
      <p:sp>
        <p:nvSpPr>
          <p:cNvPr id="129028" name="Rectangle 4">
            <a:extLst>
              <a:ext uri="{FF2B5EF4-FFF2-40B4-BE49-F238E27FC236}">
                <a16:creationId xmlns:a16="http://schemas.microsoft.com/office/drawing/2014/main" id="{4ED7E711-0BD8-4EE0-8098-E9BD34142DA0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84200" y="1422400"/>
            <a:ext cx="5154613" cy="4648200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</a:rPr>
              <a:t>presentation:</a:t>
            </a:r>
            <a:r>
              <a:rPr lang="en-US" altLang="en-US"/>
              <a:t> allow applications to interpret meaning of data, e.g., encryption, compression, machine-specific conventions</a:t>
            </a:r>
          </a:p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</a:rPr>
              <a:t>session:</a:t>
            </a:r>
            <a:r>
              <a:rPr lang="en-US" altLang="en-US"/>
              <a:t> synchronization, checkpointing, recovery of data exchange</a:t>
            </a:r>
          </a:p>
          <a:p>
            <a:pPr marL="287338" indent="-287338" eaLnBrk="1" hangingPunct="1"/>
            <a:r>
              <a:rPr lang="en-US" altLang="en-US"/>
              <a:t>Internet stack </a:t>
            </a:r>
            <a:r>
              <a:rPr lang="ja-JP" altLang="en-US"/>
              <a:t>“</a:t>
            </a:r>
            <a:r>
              <a:rPr lang="en-US" altLang="ja-JP"/>
              <a:t>missing</a:t>
            </a:r>
            <a:r>
              <a:rPr lang="ja-JP" altLang="en-US"/>
              <a:t>”</a:t>
            </a:r>
            <a:r>
              <a:rPr lang="en-US" altLang="ja-JP"/>
              <a:t> these layers!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these services, </a:t>
            </a:r>
            <a:r>
              <a:rPr lang="en-US" altLang="en-US" i="1">
                <a:ea typeface="Arial" panose="020B0604020202020204" pitchFamily="34" charset="0"/>
              </a:rPr>
              <a:t>if needed,</a:t>
            </a:r>
            <a:r>
              <a:rPr lang="en-US" altLang="en-US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needed?</a:t>
            </a:r>
          </a:p>
        </p:txBody>
      </p:sp>
      <p:sp>
        <p:nvSpPr>
          <p:cNvPr id="129029" name="Rectangle 6">
            <a:extLst>
              <a:ext uri="{FF2B5EF4-FFF2-40B4-BE49-F238E27FC236}">
                <a16:creationId xmlns:a16="http://schemas.microsoft.com/office/drawing/2014/main" id="{1B132ED0-0226-40C4-ACE3-28AAC0C6A2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91275" y="1774825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29030" name="Text Box 7">
            <a:extLst>
              <a:ext uri="{FF2B5EF4-FFF2-40B4-BE49-F238E27FC236}">
                <a16:creationId xmlns:a16="http://schemas.microsoft.com/office/drawing/2014/main" id="{43D35761-029A-4186-A173-23CC5F03DE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48413" y="1946275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/>
          </a:p>
          <a:p>
            <a:pPr algn="ctr">
              <a:lnSpc>
                <a:spcPct val="70000"/>
              </a:lnSpc>
            </a:pPr>
            <a:r>
              <a:rPr lang="en-US" altLang="en-US"/>
              <a:t>physical</a:t>
            </a:r>
          </a:p>
        </p:txBody>
      </p:sp>
      <p:sp>
        <p:nvSpPr>
          <p:cNvPr id="129031" name="Line 8">
            <a:extLst>
              <a:ext uri="{FF2B5EF4-FFF2-40B4-BE49-F238E27FC236}">
                <a16:creationId xmlns:a16="http://schemas.microsoft.com/office/drawing/2014/main" id="{6E674CB5-1AF3-4A2F-ABC7-2255FCAD772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236696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2" name="Line 9">
            <a:extLst>
              <a:ext uri="{FF2B5EF4-FFF2-40B4-BE49-F238E27FC236}">
                <a16:creationId xmlns:a16="http://schemas.microsoft.com/office/drawing/2014/main" id="{4E327ABC-BC1A-43F5-927B-BF97D5920193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3432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3" name="Line 10">
            <a:extLst>
              <a:ext uri="{FF2B5EF4-FFF2-40B4-BE49-F238E27FC236}">
                <a16:creationId xmlns:a16="http://schemas.microsoft.com/office/drawing/2014/main" id="{06DFAC40-56CE-4BB8-865B-8072D3D6A65C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4925" y="3883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4" name="Line 11">
            <a:extLst>
              <a:ext uri="{FF2B5EF4-FFF2-40B4-BE49-F238E27FC236}">
                <a16:creationId xmlns:a16="http://schemas.microsoft.com/office/drawing/2014/main" id="{712A1802-9A2C-4849-BB0C-542621F8C474}"/>
              </a:ext>
            </a:extLst>
          </p:cNvPr>
          <p:cNvSpPr>
            <a:spLocks noChangeShapeType="1"/>
          </p:cNvSpPr>
          <p:nvPr/>
        </p:nvSpPr>
        <p:spPr bwMode="auto">
          <a:xfrm>
            <a:off x="6386513" y="48990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5" name="Line 12">
            <a:extLst>
              <a:ext uri="{FF2B5EF4-FFF2-40B4-BE49-F238E27FC236}">
                <a16:creationId xmlns:a16="http://schemas.microsoft.com/office/drawing/2014/main" id="{5D0A500B-3D84-4D5B-88FA-037FCBFDA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6370638" y="441642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36" name="Line 13">
            <a:extLst>
              <a:ext uri="{FF2B5EF4-FFF2-40B4-BE49-F238E27FC236}">
                <a16:creationId xmlns:a16="http://schemas.microsoft.com/office/drawing/2014/main" id="{24D0EB88-B201-4670-8F34-7781A36A0A9E}"/>
              </a:ext>
            </a:extLst>
          </p:cNvPr>
          <p:cNvSpPr>
            <a:spLocks noChangeShapeType="1"/>
          </p:cNvSpPr>
          <p:nvPr/>
        </p:nvSpPr>
        <p:spPr bwMode="auto">
          <a:xfrm>
            <a:off x="6369050" y="2886075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129037" name="Picture 18" descr="underline_base">
            <a:extLst>
              <a:ext uri="{FF2B5EF4-FFF2-40B4-BE49-F238E27FC236}">
                <a16:creationId xmlns:a16="http://schemas.microsoft.com/office/drawing/2014/main" id="{47AD50FD-9A52-4CD2-B87C-DFB474A948DC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538" y="895350"/>
            <a:ext cx="59880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38" name="Slide Number Placeholder 3">
            <a:extLst>
              <a:ext uri="{FF2B5EF4-FFF2-40B4-BE49-F238E27FC236}">
                <a16:creationId xmlns:a16="http://schemas.microsoft.com/office/drawing/2014/main" id="{76778A49-314B-42CD-85C0-F83F0B7168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5751FF01-32DA-4992-B874-F2424D72A145}" type="slidenum">
              <a:rPr lang="en-US" altLang="en-US" sz="1200">
                <a:latin typeface="Tahoma" panose="020B0604030504040204" pitchFamily="34" charset="0"/>
              </a:rPr>
              <a:pPr/>
              <a:t>61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Freeform 99">
            <a:extLst>
              <a:ext uri="{FF2B5EF4-FFF2-40B4-BE49-F238E27FC236}">
                <a16:creationId xmlns:a16="http://schemas.microsoft.com/office/drawing/2014/main" id="{D36D8659-8215-48C2-B518-0B2FA7208F52}"/>
              </a:ext>
            </a:extLst>
          </p:cNvPr>
          <p:cNvSpPr>
            <a:spLocks/>
          </p:cNvSpPr>
          <p:nvPr/>
        </p:nvSpPr>
        <p:spPr bwMode="auto">
          <a:xfrm>
            <a:off x="6978650" y="4156075"/>
            <a:ext cx="655638" cy="1135063"/>
          </a:xfrm>
          <a:custGeom>
            <a:avLst/>
            <a:gdLst>
              <a:gd name="T0" fmla="*/ 2147483647 w 413"/>
              <a:gd name="T1" fmla="*/ 2147483647 h 715"/>
              <a:gd name="T2" fmla="*/ 2147483647 w 413"/>
              <a:gd name="T3" fmla="*/ 0 h 715"/>
              <a:gd name="T4" fmla="*/ 0 w 413"/>
              <a:gd name="T5" fmla="*/ 2147483647 h 715"/>
              <a:gd name="T6" fmla="*/ 2147483647 w 413"/>
              <a:gd name="T7" fmla="*/ 2147483647 h 715"/>
              <a:gd name="T8" fmla="*/ 2147483647 w 413"/>
              <a:gd name="T9" fmla="*/ 2147483647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13" h="715">
                <a:moveTo>
                  <a:pt x="413" y="570"/>
                </a:moveTo>
                <a:lnTo>
                  <a:pt x="9" y="0"/>
                </a:lnTo>
                <a:lnTo>
                  <a:pt x="0" y="604"/>
                </a:lnTo>
                <a:lnTo>
                  <a:pt x="397" y="715"/>
                </a:lnTo>
                <a:lnTo>
                  <a:pt x="413" y="570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4" name="Group 347">
            <a:extLst>
              <a:ext uri="{FF2B5EF4-FFF2-40B4-BE49-F238E27FC236}">
                <a16:creationId xmlns:a16="http://schemas.microsoft.com/office/drawing/2014/main" id="{53B35EC1-AE9B-46FE-B7E8-032141E7514E}"/>
              </a:ext>
            </a:extLst>
          </p:cNvPr>
          <p:cNvGrpSpPr>
            <a:grpSpLocks/>
          </p:cNvGrpSpPr>
          <p:nvPr/>
        </p:nvGrpSpPr>
        <p:grpSpPr bwMode="auto">
          <a:xfrm>
            <a:off x="7580313" y="4918075"/>
            <a:ext cx="984250" cy="600075"/>
            <a:chOff x="1871277" y="1576300"/>
            <a:chExt cx="1128371" cy="437861"/>
          </a:xfrm>
        </p:grpSpPr>
        <p:sp>
          <p:nvSpPr>
            <p:cNvPr id="146" name="Oval 145">
              <a:extLst>
                <a:ext uri="{FF2B5EF4-FFF2-40B4-BE49-F238E27FC236}">
                  <a16:creationId xmlns:a16="http://schemas.microsoft.com/office/drawing/2014/main" id="{34C787B8-C3D3-4D26-AE47-71DA4FD653C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7" name="Rectangle 146">
              <a:extLst>
                <a:ext uri="{FF2B5EF4-FFF2-40B4-BE49-F238E27FC236}">
                  <a16:creationId xmlns:a16="http://schemas.microsoft.com/office/drawing/2014/main" id="{D1EA72A1-45FE-4012-911E-A163BF61298A}"/>
                </a:ext>
              </a:extLst>
            </p:cNvPr>
            <p:cNvSpPr/>
            <p:nvPr/>
          </p:nvSpPr>
          <p:spPr bwMode="auto">
            <a:xfrm>
              <a:off x="1871277" y="1739629"/>
              <a:ext cx="1128371" cy="115836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48" name="Oval 147">
              <a:extLst>
                <a:ext uri="{FF2B5EF4-FFF2-40B4-BE49-F238E27FC236}">
                  <a16:creationId xmlns:a16="http://schemas.microsoft.com/office/drawing/2014/main" id="{2A63749B-82CD-4910-BD76-F9A0F39D88C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149" name="Freeform 148">
              <a:extLst>
                <a:ext uri="{FF2B5EF4-FFF2-40B4-BE49-F238E27FC236}">
                  <a16:creationId xmlns:a16="http://schemas.microsoft.com/office/drawing/2014/main" id="{C4838D09-7758-41ED-8561-D9B060EC3AF5}"/>
                </a:ext>
              </a:extLst>
            </p:cNvPr>
            <p:cNvSpPr/>
            <p:nvPr/>
          </p:nvSpPr>
          <p:spPr bwMode="auto">
            <a:xfrm>
              <a:off x="2158830" y="1673602"/>
              <a:ext cx="549626" cy="16101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150" name="Freeform 149">
              <a:extLst>
                <a:ext uri="{FF2B5EF4-FFF2-40B4-BE49-F238E27FC236}">
                  <a16:creationId xmlns:a16="http://schemas.microsoft.com/office/drawing/2014/main" id="{516F7241-FB47-4F70-96CE-E8E0C96A24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1" name="Freeform 150">
              <a:extLst>
                <a:ext uri="{FF2B5EF4-FFF2-40B4-BE49-F238E27FC236}">
                  <a16:creationId xmlns:a16="http://schemas.microsoft.com/office/drawing/2014/main" id="{BE2467FE-1A31-498A-B391-308C5E84397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152" name="Freeform 151">
              <a:extLst>
                <a:ext uri="{FF2B5EF4-FFF2-40B4-BE49-F238E27FC236}">
                  <a16:creationId xmlns:a16="http://schemas.microsoft.com/office/drawing/2014/main" id="{FB3FAE81-C080-4519-A248-0E14EFDCE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0B215078-1198-425F-8D65-325E0CDE6A65}"/>
                </a:ext>
              </a:extLst>
            </p:cNvPr>
            <p:cNvCxnSpPr>
              <a:cxnSpLocks noChangeShapeType="1"/>
              <a:endCxn id="148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0BEE5324-4A8B-4D88-8987-5CF56BA88D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31075" name="Footer Placeholder 2">
            <a:extLst>
              <a:ext uri="{FF2B5EF4-FFF2-40B4-BE49-F238E27FC236}">
                <a16:creationId xmlns:a16="http://schemas.microsoft.com/office/drawing/2014/main" id="{50329F9A-5F32-47D8-9EBE-34D9E61E228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1076" name="Picture 193" descr="underline_base">
            <a:extLst>
              <a:ext uri="{FF2B5EF4-FFF2-40B4-BE49-F238E27FC236}">
                <a16:creationId xmlns:a16="http://schemas.microsoft.com/office/drawing/2014/main" id="{833E4A3F-C15B-4BFF-A9E3-1510675D29C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3175" y="795338"/>
            <a:ext cx="33702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7" name="Freeform 3">
            <a:extLst>
              <a:ext uri="{FF2B5EF4-FFF2-40B4-BE49-F238E27FC236}">
                <a16:creationId xmlns:a16="http://schemas.microsoft.com/office/drawing/2014/main" id="{A574A045-1AB0-428F-9046-C8112DD8BEEC}"/>
              </a:ext>
            </a:extLst>
          </p:cNvPr>
          <p:cNvSpPr>
            <a:spLocks/>
          </p:cNvSpPr>
          <p:nvPr/>
        </p:nvSpPr>
        <p:spPr bwMode="auto">
          <a:xfrm>
            <a:off x="7129463" y="2246313"/>
            <a:ext cx="638175" cy="852487"/>
          </a:xfrm>
          <a:custGeom>
            <a:avLst/>
            <a:gdLst>
              <a:gd name="T0" fmla="*/ 2147483647 w 402"/>
              <a:gd name="T1" fmla="*/ 2147483647 h 537"/>
              <a:gd name="T2" fmla="*/ 2147483647 w 402"/>
              <a:gd name="T3" fmla="*/ 0 h 537"/>
              <a:gd name="T4" fmla="*/ 0 w 402"/>
              <a:gd name="T5" fmla="*/ 2147483647 h 537"/>
              <a:gd name="T6" fmla="*/ 2147483647 w 402"/>
              <a:gd name="T7" fmla="*/ 2147483647 h 537"/>
              <a:gd name="T8" fmla="*/ 2147483647 w 402"/>
              <a:gd name="T9" fmla="*/ 2147483647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1078" name="Group 180">
            <a:extLst>
              <a:ext uri="{FF2B5EF4-FFF2-40B4-BE49-F238E27FC236}">
                <a16:creationId xmlns:a16="http://schemas.microsoft.com/office/drawing/2014/main" id="{E45AA605-BB82-4CBA-B799-809AD05C14E6}"/>
              </a:ext>
            </a:extLst>
          </p:cNvPr>
          <p:cNvGrpSpPr>
            <a:grpSpLocks/>
          </p:cNvGrpSpPr>
          <p:nvPr/>
        </p:nvGrpSpPr>
        <p:grpSpPr bwMode="auto">
          <a:xfrm>
            <a:off x="7329488" y="2754313"/>
            <a:ext cx="1052512" cy="355600"/>
            <a:chOff x="4410" y="1365"/>
            <a:chExt cx="663" cy="224"/>
          </a:xfrm>
        </p:grpSpPr>
        <p:sp>
          <p:nvSpPr>
            <p:cNvPr id="131205" name="Rectangle 181">
              <a:extLst>
                <a:ext uri="{FF2B5EF4-FFF2-40B4-BE49-F238E27FC236}">
                  <a16:creationId xmlns:a16="http://schemas.microsoft.com/office/drawing/2014/main" id="{D8C94637-BA7B-438F-930B-4A951D8AD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500"/>
              <a:ext cx="495" cy="87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6" name="AutoShape 182">
              <a:extLst>
                <a:ext uri="{FF2B5EF4-FFF2-40B4-BE49-F238E27FC236}">
                  <a16:creationId xmlns:a16="http://schemas.microsoft.com/office/drawing/2014/main" id="{1A27A4B8-E995-47ED-815C-F95A79EB5D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0" y="1368"/>
              <a:ext cx="663" cy="135"/>
            </a:xfrm>
            <a:prstGeom prst="parallelogram">
              <a:avLst>
                <a:gd name="adj" fmla="val 122778"/>
              </a:avLst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7" name="Freeform 183">
              <a:extLst>
                <a:ext uri="{FF2B5EF4-FFF2-40B4-BE49-F238E27FC236}">
                  <a16:creationId xmlns:a16="http://schemas.microsoft.com/office/drawing/2014/main" id="{076D626C-C509-44EE-A482-B1255F42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4" y="1365"/>
              <a:ext cx="169" cy="224"/>
            </a:xfrm>
            <a:custGeom>
              <a:avLst/>
              <a:gdLst>
                <a:gd name="T0" fmla="*/ 0 w 169"/>
                <a:gd name="T1" fmla="*/ 138 h 224"/>
                <a:gd name="T2" fmla="*/ 0 w 169"/>
                <a:gd name="T3" fmla="*/ 224 h 224"/>
                <a:gd name="T4" fmla="*/ 169 w 169"/>
                <a:gd name="T5" fmla="*/ 77 h 224"/>
                <a:gd name="T6" fmla="*/ 169 w 169"/>
                <a:gd name="T7" fmla="*/ 0 h 224"/>
                <a:gd name="T8" fmla="*/ 0 w 169"/>
                <a:gd name="T9" fmla="*/ 138 h 22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69"/>
                <a:gd name="T16" fmla="*/ 0 h 224"/>
                <a:gd name="T17" fmla="*/ 169 w 169"/>
                <a:gd name="T18" fmla="*/ 224 h 22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69" h="224">
                  <a:moveTo>
                    <a:pt x="0" y="138"/>
                  </a:moveTo>
                  <a:lnTo>
                    <a:pt x="0" y="224"/>
                  </a:lnTo>
                  <a:lnTo>
                    <a:pt x="169" y="77"/>
                  </a:lnTo>
                  <a:lnTo>
                    <a:pt x="169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rgbClr val="BBE0E3"/>
            </a:solidFill>
            <a:ln w="6350" cmpd="sng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1208" name="Freeform 184">
              <a:extLst>
                <a:ext uri="{FF2B5EF4-FFF2-40B4-BE49-F238E27FC236}">
                  <a16:creationId xmlns:a16="http://schemas.microsoft.com/office/drawing/2014/main" id="{F80E0B36-C0FF-40D1-92A2-A1747CF7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5" y="1395"/>
              <a:ext cx="506" cy="80"/>
            </a:xfrm>
            <a:custGeom>
              <a:avLst/>
              <a:gdLst>
                <a:gd name="T0" fmla="*/ 0 w 280"/>
                <a:gd name="T1" fmla="*/ 1801 h 63"/>
                <a:gd name="T2" fmla="*/ 147159 w 280"/>
                <a:gd name="T3" fmla="*/ 1752 h 63"/>
                <a:gd name="T4" fmla="*/ 868488 w 280"/>
                <a:gd name="T5" fmla="*/ 0 h 63"/>
                <a:gd name="T6" fmla="*/ 1108812 w 280"/>
                <a:gd name="T7" fmla="*/ 0 h 6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0"/>
                <a:gd name="T13" fmla="*/ 0 h 63"/>
                <a:gd name="T14" fmla="*/ 280 w 280"/>
                <a:gd name="T15" fmla="*/ 63 h 6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0" h="63">
                  <a:moveTo>
                    <a:pt x="0" y="63"/>
                  </a:moveTo>
                  <a:lnTo>
                    <a:pt x="37" y="62"/>
                  </a:lnTo>
                  <a:lnTo>
                    <a:pt x="219" y="0"/>
                  </a:lnTo>
                  <a:lnTo>
                    <a:pt x="280" y="0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sp>
          <p:nvSpPr>
            <p:cNvPr id="131209" name="Freeform 185">
              <a:extLst>
                <a:ext uri="{FF2B5EF4-FFF2-40B4-BE49-F238E27FC236}">
                  <a16:creationId xmlns:a16="http://schemas.microsoft.com/office/drawing/2014/main" id="{82E83A36-A65C-4F73-8025-51958BACAA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3" y="1391"/>
              <a:ext cx="293" cy="93"/>
            </a:xfrm>
            <a:custGeom>
              <a:avLst/>
              <a:gdLst>
                <a:gd name="T0" fmla="*/ 0 w 293"/>
                <a:gd name="T1" fmla="*/ 0 h 93"/>
                <a:gd name="T2" fmla="*/ 67 w 293"/>
                <a:gd name="T3" fmla="*/ 1 h 93"/>
                <a:gd name="T4" fmla="*/ 195 w 293"/>
                <a:gd name="T5" fmla="*/ 93 h 93"/>
                <a:gd name="T6" fmla="*/ 293 w 293"/>
                <a:gd name="T7" fmla="*/ 93 h 9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3"/>
                <a:gd name="T13" fmla="*/ 0 h 93"/>
                <a:gd name="T14" fmla="*/ 293 w 293"/>
                <a:gd name="T15" fmla="*/ 93 h 9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3" h="93">
                  <a:moveTo>
                    <a:pt x="0" y="0"/>
                  </a:moveTo>
                  <a:lnTo>
                    <a:pt x="67" y="1"/>
                  </a:lnTo>
                  <a:lnTo>
                    <a:pt x="195" y="93"/>
                  </a:lnTo>
                  <a:lnTo>
                    <a:pt x="293" y="93"/>
                  </a:lnTo>
                </a:path>
              </a:pathLst>
            </a:custGeom>
            <a:noFill/>
            <a:ln w="19050" cap="flat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079" name="Freeform 2">
            <a:extLst>
              <a:ext uri="{FF2B5EF4-FFF2-40B4-BE49-F238E27FC236}">
                <a16:creationId xmlns:a16="http://schemas.microsoft.com/office/drawing/2014/main" id="{B7DDF66E-E705-41C7-9E8F-D46FF767C121}"/>
              </a:ext>
            </a:extLst>
          </p:cNvPr>
          <p:cNvSpPr>
            <a:spLocks/>
          </p:cNvSpPr>
          <p:nvPr/>
        </p:nvSpPr>
        <p:spPr bwMode="auto">
          <a:xfrm>
            <a:off x="3817938" y="1447800"/>
            <a:ext cx="4048125" cy="3833813"/>
          </a:xfrm>
          <a:custGeom>
            <a:avLst/>
            <a:gdLst>
              <a:gd name="T0" fmla="*/ 2147483647 w 2550"/>
              <a:gd name="T1" fmla="*/ 0 h 2415"/>
              <a:gd name="T2" fmla="*/ 2147483647 w 2550"/>
              <a:gd name="T3" fmla="*/ 0 h 2415"/>
              <a:gd name="T4" fmla="*/ 2147483647 w 2550"/>
              <a:gd name="T5" fmla="*/ 2147483647 h 2415"/>
              <a:gd name="T6" fmla="*/ 0 w 2550"/>
              <a:gd name="T7" fmla="*/ 2147483647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0" name="Text Box 8">
            <a:extLst>
              <a:ext uri="{FF2B5EF4-FFF2-40B4-BE49-F238E27FC236}">
                <a16:creationId xmlns:a16="http://schemas.microsoft.com/office/drawing/2014/main" id="{6E2A257E-CA77-49E3-BEFA-C6E915B31F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16213" y="22383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000099"/>
                </a:solidFill>
              </a:rPr>
              <a:t>source</a:t>
            </a:r>
          </a:p>
        </p:txBody>
      </p:sp>
      <p:sp>
        <p:nvSpPr>
          <p:cNvPr id="131081" name="Freeform 10">
            <a:extLst>
              <a:ext uri="{FF2B5EF4-FFF2-40B4-BE49-F238E27FC236}">
                <a16:creationId xmlns:a16="http://schemas.microsoft.com/office/drawing/2014/main" id="{89F7A88F-FE9F-42B7-BDAD-482EA717CCC3}"/>
              </a:ext>
            </a:extLst>
          </p:cNvPr>
          <p:cNvSpPr>
            <a:spLocks/>
          </p:cNvSpPr>
          <p:nvPr/>
        </p:nvSpPr>
        <p:spPr bwMode="auto">
          <a:xfrm>
            <a:off x="3868738" y="650875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82" name="Rectangle 23">
            <a:extLst>
              <a:ext uri="{FF2B5EF4-FFF2-40B4-BE49-F238E27FC236}">
                <a16:creationId xmlns:a16="http://schemas.microsoft.com/office/drawing/2014/main" id="{89ED4C15-7868-49D0-AFEE-F48268026D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44775" y="6604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3" name="Rectangle 24">
            <a:extLst>
              <a:ext uri="{FF2B5EF4-FFF2-40B4-BE49-F238E27FC236}">
                <a16:creationId xmlns:a16="http://schemas.microsoft.com/office/drawing/2014/main" id="{3991389B-5C32-4A13-83DA-5C502FCC82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7318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84" name="Line 25">
            <a:extLst>
              <a:ext uri="{FF2B5EF4-FFF2-40B4-BE49-F238E27FC236}">
                <a16:creationId xmlns:a16="http://schemas.microsoft.com/office/drawing/2014/main" id="{BF79FA16-8AC0-49C1-8C2C-D70F4E8D1142}"/>
              </a:ext>
            </a:extLst>
          </p:cNvPr>
          <p:cNvSpPr>
            <a:spLocks noChangeShapeType="1"/>
          </p:cNvSpPr>
          <p:nvPr/>
        </p:nvSpPr>
        <p:spPr bwMode="auto">
          <a:xfrm>
            <a:off x="2597150" y="10493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5" name="Text Box 26">
            <a:extLst>
              <a:ext uri="{FF2B5EF4-FFF2-40B4-BE49-F238E27FC236}">
                <a16:creationId xmlns:a16="http://schemas.microsoft.com/office/drawing/2014/main" id="{64841C82-71DC-4300-94BB-24047CDAA1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4288" y="6985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86" name="Line 27">
            <a:extLst>
              <a:ext uri="{FF2B5EF4-FFF2-40B4-BE49-F238E27FC236}">
                <a16:creationId xmlns:a16="http://schemas.microsoft.com/office/drawing/2014/main" id="{192636C2-C6F1-4F3A-8315-CCAA78AC1A5A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5088" y="13700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7" name="Line 28">
            <a:extLst>
              <a:ext uri="{FF2B5EF4-FFF2-40B4-BE49-F238E27FC236}">
                <a16:creationId xmlns:a16="http://schemas.microsoft.com/office/drawing/2014/main" id="{3EAE237A-EB64-483F-8E7C-FDC6751E7D38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6510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88" name="Line 29">
            <a:extLst>
              <a:ext uri="{FF2B5EF4-FFF2-40B4-BE49-F238E27FC236}">
                <a16:creationId xmlns:a16="http://schemas.microsoft.com/office/drawing/2014/main" id="{A609CF46-9A9B-4A97-9530-AF357CB61EC5}"/>
              </a:ext>
            </a:extLst>
          </p:cNvPr>
          <p:cNvSpPr>
            <a:spLocks noChangeShapeType="1"/>
          </p:cNvSpPr>
          <p:nvPr/>
        </p:nvSpPr>
        <p:spPr bwMode="auto">
          <a:xfrm>
            <a:off x="2609850" y="19272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" name="Group 39">
            <a:extLst>
              <a:ext uri="{FF2B5EF4-FFF2-40B4-BE49-F238E27FC236}">
                <a16:creationId xmlns:a16="http://schemas.microsoft.com/office/drawing/2014/main" id="{343E99FA-3AB3-4C9E-8CFE-22EAC1357F37}"/>
              </a:ext>
            </a:extLst>
          </p:cNvPr>
          <p:cNvGrpSpPr>
            <a:grpSpLocks/>
          </p:cNvGrpSpPr>
          <p:nvPr/>
        </p:nvGrpSpPr>
        <p:grpSpPr bwMode="auto">
          <a:xfrm>
            <a:off x="1219200" y="1368425"/>
            <a:ext cx="1208088" cy="303213"/>
            <a:chOff x="501" y="1990"/>
            <a:chExt cx="761" cy="191"/>
          </a:xfrm>
        </p:grpSpPr>
        <p:sp>
          <p:nvSpPr>
            <p:cNvPr id="131199" name="Rectangle 40">
              <a:extLst>
                <a:ext uri="{FF2B5EF4-FFF2-40B4-BE49-F238E27FC236}">
                  <a16:creationId xmlns:a16="http://schemas.microsoft.com/office/drawing/2014/main" id="{30636021-0E8D-420F-9F26-1F61DDCBAB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200" name="Rectangle 41">
              <a:extLst>
                <a:ext uri="{FF2B5EF4-FFF2-40B4-BE49-F238E27FC236}">
                  <a16:creationId xmlns:a16="http://schemas.microsoft.com/office/drawing/2014/main" id="{07411C29-C5BD-4580-B4AF-D76A939E4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201" name="Rectangle 42">
              <a:extLst>
                <a:ext uri="{FF2B5EF4-FFF2-40B4-BE49-F238E27FC236}">
                  <a16:creationId xmlns:a16="http://schemas.microsoft.com/office/drawing/2014/main" id="{A24ECEE1-237D-4251-97BF-E565C5BC9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202" name="Rectangle 43">
              <a:extLst>
                <a:ext uri="{FF2B5EF4-FFF2-40B4-BE49-F238E27FC236}">
                  <a16:creationId xmlns:a16="http://schemas.microsoft.com/office/drawing/2014/main" id="{DFE130B2-3999-4739-B24B-951AF3A10A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203" name="Line 44">
              <a:extLst>
                <a:ext uri="{FF2B5EF4-FFF2-40B4-BE49-F238E27FC236}">
                  <a16:creationId xmlns:a16="http://schemas.microsoft.com/office/drawing/2014/main" id="{58036782-3C34-41D2-8145-59154D258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204" name="Line 45">
              <a:extLst>
                <a:ext uri="{FF2B5EF4-FFF2-40B4-BE49-F238E27FC236}">
                  <a16:creationId xmlns:a16="http://schemas.microsoft.com/office/drawing/2014/main" id="{91EE6D30-3A7C-4171-ADBC-14E901924D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645" name="Text Box 5">
            <a:extLst>
              <a:ext uri="{FF2B5EF4-FFF2-40B4-BE49-F238E27FC236}">
                <a16:creationId xmlns:a16="http://schemas.microsoft.com/office/drawing/2014/main" id="{3157A9AE-0AB2-4066-8B7A-9C5485C301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5288" y="996950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segment</a:t>
            </a:r>
          </a:p>
        </p:txBody>
      </p:sp>
      <p:grpSp>
        <p:nvGrpSpPr>
          <p:cNvPr id="6" name="Group 178">
            <a:extLst>
              <a:ext uri="{FF2B5EF4-FFF2-40B4-BE49-F238E27FC236}">
                <a16:creationId xmlns:a16="http://schemas.microsoft.com/office/drawing/2014/main" id="{7A6DFB9F-36C2-409F-9937-712E3591240C}"/>
              </a:ext>
            </a:extLst>
          </p:cNvPr>
          <p:cNvGrpSpPr>
            <a:grpSpLocks/>
          </p:cNvGrpSpPr>
          <p:nvPr/>
        </p:nvGrpSpPr>
        <p:grpSpPr bwMode="auto">
          <a:xfrm>
            <a:off x="1533525" y="1033463"/>
            <a:ext cx="301625" cy="292100"/>
            <a:chOff x="1962" y="2058"/>
            <a:chExt cx="190" cy="184"/>
          </a:xfrm>
        </p:grpSpPr>
        <p:sp>
          <p:nvSpPr>
            <p:cNvPr id="131197" name="Rectangle 47">
              <a:extLst>
                <a:ext uri="{FF2B5EF4-FFF2-40B4-BE49-F238E27FC236}">
                  <a16:creationId xmlns:a16="http://schemas.microsoft.com/office/drawing/2014/main" id="{BD91D872-3E0B-4621-8BE6-161920BA4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98" name="Rectangle 48">
              <a:extLst>
                <a:ext uri="{FF2B5EF4-FFF2-40B4-BE49-F238E27FC236}">
                  <a16:creationId xmlns:a16="http://schemas.microsoft.com/office/drawing/2014/main" id="{64DEDD81-DEAA-464F-89C6-04A425C72C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</p:grpSp>
      <p:sp>
        <p:nvSpPr>
          <p:cNvPr id="112644" name="Text Box 4">
            <a:extLst>
              <a:ext uri="{FF2B5EF4-FFF2-40B4-BE49-F238E27FC236}">
                <a16:creationId xmlns:a16="http://schemas.microsoft.com/office/drawing/2014/main" id="{345DAFEE-EFE9-4707-8023-90C219C75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5263" y="1336675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datagram</a:t>
            </a:r>
          </a:p>
        </p:txBody>
      </p:sp>
      <p:sp>
        <p:nvSpPr>
          <p:cNvPr id="131093" name="Text Box 54">
            <a:extLst>
              <a:ext uri="{FF2B5EF4-FFF2-40B4-BE49-F238E27FC236}">
                <a16:creationId xmlns:a16="http://schemas.microsoft.com/office/drawing/2014/main" id="{C0CCB4E4-F820-439E-B2F6-D13F15586A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7813" y="4157663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000" i="1">
                <a:solidFill>
                  <a:srgbClr val="000099"/>
                </a:solidFill>
              </a:rPr>
              <a:t>destination</a:t>
            </a:r>
          </a:p>
        </p:txBody>
      </p:sp>
      <p:sp>
        <p:nvSpPr>
          <p:cNvPr id="131094" name="Freeform 56">
            <a:extLst>
              <a:ext uri="{FF2B5EF4-FFF2-40B4-BE49-F238E27FC236}">
                <a16:creationId xmlns:a16="http://schemas.microsoft.com/office/drawing/2014/main" id="{53B7B87E-2D16-4C03-B096-EF5FBE4291D7}"/>
              </a:ext>
            </a:extLst>
          </p:cNvPr>
          <p:cNvSpPr>
            <a:spLocks/>
          </p:cNvSpPr>
          <p:nvPr/>
        </p:nvSpPr>
        <p:spPr bwMode="auto">
          <a:xfrm>
            <a:off x="2979738" y="4540250"/>
            <a:ext cx="360362" cy="1577975"/>
          </a:xfrm>
          <a:custGeom>
            <a:avLst/>
            <a:gdLst>
              <a:gd name="T0" fmla="*/ 2147483647 w 267"/>
              <a:gd name="T1" fmla="*/ 2147483647 h 1186"/>
              <a:gd name="T2" fmla="*/ 0 w 267"/>
              <a:gd name="T3" fmla="*/ 0 h 1186"/>
              <a:gd name="T4" fmla="*/ 0 w 267"/>
              <a:gd name="T5" fmla="*/ 2147483647 h 1186"/>
              <a:gd name="T6" fmla="*/ 2147483647 w 267"/>
              <a:gd name="T7" fmla="*/ 2147483647 h 1186"/>
              <a:gd name="T8" fmla="*/ 2147483647 w 267"/>
              <a:gd name="T9" fmla="*/ 2147483647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chemeClr val="accent2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31095" name="Rectangle 57">
            <a:extLst>
              <a:ext uri="{FF2B5EF4-FFF2-40B4-BE49-F238E27FC236}">
                <a16:creationId xmlns:a16="http://schemas.microsoft.com/office/drawing/2014/main" id="{BB2B37EC-D3F3-4749-9C90-E41D6961C2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5775" y="4546600"/>
            <a:ext cx="1296988" cy="1546225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6" name="Rectangle 58">
            <a:extLst>
              <a:ext uri="{FF2B5EF4-FFF2-40B4-BE49-F238E27FC236}">
                <a16:creationId xmlns:a16="http://schemas.microsoft.com/office/drawing/2014/main" id="{E3E83E12-F870-4611-809D-E1F984F68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08150" y="4618038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131097" name="Line 59">
            <a:extLst>
              <a:ext uri="{FF2B5EF4-FFF2-40B4-BE49-F238E27FC236}">
                <a16:creationId xmlns:a16="http://schemas.microsoft.com/office/drawing/2014/main" id="{A6EF7EC2-3EAE-4AE2-9AAD-8A44A6413E0F}"/>
              </a:ext>
            </a:extLst>
          </p:cNvPr>
          <p:cNvSpPr>
            <a:spLocks noChangeShapeType="1"/>
          </p:cNvSpPr>
          <p:nvPr/>
        </p:nvSpPr>
        <p:spPr bwMode="auto">
          <a:xfrm>
            <a:off x="1708150" y="4935538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Text Box 60">
            <a:extLst>
              <a:ext uri="{FF2B5EF4-FFF2-40B4-BE49-F238E27FC236}">
                <a16:creationId xmlns:a16="http://schemas.microsoft.com/office/drawing/2014/main" id="{16FA0C39-5815-4F10-9A4E-D301442DB3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5288" y="4584700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110000"/>
              </a:lnSpc>
            </a:pPr>
            <a:r>
              <a:rPr lang="en-US" altLang="en-US" sz="1800"/>
              <a:t>application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transport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network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link</a:t>
            </a:r>
          </a:p>
          <a:p>
            <a:pPr algn="ctr">
              <a:lnSpc>
                <a:spcPct val="110000"/>
              </a:lnSpc>
            </a:pPr>
            <a:r>
              <a:rPr lang="en-US" altLang="en-US" sz="1800"/>
              <a:t>physical</a:t>
            </a:r>
          </a:p>
        </p:txBody>
      </p:sp>
      <p:sp>
        <p:nvSpPr>
          <p:cNvPr id="131099" name="Line 61">
            <a:extLst>
              <a:ext uri="{FF2B5EF4-FFF2-40B4-BE49-F238E27FC236}">
                <a16:creationId xmlns:a16="http://schemas.microsoft.com/office/drawing/2014/main" id="{E751BDE8-91E4-4F72-AD3F-EAB4A4042625}"/>
              </a:ext>
            </a:extLst>
          </p:cNvPr>
          <p:cNvSpPr>
            <a:spLocks noChangeShapeType="1"/>
          </p:cNvSpPr>
          <p:nvPr/>
        </p:nvSpPr>
        <p:spPr bwMode="auto">
          <a:xfrm>
            <a:off x="1716088" y="5256213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62">
            <a:extLst>
              <a:ext uri="{FF2B5EF4-FFF2-40B4-BE49-F238E27FC236}">
                <a16:creationId xmlns:a16="http://schemas.microsoft.com/office/drawing/2014/main" id="{62AE1FE5-97B4-4751-A30F-337994A6EB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537200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63">
            <a:extLst>
              <a:ext uri="{FF2B5EF4-FFF2-40B4-BE49-F238E27FC236}">
                <a16:creationId xmlns:a16="http://schemas.microsoft.com/office/drawing/2014/main" id="{C192A4EF-6D62-44DF-8884-C9151D6CCDFB}"/>
              </a:ext>
            </a:extLst>
          </p:cNvPr>
          <p:cNvSpPr>
            <a:spLocks noChangeShapeType="1"/>
          </p:cNvSpPr>
          <p:nvPr/>
        </p:nvSpPr>
        <p:spPr bwMode="auto">
          <a:xfrm>
            <a:off x="1720850" y="5813425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99E223B-5A46-494A-A98C-33A6EF5DEFAA}"/>
              </a:ext>
            </a:extLst>
          </p:cNvPr>
          <p:cNvGrpSpPr>
            <a:grpSpLocks/>
          </p:cNvGrpSpPr>
          <p:nvPr/>
        </p:nvGrpSpPr>
        <p:grpSpPr bwMode="auto">
          <a:xfrm>
            <a:off x="152400" y="4610100"/>
            <a:ext cx="1479550" cy="1220788"/>
            <a:chOff x="152400" y="4610100"/>
            <a:chExt cx="1479550" cy="1220788"/>
          </a:xfrm>
        </p:grpSpPr>
        <p:grpSp>
          <p:nvGrpSpPr>
            <p:cNvPr id="131173" name="Group 64">
              <a:extLst>
                <a:ext uri="{FF2B5EF4-FFF2-40B4-BE49-F238E27FC236}">
                  <a16:creationId xmlns:a16="http://schemas.microsoft.com/office/drawing/2014/main" id="{C9FD6966-5D55-4AAE-9664-D5C18956F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400" y="5527675"/>
              <a:ext cx="1479550" cy="303213"/>
              <a:chOff x="332" y="2224"/>
              <a:chExt cx="932" cy="191"/>
            </a:xfrm>
          </p:grpSpPr>
          <p:sp>
            <p:nvSpPr>
              <p:cNvPr id="131189" name="Rectangle 65">
                <a:extLst>
                  <a:ext uri="{FF2B5EF4-FFF2-40B4-BE49-F238E27FC236}">
                    <a16:creationId xmlns:a16="http://schemas.microsoft.com/office/drawing/2014/main" id="{33997784-E821-4A2F-A331-7D4FB5331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90" name="Rectangle 66">
                <a:extLst>
                  <a:ext uri="{FF2B5EF4-FFF2-40B4-BE49-F238E27FC236}">
                    <a16:creationId xmlns:a16="http://schemas.microsoft.com/office/drawing/2014/main" id="{FB6ED805-5E15-47CB-B92A-B1818DD5B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91" name="Rectangle 67">
                <a:extLst>
                  <a:ext uri="{FF2B5EF4-FFF2-40B4-BE49-F238E27FC236}">
                    <a16:creationId xmlns:a16="http://schemas.microsoft.com/office/drawing/2014/main" id="{05142F36-ED3C-4B67-A733-DF3D15005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92" name="Rectangle 68">
                <a:extLst>
                  <a:ext uri="{FF2B5EF4-FFF2-40B4-BE49-F238E27FC236}">
                    <a16:creationId xmlns:a16="http://schemas.microsoft.com/office/drawing/2014/main" id="{25B1F2BC-B638-47D4-AEC1-F8A59D989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93" name="Rectangle 69">
                <a:extLst>
                  <a:ext uri="{FF2B5EF4-FFF2-40B4-BE49-F238E27FC236}">
                    <a16:creationId xmlns:a16="http://schemas.microsoft.com/office/drawing/2014/main" id="{03E8DA7C-4744-4F31-9BBA-176427CAE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94" name="Line 70">
                <a:extLst>
                  <a:ext uri="{FF2B5EF4-FFF2-40B4-BE49-F238E27FC236}">
                    <a16:creationId xmlns:a16="http://schemas.microsoft.com/office/drawing/2014/main" id="{0F8D09BD-EC8A-4F7D-B619-E501CE47CD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5" name="Line 71">
                <a:extLst>
                  <a:ext uri="{FF2B5EF4-FFF2-40B4-BE49-F238E27FC236}">
                    <a16:creationId xmlns:a16="http://schemas.microsoft.com/office/drawing/2014/main" id="{AEF83D30-3851-4CD5-88C1-7D060E551B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96" name="Line 72">
                <a:extLst>
                  <a:ext uri="{FF2B5EF4-FFF2-40B4-BE49-F238E27FC236}">
                    <a16:creationId xmlns:a16="http://schemas.microsoft.com/office/drawing/2014/main" id="{204F0A10-9631-481B-AEDC-BD73EC2CFA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4" name="Group 73">
              <a:extLst>
                <a:ext uri="{FF2B5EF4-FFF2-40B4-BE49-F238E27FC236}">
                  <a16:creationId xmlns:a16="http://schemas.microsoft.com/office/drawing/2014/main" id="{684F4E51-92EA-4918-AD62-E248CA3C5D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688" y="5229225"/>
              <a:ext cx="1208087" cy="303213"/>
              <a:chOff x="501" y="1990"/>
              <a:chExt cx="761" cy="191"/>
            </a:xfrm>
          </p:grpSpPr>
          <p:sp>
            <p:nvSpPr>
              <p:cNvPr id="131183" name="Rectangle 74">
                <a:extLst>
                  <a:ext uri="{FF2B5EF4-FFF2-40B4-BE49-F238E27FC236}">
                    <a16:creationId xmlns:a16="http://schemas.microsoft.com/office/drawing/2014/main" id="{48CBCE9A-BCA5-493D-B421-0A450A1FA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4" name="Rectangle 75">
                <a:extLst>
                  <a:ext uri="{FF2B5EF4-FFF2-40B4-BE49-F238E27FC236}">
                    <a16:creationId xmlns:a16="http://schemas.microsoft.com/office/drawing/2014/main" id="{C15E0027-C54E-4031-9BC4-E853797BE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5" name="Rectangle 76">
                <a:extLst>
                  <a:ext uri="{FF2B5EF4-FFF2-40B4-BE49-F238E27FC236}">
                    <a16:creationId xmlns:a16="http://schemas.microsoft.com/office/drawing/2014/main" id="{F86B26C5-B492-4227-8783-9F79786B3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86" name="Rectangle 77">
                <a:extLst>
                  <a:ext uri="{FF2B5EF4-FFF2-40B4-BE49-F238E27FC236}">
                    <a16:creationId xmlns:a16="http://schemas.microsoft.com/office/drawing/2014/main" id="{557BA418-4E10-462E-87BA-7D0253A8F0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7" name="Line 78">
                <a:extLst>
                  <a:ext uri="{FF2B5EF4-FFF2-40B4-BE49-F238E27FC236}">
                    <a16:creationId xmlns:a16="http://schemas.microsoft.com/office/drawing/2014/main" id="{17480318-6110-4CC6-A485-198941276D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88" name="Line 79">
                <a:extLst>
                  <a:ext uri="{FF2B5EF4-FFF2-40B4-BE49-F238E27FC236}">
                    <a16:creationId xmlns:a16="http://schemas.microsoft.com/office/drawing/2014/main" id="{257D21F3-E272-48D7-980F-38B0E3941F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5" name="Group 80">
              <a:extLst>
                <a:ext uri="{FF2B5EF4-FFF2-40B4-BE49-F238E27FC236}">
                  <a16:creationId xmlns:a16="http://schemas.microsoft.com/office/drawing/2014/main" id="{480708EF-6022-44C9-B8B6-98FD5789F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3900" y="4921250"/>
              <a:ext cx="890588" cy="303213"/>
              <a:chOff x="645" y="1734"/>
              <a:chExt cx="561" cy="191"/>
            </a:xfrm>
          </p:grpSpPr>
          <p:sp>
            <p:nvSpPr>
              <p:cNvPr id="131179" name="Rectangle 81">
                <a:extLst>
                  <a:ext uri="{FF2B5EF4-FFF2-40B4-BE49-F238E27FC236}">
                    <a16:creationId xmlns:a16="http://schemas.microsoft.com/office/drawing/2014/main" id="{B7792A51-E4B0-4857-B6E3-8BA99020E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" y="1751"/>
                <a:ext cx="4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80" name="Rectangle 82">
                <a:extLst>
                  <a:ext uri="{FF2B5EF4-FFF2-40B4-BE49-F238E27FC236}">
                    <a16:creationId xmlns:a16="http://schemas.microsoft.com/office/drawing/2014/main" id="{0ACF4A16-E0F3-4F60-9134-769193AD9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" y="173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81" name="Rectangle 83">
                <a:extLst>
                  <a:ext uri="{FF2B5EF4-FFF2-40B4-BE49-F238E27FC236}">
                    <a16:creationId xmlns:a16="http://schemas.microsoft.com/office/drawing/2014/main" id="{6CA1AA0A-ADBD-412C-AFED-1CA6FC972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" y="173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82" name="Line 84">
                <a:extLst>
                  <a:ext uri="{FF2B5EF4-FFF2-40B4-BE49-F238E27FC236}">
                    <a16:creationId xmlns:a16="http://schemas.microsoft.com/office/drawing/2014/main" id="{252E7C46-C19C-4449-AE0F-3197AB8F4D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" y="175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76" name="Group 85">
              <a:extLst>
                <a:ext uri="{FF2B5EF4-FFF2-40B4-BE49-F238E27FC236}">
                  <a16:creationId xmlns:a16="http://schemas.microsoft.com/office/drawing/2014/main" id="{4FD43D33-1E2D-4B27-A295-A6FCF925C0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0275" y="4610100"/>
              <a:ext cx="679450" cy="301625"/>
              <a:chOff x="780" y="1553"/>
              <a:chExt cx="428" cy="190"/>
            </a:xfrm>
          </p:grpSpPr>
          <p:sp>
            <p:nvSpPr>
              <p:cNvPr id="131177" name="Rectangle 86">
                <a:extLst>
                  <a:ext uri="{FF2B5EF4-FFF2-40B4-BE49-F238E27FC236}">
                    <a16:creationId xmlns:a16="http://schemas.microsoft.com/office/drawing/2014/main" id="{FB489C5C-F5A4-47D6-BB53-8CC3B1657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78" name="Rectangle 87">
                <a:extLst>
                  <a:ext uri="{FF2B5EF4-FFF2-40B4-BE49-F238E27FC236}">
                    <a16:creationId xmlns:a16="http://schemas.microsoft.com/office/drawing/2014/main" id="{D2A2AF2C-9E80-4023-89B3-BC08A8318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131103" name="Group 88">
            <a:extLst>
              <a:ext uri="{FF2B5EF4-FFF2-40B4-BE49-F238E27FC236}">
                <a16:creationId xmlns:a16="http://schemas.microsoft.com/office/drawing/2014/main" id="{5DEE8EF1-8FC7-4C78-914C-7614F41CB508}"/>
              </a:ext>
            </a:extLst>
          </p:cNvPr>
          <p:cNvGrpSpPr>
            <a:grpSpLocks/>
          </p:cNvGrpSpPr>
          <p:nvPr/>
        </p:nvGrpSpPr>
        <p:grpSpPr bwMode="auto">
          <a:xfrm>
            <a:off x="5654675" y="4164013"/>
            <a:ext cx="1387475" cy="1035050"/>
            <a:chOff x="3601" y="168"/>
            <a:chExt cx="874" cy="652"/>
          </a:xfrm>
        </p:grpSpPr>
        <p:sp>
          <p:nvSpPr>
            <p:cNvPr id="131168" name="Rectangle 89">
              <a:extLst>
                <a:ext uri="{FF2B5EF4-FFF2-40B4-BE49-F238E27FC236}">
                  <a16:creationId xmlns:a16="http://schemas.microsoft.com/office/drawing/2014/main" id="{B9FDDA48-F6F9-4C43-BA28-BE1C2D1930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8" y="168"/>
              <a:ext cx="817" cy="59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9" name="Rectangle 90">
              <a:extLst>
                <a:ext uri="{FF2B5EF4-FFF2-40B4-BE49-F238E27FC236}">
                  <a16:creationId xmlns:a16="http://schemas.microsoft.com/office/drawing/2014/main" id="{3EAB2172-8DC5-47C5-B912-61DBF866D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28" y="213"/>
              <a:ext cx="802" cy="596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70" name="Line 91">
              <a:extLst>
                <a:ext uri="{FF2B5EF4-FFF2-40B4-BE49-F238E27FC236}">
                  <a16:creationId xmlns:a16="http://schemas.microsoft.com/office/drawing/2014/main" id="{D5F9EF66-EA71-4F2F-A3EE-F618551FFD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28" y="413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71" name="Text Box 92">
              <a:extLst>
                <a:ext uri="{FF2B5EF4-FFF2-40B4-BE49-F238E27FC236}">
                  <a16:creationId xmlns:a16="http://schemas.microsoft.com/office/drawing/2014/main" id="{3B613FB7-2363-4685-B5AF-9E120E5163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1" y="192"/>
              <a:ext cx="830" cy="6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network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  <p:sp>
          <p:nvSpPr>
            <p:cNvPr id="131172" name="Line 93">
              <a:extLst>
                <a:ext uri="{FF2B5EF4-FFF2-40B4-BE49-F238E27FC236}">
                  <a16:creationId xmlns:a16="http://schemas.microsoft.com/office/drawing/2014/main" id="{EAA65803-D088-4996-B197-CFEA802A95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33" y="615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31104" name="Group 94">
            <a:extLst>
              <a:ext uri="{FF2B5EF4-FFF2-40B4-BE49-F238E27FC236}">
                <a16:creationId xmlns:a16="http://schemas.microsoft.com/office/drawing/2014/main" id="{C1EDA2FC-4FF9-4753-ABD1-2848A0117152}"/>
              </a:ext>
            </a:extLst>
          </p:cNvPr>
          <p:cNvGrpSpPr>
            <a:grpSpLocks/>
          </p:cNvGrpSpPr>
          <p:nvPr/>
        </p:nvGrpSpPr>
        <p:grpSpPr bwMode="auto">
          <a:xfrm>
            <a:off x="5821363" y="2271713"/>
            <a:ext cx="1387475" cy="733425"/>
            <a:chOff x="4696" y="597"/>
            <a:chExt cx="874" cy="462"/>
          </a:xfrm>
        </p:grpSpPr>
        <p:sp>
          <p:nvSpPr>
            <p:cNvPr id="131164" name="Rectangle 95">
              <a:extLst>
                <a:ext uri="{FF2B5EF4-FFF2-40B4-BE49-F238E27FC236}">
                  <a16:creationId xmlns:a16="http://schemas.microsoft.com/office/drawing/2014/main" id="{354C48BD-D4D7-4692-AC46-AF605DFA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53" y="597"/>
              <a:ext cx="817" cy="416"/>
            </a:xfrm>
            <a:prstGeom prst="rect">
              <a:avLst/>
            </a:pr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5" name="Rectangle 96">
              <a:extLst>
                <a:ext uri="{FF2B5EF4-FFF2-40B4-BE49-F238E27FC236}">
                  <a16:creationId xmlns:a16="http://schemas.microsoft.com/office/drawing/2014/main" id="{4FD4361C-C4EA-4719-A567-7DBE46363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3" y="642"/>
              <a:ext cx="802" cy="413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66" name="Line 97">
              <a:extLst>
                <a:ext uri="{FF2B5EF4-FFF2-40B4-BE49-F238E27FC236}">
                  <a16:creationId xmlns:a16="http://schemas.microsoft.com/office/drawing/2014/main" id="{239D22CB-8EA9-48D7-AC0F-1028F60917D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723" y="842"/>
              <a:ext cx="796" cy="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1167" name="Text Box 98">
              <a:extLst>
                <a:ext uri="{FF2B5EF4-FFF2-40B4-BE49-F238E27FC236}">
                  <a16:creationId xmlns:a16="http://schemas.microsoft.com/office/drawing/2014/main" id="{941F68D8-4841-47A2-B89D-B369EDA1F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6" y="621"/>
              <a:ext cx="830" cy="4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>
                <a:lnSpc>
                  <a:spcPct val="110000"/>
                </a:lnSpc>
              </a:pPr>
              <a:r>
                <a:rPr lang="en-US" altLang="en-US" sz="1800"/>
                <a:t>link</a:t>
              </a:r>
            </a:p>
            <a:p>
              <a:pPr algn="ctr">
                <a:lnSpc>
                  <a:spcPct val="110000"/>
                </a:lnSpc>
              </a:pPr>
              <a:r>
                <a:rPr lang="en-US" altLang="en-US" sz="1800"/>
                <a:t>physical</a:t>
              </a:r>
            </a:p>
          </p:txBody>
        </p:sp>
      </p:grpSp>
      <p:sp>
        <p:nvSpPr>
          <p:cNvPr id="131105" name="Freeform 114">
            <a:extLst>
              <a:ext uri="{FF2B5EF4-FFF2-40B4-BE49-F238E27FC236}">
                <a16:creationId xmlns:a16="http://schemas.microsoft.com/office/drawing/2014/main" id="{2BAE84FF-C3ED-4068-8965-EF4443A75EED}"/>
              </a:ext>
            </a:extLst>
          </p:cNvPr>
          <p:cNvSpPr>
            <a:spLocks/>
          </p:cNvSpPr>
          <p:nvPr/>
        </p:nvSpPr>
        <p:spPr bwMode="auto">
          <a:xfrm>
            <a:off x="1828800" y="533400"/>
            <a:ext cx="5264150" cy="5494338"/>
          </a:xfrm>
          <a:custGeom>
            <a:avLst/>
            <a:gdLst>
              <a:gd name="T0" fmla="*/ 2147483647 w 3316"/>
              <a:gd name="T1" fmla="*/ 0 h 3461"/>
              <a:gd name="T2" fmla="*/ 2147483647 w 3316"/>
              <a:gd name="T3" fmla="*/ 2147483647 h 3461"/>
              <a:gd name="T4" fmla="*/ 2147483647 w 3316"/>
              <a:gd name="T5" fmla="*/ 2147483647 h 3461"/>
              <a:gd name="T6" fmla="*/ 2147483647 w 3316"/>
              <a:gd name="T7" fmla="*/ 2147483647 h 3461"/>
              <a:gd name="T8" fmla="*/ 2147483647 w 3316"/>
              <a:gd name="T9" fmla="*/ 2147483647 h 3461"/>
              <a:gd name="T10" fmla="*/ 2147483647 w 3316"/>
              <a:gd name="T11" fmla="*/ 2147483647 h 3461"/>
              <a:gd name="T12" fmla="*/ 2147483647 w 3316"/>
              <a:gd name="T13" fmla="*/ 2147483647 h 3461"/>
              <a:gd name="T14" fmla="*/ 2147483647 w 3316"/>
              <a:gd name="T15" fmla="*/ 2147483647 h 3461"/>
              <a:gd name="T16" fmla="*/ 2147483647 w 3316"/>
              <a:gd name="T17" fmla="*/ 2147483647 h 3461"/>
              <a:gd name="T18" fmla="*/ 2147483647 w 3316"/>
              <a:gd name="T19" fmla="*/ 2147483647 h 3461"/>
              <a:gd name="T20" fmla="*/ 2147483647 w 3316"/>
              <a:gd name="T21" fmla="*/ 2147483647 h 3461"/>
              <a:gd name="T22" fmla="*/ 0 w 3316"/>
              <a:gd name="T23" fmla="*/ 2147483647 h 3461"/>
              <a:gd name="T24" fmla="*/ 0 w 3316"/>
              <a:gd name="T25" fmla="*/ 2147483647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DAD43A2-04AC-4A95-B042-D20887CCAD7B}"/>
              </a:ext>
            </a:extLst>
          </p:cNvPr>
          <p:cNvGrpSpPr>
            <a:grpSpLocks/>
          </p:cNvGrpSpPr>
          <p:nvPr/>
        </p:nvGrpSpPr>
        <p:grpSpPr bwMode="auto">
          <a:xfrm>
            <a:off x="4238625" y="4240213"/>
            <a:ext cx="1479550" cy="609600"/>
            <a:chOff x="4238625" y="4240213"/>
            <a:chExt cx="1479550" cy="609600"/>
          </a:xfrm>
        </p:grpSpPr>
        <p:grpSp>
          <p:nvGrpSpPr>
            <p:cNvPr id="131148" name="Group 115">
              <a:extLst>
                <a:ext uri="{FF2B5EF4-FFF2-40B4-BE49-F238E27FC236}">
                  <a16:creationId xmlns:a16="http://schemas.microsoft.com/office/drawing/2014/main" id="{749CDF24-492C-4067-8699-9D2B43045A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8625" y="4546600"/>
              <a:ext cx="1479550" cy="303213"/>
              <a:chOff x="332" y="2224"/>
              <a:chExt cx="932" cy="191"/>
            </a:xfrm>
          </p:grpSpPr>
          <p:sp>
            <p:nvSpPr>
              <p:cNvPr id="131156" name="Rectangle 116">
                <a:extLst>
                  <a:ext uri="{FF2B5EF4-FFF2-40B4-BE49-F238E27FC236}">
                    <a16:creationId xmlns:a16="http://schemas.microsoft.com/office/drawing/2014/main" id="{D6277A57-BB9B-44EB-8C20-C685E34A9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" y="2241"/>
                <a:ext cx="840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7" name="Rectangle 117">
                <a:extLst>
                  <a:ext uri="{FF2B5EF4-FFF2-40B4-BE49-F238E27FC236}">
                    <a16:creationId xmlns:a16="http://schemas.microsoft.com/office/drawing/2014/main" id="{30F92D30-549B-49A5-B352-C94A4AD4C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8" name="Rectangle 118">
                <a:extLst>
                  <a:ext uri="{FF2B5EF4-FFF2-40B4-BE49-F238E27FC236}">
                    <a16:creationId xmlns:a16="http://schemas.microsoft.com/office/drawing/2014/main" id="{880DE45A-9E0F-4C0D-A08F-275E8C4CF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9" name="Rectangle 119">
                <a:extLst>
                  <a:ext uri="{FF2B5EF4-FFF2-40B4-BE49-F238E27FC236}">
                    <a16:creationId xmlns:a16="http://schemas.microsoft.com/office/drawing/2014/main" id="{FA9ECF8A-A7E4-4FC7-96D0-BBF05922F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" y="2224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l</a:t>
                </a:r>
              </a:p>
            </p:txBody>
          </p:sp>
          <p:sp>
            <p:nvSpPr>
              <p:cNvPr id="131160" name="Rectangle 120">
                <a:extLst>
                  <a:ext uri="{FF2B5EF4-FFF2-40B4-BE49-F238E27FC236}">
                    <a16:creationId xmlns:a16="http://schemas.microsoft.com/office/drawing/2014/main" id="{EC96E100-EDB2-4841-BAF6-3C4290168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" y="2225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61" name="Line 121">
                <a:extLst>
                  <a:ext uri="{FF2B5EF4-FFF2-40B4-BE49-F238E27FC236}">
                    <a16:creationId xmlns:a16="http://schemas.microsoft.com/office/drawing/2014/main" id="{737E18DB-F536-4284-8727-AE04E4A3AE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510" y="2241"/>
                <a:ext cx="0" cy="1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2" name="Line 122">
                <a:extLst>
                  <a:ext uri="{FF2B5EF4-FFF2-40B4-BE49-F238E27FC236}">
                    <a16:creationId xmlns:a16="http://schemas.microsoft.com/office/drawing/2014/main" id="{FFC87E54-11AE-4427-B12D-056D7953CD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90" y="2247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63" name="Line 123">
                <a:extLst>
                  <a:ext uri="{FF2B5EF4-FFF2-40B4-BE49-F238E27FC236}">
                    <a16:creationId xmlns:a16="http://schemas.microsoft.com/office/drawing/2014/main" id="{0331142D-7750-4017-8B0F-D6421E990F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2" y="2244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1149" name="Group 124">
              <a:extLst>
                <a:ext uri="{FF2B5EF4-FFF2-40B4-BE49-F238E27FC236}">
                  <a16:creationId xmlns:a16="http://schemas.microsoft.com/office/drawing/2014/main" id="{7B255AF7-C7DC-49DA-AD28-10EFBD0963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97388" y="4240213"/>
              <a:ext cx="1208087" cy="303212"/>
              <a:chOff x="501" y="1990"/>
              <a:chExt cx="761" cy="191"/>
            </a:xfrm>
          </p:grpSpPr>
          <p:sp>
            <p:nvSpPr>
              <p:cNvPr id="131150" name="Rectangle 125">
                <a:extLst>
                  <a:ext uri="{FF2B5EF4-FFF2-40B4-BE49-F238E27FC236}">
                    <a16:creationId xmlns:a16="http://schemas.microsoft.com/office/drawing/2014/main" id="{41F598BA-6BBA-4FAD-8AB4-7032D7D23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" y="2007"/>
                <a:ext cx="68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51" name="Rectangle 126">
                <a:extLst>
                  <a:ext uri="{FF2B5EF4-FFF2-40B4-BE49-F238E27FC236}">
                    <a16:creationId xmlns:a16="http://schemas.microsoft.com/office/drawing/2014/main" id="{42D62F22-825F-4700-A44D-080E0AD6D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  <p:sp>
            <p:nvSpPr>
              <p:cNvPr id="131152" name="Rectangle 127">
                <a:extLst>
                  <a:ext uri="{FF2B5EF4-FFF2-40B4-BE49-F238E27FC236}">
                    <a16:creationId xmlns:a16="http://schemas.microsoft.com/office/drawing/2014/main" id="{C46C623D-CFA3-44DC-8D53-E63A2851E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" y="1990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n</a:t>
                </a:r>
              </a:p>
            </p:txBody>
          </p:sp>
          <p:sp>
            <p:nvSpPr>
              <p:cNvPr id="131153" name="Rectangle 128">
                <a:extLst>
                  <a:ext uri="{FF2B5EF4-FFF2-40B4-BE49-F238E27FC236}">
                    <a16:creationId xmlns:a16="http://schemas.microsoft.com/office/drawing/2014/main" id="{E32875A0-8223-47B7-8531-D6ABBC46B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" y="1991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  <p:sp>
            <p:nvSpPr>
              <p:cNvPr id="131154" name="Line 129">
                <a:extLst>
                  <a:ext uri="{FF2B5EF4-FFF2-40B4-BE49-F238E27FC236}">
                    <a16:creationId xmlns:a16="http://schemas.microsoft.com/office/drawing/2014/main" id="{D696ACC5-6D42-4946-9366-8D833484F1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88" y="2013"/>
                <a:ext cx="0" cy="154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1155" name="Line 130">
                <a:extLst>
                  <a:ext uri="{FF2B5EF4-FFF2-40B4-BE49-F238E27FC236}">
                    <a16:creationId xmlns:a16="http://schemas.microsoft.com/office/drawing/2014/main" id="{DC46CCC0-CD19-4D5A-B9C8-3D09B65166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80" y="2010"/>
                <a:ext cx="0" cy="15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5" name="Group 140">
            <a:extLst>
              <a:ext uri="{FF2B5EF4-FFF2-40B4-BE49-F238E27FC236}">
                <a16:creationId xmlns:a16="http://schemas.microsoft.com/office/drawing/2014/main" id="{BF2EA7B0-9E19-467F-B2AC-255AA2445AF7}"/>
              </a:ext>
            </a:extLst>
          </p:cNvPr>
          <p:cNvGrpSpPr>
            <a:grpSpLocks/>
          </p:cNvGrpSpPr>
          <p:nvPr/>
        </p:nvGrpSpPr>
        <p:grpSpPr bwMode="auto">
          <a:xfrm>
            <a:off x="7269163" y="4606925"/>
            <a:ext cx="1208087" cy="303213"/>
            <a:chOff x="501" y="1990"/>
            <a:chExt cx="761" cy="191"/>
          </a:xfrm>
        </p:grpSpPr>
        <p:sp>
          <p:nvSpPr>
            <p:cNvPr id="131142" name="Rectangle 141">
              <a:extLst>
                <a:ext uri="{FF2B5EF4-FFF2-40B4-BE49-F238E27FC236}">
                  <a16:creationId xmlns:a16="http://schemas.microsoft.com/office/drawing/2014/main" id="{FBD6CE06-4B43-4DCF-97A7-1D3EEE71B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43" name="Rectangle 142">
              <a:extLst>
                <a:ext uri="{FF2B5EF4-FFF2-40B4-BE49-F238E27FC236}">
                  <a16:creationId xmlns:a16="http://schemas.microsoft.com/office/drawing/2014/main" id="{CCE34D9E-E13C-4C66-A771-4D9939D206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44" name="Rectangle 143">
              <a:extLst>
                <a:ext uri="{FF2B5EF4-FFF2-40B4-BE49-F238E27FC236}">
                  <a16:creationId xmlns:a16="http://schemas.microsoft.com/office/drawing/2014/main" id="{A97BE49E-5904-4566-9B80-ABDE905B5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45" name="Rectangle 144">
              <a:extLst>
                <a:ext uri="{FF2B5EF4-FFF2-40B4-BE49-F238E27FC236}">
                  <a16:creationId xmlns:a16="http://schemas.microsoft.com/office/drawing/2014/main" id="{E5CAFE5F-0378-4E92-BECC-3E8042E3B9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46" name="Line 145">
              <a:extLst>
                <a:ext uri="{FF2B5EF4-FFF2-40B4-BE49-F238E27FC236}">
                  <a16:creationId xmlns:a16="http://schemas.microsoft.com/office/drawing/2014/main" id="{B295988C-451D-43E6-82B1-C7F5D3A2DD3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7" name="Line 146">
              <a:extLst>
                <a:ext uri="{FF2B5EF4-FFF2-40B4-BE49-F238E27FC236}">
                  <a16:creationId xmlns:a16="http://schemas.microsoft.com/office/drawing/2014/main" id="{9D8FB5BB-F63C-4477-950C-7415756D07D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6" name="Group 156">
            <a:extLst>
              <a:ext uri="{FF2B5EF4-FFF2-40B4-BE49-F238E27FC236}">
                <a16:creationId xmlns:a16="http://schemas.microsoft.com/office/drawing/2014/main" id="{CD9CF449-590E-4E1B-91D0-47273CD6FA1F}"/>
              </a:ext>
            </a:extLst>
          </p:cNvPr>
          <p:cNvGrpSpPr>
            <a:grpSpLocks/>
          </p:cNvGrpSpPr>
          <p:nvPr/>
        </p:nvGrpSpPr>
        <p:grpSpPr bwMode="auto">
          <a:xfrm>
            <a:off x="938213" y="1665288"/>
            <a:ext cx="1479550" cy="303212"/>
            <a:chOff x="332" y="2224"/>
            <a:chExt cx="932" cy="191"/>
          </a:xfrm>
        </p:grpSpPr>
        <p:sp>
          <p:nvSpPr>
            <p:cNvPr id="131134" name="Rectangle 157">
              <a:extLst>
                <a:ext uri="{FF2B5EF4-FFF2-40B4-BE49-F238E27FC236}">
                  <a16:creationId xmlns:a16="http://schemas.microsoft.com/office/drawing/2014/main" id="{211DCEC5-2817-48CB-86ED-6F17DA3EBA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5" name="Rectangle 158">
              <a:extLst>
                <a:ext uri="{FF2B5EF4-FFF2-40B4-BE49-F238E27FC236}">
                  <a16:creationId xmlns:a16="http://schemas.microsoft.com/office/drawing/2014/main" id="{2D75A916-87D0-41AE-B58F-FA1C258F85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t</a:t>
              </a:r>
            </a:p>
          </p:txBody>
        </p:sp>
        <p:sp>
          <p:nvSpPr>
            <p:cNvPr id="131136" name="Rectangle 159">
              <a:extLst>
                <a:ext uri="{FF2B5EF4-FFF2-40B4-BE49-F238E27FC236}">
                  <a16:creationId xmlns:a16="http://schemas.microsoft.com/office/drawing/2014/main" id="{DE3E1C87-C2A0-410E-B087-666C36DE0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  <p:sp>
          <p:nvSpPr>
            <p:cNvPr id="131137" name="Rectangle 160">
              <a:extLst>
                <a:ext uri="{FF2B5EF4-FFF2-40B4-BE49-F238E27FC236}">
                  <a16:creationId xmlns:a16="http://schemas.microsoft.com/office/drawing/2014/main" id="{AAAE9EDE-793A-4EC8-8CFA-DEB25E9D69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l</a:t>
              </a:r>
            </a:p>
          </p:txBody>
        </p:sp>
        <p:sp>
          <p:nvSpPr>
            <p:cNvPr id="131138" name="Rectangle 161">
              <a:extLst>
                <a:ext uri="{FF2B5EF4-FFF2-40B4-BE49-F238E27FC236}">
                  <a16:creationId xmlns:a16="http://schemas.microsoft.com/office/drawing/2014/main" id="{6A52FB40-F095-4410-A2A7-23334E5B70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  <p:sp>
          <p:nvSpPr>
            <p:cNvPr id="131139" name="Line 162">
              <a:extLst>
                <a:ext uri="{FF2B5EF4-FFF2-40B4-BE49-F238E27FC236}">
                  <a16:creationId xmlns:a16="http://schemas.microsoft.com/office/drawing/2014/main" id="{CC71C9CC-BC85-4840-8961-E7E7B32302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0" name="Line 163">
              <a:extLst>
                <a:ext uri="{FF2B5EF4-FFF2-40B4-BE49-F238E27FC236}">
                  <a16:creationId xmlns:a16="http://schemas.microsoft.com/office/drawing/2014/main" id="{2E13C94E-DEFF-4737-AA57-6290C83138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1141" name="Line 164">
              <a:extLst>
                <a:ext uri="{FF2B5EF4-FFF2-40B4-BE49-F238E27FC236}">
                  <a16:creationId xmlns:a16="http://schemas.microsoft.com/office/drawing/2014/main" id="{F7064DAD-E3A5-4D64-B12F-EB0FA8A763B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1109" name="Text Box 166">
            <a:extLst>
              <a:ext uri="{FF2B5EF4-FFF2-40B4-BE49-F238E27FC236}">
                <a16:creationId xmlns:a16="http://schemas.microsoft.com/office/drawing/2014/main" id="{2CEB41B5-7DEE-4FE2-8B8D-9288FB008B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1625" y="5411788"/>
            <a:ext cx="8445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router</a:t>
            </a:r>
          </a:p>
        </p:txBody>
      </p:sp>
      <p:sp>
        <p:nvSpPr>
          <p:cNvPr id="131110" name="Text Box 167">
            <a:extLst>
              <a:ext uri="{FF2B5EF4-FFF2-40B4-BE49-F238E27FC236}">
                <a16:creationId xmlns:a16="http://schemas.microsoft.com/office/drawing/2014/main" id="{641F60CD-062F-46C0-BCDC-57FEAD227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35913" y="3098800"/>
            <a:ext cx="8953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1800" b="1"/>
              <a:t>switch</a:t>
            </a:r>
          </a:p>
        </p:txBody>
      </p:sp>
      <p:sp>
        <p:nvSpPr>
          <p:cNvPr id="131111" name="Rectangle 168">
            <a:extLst>
              <a:ext uri="{FF2B5EF4-FFF2-40B4-BE49-F238E27FC236}">
                <a16:creationId xmlns:a16="http://schemas.microsoft.com/office/drawing/2014/main" id="{3C08A2BB-FB46-4A2E-B008-DF2E393A96A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995863" y="0"/>
            <a:ext cx="3805237" cy="1143000"/>
          </a:xfrm>
        </p:spPr>
        <p:txBody>
          <a:bodyPr/>
          <a:lstStyle/>
          <a:p>
            <a:pPr eaLnBrk="1" hangingPunct="1"/>
            <a:r>
              <a:rPr lang="en-US" altLang="en-US"/>
              <a:t>Encapsulation</a:t>
            </a:r>
          </a:p>
        </p:txBody>
      </p:sp>
      <p:sp>
        <p:nvSpPr>
          <p:cNvPr id="112814" name="Text Box 174">
            <a:extLst>
              <a:ext uri="{FF2B5EF4-FFF2-40B4-BE49-F238E27FC236}">
                <a16:creationId xmlns:a16="http://schemas.microsoft.com/office/drawing/2014/main" id="{9CC14313-D1EE-4105-8B5A-ADC6491C24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263" y="692150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message</a:t>
            </a:r>
          </a:p>
        </p:txBody>
      </p:sp>
      <p:grpSp>
        <p:nvGrpSpPr>
          <p:cNvPr id="17" name="Group 175">
            <a:extLst>
              <a:ext uri="{FF2B5EF4-FFF2-40B4-BE49-F238E27FC236}">
                <a16:creationId xmlns:a16="http://schemas.microsoft.com/office/drawing/2014/main" id="{59F645F1-A0D2-4AE9-B393-263D1D193A59}"/>
              </a:ext>
            </a:extLst>
          </p:cNvPr>
          <p:cNvGrpSpPr>
            <a:grpSpLocks/>
          </p:cNvGrpSpPr>
          <p:nvPr/>
        </p:nvGrpSpPr>
        <p:grpSpPr bwMode="auto">
          <a:xfrm>
            <a:off x="1763713" y="719138"/>
            <a:ext cx="679450" cy="301625"/>
            <a:chOff x="780" y="1553"/>
            <a:chExt cx="428" cy="190"/>
          </a:xfrm>
        </p:grpSpPr>
        <p:sp>
          <p:nvSpPr>
            <p:cNvPr id="131132" name="Rectangle 176">
              <a:extLst>
                <a:ext uri="{FF2B5EF4-FFF2-40B4-BE49-F238E27FC236}">
                  <a16:creationId xmlns:a16="http://schemas.microsoft.com/office/drawing/2014/main" id="{755C263E-682D-43BF-B784-059616EEF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33" name="Rectangle 177">
              <a:extLst>
                <a:ext uri="{FF2B5EF4-FFF2-40B4-BE49-F238E27FC236}">
                  <a16:creationId xmlns:a16="http://schemas.microsoft.com/office/drawing/2014/main" id="{AB3B824B-5CF0-4890-A3F6-E2304137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M</a:t>
              </a:r>
            </a:p>
          </p:txBody>
        </p:sp>
      </p:grpSp>
      <p:grpSp>
        <p:nvGrpSpPr>
          <p:cNvPr id="18" name="Group 185">
            <a:extLst>
              <a:ext uri="{FF2B5EF4-FFF2-40B4-BE49-F238E27FC236}">
                <a16:creationId xmlns:a16="http://schemas.microsoft.com/office/drawing/2014/main" id="{B2FE9560-2C74-40A3-8A45-54DDFE64FEEE}"/>
              </a:ext>
            </a:extLst>
          </p:cNvPr>
          <p:cNvGrpSpPr>
            <a:grpSpLocks/>
          </p:cNvGrpSpPr>
          <p:nvPr/>
        </p:nvGrpSpPr>
        <p:grpSpPr bwMode="auto">
          <a:xfrm>
            <a:off x="1528763" y="1039813"/>
            <a:ext cx="903287" cy="301625"/>
            <a:chOff x="1851" y="2046"/>
            <a:chExt cx="569" cy="190"/>
          </a:xfrm>
        </p:grpSpPr>
        <p:grpSp>
          <p:nvGrpSpPr>
            <p:cNvPr id="131126" name="Group 179">
              <a:extLst>
                <a:ext uri="{FF2B5EF4-FFF2-40B4-BE49-F238E27FC236}">
                  <a16:creationId xmlns:a16="http://schemas.microsoft.com/office/drawing/2014/main" id="{A9AFB085-430F-4FA6-8DBE-6E3D56F17D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51" y="2047"/>
              <a:ext cx="190" cy="184"/>
              <a:chOff x="1962" y="2058"/>
              <a:chExt cx="190" cy="184"/>
            </a:xfrm>
          </p:grpSpPr>
          <p:sp>
            <p:nvSpPr>
              <p:cNvPr id="131130" name="Rectangle 180">
                <a:extLst>
                  <a:ext uri="{FF2B5EF4-FFF2-40B4-BE49-F238E27FC236}">
                    <a16:creationId xmlns:a16="http://schemas.microsoft.com/office/drawing/2014/main" id="{F43E165B-8D51-4197-A06B-32BD2B59E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31" name="Rectangle 181">
                <a:extLst>
                  <a:ext uri="{FF2B5EF4-FFF2-40B4-BE49-F238E27FC236}">
                    <a16:creationId xmlns:a16="http://schemas.microsoft.com/office/drawing/2014/main" id="{98421852-52E6-49E9-8468-D6438E6E4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5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H</a:t>
                </a:r>
                <a:r>
                  <a:rPr lang="en-US" altLang="en-US" sz="1800" baseline="-25000"/>
                  <a:t>t</a:t>
                </a:r>
              </a:p>
            </p:txBody>
          </p:sp>
        </p:grpSp>
        <p:grpSp>
          <p:nvGrpSpPr>
            <p:cNvPr id="131127" name="Group 182">
              <a:extLst>
                <a:ext uri="{FF2B5EF4-FFF2-40B4-BE49-F238E27FC236}">
                  <a16:creationId xmlns:a16="http://schemas.microsoft.com/office/drawing/2014/main" id="{8CBFA93F-3D06-47DB-9F3A-F4562D8C61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1128" name="Rectangle 183">
                <a:extLst>
                  <a:ext uri="{FF2B5EF4-FFF2-40B4-BE49-F238E27FC236}">
                    <a16:creationId xmlns:a16="http://schemas.microsoft.com/office/drawing/2014/main" id="{0B59D203-A198-4AAB-B73B-59F5EF840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1129" name="Rectangle 184">
                <a:extLst>
                  <a:ext uri="{FF2B5EF4-FFF2-40B4-BE49-F238E27FC236}">
                    <a16:creationId xmlns:a16="http://schemas.microsoft.com/office/drawing/2014/main" id="{16EEBEEB-F39A-4143-B313-0B852BDD4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400"/>
                  <a:t>M</a:t>
                </a:r>
              </a:p>
            </p:txBody>
          </p:sp>
        </p:grpSp>
      </p:grpSp>
      <p:grpSp>
        <p:nvGrpSpPr>
          <p:cNvPr id="21" name="Group 187">
            <a:extLst>
              <a:ext uri="{FF2B5EF4-FFF2-40B4-BE49-F238E27FC236}">
                <a16:creationId xmlns:a16="http://schemas.microsoft.com/office/drawing/2014/main" id="{FC686A9C-9572-40B4-B038-D4130E5B48A7}"/>
              </a:ext>
            </a:extLst>
          </p:cNvPr>
          <p:cNvGrpSpPr>
            <a:grpSpLocks/>
          </p:cNvGrpSpPr>
          <p:nvPr/>
        </p:nvGrpSpPr>
        <p:grpSpPr bwMode="auto">
          <a:xfrm>
            <a:off x="1235075" y="1363663"/>
            <a:ext cx="301625" cy="292100"/>
            <a:chOff x="1962" y="2058"/>
            <a:chExt cx="190" cy="184"/>
          </a:xfrm>
        </p:grpSpPr>
        <p:sp>
          <p:nvSpPr>
            <p:cNvPr id="131124" name="Rectangle 188">
              <a:extLst>
                <a:ext uri="{FF2B5EF4-FFF2-40B4-BE49-F238E27FC236}">
                  <a16:creationId xmlns:a16="http://schemas.microsoft.com/office/drawing/2014/main" id="{AD87549F-D644-407B-95C5-15D5DD085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1125" name="Rectangle 189">
              <a:extLst>
                <a:ext uri="{FF2B5EF4-FFF2-40B4-BE49-F238E27FC236}">
                  <a16:creationId xmlns:a16="http://schemas.microsoft.com/office/drawing/2014/main" id="{7BBE0621-0F3D-4D6D-9E28-7C84DA4FD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H</a:t>
              </a:r>
              <a:r>
                <a:rPr lang="en-US" altLang="en-US" sz="1800" baseline="-25000"/>
                <a:t>n</a:t>
              </a:r>
            </a:p>
          </p:txBody>
        </p:sp>
      </p:grpSp>
      <p:sp>
        <p:nvSpPr>
          <p:cNvPr id="112647" name="Text Box 7">
            <a:extLst>
              <a:ext uri="{FF2B5EF4-FFF2-40B4-BE49-F238E27FC236}">
                <a16:creationId xmlns:a16="http://schemas.microsoft.com/office/drawing/2014/main" id="{8E2DC1FF-89C3-4CCC-A8C7-92B3E3E5DF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7163" y="1643063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600">
                <a:solidFill>
                  <a:srgbClr val="CC0000"/>
                </a:solidFill>
              </a:rPr>
              <a:t>frame</a:t>
            </a:r>
          </a:p>
        </p:txBody>
      </p:sp>
      <p:grpSp>
        <p:nvGrpSpPr>
          <p:cNvPr id="131117" name="Group 187">
            <a:extLst>
              <a:ext uri="{FF2B5EF4-FFF2-40B4-BE49-F238E27FC236}">
                <a16:creationId xmlns:a16="http://schemas.microsoft.com/office/drawing/2014/main" id="{3D70317D-5241-4E63-BE4A-AACFFBFCD3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3178175" y="4970463"/>
            <a:ext cx="803275" cy="771525"/>
            <a:chOff x="-44" y="1473"/>
            <a:chExt cx="981" cy="1105"/>
          </a:xfrm>
        </p:grpSpPr>
        <p:pic>
          <p:nvPicPr>
            <p:cNvPr id="131122" name="Picture 188" descr="desktop_computer_stylized_medium">
              <a:extLst>
                <a:ext uri="{FF2B5EF4-FFF2-40B4-BE49-F238E27FC236}">
                  <a16:creationId xmlns:a16="http://schemas.microsoft.com/office/drawing/2014/main" id="{F57F42A1-3386-452D-AAA6-9463F3DC7F3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3" name="Freeform 189">
              <a:extLst>
                <a:ext uri="{FF2B5EF4-FFF2-40B4-BE49-F238E27FC236}">
                  <a16:creationId xmlns:a16="http://schemas.microsoft.com/office/drawing/2014/main" id="{CC92FC5D-DFAB-4DA5-B23A-DED6B94ED53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1118" name="Group 190">
            <a:extLst>
              <a:ext uri="{FF2B5EF4-FFF2-40B4-BE49-F238E27FC236}">
                <a16:creationId xmlns:a16="http://schemas.microsoft.com/office/drawing/2014/main" id="{130DB73F-6B44-4742-997C-748DECD8D33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140200" y="1087438"/>
            <a:ext cx="803275" cy="771525"/>
            <a:chOff x="-44" y="1473"/>
            <a:chExt cx="981" cy="1105"/>
          </a:xfrm>
        </p:grpSpPr>
        <p:pic>
          <p:nvPicPr>
            <p:cNvPr id="131120" name="Picture 191" descr="desktop_computer_stylized_medium">
              <a:extLst>
                <a:ext uri="{FF2B5EF4-FFF2-40B4-BE49-F238E27FC236}">
                  <a16:creationId xmlns:a16="http://schemas.microsoft.com/office/drawing/2014/main" id="{B6B79A55-5E29-49DF-933C-137D82AF82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1121" name="Freeform 192">
              <a:extLst>
                <a:ext uri="{FF2B5EF4-FFF2-40B4-BE49-F238E27FC236}">
                  <a16:creationId xmlns:a16="http://schemas.microsoft.com/office/drawing/2014/main" id="{58628512-C094-463E-88F1-AD129B5E1B6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1119" name="Slide Number Placeholder 3">
            <a:extLst>
              <a:ext uri="{FF2B5EF4-FFF2-40B4-BE49-F238E27FC236}">
                <a16:creationId xmlns:a16="http://schemas.microsoft.com/office/drawing/2014/main" id="{E0DB4797-9124-4B85-ADA0-BA2A54B607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01166559-D543-4DCF-A00B-B6A4C89C2FD6}" type="slidenum">
              <a:rPr lang="en-US" altLang="en-US" sz="1200">
                <a:latin typeface="Tahoma" panose="020B0604030504040204" pitchFamily="34" charset="0"/>
              </a:rPr>
              <a:pPr/>
              <a:t>62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0.0037 L -4.72222E-6 0.0458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1128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2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0.00926 L -3.05556E-6 0.04792 " pathEditMode="relative" rAng="0" ptsTypes="AA">
                                      <p:cBhvr>
                                        <p:cTn id="28" dur="2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84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2.22222E-6 L -3.05556E-6 0.04213 " pathEditMode="relative" rAng="0" ptsTypes="AA">
                                      <p:cBhvr>
                                        <p:cTn id="46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4.81481E-6 L 3.05556E-6 0.13889 L 0.40295 0.13889 L 0.40295 0.09885 L 0.57152 0.10093 L 0.57152 0.57709 L 0.66371 0.50857 L 0.66371 0.42848 " pathEditMode="relative" rAng="0" ptsTypes="AAAAAAAA">
                                      <p:cBhvr>
                                        <p:cTn id="61" dur="3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3177" y="2884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-0.00046 L 0.00156 -0.04815 " pathEditMode="relative" rAng="0" ptsTypes="AA">
                                      <p:cBhvr>
                                        <p:cTn id="7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6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8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 nodeType="clickPar">
                      <p:stCondLst>
                        <p:cond delay="indefinite"/>
                      </p:stCondLst>
                      <p:childTnLst>
                        <p:par>
                          <p:cTn id="8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645" grpId="0"/>
      <p:bldP spid="112645" grpId="1"/>
      <p:bldP spid="112644" grpId="0"/>
      <p:bldP spid="112644" grpId="1"/>
      <p:bldP spid="112814" grpId="0"/>
      <p:bldP spid="112647" grpId="0"/>
      <p:bldP spid="112647" grpId="1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Footer Placeholder 2">
            <a:extLst>
              <a:ext uri="{FF2B5EF4-FFF2-40B4-BE49-F238E27FC236}">
                <a16:creationId xmlns:a16="http://schemas.microsoft.com/office/drawing/2014/main" id="{E598FEBF-B3E7-41D6-97E9-5B43AF9387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3122" name="Picture 2" descr="underline_base">
            <a:extLst>
              <a:ext uri="{FF2B5EF4-FFF2-40B4-BE49-F238E27FC236}">
                <a16:creationId xmlns:a16="http://schemas.microsoft.com/office/drawing/2014/main" id="{7C65C8EF-9666-4A93-9757-2492774D78AB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3" name="Rectangle 2">
            <a:extLst>
              <a:ext uri="{FF2B5EF4-FFF2-40B4-BE49-F238E27FC236}">
                <a16:creationId xmlns:a16="http://schemas.microsoft.com/office/drawing/2014/main" id="{D6A977B6-0C64-46B7-B57C-0B25A06488A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133124" name="Rectangle 3">
            <a:extLst>
              <a:ext uri="{FF2B5EF4-FFF2-40B4-BE49-F238E27FC236}">
                <a16:creationId xmlns:a16="http://schemas.microsoft.com/office/drawing/2014/main" id="{A6565648-1F9B-432A-A0F1-63C5EB2F698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1.6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1.7</a:t>
            </a:r>
            <a:r>
              <a:rPr lang="en-US" altLang="en-US" sz="2800">
                <a:ea typeface="Arial" panose="020B0604020202020204" pitchFamily="34" charset="0"/>
              </a:rPr>
              <a:t> history</a:t>
            </a:r>
          </a:p>
          <a:p>
            <a:pPr eaLnBrk="1" hangingPunct="1"/>
            <a:endParaRPr lang="en-US" altLang="en-US"/>
          </a:p>
        </p:txBody>
      </p:sp>
      <p:sp>
        <p:nvSpPr>
          <p:cNvPr id="133125" name="Slide Number Placeholder 3">
            <a:extLst>
              <a:ext uri="{FF2B5EF4-FFF2-40B4-BE49-F238E27FC236}">
                <a16:creationId xmlns:a16="http://schemas.microsoft.com/office/drawing/2014/main" id="{4EB73139-D2B0-448D-9F33-747619E2173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7A04A0C-5C28-4343-B59C-05245302180D}" type="slidenum">
              <a:rPr lang="en-US" altLang="en-US" sz="1200">
                <a:latin typeface="Tahoma" panose="020B0604030504040204" pitchFamily="34" charset="0"/>
              </a:rPr>
              <a:pPr/>
              <a:t>63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Footer Placeholder 2">
            <a:extLst>
              <a:ext uri="{FF2B5EF4-FFF2-40B4-BE49-F238E27FC236}">
                <a16:creationId xmlns:a16="http://schemas.microsoft.com/office/drawing/2014/main" id="{7CDCA0BC-08B2-441F-BB51-C76D87F80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5170" name="Picture 9" descr="underline_base">
            <a:extLst>
              <a:ext uri="{FF2B5EF4-FFF2-40B4-BE49-F238E27FC236}">
                <a16:creationId xmlns:a16="http://schemas.microsoft.com/office/drawing/2014/main" id="{2224317B-0583-4999-A971-70AA13F4DE8D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4650" y="892175"/>
            <a:ext cx="41132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1" name="Rectangle 2">
            <a:extLst>
              <a:ext uri="{FF2B5EF4-FFF2-40B4-BE49-F238E27FC236}">
                <a16:creationId xmlns:a16="http://schemas.microsoft.com/office/drawing/2014/main" id="{20B92B19-77CA-4823-AC64-AF889225666A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33375" y="77788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Network security</a:t>
            </a:r>
          </a:p>
        </p:txBody>
      </p:sp>
      <p:sp>
        <p:nvSpPr>
          <p:cNvPr id="148484" name="Rectangle 3">
            <a:extLst>
              <a:ext uri="{FF2B5EF4-FFF2-40B4-BE49-F238E27FC236}">
                <a16:creationId xmlns:a16="http://schemas.microsoft.com/office/drawing/2014/main" id="{67631D89-6501-4E4B-9352-EF59494EEC8D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33400" y="1365250"/>
            <a:ext cx="7772400" cy="5119688"/>
          </a:xfrm>
        </p:spPr>
        <p:txBody>
          <a:bodyPr/>
          <a:lstStyle/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</a:rPr>
              <a:t>field of network security: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how to design architectures that are immune to attacks</a:t>
            </a:r>
          </a:p>
          <a:p>
            <a:pPr marL="287338" indent="-287338" eaLnBrk="1" hangingPunct="1"/>
            <a:r>
              <a:rPr lang="en-US" altLang="en-US">
                <a:solidFill>
                  <a:srgbClr val="CC0000"/>
                </a:solidFill>
              </a:rPr>
              <a:t>Internet not originally designed with (much) security in mind</a:t>
            </a:r>
          </a:p>
          <a:p>
            <a:pPr marL="682625" lvl="1" indent="-225425" eaLnBrk="1" hangingPunct="1"/>
            <a:r>
              <a:rPr lang="en-US" altLang="en-US" i="1">
                <a:ea typeface="Arial" panose="020B0604020202020204" pitchFamily="34" charset="0"/>
              </a:rPr>
              <a:t>original vision:</a:t>
            </a:r>
            <a:r>
              <a:rPr lang="en-US" altLang="en-US">
                <a:ea typeface="Arial" panose="020B0604020202020204" pitchFamily="34" charset="0"/>
              </a:rPr>
              <a:t> </a:t>
            </a:r>
            <a:r>
              <a:rPr lang="ja-JP" altLang="en-US">
                <a:ea typeface="MS PGothic" panose="020B0600070205080204" pitchFamily="34" charset="-128"/>
              </a:rPr>
              <a:t>“</a:t>
            </a:r>
            <a:r>
              <a:rPr lang="en-US" altLang="ja-JP">
                <a:ea typeface="MS PGothic" panose="020B0600070205080204" pitchFamily="34" charset="-128"/>
              </a:rPr>
              <a:t>a group of mutually trusting users attached to a transparent network</a:t>
            </a:r>
            <a:r>
              <a:rPr lang="ja-JP" altLang="en-US">
                <a:ea typeface="MS PGothic" panose="020B0600070205080204" pitchFamily="34" charset="-128"/>
              </a:rPr>
              <a:t>”</a:t>
            </a:r>
            <a:r>
              <a:rPr lang="en-US" altLang="ja-JP">
                <a:ea typeface="MS PGothic" panose="020B0600070205080204" pitchFamily="34" charset="-128"/>
              </a:rPr>
              <a:t> </a:t>
            </a:r>
            <a:r>
              <a:rPr lang="en-US" altLang="ja-JP">
                <a:ea typeface="MS PGothic" panose="020B0600070205080204" pitchFamily="34" charset="-128"/>
                <a:sym typeface="Wingdings" panose="05000000000000000000" pitchFamily="2" charset="2"/>
              </a:rPr>
              <a:t></a:t>
            </a:r>
            <a:endParaRPr lang="en-US" altLang="ja-JP">
              <a:ea typeface="MS PGothic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Internet protocol designers playing </a:t>
            </a:r>
            <a:r>
              <a:rPr lang="ja-JP" altLang="en-US">
                <a:ea typeface="MS PGothic" panose="020B0600070205080204" pitchFamily="34" charset="-128"/>
              </a:rPr>
              <a:t>“</a:t>
            </a:r>
            <a:r>
              <a:rPr lang="en-US" altLang="ja-JP">
                <a:ea typeface="MS PGothic" panose="020B0600070205080204" pitchFamily="34" charset="-128"/>
              </a:rPr>
              <a:t>catch-up</a:t>
            </a:r>
            <a:r>
              <a:rPr lang="ja-JP" altLang="en-US">
                <a:ea typeface="MS PGothic" panose="020B0600070205080204" pitchFamily="34" charset="-128"/>
              </a:rPr>
              <a:t>”</a:t>
            </a:r>
            <a:endParaRPr lang="en-US" altLang="ja-JP">
              <a:ea typeface="MS PGothic" panose="020B0600070205080204" pitchFamily="34" charset="-128"/>
            </a:endParaRP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 eaLnBrk="1" hangingPunct="1"/>
            <a:endParaRPr lang="en-US" altLang="en-US"/>
          </a:p>
        </p:txBody>
      </p:sp>
      <p:sp>
        <p:nvSpPr>
          <p:cNvPr id="135173" name="Slide Number Placeholder 3">
            <a:extLst>
              <a:ext uri="{FF2B5EF4-FFF2-40B4-BE49-F238E27FC236}">
                <a16:creationId xmlns:a16="http://schemas.microsoft.com/office/drawing/2014/main" id="{41407E76-D780-4FAD-8A45-8558CC20A3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C11395AB-AF3F-4C32-980A-A996ABA10508}" type="slidenum">
              <a:rPr lang="en-US" altLang="en-US" sz="1200">
                <a:latin typeface="Tahoma" panose="020B0604030504040204" pitchFamily="34" charset="0"/>
              </a:rPr>
              <a:pPr/>
              <a:t>64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Footer Placeholder 2">
            <a:extLst>
              <a:ext uri="{FF2B5EF4-FFF2-40B4-BE49-F238E27FC236}">
                <a16:creationId xmlns:a16="http://schemas.microsoft.com/office/drawing/2014/main" id="{B7BFD9C3-B7AB-40F4-8B21-3E9B436380D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6194" name="Picture 8" descr="underline_base">
            <a:extLst>
              <a:ext uri="{FF2B5EF4-FFF2-40B4-BE49-F238E27FC236}">
                <a16:creationId xmlns:a16="http://schemas.microsoft.com/office/drawing/2014/main" id="{88F2A6B9-C4C1-4BE7-9803-550F201839A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1775" y="879475"/>
            <a:ext cx="8548688" cy="1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5" name="Rectangle 2">
            <a:extLst>
              <a:ext uri="{FF2B5EF4-FFF2-40B4-BE49-F238E27FC236}">
                <a16:creationId xmlns:a16="http://schemas.microsoft.com/office/drawing/2014/main" id="{077690F1-7765-4A92-BCD4-63CA34E3BF3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169863" y="95250"/>
            <a:ext cx="8996362" cy="1143000"/>
          </a:xfrm>
        </p:spPr>
        <p:txBody>
          <a:bodyPr/>
          <a:lstStyle/>
          <a:p>
            <a:pPr eaLnBrk="1" hangingPunct="1"/>
            <a:r>
              <a:rPr lang="en-US" altLang="en-US" sz="3600"/>
              <a:t>Bad guys: put malware into hosts via Internet</a:t>
            </a:r>
          </a:p>
        </p:txBody>
      </p:sp>
      <p:sp>
        <p:nvSpPr>
          <p:cNvPr id="136196" name="Rectangle 4">
            <a:extLst>
              <a:ext uri="{FF2B5EF4-FFF2-40B4-BE49-F238E27FC236}">
                <a16:creationId xmlns:a16="http://schemas.microsoft.com/office/drawing/2014/main" id="{E2959140-41DE-4CEE-A479-EA597403DF1A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74675" y="1406525"/>
            <a:ext cx="7710488" cy="4772025"/>
          </a:xfrm>
        </p:spPr>
        <p:txBody>
          <a:bodyPr/>
          <a:lstStyle/>
          <a:p>
            <a:pPr marL="287338" indent="-287338" eaLnBrk="1" hangingPunct="1">
              <a:spcBef>
                <a:spcPct val="50000"/>
              </a:spcBef>
            </a:pPr>
            <a:r>
              <a:rPr lang="en-US" altLang="en-US"/>
              <a:t>malware can get in host from:</a:t>
            </a:r>
            <a:endParaRPr lang="en-US" altLang="en-US">
              <a:solidFill>
                <a:srgbClr val="000099"/>
              </a:solidFill>
            </a:endParaRP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>
                <a:solidFill>
                  <a:srgbClr val="000099"/>
                </a:solidFill>
                <a:ea typeface="Arial" panose="020B0604020202020204" pitchFamily="34" charset="0"/>
              </a:rPr>
              <a:t>virus: </a:t>
            </a:r>
            <a:r>
              <a:rPr lang="en-US" altLang="en-US">
                <a:ea typeface="Arial" panose="020B0604020202020204" pitchFamily="34" charset="0"/>
              </a:rPr>
              <a:t>self-replicating infection by receiving/executing  object (e.g., e-mail attachment)</a:t>
            </a:r>
          </a:p>
          <a:p>
            <a:pPr marL="682625" lvl="1" indent="-225425" eaLnBrk="1" hangingPunct="1">
              <a:spcBef>
                <a:spcPct val="50000"/>
              </a:spcBef>
            </a:pPr>
            <a:r>
              <a:rPr lang="en-US" altLang="en-US" i="1">
                <a:solidFill>
                  <a:srgbClr val="000099"/>
                </a:solidFill>
                <a:ea typeface="Arial" panose="020B0604020202020204" pitchFamily="34" charset="0"/>
              </a:rPr>
              <a:t>worm: </a:t>
            </a:r>
            <a:r>
              <a:rPr lang="en-US" altLang="en-US">
                <a:ea typeface="Arial" panose="020B0604020202020204" pitchFamily="34" charset="0"/>
              </a:rPr>
              <a:t>self-replicating infection by passively receiving object that gets itself executed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>
                <a:solidFill>
                  <a:srgbClr val="000099"/>
                </a:solidFill>
              </a:rPr>
              <a:t>spyware malware</a:t>
            </a:r>
            <a:r>
              <a:rPr lang="en-US" altLang="en-US"/>
              <a:t> can record keystrokes, web sites visited, upload info to collection site</a:t>
            </a:r>
          </a:p>
          <a:p>
            <a:pPr marL="287338" indent="-287338" eaLnBrk="1" hangingPunct="1">
              <a:spcBef>
                <a:spcPct val="50000"/>
              </a:spcBef>
            </a:pPr>
            <a:r>
              <a:rPr lang="en-US" altLang="en-US"/>
              <a:t>infected host can be enrolled in  </a:t>
            </a:r>
            <a:r>
              <a:rPr lang="en-US" altLang="en-US">
                <a:solidFill>
                  <a:srgbClr val="000099"/>
                </a:solidFill>
              </a:rPr>
              <a:t>botnet,</a:t>
            </a:r>
            <a:r>
              <a:rPr lang="en-US" altLang="en-US"/>
              <a:t> used for spam. DDoS attacks</a:t>
            </a:r>
          </a:p>
        </p:txBody>
      </p:sp>
      <p:sp>
        <p:nvSpPr>
          <p:cNvPr id="136197" name="Slide Number Placeholder 3">
            <a:extLst>
              <a:ext uri="{FF2B5EF4-FFF2-40B4-BE49-F238E27FC236}">
                <a16:creationId xmlns:a16="http://schemas.microsoft.com/office/drawing/2014/main" id="{9951C378-98EF-41DF-A4FF-12DF5B6251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A9EEC79-E0E0-4D61-B8E3-82D768A78ED4}" type="slidenum">
              <a:rPr lang="en-US" altLang="en-US" sz="1200">
                <a:latin typeface="Tahoma" panose="020B0604030504040204" pitchFamily="34" charset="0"/>
              </a:rPr>
              <a:pPr/>
              <a:t>65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Footer Placeholder 2">
            <a:extLst>
              <a:ext uri="{FF2B5EF4-FFF2-40B4-BE49-F238E27FC236}">
                <a16:creationId xmlns:a16="http://schemas.microsoft.com/office/drawing/2014/main" id="{D82D5803-9BD5-4D46-82BF-79FF0D574FB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7218" name="Group 131">
            <a:extLst>
              <a:ext uri="{FF2B5EF4-FFF2-40B4-BE49-F238E27FC236}">
                <a16:creationId xmlns:a16="http://schemas.microsoft.com/office/drawing/2014/main" id="{14DE9E3B-FCB8-4F50-884D-24B01074C33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716588" y="3614738"/>
            <a:ext cx="735012" cy="681037"/>
            <a:chOff x="-44" y="1473"/>
            <a:chExt cx="981" cy="1105"/>
          </a:xfrm>
        </p:grpSpPr>
        <p:pic>
          <p:nvPicPr>
            <p:cNvPr id="137319" name="Picture 132" descr="desktop_computer_stylized_medium">
              <a:extLst>
                <a:ext uri="{FF2B5EF4-FFF2-40B4-BE49-F238E27FC236}">
                  <a16:creationId xmlns:a16="http://schemas.microsoft.com/office/drawing/2014/main" id="{E0AB7A90-CB0B-44EA-8F27-57B5E2CFE5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320" name="Freeform 133">
              <a:extLst>
                <a:ext uri="{FF2B5EF4-FFF2-40B4-BE49-F238E27FC236}">
                  <a16:creationId xmlns:a16="http://schemas.microsoft.com/office/drawing/2014/main" id="{1FB8B910-3A38-41E3-8C61-28CD7882394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3" name="Group 186">
            <a:extLst>
              <a:ext uri="{FF2B5EF4-FFF2-40B4-BE49-F238E27FC236}">
                <a16:creationId xmlns:a16="http://schemas.microsoft.com/office/drawing/2014/main" id="{5ECB9CAF-42B5-47DE-9865-6B1D9D92BE7B}"/>
              </a:ext>
            </a:extLst>
          </p:cNvPr>
          <p:cNvGrpSpPr>
            <a:grpSpLocks/>
          </p:cNvGrpSpPr>
          <p:nvPr/>
        </p:nvGrpSpPr>
        <p:grpSpPr bwMode="auto">
          <a:xfrm>
            <a:off x="6257925" y="3857625"/>
            <a:ext cx="831850" cy="1260475"/>
            <a:chOff x="5069" y="1396"/>
            <a:chExt cx="524" cy="794"/>
          </a:xfrm>
        </p:grpSpPr>
        <p:sp>
          <p:nvSpPr>
            <p:cNvPr id="137285" name="Text Box 21">
              <a:extLst>
                <a:ext uri="{FF2B5EF4-FFF2-40B4-BE49-F238E27FC236}">
                  <a16:creationId xmlns:a16="http://schemas.microsoft.com/office/drawing/2014/main" id="{AFBD13D7-8D5C-4DA4-BD1B-4A14B5A396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/>
                <a:t>target</a:t>
              </a:r>
            </a:p>
          </p:txBody>
        </p:sp>
        <p:grpSp>
          <p:nvGrpSpPr>
            <p:cNvPr id="137286" name="Group 153">
              <a:extLst>
                <a:ext uri="{FF2B5EF4-FFF2-40B4-BE49-F238E27FC236}">
                  <a16:creationId xmlns:a16="http://schemas.microsoft.com/office/drawing/2014/main" id="{B30DD71B-28BB-4D63-8574-A7CAAF2D7A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37287" name="Freeform 154">
                <a:extLst>
                  <a:ext uri="{FF2B5EF4-FFF2-40B4-BE49-F238E27FC236}">
                    <a16:creationId xmlns:a16="http://schemas.microsoft.com/office/drawing/2014/main" id="{F5ED3754-8EC0-479E-9EAE-4D37D52A0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88" name="Rectangle 155">
                <a:extLst>
                  <a:ext uri="{FF2B5EF4-FFF2-40B4-BE49-F238E27FC236}">
                    <a16:creationId xmlns:a16="http://schemas.microsoft.com/office/drawing/2014/main" id="{85813A04-4863-4645-90DA-E9F80DC75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89" name="Freeform 156">
                <a:extLst>
                  <a:ext uri="{FF2B5EF4-FFF2-40B4-BE49-F238E27FC236}">
                    <a16:creationId xmlns:a16="http://schemas.microsoft.com/office/drawing/2014/main" id="{2F0FBC78-395B-43BD-9D0A-E119960D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0" name="Freeform 157">
                <a:extLst>
                  <a:ext uri="{FF2B5EF4-FFF2-40B4-BE49-F238E27FC236}">
                    <a16:creationId xmlns:a16="http://schemas.microsoft.com/office/drawing/2014/main" id="{01B22FD4-971A-404D-BC28-1BCCDA591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91" name="Rectangle 158">
                <a:extLst>
                  <a:ext uri="{FF2B5EF4-FFF2-40B4-BE49-F238E27FC236}">
                    <a16:creationId xmlns:a16="http://schemas.microsoft.com/office/drawing/2014/main" id="{D08CE79F-D497-4AD8-B949-42A2C2CE9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2" name="Group 159">
                <a:extLst>
                  <a:ext uri="{FF2B5EF4-FFF2-40B4-BE49-F238E27FC236}">
                    <a16:creationId xmlns:a16="http://schemas.microsoft.com/office/drawing/2014/main" id="{90657284-3885-4BEA-8D29-C7F40CB811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137317" name="AutoShape 160">
                  <a:extLst>
                    <a:ext uri="{FF2B5EF4-FFF2-40B4-BE49-F238E27FC236}">
                      <a16:creationId xmlns:a16="http://schemas.microsoft.com/office/drawing/2014/main" id="{110DB01F-FF80-446F-AFB4-CE31E4C7A7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8" name="AutoShape 161">
                  <a:extLst>
                    <a:ext uri="{FF2B5EF4-FFF2-40B4-BE49-F238E27FC236}">
                      <a16:creationId xmlns:a16="http://schemas.microsoft.com/office/drawing/2014/main" id="{521B9F69-FF12-41B8-BF3A-DAACBE3C79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3" name="Rectangle 162">
                <a:extLst>
                  <a:ext uri="{FF2B5EF4-FFF2-40B4-BE49-F238E27FC236}">
                    <a16:creationId xmlns:a16="http://schemas.microsoft.com/office/drawing/2014/main" id="{021A2732-3A64-41A1-A9B0-18782BD2D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4" name="Group 163">
                <a:extLst>
                  <a:ext uri="{FF2B5EF4-FFF2-40B4-BE49-F238E27FC236}">
                    <a16:creationId xmlns:a16="http://schemas.microsoft.com/office/drawing/2014/main" id="{0CE0BC67-0A2D-4E58-8DAD-FB48E487D5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137315" name="AutoShape 164">
                  <a:extLst>
                    <a:ext uri="{FF2B5EF4-FFF2-40B4-BE49-F238E27FC236}">
                      <a16:creationId xmlns:a16="http://schemas.microsoft.com/office/drawing/2014/main" id="{0C4F3D11-FA3A-4D0E-9724-40F286C751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6" name="AutoShape 165">
                  <a:extLst>
                    <a:ext uri="{FF2B5EF4-FFF2-40B4-BE49-F238E27FC236}">
                      <a16:creationId xmlns:a16="http://schemas.microsoft.com/office/drawing/2014/main" id="{ADAD1D12-64EC-4481-8572-A8802A85C6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5" name="Rectangle 166">
                <a:extLst>
                  <a:ext uri="{FF2B5EF4-FFF2-40B4-BE49-F238E27FC236}">
                    <a16:creationId xmlns:a16="http://schemas.microsoft.com/office/drawing/2014/main" id="{6721B9D0-A08A-49AF-8141-E913CF845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296" name="Rectangle 167">
                <a:extLst>
                  <a:ext uri="{FF2B5EF4-FFF2-40B4-BE49-F238E27FC236}">
                    <a16:creationId xmlns:a16="http://schemas.microsoft.com/office/drawing/2014/main" id="{B51A63ED-7B8F-40DF-9DD3-DD483F4D5F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137297" name="Group 168">
                <a:extLst>
                  <a:ext uri="{FF2B5EF4-FFF2-40B4-BE49-F238E27FC236}">
                    <a16:creationId xmlns:a16="http://schemas.microsoft.com/office/drawing/2014/main" id="{52AC8842-C2FB-4F0F-95A3-4E262C1E6D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137313" name="AutoShape 169">
                  <a:extLst>
                    <a:ext uri="{FF2B5EF4-FFF2-40B4-BE49-F238E27FC236}">
                      <a16:creationId xmlns:a16="http://schemas.microsoft.com/office/drawing/2014/main" id="{AF16CC67-D07B-4ABC-A7CD-D6F041FA4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4" name="AutoShape 170">
                  <a:extLst>
                    <a:ext uri="{FF2B5EF4-FFF2-40B4-BE49-F238E27FC236}">
                      <a16:creationId xmlns:a16="http://schemas.microsoft.com/office/drawing/2014/main" id="{BE0591F3-A929-488D-9387-C64C897D51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298" name="Freeform 171">
                <a:extLst>
                  <a:ext uri="{FF2B5EF4-FFF2-40B4-BE49-F238E27FC236}">
                    <a16:creationId xmlns:a16="http://schemas.microsoft.com/office/drawing/2014/main" id="{5F91DEBD-F77C-4E53-BF35-009C96BCD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7299" name="Group 172">
                <a:extLst>
                  <a:ext uri="{FF2B5EF4-FFF2-40B4-BE49-F238E27FC236}">
                    <a16:creationId xmlns:a16="http://schemas.microsoft.com/office/drawing/2014/main" id="{BF2A90EC-7594-4A5F-A212-FD85B1FCED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137311" name="AutoShape 173">
                  <a:extLst>
                    <a:ext uri="{FF2B5EF4-FFF2-40B4-BE49-F238E27FC236}">
                      <a16:creationId xmlns:a16="http://schemas.microsoft.com/office/drawing/2014/main" id="{0438A773-BC1E-479D-B5DD-030F0DF508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137312" name="AutoShape 174">
                  <a:extLst>
                    <a:ext uri="{FF2B5EF4-FFF2-40B4-BE49-F238E27FC236}">
                      <a16:creationId xmlns:a16="http://schemas.microsoft.com/office/drawing/2014/main" id="{47AF0474-48EF-4646-9B7B-C7DA06D879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137300" name="Rectangle 175">
                <a:extLst>
                  <a:ext uri="{FF2B5EF4-FFF2-40B4-BE49-F238E27FC236}">
                    <a16:creationId xmlns:a16="http://schemas.microsoft.com/office/drawing/2014/main" id="{A5167662-07B8-4206-8F91-F1503BA12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1" name="Freeform 176">
                <a:extLst>
                  <a:ext uri="{FF2B5EF4-FFF2-40B4-BE49-F238E27FC236}">
                    <a16:creationId xmlns:a16="http://schemas.microsoft.com/office/drawing/2014/main" id="{D4FC4DA4-4062-4176-86BD-BA3450279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2" name="Freeform 177">
                <a:extLst>
                  <a:ext uri="{FF2B5EF4-FFF2-40B4-BE49-F238E27FC236}">
                    <a16:creationId xmlns:a16="http://schemas.microsoft.com/office/drawing/2014/main" id="{BE70D58E-0677-4C6F-8B97-699853187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3" name="Oval 178">
                <a:extLst>
                  <a:ext uri="{FF2B5EF4-FFF2-40B4-BE49-F238E27FC236}">
                    <a16:creationId xmlns:a16="http://schemas.microsoft.com/office/drawing/2014/main" id="{EA5DC647-6FED-4FB0-BD47-7094B8F0F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4" name="Freeform 179">
                <a:extLst>
                  <a:ext uri="{FF2B5EF4-FFF2-40B4-BE49-F238E27FC236}">
                    <a16:creationId xmlns:a16="http://schemas.microsoft.com/office/drawing/2014/main" id="{27C19313-6FA6-4D3B-AD10-A0004E09A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305" name="AutoShape 180">
                <a:extLst>
                  <a:ext uri="{FF2B5EF4-FFF2-40B4-BE49-F238E27FC236}">
                    <a16:creationId xmlns:a16="http://schemas.microsoft.com/office/drawing/2014/main" id="{1C658DFC-4215-4959-80F5-6E42B3509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6" name="AutoShape 181">
                <a:extLst>
                  <a:ext uri="{FF2B5EF4-FFF2-40B4-BE49-F238E27FC236}">
                    <a16:creationId xmlns:a16="http://schemas.microsoft.com/office/drawing/2014/main" id="{8CAFB0C5-9E32-4593-988B-0F0022550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7" name="Oval 182">
                <a:extLst>
                  <a:ext uri="{FF2B5EF4-FFF2-40B4-BE49-F238E27FC236}">
                    <a16:creationId xmlns:a16="http://schemas.microsoft.com/office/drawing/2014/main" id="{F0AB6781-C36F-48A1-90E9-BA90C5A88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08" name="Oval 183">
                <a:extLst>
                  <a:ext uri="{FF2B5EF4-FFF2-40B4-BE49-F238E27FC236}">
                    <a16:creationId xmlns:a16="http://schemas.microsoft.com/office/drawing/2014/main" id="{3920DB1F-BCD9-4588-AF58-193C20DDE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137309" name="Oval 184">
                <a:extLst>
                  <a:ext uri="{FF2B5EF4-FFF2-40B4-BE49-F238E27FC236}">
                    <a16:creationId xmlns:a16="http://schemas.microsoft.com/office/drawing/2014/main" id="{827984BC-3ECA-43F6-9F80-A8667AC71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7310" name="Rectangle 185">
                <a:extLst>
                  <a:ext uri="{FF2B5EF4-FFF2-40B4-BE49-F238E27FC236}">
                    <a16:creationId xmlns:a16="http://schemas.microsoft.com/office/drawing/2014/main" id="{83E5CB94-3695-44C2-888B-76FD254F8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</p:grpSp>
      <p:sp>
        <p:nvSpPr>
          <p:cNvPr id="137220" name="Rectangle 3">
            <a:extLst>
              <a:ext uri="{FF2B5EF4-FFF2-40B4-BE49-F238E27FC236}">
                <a16:creationId xmlns:a16="http://schemas.microsoft.com/office/drawing/2014/main" id="{0901C5A0-ABB7-49C4-B6CC-45AE87BB8127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387350" y="1212850"/>
            <a:ext cx="8132763" cy="11715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Denial of Service (DoS):</a:t>
            </a:r>
            <a:r>
              <a:rPr lang="en-US" altLang="en-US"/>
              <a:t> attackers make resources (server, bandwidth) unavailable to legitimate traffic by overwhelming resource with bogus traffic</a:t>
            </a:r>
          </a:p>
        </p:txBody>
      </p:sp>
      <p:sp>
        <p:nvSpPr>
          <p:cNvPr id="281604" name="Rectangle 4">
            <a:extLst>
              <a:ext uri="{FF2B5EF4-FFF2-40B4-BE49-F238E27FC236}">
                <a16:creationId xmlns:a16="http://schemas.microsoft.com/office/drawing/2014/main" id="{64E25FE7-1990-45DC-B8F5-9E214157F9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013" y="265271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1.</a:t>
            </a:r>
            <a:r>
              <a:rPr lang="en-US" altLang="en-US">
                <a:latin typeface="Gill Sans MT" panose="020B0502020104020203" pitchFamily="34" charset="0"/>
              </a:rPr>
              <a:t> select target</a:t>
            </a:r>
          </a:p>
        </p:txBody>
      </p:sp>
      <p:sp>
        <p:nvSpPr>
          <p:cNvPr id="281605" name="Rectangle 5">
            <a:extLst>
              <a:ext uri="{FF2B5EF4-FFF2-40B4-BE49-F238E27FC236}">
                <a16:creationId xmlns:a16="http://schemas.microsoft.com/office/drawing/2014/main" id="{490212DE-E419-4480-AE81-F690287B72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000" y="317182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2.</a:t>
            </a:r>
            <a:r>
              <a:rPr lang="en-US" altLang="en-US">
                <a:latin typeface="Gill Sans MT" panose="020B0502020104020203" pitchFamily="34" charset="0"/>
              </a:rPr>
              <a:t> break into hosts around the network (see botnet)</a:t>
            </a:r>
          </a:p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AutoNum type="arabicPeriod" startAt="2"/>
            </a:pPr>
            <a:endParaRPr lang="en-US" altLang="en-US">
              <a:latin typeface="Gill Sans MT" panose="020B0502020104020203" pitchFamily="34" charset="0"/>
            </a:endParaRPr>
          </a:p>
        </p:txBody>
      </p:sp>
      <p:sp>
        <p:nvSpPr>
          <p:cNvPr id="281606" name="Rectangle 6">
            <a:extLst>
              <a:ext uri="{FF2B5EF4-FFF2-40B4-BE49-F238E27FC236}">
                <a16:creationId xmlns:a16="http://schemas.microsoft.com/office/drawing/2014/main" id="{381C7AB6-912F-4989-90E1-1FD12EAA58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063" y="4040188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ZapfDingbats" charset="2"/>
              <a:buNone/>
            </a:pPr>
            <a:r>
              <a:rPr lang="en-US" altLang="en-US">
                <a:solidFill>
                  <a:srgbClr val="000099"/>
                </a:solidFill>
                <a:latin typeface="Gill Sans MT" panose="020B0502020104020203" pitchFamily="34" charset="0"/>
              </a:rPr>
              <a:t>3.</a:t>
            </a:r>
            <a:r>
              <a:rPr lang="en-US" altLang="en-US">
                <a:latin typeface="Gill Sans MT" panose="020B0502020104020203" pitchFamily="34" charset="0"/>
              </a:rPr>
              <a:t> send packets to target from compromised hosts</a:t>
            </a:r>
          </a:p>
        </p:txBody>
      </p:sp>
      <p:sp>
        <p:nvSpPr>
          <p:cNvPr id="137224" name="Rectangle 2">
            <a:extLst>
              <a:ext uri="{FF2B5EF4-FFF2-40B4-BE49-F238E27FC236}">
                <a16:creationId xmlns:a16="http://schemas.microsoft.com/office/drawing/2014/main" id="{5E97C91C-1C85-479B-AB21-3BAFE21B0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925" y="146050"/>
            <a:ext cx="8435975" cy="839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3600">
                <a:solidFill>
                  <a:srgbClr val="000099"/>
                </a:solidFill>
                <a:latin typeface="Gill Sans MT" panose="020B0502020104020203" pitchFamily="34" charset="0"/>
              </a:rPr>
              <a:t>Bad guys: </a:t>
            </a:r>
            <a:r>
              <a:rPr lang="en-US" altLang="en-US" sz="3200">
                <a:solidFill>
                  <a:srgbClr val="000099"/>
                </a:solidFill>
                <a:latin typeface="Gill Sans MT" panose="020B0502020104020203" pitchFamily="34" charset="0"/>
              </a:rPr>
              <a:t>attack server, network infrastructure</a:t>
            </a:r>
          </a:p>
        </p:txBody>
      </p:sp>
      <p:grpSp>
        <p:nvGrpSpPr>
          <p:cNvPr id="9" name="Group 152">
            <a:extLst>
              <a:ext uri="{FF2B5EF4-FFF2-40B4-BE49-F238E27FC236}">
                <a16:creationId xmlns:a16="http://schemas.microsoft.com/office/drawing/2014/main" id="{B5E0DB1D-77A8-426B-B04C-27925EE23FAD}"/>
              </a:ext>
            </a:extLst>
          </p:cNvPr>
          <p:cNvGrpSpPr>
            <a:grpSpLocks/>
          </p:cNvGrpSpPr>
          <p:nvPr/>
        </p:nvGrpSpPr>
        <p:grpSpPr bwMode="auto">
          <a:xfrm>
            <a:off x="5046663" y="3152775"/>
            <a:ext cx="2720975" cy="2674938"/>
            <a:chOff x="-262" y="2555"/>
            <a:chExt cx="1714" cy="1685"/>
          </a:xfrm>
        </p:grpSpPr>
        <p:sp>
          <p:nvSpPr>
            <p:cNvPr id="137275" name="Line 63">
              <a:extLst>
                <a:ext uri="{FF2B5EF4-FFF2-40B4-BE49-F238E27FC236}">
                  <a16:creationId xmlns:a16="http://schemas.microsoft.com/office/drawing/2014/main" id="{9B43DE2A-39E4-4216-9958-99B028A867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6" name="Line 64">
              <a:extLst>
                <a:ext uri="{FF2B5EF4-FFF2-40B4-BE49-F238E27FC236}">
                  <a16:creationId xmlns:a16="http://schemas.microsoft.com/office/drawing/2014/main" id="{FFC32CCC-B217-4A94-9152-F43820C008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7" name="Line 65">
              <a:extLst>
                <a:ext uri="{FF2B5EF4-FFF2-40B4-BE49-F238E27FC236}">
                  <a16:creationId xmlns:a16="http://schemas.microsoft.com/office/drawing/2014/main" id="{DBC8FF10-C164-42DD-82B5-B32B89400B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8" name="Line 66">
              <a:extLst>
                <a:ext uri="{FF2B5EF4-FFF2-40B4-BE49-F238E27FC236}">
                  <a16:creationId xmlns:a16="http://schemas.microsoft.com/office/drawing/2014/main" id="{3D549323-F9DA-475D-9656-8962C7487E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79" name="Line 67">
              <a:extLst>
                <a:ext uri="{FF2B5EF4-FFF2-40B4-BE49-F238E27FC236}">
                  <a16:creationId xmlns:a16="http://schemas.microsoft.com/office/drawing/2014/main" id="{5F0DB75A-E850-45D2-B13B-2E3B717E0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0" name="Line 68">
              <a:extLst>
                <a:ext uri="{FF2B5EF4-FFF2-40B4-BE49-F238E27FC236}">
                  <a16:creationId xmlns:a16="http://schemas.microsoft.com/office/drawing/2014/main" id="{D5DF9A43-24D9-4F63-BD10-1DD82520CB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1" name="Line 69">
              <a:extLst>
                <a:ext uri="{FF2B5EF4-FFF2-40B4-BE49-F238E27FC236}">
                  <a16:creationId xmlns:a16="http://schemas.microsoft.com/office/drawing/2014/main" id="{3A407A47-F14E-4976-BF4A-DFA381F89ED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2" name="Line 70">
              <a:extLst>
                <a:ext uri="{FF2B5EF4-FFF2-40B4-BE49-F238E27FC236}">
                  <a16:creationId xmlns:a16="http://schemas.microsoft.com/office/drawing/2014/main" id="{260DBEAA-C71C-43A8-A266-167DC53285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3" name="Line 71">
              <a:extLst>
                <a:ext uri="{FF2B5EF4-FFF2-40B4-BE49-F238E27FC236}">
                  <a16:creationId xmlns:a16="http://schemas.microsoft.com/office/drawing/2014/main" id="{B903B4B4-B875-406D-B6E0-67AE007844B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7284" name="Line 72">
              <a:extLst>
                <a:ext uri="{FF2B5EF4-FFF2-40B4-BE49-F238E27FC236}">
                  <a16:creationId xmlns:a16="http://schemas.microsoft.com/office/drawing/2014/main" id="{D30F2B8A-7E92-43F7-B488-A166DDC866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37226" name="Picture 112" descr="underline_base">
            <a:extLst>
              <a:ext uri="{FF2B5EF4-FFF2-40B4-BE49-F238E27FC236}">
                <a16:creationId xmlns:a16="http://schemas.microsoft.com/office/drawing/2014/main" id="{66D5873B-71C4-4E07-92C2-274D0A978FF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8" y="763588"/>
            <a:ext cx="7729537" cy="196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7227" name="Group 113">
            <a:extLst>
              <a:ext uri="{FF2B5EF4-FFF2-40B4-BE49-F238E27FC236}">
                <a16:creationId xmlns:a16="http://schemas.microsoft.com/office/drawing/2014/main" id="{DF6911F3-EC7A-4EEE-92F9-1C656DB273B9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212013" y="2792413"/>
            <a:ext cx="735012" cy="681037"/>
            <a:chOff x="-44" y="1473"/>
            <a:chExt cx="981" cy="1105"/>
          </a:xfrm>
        </p:grpSpPr>
        <p:pic>
          <p:nvPicPr>
            <p:cNvPr id="137273" name="Picture 114" descr="desktop_computer_stylized_medium">
              <a:extLst>
                <a:ext uri="{FF2B5EF4-FFF2-40B4-BE49-F238E27FC236}">
                  <a16:creationId xmlns:a16="http://schemas.microsoft.com/office/drawing/2014/main" id="{A61F59A1-071F-49B4-BAFE-1ACB1430C0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4" name="Freeform 115">
              <a:extLst>
                <a:ext uri="{FF2B5EF4-FFF2-40B4-BE49-F238E27FC236}">
                  <a16:creationId xmlns:a16="http://schemas.microsoft.com/office/drawing/2014/main" id="{4D78F78D-1BD4-449A-A78A-E71996B4E5C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8" name="Group 116">
            <a:extLst>
              <a:ext uri="{FF2B5EF4-FFF2-40B4-BE49-F238E27FC236}">
                <a16:creationId xmlns:a16="http://schemas.microsoft.com/office/drawing/2014/main" id="{45A050C9-AC9A-4F76-AA38-6F4CA4C6A47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499350" y="3629025"/>
            <a:ext cx="735013" cy="681038"/>
            <a:chOff x="-44" y="1473"/>
            <a:chExt cx="981" cy="1105"/>
          </a:xfrm>
        </p:grpSpPr>
        <p:pic>
          <p:nvPicPr>
            <p:cNvPr id="137271" name="Picture 117" descr="desktop_computer_stylized_medium">
              <a:extLst>
                <a:ext uri="{FF2B5EF4-FFF2-40B4-BE49-F238E27FC236}">
                  <a16:creationId xmlns:a16="http://schemas.microsoft.com/office/drawing/2014/main" id="{16F3213D-7D0A-4906-8001-B9BF5C3AD59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2" name="Freeform 118">
              <a:extLst>
                <a:ext uri="{FF2B5EF4-FFF2-40B4-BE49-F238E27FC236}">
                  <a16:creationId xmlns:a16="http://schemas.microsoft.com/office/drawing/2014/main" id="{784B7DD3-C7ED-405A-BDFF-E462486065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29" name="Group 119">
            <a:extLst>
              <a:ext uri="{FF2B5EF4-FFF2-40B4-BE49-F238E27FC236}">
                <a16:creationId xmlns:a16="http://schemas.microsoft.com/office/drawing/2014/main" id="{89EA298D-DADA-48FB-851D-FE479E32FD2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58088" y="4330700"/>
            <a:ext cx="735012" cy="681038"/>
            <a:chOff x="-44" y="1473"/>
            <a:chExt cx="981" cy="1105"/>
          </a:xfrm>
        </p:grpSpPr>
        <p:pic>
          <p:nvPicPr>
            <p:cNvPr id="137269" name="Picture 120" descr="desktop_computer_stylized_medium">
              <a:extLst>
                <a:ext uri="{FF2B5EF4-FFF2-40B4-BE49-F238E27FC236}">
                  <a16:creationId xmlns:a16="http://schemas.microsoft.com/office/drawing/2014/main" id="{0EC0D5F9-7F30-408B-AB57-6E93B46BD7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70" name="Freeform 121">
              <a:extLst>
                <a:ext uri="{FF2B5EF4-FFF2-40B4-BE49-F238E27FC236}">
                  <a16:creationId xmlns:a16="http://schemas.microsoft.com/office/drawing/2014/main" id="{D788C996-5AAC-42E3-9032-A32854BA24E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0" name="Group 122">
            <a:extLst>
              <a:ext uri="{FF2B5EF4-FFF2-40B4-BE49-F238E27FC236}">
                <a16:creationId xmlns:a16="http://schemas.microsoft.com/office/drawing/2014/main" id="{AA54F82C-95BF-4583-9A48-4EBFA3B3C9C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94600" y="5111750"/>
            <a:ext cx="735013" cy="681038"/>
            <a:chOff x="-44" y="1473"/>
            <a:chExt cx="981" cy="1105"/>
          </a:xfrm>
        </p:grpSpPr>
        <p:pic>
          <p:nvPicPr>
            <p:cNvPr id="137267" name="Picture 123" descr="desktop_computer_stylized_medium">
              <a:extLst>
                <a:ext uri="{FF2B5EF4-FFF2-40B4-BE49-F238E27FC236}">
                  <a16:creationId xmlns:a16="http://schemas.microsoft.com/office/drawing/2014/main" id="{B0EE2BA3-2803-4C5E-B136-5165F9A14E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8" name="Freeform 124">
              <a:extLst>
                <a:ext uri="{FF2B5EF4-FFF2-40B4-BE49-F238E27FC236}">
                  <a16:creationId xmlns:a16="http://schemas.microsoft.com/office/drawing/2014/main" id="{0B96D93E-DB86-428E-842C-251D850646F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1" name="Group 125">
            <a:extLst>
              <a:ext uri="{FF2B5EF4-FFF2-40B4-BE49-F238E27FC236}">
                <a16:creationId xmlns:a16="http://schemas.microsoft.com/office/drawing/2014/main" id="{3DD0329C-018D-4AEF-A3E8-A541A8976E0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249988" y="2921000"/>
            <a:ext cx="735012" cy="681038"/>
            <a:chOff x="-44" y="1473"/>
            <a:chExt cx="981" cy="1105"/>
          </a:xfrm>
        </p:grpSpPr>
        <p:pic>
          <p:nvPicPr>
            <p:cNvPr id="137265" name="Picture 126" descr="desktop_computer_stylized_medium">
              <a:extLst>
                <a:ext uri="{FF2B5EF4-FFF2-40B4-BE49-F238E27FC236}">
                  <a16:creationId xmlns:a16="http://schemas.microsoft.com/office/drawing/2014/main" id="{B58CC845-2732-4577-8890-BF81F844F70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6" name="Freeform 127">
              <a:extLst>
                <a:ext uri="{FF2B5EF4-FFF2-40B4-BE49-F238E27FC236}">
                  <a16:creationId xmlns:a16="http://schemas.microsoft.com/office/drawing/2014/main" id="{A08C02E9-AECF-44D6-8CBE-088F18A4373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2" name="Group 128">
            <a:extLst>
              <a:ext uri="{FF2B5EF4-FFF2-40B4-BE49-F238E27FC236}">
                <a16:creationId xmlns:a16="http://schemas.microsoft.com/office/drawing/2014/main" id="{0AE4853E-3F5E-4F67-902C-D1C3BC08E44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245100" y="2982913"/>
            <a:ext cx="735013" cy="681037"/>
            <a:chOff x="-44" y="1473"/>
            <a:chExt cx="981" cy="1105"/>
          </a:xfrm>
        </p:grpSpPr>
        <p:pic>
          <p:nvPicPr>
            <p:cNvPr id="137263" name="Picture 129" descr="desktop_computer_stylized_medium">
              <a:extLst>
                <a:ext uri="{FF2B5EF4-FFF2-40B4-BE49-F238E27FC236}">
                  <a16:creationId xmlns:a16="http://schemas.microsoft.com/office/drawing/2014/main" id="{46CFC0E3-4BB2-4E29-A0D7-81E26427E1E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4" name="Freeform 130">
              <a:extLst>
                <a:ext uri="{FF2B5EF4-FFF2-40B4-BE49-F238E27FC236}">
                  <a16:creationId xmlns:a16="http://schemas.microsoft.com/office/drawing/2014/main" id="{DB7BB550-60BF-4EF8-969C-18C85A8268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3" name="Group 134">
            <a:extLst>
              <a:ext uri="{FF2B5EF4-FFF2-40B4-BE49-F238E27FC236}">
                <a16:creationId xmlns:a16="http://schemas.microsoft.com/office/drawing/2014/main" id="{FFC7BF59-C4A8-4F82-81D4-7972FBCE25B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29138" y="3687763"/>
            <a:ext cx="735012" cy="681037"/>
            <a:chOff x="-44" y="1473"/>
            <a:chExt cx="981" cy="1105"/>
          </a:xfrm>
        </p:grpSpPr>
        <p:pic>
          <p:nvPicPr>
            <p:cNvPr id="137261" name="Picture 135" descr="desktop_computer_stylized_medium">
              <a:extLst>
                <a:ext uri="{FF2B5EF4-FFF2-40B4-BE49-F238E27FC236}">
                  <a16:creationId xmlns:a16="http://schemas.microsoft.com/office/drawing/2014/main" id="{CA759945-D6EF-4E36-8E22-2198D8324EA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2" name="Freeform 136">
              <a:extLst>
                <a:ext uri="{FF2B5EF4-FFF2-40B4-BE49-F238E27FC236}">
                  <a16:creationId xmlns:a16="http://schemas.microsoft.com/office/drawing/2014/main" id="{B9AC6CE6-07D8-466D-ADC0-4AD92270871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4" name="Group 137">
            <a:extLst>
              <a:ext uri="{FF2B5EF4-FFF2-40B4-BE49-F238E27FC236}">
                <a16:creationId xmlns:a16="http://schemas.microsoft.com/office/drawing/2014/main" id="{162FB863-613D-4A39-9E27-A26F7A5B8C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160963" y="4422775"/>
            <a:ext cx="735012" cy="681038"/>
            <a:chOff x="-44" y="1473"/>
            <a:chExt cx="981" cy="1105"/>
          </a:xfrm>
        </p:grpSpPr>
        <p:pic>
          <p:nvPicPr>
            <p:cNvPr id="137259" name="Picture 138" descr="desktop_computer_stylized_medium">
              <a:extLst>
                <a:ext uri="{FF2B5EF4-FFF2-40B4-BE49-F238E27FC236}">
                  <a16:creationId xmlns:a16="http://schemas.microsoft.com/office/drawing/2014/main" id="{ECCDD4C4-9351-4863-9108-8F519EC583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60" name="Freeform 139">
              <a:extLst>
                <a:ext uri="{FF2B5EF4-FFF2-40B4-BE49-F238E27FC236}">
                  <a16:creationId xmlns:a16="http://schemas.microsoft.com/office/drawing/2014/main" id="{D91B3FCF-9503-4DC9-BDEA-5177E4E22F1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5" name="Group 140">
            <a:extLst>
              <a:ext uri="{FF2B5EF4-FFF2-40B4-BE49-F238E27FC236}">
                <a16:creationId xmlns:a16="http://schemas.microsoft.com/office/drawing/2014/main" id="{B45386DD-DEE5-4D44-8793-7FC6228AE13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691188" y="5032375"/>
            <a:ext cx="735012" cy="681038"/>
            <a:chOff x="-44" y="1473"/>
            <a:chExt cx="981" cy="1105"/>
          </a:xfrm>
        </p:grpSpPr>
        <p:pic>
          <p:nvPicPr>
            <p:cNvPr id="137257" name="Picture 141" descr="desktop_computer_stylized_medium">
              <a:extLst>
                <a:ext uri="{FF2B5EF4-FFF2-40B4-BE49-F238E27FC236}">
                  <a16:creationId xmlns:a16="http://schemas.microsoft.com/office/drawing/2014/main" id="{E46F5720-79D4-4A37-81AC-93761584D01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8" name="Freeform 142">
              <a:extLst>
                <a:ext uri="{FF2B5EF4-FFF2-40B4-BE49-F238E27FC236}">
                  <a16:creationId xmlns:a16="http://schemas.microsoft.com/office/drawing/2014/main" id="{78C84431-B3DE-426C-B413-4C2EC0B831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6" name="Group 143">
            <a:extLst>
              <a:ext uri="{FF2B5EF4-FFF2-40B4-BE49-F238E27FC236}">
                <a16:creationId xmlns:a16="http://schemas.microsoft.com/office/drawing/2014/main" id="{334FD370-7724-47D2-9295-42AD9A8B4B0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68850" y="5322888"/>
            <a:ext cx="735013" cy="681037"/>
            <a:chOff x="-44" y="1473"/>
            <a:chExt cx="981" cy="1105"/>
          </a:xfrm>
        </p:grpSpPr>
        <p:pic>
          <p:nvPicPr>
            <p:cNvPr id="137255" name="Picture 144" descr="desktop_computer_stylized_medium">
              <a:extLst>
                <a:ext uri="{FF2B5EF4-FFF2-40B4-BE49-F238E27FC236}">
                  <a16:creationId xmlns:a16="http://schemas.microsoft.com/office/drawing/2014/main" id="{7438C329-D258-47A5-BD1F-7112DED91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6" name="Freeform 145">
              <a:extLst>
                <a:ext uri="{FF2B5EF4-FFF2-40B4-BE49-F238E27FC236}">
                  <a16:creationId xmlns:a16="http://schemas.microsoft.com/office/drawing/2014/main" id="{5D53BC88-7B92-4EE6-BA96-35CF735BA95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7" name="Group 146">
            <a:extLst>
              <a:ext uri="{FF2B5EF4-FFF2-40B4-BE49-F238E27FC236}">
                <a16:creationId xmlns:a16="http://schemas.microsoft.com/office/drawing/2014/main" id="{9CDC636E-A4A3-4F8B-8251-F29C4F4E0B3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961063" y="5829300"/>
            <a:ext cx="735012" cy="681038"/>
            <a:chOff x="-44" y="1473"/>
            <a:chExt cx="981" cy="1105"/>
          </a:xfrm>
        </p:grpSpPr>
        <p:pic>
          <p:nvPicPr>
            <p:cNvPr id="137253" name="Picture 147" descr="desktop_computer_stylized_medium">
              <a:extLst>
                <a:ext uri="{FF2B5EF4-FFF2-40B4-BE49-F238E27FC236}">
                  <a16:creationId xmlns:a16="http://schemas.microsoft.com/office/drawing/2014/main" id="{35E1C450-3F07-4D77-92F1-4A0FD9C100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4" name="Freeform 148">
              <a:extLst>
                <a:ext uri="{FF2B5EF4-FFF2-40B4-BE49-F238E27FC236}">
                  <a16:creationId xmlns:a16="http://schemas.microsoft.com/office/drawing/2014/main" id="{786BC451-2C5C-40DF-84DC-008A01CA314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7238" name="Group 149">
            <a:extLst>
              <a:ext uri="{FF2B5EF4-FFF2-40B4-BE49-F238E27FC236}">
                <a16:creationId xmlns:a16="http://schemas.microsoft.com/office/drawing/2014/main" id="{037C2119-A1C1-47F1-B866-A26495EBF49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705600" y="5440363"/>
            <a:ext cx="735013" cy="681037"/>
            <a:chOff x="-44" y="1473"/>
            <a:chExt cx="981" cy="1105"/>
          </a:xfrm>
        </p:grpSpPr>
        <p:pic>
          <p:nvPicPr>
            <p:cNvPr id="137251" name="Picture 150" descr="desktop_computer_stylized_medium">
              <a:extLst>
                <a:ext uri="{FF2B5EF4-FFF2-40B4-BE49-F238E27FC236}">
                  <a16:creationId xmlns:a16="http://schemas.microsoft.com/office/drawing/2014/main" id="{40721791-516C-45C4-858B-6963DE66CF5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7252" name="Freeform 151">
              <a:extLst>
                <a:ext uri="{FF2B5EF4-FFF2-40B4-BE49-F238E27FC236}">
                  <a16:creationId xmlns:a16="http://schemas.microsoft.com/office/drawing/2014/main" id="{D78B821A-B78E-449D-936C-B8EE6F3863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22" name="Group 89">
            <a:extLst>
              <a:ext uri="{FF2B5EF4-FFF2-40B4-BE49-F238E27FC236}">
                <a16:creationId xmlns:a16="http://schemas.microsoft.com/office/drawing/2014/main" id="{71E00C03-1A99-4A2A-B6AD-7F352D21B652}"/>
              </a:ext>
            </a:extLst>
          </p:cNvPr>
          <p:cNvGrpSpPr>
            <a:grpSpLocks/>
          </p:cNvGrpSpPr>
          <p:nvPr/>
        </p:nvGrpSpPr>
        <p:grpSpPr bwMode="auto">
          <a:xfrm>
            <a:off x="4554538" y="2860675"/>
            <a:ext cx="3525837" cy="3408363"/>
            <a:chOff x="2920" y="1824"/>
            <a:chExt cx="2221" cy="2147"/>
          </a:xfrm>
        </p:grpSpPr>
        <p:pic>
          <p:nvPicPr>
            <p:cNvPr id="137241" name="Picture 7">
              <a:extLst>
                <a:ext uri="{FF2B5EF4-FFF2-40B4-BE49-F238E27FC236}">
                  <a16:creationId xmlns:a16="http://schemas.microsoft.com/office/drawing/2014/main" id="{3C3F20B6-DD79-4ED7-804A-387B1645E18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2" name="Picture 54">
              <a:extLst>
                <a:ext uri="{FF2B5EF4-FFF2-40B4-BE49-F238E27FC236}">
                  <a16:creationId xmlns:a16="http://schemas.microsoft.com/office/drawing/2014/main" id="{E3FE6CF2-F349-43CF-8206-CDCF77EF08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3" name="Picture 55">
              <a:extLst>
                <a:ext uri="{FF2B5EF4-FFF2-40B4-BE49-F238E27FC236}">
                  <a16:creationId xmlns:a16="http://schemas.microsoft.com/office/drawing/2014/main" id="{F458C62A-2EEC-4003-833D-C85E6ACD8F1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4" name="Picture 56">
              <a:extLst>
                <a:ext uri="{FF2B5EF4-FFF2-40B4-BE49-F238E27FC236}">
                  <a16:creationId xmlns:a16="http://schemas.microsoft.com/office/drawing/2014/main" id="{44471E82-8391-416F-BF68-6CA4ED1E21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5" name="Picture 57">
              <a:extLst>
                <a:ext uri="{FF2B5EF4-FFF2-40B4-BE49-F238E27FC236}">
                  <a16:creationId xmlns:a16="http://schemas.microsoft.com/office/drawing/2014/main" id="{1B53EB1E-E27A-4C3F-B4C4-2799178D87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6" name="Picture 58">
              <a:extLst>
                <a:ext uri="{FF2B5EF4-FFF2-40B4-BE49-F238E27FC236}">
                  <a16:creationId xmlns:a16="http://schemas.microsoft.com/office/drawing/2014/main" id="{168E8608-BE5F-4B87-80FE-44D6849F115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7" name="Picture 59">
              <a:extLst>
                <a:ext uri="{FF2B5EF4-FFF2-40B4-BE49-F238E27FC236}">
                  <a16:creationId xmlns:a16="http://schemas.microsoft.com/office/drawing/2014/main" id="{E9EB59B4-9046-4D5C-8376-54BB77DF45D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8" name="Picture 60">
              <a:extLst>
                <a:ext uri="{FF2B5EF4-FFF2-40B4-BE49-F238E27FC236}">
                  <a16:creationId xmlns:a16="http://schemas.microsoft.com/office/drawing/2014/main" id="{1A700921-D13D-447E-BEC4-8EE85D51B8D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49" name="Picture 61">
              <a:extLst>
                <a:ext uri="{FF2B5EF4-FFF2-40B4-BE49-F238E27FC236}">
                  <a16:creationId xmlns:a16="http://schemas.microsoft.com/office/drawing/2014/main" id="{F8C07E97-E209-4E75-9582-B308DB8757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7250" name="Picture 62">
              <a:extLst>
                <a:ext uri="{FF2B5EF4-FFF2-40B4-BE49-F238E27FC236}">
                  <a16:creationId xmlns:a16="http://schemas.microsoft.com/office/drawing/2014/main" id="{0331EDFE-1934-4F99-A628-4E1BA6535E7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37240" name="Slide Number Placeholder 3">
            <a:extLst>
              <a:ext uri="{FF2B5EF4-FFF2-40B4-BE49-F238E27FC236}">
                <a16:creationId xmlns:a16="http://schemas.microsoft.com/office/drawing/2014/main" id="{C0466574-19A9-4554-9A16-9E54498F235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B050A5EE-F1D5-44E4-89AE-AF6F95E12A41}" type="slidenum">
              <a:rPr lang="en-US" altLang="en-US" sz="1200">
                <a:latin typeface="Tahoma" panose="020B0604030504040204" pitchFamily="34" charset="0"/>
              </a:rPr>
              <a:pPr/>
              <a:t>66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 nodeType="clickPar">
                      <p:stCondLst>
                        <p:cond delay="indefinite"/>
                      </p:stCondLst>
                      <p:childTnLst>
                        <p:par>
                          <p:cTn id="1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81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604" grpId="0" build="p" autoUpdateAnimBg="0"/>
      <p:bldP spid="281605" grpId="0" autoUpdateAnimBg="0"/>
      <p:bldP spid="281606" grpId="0" autoUpdateAnimBg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Footer Placeholder 2">
            <a:extLst>
              <a:ext uri="{FF2B5EF4-FFF2-40B4-BE49-F238E27FC236}">
                <a16:creationId xmlns:a16="http://schemas.microsoft.com/office/drawing/2014/main" id="{912644B3-55D6-4FDA-B891-D75E979F84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grpSp>
        <p:nvGrpSpPr>
          <p:cNvPr id="138242" name="Group 90">
            <a:extLst>
              <a:ext uri="{FF2B5EF4-FFF2-40B4-BE49-F238E27FC236}">
                <a16:creationId xmlns:a16="http://schemas.microsoft.com/office/drawing/2014/main" id="{A3358276-8A4C-456B-B63C-8F1833DB577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510088" y="3351213"/>
            <a:ext cx="735012" cy="681037"/>
            <a:chOff x="-44" y="1473"/>
            <a:chExt cx="981" cy="1105"/>
          </a:xfrm>
        </p:grpSpPr>
        <p:pic>
          <p:nvPicPr>
            <p:cNvPr id="138319" name="Picture 91" descr="desktop_computer_stylized_medium">
              <a:extLst>
                <a:ext uri="{FF2B5EF4-FFF2-40B4-BE49-F238E27FC236}">
                  <a16:creationId xmlns:a16="http://schemas.microsoft.com/office/drawing/2014/main" id="{DBD3AC37-D46D-4F16-9B09-6A0CAF4038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320" name="Freeform 92">
              <a:extLst>
                <a:ext uri="{FF2B5EF4-FFF2-40B4-BE49-F238E27FC236}">
                  <a16:creationId xmlns:a16="http://schemas.microsoft.com/office/drawing/2014/main" id="{90F14DE1-80C4-456D-8701-B3743214E31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8243" name="Rectangle 2">
            <a:extLst>
              <a:ext uri="{FF2B5EF4-FFF2-40B4-BE49-F238E27FC236}">
                <a16:creationId xmlns:a16="http://schemas.microsoft.com/office/drawing/2014/main" id="{AA733801-2DD5-45A7-BFDD-21EA03D975AD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60375" y="1143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Bad guys can sniff packets</a:t>
            </a:r>
          </a:p>
        </p:txBody>
      </p:sp>
      <p:sp>
        <p:nvSpPr>
          <p:cNvPr id="138244" name="Rectangle 17">
            <a:extLst>
              <a:ext uri="{FF2B5EF4-FFF2-40B4-BE49-F238E27FC236}">
                <a16:creationId xmlns:a16="http://schemas.microsoft.com/office/drawing/2014/main" id="{88270107-3A5A-48B4-B0C0-6C6730ACE97F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93713" y="1355725"/>
            <a:ext cx="8077200" cy="1484313"/>
          </a:xfrm>
          <a:noFill/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packet </a:t>
            </a:r>
            <a:r>
              <a:rPr lang="ja-JP" altLang="en-US" sz="3200" i="1">
                <a:solidFill>
                  <a:srgbClr val="CC0000"/>
                </a:solidFill>
              </a:rPr>
              <a:t>“</a:t>
            </a:r>
            <a:r>
              <a:rPr lang="en-US" altLang="ja-JP" sz="3200" i="1">
                <a:solidFill>
                  <a:srgbClr val="CC0000"/>
                </a:solidFill>
              </a:rPr>
              <a:t>sniffing</a:t>
            </a:r>
            <a:r>
              <a:rPr lang="ja-JP" altLang="en-US" sz="3200" i="1">
                <a:solidFill>
                  <a:srgbClr val="CC0000"/>
                </a:solidFill>
              </a:rPr>
              <a:t>”</a:t>
            </a:r>
            <a:r>
              <a:rPr lang="en-US" altLang="ja-JP" sz="3200" i="1">
                <a:solidFill>
                  <a:srgbClr val="CC0000"/>
                </a:solidFill>
              </a:rPr>
              <a:t>:</a:t>
            </a:r>
            <a:r>
              <a:rPr lang="en-US" altLang="ja-JP" i="1">
                <a:solidFill>
                  <a:srgbClr val="FF0000"/>
                </a:solidFill>
              </a:rPr>
              <a:t> 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broadcast media (shared Ethernet, wireless)</a:t>
            </a:r>
          </a:p>
          <a:p>
            <a:pPr lvl="1" eaLnBrk="1" hangingPunct="1">
              <a:buFont typeface="Wingdings" panose="05000000000000000000" pitchFamily="2" charset="2"/>
              <a:buChar char="§"/>
            </a:pPr>
            <a:r>
              <a:rPr lang="en-US" altLang="en-US">
                <a:ea typeface="Arial" panose="020B0604020202020204" pitchFamily="34" charset="0"/>
              </a:rPr>
              <a:t>promiscuous network interface reads/records all packets (e.g., including passwords!) passing by</a:t>
            </a:r>
          </a:p>
        </p:txBody>
      </p:sp>
      <p:sp>
        <p:nvSpPr>
          <p:cNvPr id="138245" name="Freeform 43">
            <a:extLst>
              <a:ext uri="{FF2B5EF4-FFF2-40B4-BE49-F238E27FC236}">
                <a16:creationId xmlns:a16="http://schemas.microsoft.com/office/drawing/2014/main" id="{E2ADE230-61FF-4535-8E39-7EBA6F253790}"/>
              </a:ext>
            </a:extLst>
          </p:cNvPr>
          <p:cNvSpPr>
            <a:spLocks/>
          </p:cNvSpPr>
          <p:nvPr/>
        </p:nvSpPr>
        <p:spPr bwMode="auto">
          <a:xfrm>
            <a:off x="2005013" y="40862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6" name="Freeform 44">
            <a:extLst>
              <a:ext uri="{FF2B5EF4-FFF2-40B4-BE49-F238E27FC236}">
                <a16:creationId xmlns:a16="http://schemas.microsoft.com/office/drawing/2014/main" id="{D9E9F65F-7C32-4875-B96E-6433187107F5}"/>
              </a:ext>
            </a:extLst>
          </p:cNvPr>
          <p:cNvSpPr>
            <a:spLocks/>
          </p:cNvSpPr>
          <p:nvPr/>
        </p:nvSpPr>
        <p:spPr bwMode="auto">
          <a:xfrm>
            <a:off x="4837113" y="3956050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7" name="Line 45">
            <a:extLst>
              <a:ext uri="{FF2B5EF4-FFF2-40B4-BE49-F238E27FC236}">
                <a16:creationId xmlns:a16="http://schemas.microsoft.com/office/drawing/2014/main" id="{D9B31714-3D21-4A9D-8C80-CBEAC4ECA19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79763" y="44783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8" name="Line 46">
            <a:extLst>
              <a:ext uri="{FF2B5EF4-FFF2-40B4-BE49-F238E27FC236}">
                <a16:creationId xmlns:a16="http://schemas.microsoft.com/office/drawing/2014/main" id="{083481CF-3A5D-4C22-978D-714E657095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198813" y="51895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49" name="Text Box 47">
            <a:extLst>
              <a:ext uri="{FF2B5EF4-FFF2-40B4-BE49-F238E27FC236}">
                <a16:creationId xmlns:a16="http://schemas.microsoft.com/office/drawing/2014/main" id="{0E4B7BD1-7B9E-44BF-8809-F4981A3AB3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62088" y="33750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8250" name="Text Box 48">
            <a:extLst>
              <a:ext uri="{FF2B5EF4-FFF2-40B4-BE49-F238E27FC236}">
                <a16:creationId xmlns:a16="http://schemas.microsoft.com/office/drawing/2014/main" id="{5F9023D9-545A-4BA0-BE9A-BC2A7CDA35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31025" y="4838700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8251" name="Text Box 49">
            <a:extLst>
              <a:ext uri="{FF2B5EF4-FFF2-40B4-BE49-F238E27FC236}">
                <a16:creationId xmlns:a16="http://schemas.microsoft.com/office/drawing/2014/main" id="{3178497C-8816-45B1-890B-ECB54D8E7C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29200" y="3352800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grpSp>
        <p:nvGrpSpPr>
          <p:cNvPr id="138252" name="Group 50">
            <a:extLst>
              <a:ext uri="{FF2B5EF4-FFF2-40B4-BE49-F238E27FC236}">
                <a16:creationId xmlns:a16="http://schemas.microsoft.com/office/drawing/2014/main" id="{49EDCE95-E5C5-464E-8F41-8780AA2850CF}"/>
              </a:ext>
            </a:extLst>
          </p:cNvPr>
          <p:cNvGrpSpPr>
            <a:grpSpLocks/>
          </p:cNvGrpSpPr>
          <p:nvPr/>
        </p:nvGrpSpPr>
        <p:grpSpPr bwMode="auto">
          <a:xfrm>
            <a:off x="3833813" y="4605338"/>
            <a:ext cx="2295525" cy="336550"/>
            <a:chOff x="2418" y="3342"/>
            <a:chExt cx="1446" cy="212"/>
          </a:xfrm>
        </p:grpSpPr>
        <p:sp>
          <p:nvSpPr>
            <p:cNvPr id="138314" name="Rectangle 51">
              <a:extLst>
                <a:ext uri="{FF2B5EF4-FFF2-40B4-BE49-F238E27FC236}">
                  <a16:creationId xmlns:a16="http://schemas.microsoft.com/office/drawing/2014/main" id="{5126ECBB-9ACF-4E2D-AC15-D3CA11792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315" name="Line 52">
              <a:extLst>
                <a:ext uri="{FF2B5EF4-FFF2-40B4-BE49-F238E27FC236}">
                  <a16:creationId xmlns:a16="http://schemas.microsoft.com/office/drawing/2014/main" id="{450F26A0-C77B-4EF9-9D37-293D8DFB27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6" name="Line 53">
              <a:extLst>
                <a:ext uri="{FF2B5EF4-FFF2-40B4-BE49-F238E27FC236}">
                  <a16:creationId xmlns:a16="http://schemas.microsoft.com/office/drawing/2014/main" id="{65F7B095-CB00-45A2-A8F9-71A89AE2083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7" name="Line 54">
              <a:extLst>
                <a:ext uri="{FF2B5EF4-FFF2-40B4-BE49-F238E27FC236}">
                  <a16:creationId xmlns:a16="http://schemas.microsoft.com/office/drawing/2014/main" id="{BEE23B25-7848-47E2-A417-A52D1AA912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318" name="Text Box 55">
              <a:extLst>
                <a:ext uri="{FF2B5EF4-FFF2-40B4-BE49-F238E27FC236}">
                  <a16:creationId xmlns:a16="http://schemas.microsoft.com/office/drawing/2014/main" id="{1B0B2610-09BE-4CDB-ACFD-58426F9E5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/>
                <a:t>src:B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sp>
        <p:nvSpPr>
          <p:cNvPr id="138253" name="Freeform 56">
            <a:extLst>
              <a:ext uri="{FF2B5EF4-FFF2-40B4-BE49-F238E27FC236}">
                <a16:creationId xmlns:a16="http://schemas.microsoft.com/office/drawing/2014/main" id="{E660C0C1-3AD3-4502-8903-75BCF90193BC}"/>
              </a:ext>
            </a:extLst>
          </p:cNvPr>
          <p:cNvSpPr>
            <a:spLocks/>
          </p:cNvSpPr>
          <p:nvPr/>
        </p:nvSpPr>
        <p:spPr bwMode="auto">
          <a:xfrm>
            <a:off x="3802063" y="4560888"/>
            <a:ext cx="2635250" cy="241300"/>
          </a:xfrm>
          <a:custGeom>
            <a:avLst/>
            <a:gdLst>
              <a:gd name="T0" fmla="*/ 2147483647 w 1660"/>
              <a:gd name="T1" fmla="*/ 2147483647 h 152"/>
              <a:gd name="T2" fmla="*/ 2147483647 w 1660"/>
              <a:gd name="T3" fmla="*/ 0 h 152"/>
              <a:gd name="T4" fmla="*/ 0 w 1660"/>
              <a:gd name="T5" fmla="*/ 2147483647 h 152"/>
              <a:gd name="T6" fmla="*/ 0 60000 65536"/>
              <a:gd name="T7" fmla="*/ 0 60000 65536"/>
              <a:gd name="T8" fmla="*/ 0 60000 65536"/>
              <a:gd name="T9" fmla="*/ 0 w 1660"/>
              <a:gd name="T10" fmla="*/ 0 h 152"/>
              <a:gd name="T11" fmla="*/ 1660 w 1660"/>
              <a:gd name="T12" fmla="*/ 152 h 1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0" h="152">
                <a:moveTo>
                  <a:pt x="1660" y="152"/>
                </a:moveTo>
                <a:lnTo>
                  <a:pt x="1660" y="0"/>
                </a:lnTo>
                <a:lnTo>
                  <a:pt x="0" y="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4" name="Line 57">
            <a:extLst>
              <a:ext uri="{FF2B5EF4-FFF2-40B4-BE49-F238E27FC236}">
                <a16:creationId xmlns:a16="http://schemas.microsoft.com/office/drawing/2014/main" id="{ED677A7C-C004-4B35-8D62-2C190729C3A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945063" y="3957638"/>
            <a:ext cx="0" cy="6032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7" name="Rectangle 59">
            <a:extLst>
              <a:ext uri="{FF2B5EF4-FFF2-40B4-BE49-F238E27FC236}">
                <a16:creationId xmlns:a16="http://schemas.microsoft.com/office/drawing/2014/main" id="{FB9CD4FF-4FE1-43F0-8BC4-9C79CB7A23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900" y="5480050"/>
            <a:ext cx="77724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800100" lvl="1" indent="-342900">
              <a:spcBef>
                <a:spcPct val="20000"/>
              </a:spcBef>
              <a:buClr>
                <a:srgbClr val="000090"/>
              </a:buClr>
              <a:buSzPct val="100000"/>
              <a:buFont typeface="Wingdings" charset="2"/>
              <a:buChar char="§"/>
              <a:defRPr/>
            </a:pPr>
            <a:r>
              <a:rPr lang="en-US" dirty="0">
                <a:latin typeface="Gill Sans MT" charset="0"/>
                <a:ea typeface="ＭＳ Ｐゴシック" charset="0"/>
                <a:cs typeface="ＭＳ Ｐゴシック" charset="0"/>
              </a:rPr>
              <a:t>wireshark software used for end-of-chapter labs is a (free) packet-sniffer</a:t>
            </a:r>
          </a:p>
          <a:p>
            <a:pPr marL="742950" lvl="1" indent="-285750">
              <a:spcBef>
                <a:spcPct val="20000"/>
              </a:spcBef>
              <a:buClr>
                <a:schemeClr val="accent2"/>
              </a:buClr>
              <a:buSzPct val="75000"/>
              <a:buFont typeface="Wingdings" charset="0"/>
              <a:buNone/>
              <a:defRPr/>
            </a:pPr>
            <a:endParaRPr lang="en-US" dirty="0"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pic>
        <p:nvPicPr>
          <p:cNvPr id="138256" name="Picture 60">
            <a:extLst>
              <a:ext uri="{FF2B5EF4-FFF2-40B4-BE49-F238E27FC236}">
                <a16:creationId xmlns:a16="http://schemas.microsoft.com/office/drawing/2014/main" id="{278FB775-5F51-4832-ADD2-0EA9770A8B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37075" y="3419475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8257" name="Picture 51" descr="underline_base">
            <a:extLst>
              <a:ext uri="{FF2B5EF4-FFF2-40B4-BE49-F238E27FC236}">
                <a16:creationId xmlns:a16="http://schemas.microsoft.com/office/drawing/2014/main" id="{8A3C18B5-1907-458F-8AA3-92DAEF95180B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900" y="898525"/>
            <a:ext cx="5976938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8258" name="Group 54">
            <a:extLst>
              <a:ext uri="{FF2B5EF4-FFF2-40B4-BE49-F238E27FC236}">
                <a16:creationId xmlns:a16="http://schemas.microsoft.com/office/drawing/2014/main" id="{8B4A099A-4923-4034-8E3D-29BC476A71FA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3413125"/>
            <a:ext cx="365125" cy="712788"/>
            <a:chOff x="4140" y="429"/>
            <a:chExt cx="1425" cy="2396"/>
          </a:xfrm>
        </p:grpSpPr>
        <p:sp>
          <p:nvSpPr>
            <p:cNvPr id="138282" name="Freeform 55">
              <a:extLst>
                <a:ext uri="{FF2B5EF4-FFF2-40B4-BE49-F238E27FC236}">
                  <a16:creationId xmlns:a16="http://schemas.microsoft.com/office/drawing/2014/main" id="{4DCEA447-CF3F-4FFC-829A-A4A9343B5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3" name="Rectangle 56">
              <a:extLst>
                <a:ext uri="{FF2B5EF4-FFF2-40B4-BE49-F238E27FC236}">
                  <a16:creationId xmlns:a16="http://schemas.microsoft.com/office/drawing/2014/main" id="{6B4FF3CE-4D07-4FA5-91F0-992F449676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84" name="Freeform 57">
              <a:extLst>
                <a:ext uri="{FF2B5EF4-FFF2-40B4-BE49-F238E27FC236}">
                  <a16:creationId xmlns:a16="http://schemas.microsoft.com/office/drawing/2014/main" id="{95BEC0DD-382C-442E-A173-BB72C7C5BD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5" name="Freeform 58">
              <a:extLst>
                <a:ext uri="{FF2B5EF4-FFF2-40B4-BE49-F238E27FC236}">
                  <a16:creationId xmlns:a16="http://schemas.microsoft.com/office/drawing/2014/main" id="{25C90B04-2BD2-4BAD-8D0B-5AD55C47FC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86" name="Rectangle 59">
              <a:extLst>
                <a:ext uri="{FF2B5EF4-FFF2-40B4-BE49-F238E27FC236}">
                  <a16:creationId xmlns:a16="http://schemas.microsoft.com/office/drawing/2014/main" id="{369FA97E-5D02-48FF-910E-7D247EBAA7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7" name="Group 60">
              <a:extLst>
                <a:ext uri="{FF2B5EF4-FFF2-40B4-BE49-F238E27FC236}">
                  <a16:creationId xmlns:a16="http://schemas.microsoft.com/office/drawing/2014/main" id="{88B00518-D791-4C7C-93DB-C7D200A04D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8312" name="AutoShape 61">
                <a:extLst>
                  <a:ext uri="{FF2B5EF4-FFF2-40B4-BE49-F238E27FC236}">
                    <a16:creationId xmlns:a16="http://schemas.microsoft.com/office/drawing/2014/main" id="{A9F4F77E-52A7-43AE-A172-CFEF86EDE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3" name="AutoShape 62">
                <a:extLst>
                  <a:ext uri="{FF2B5EF4-FFF2-40B4-BE49-F238E27FC236}">
                    <a16:creationId xmlns:a16="http://schemas.microsoft.com/office/drawing/2014/main" id="{53A4E852-C11A-4536-8B64-8DC793FD6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88" name="Rectangle 63">
              <a:extLst>
                <a:ext uri="{FF2B5EF4-FFF2-40B4-BE49-F238E27FC236}">
                  <a16:creationId xmlns:a16="http://schemas.microsoft.com/office/drawing/2014/main" id="{0C840F54-BAB4-4E8A-9E4E-EBB58D845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89" name="Group 64">
              <a:extLst>
                <a:ext uri="{FF2B5EF4-FFF2-40B4-BE49-F238E27FC236}">
                  <a16:creationId xmlns:a16="http://schemas.microsoft.com/office/drawing/2014/main" id="{625766F2-26ED-4122-8DF2-2FA242F25E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8310" name="AutoShape 65">
                <a:extLst>
                  <a:ext uri="{FF2B5EF4-FFF2-40B4-BE49-F238E27FC236}">
                    <a16:creationId xmlns:a16="http://schemas.microsoft.com/office/drawing/2014/main" id="{AADF1C49-F7B9-41D1-8C3B-C5707CF2A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11" name="AutoShape 66">
                <a:extLst>
                  <a:ext uri="{FF2B5EF4-FFF2-40B4-BE49-F238E27FC236}">
                    <a16:creationId xmlns:a16="http://schemas.microsoft.com/office/drawing/2014/main" id="{3A5E682D-6E7B-4713-95D4-0B82BA869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0" name="Rectangle 67">
              <a:extLst>
                <a:ext uri="{FF2B5EF4-FFF2-40B4-BE49-F238E27FC236}">
                  <a16:creationId xmlns:a16="http://schemas.microsoft.com/office/drawing/2014/main" id="{AB0D1FC7-AF3C-4238-B37F-366B0A5AB5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1" name="Rectangle 68">
              <a:extLst>
                <a:ext uri="{FF2B5EF4-FFF2-40B4-BE49-F238E27FC236}">
                  <a16:creationId xmlns:a16="http://schemas.microsoft.com/office/drawing/2014/main" id="{10A945E9-DD45-4CEB-9A1D-86B14B44B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8292" name="Group 69">
              <a:extLst>
                <a:ext uri="{FF2B5EF4-FFF2-40B4-BE49-F238E27FC236}">
                  <a16:creationId xmlns:a16="http://schemas.microsoft.com/office/drawing/2014/main" id="{35FF20E9-C39C-405C-B1BB-B3B4138BEF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8308" name="AutoShape 70">
                <a:extLst>
                  <a:ext uri="{FF2B5EF4-FFF2-40B4-BE49-F238E27FC236}">
                    <a16:creationId xmlns:a16="http://schemas.microsoft.com/office/drawing/2014/main" id="{73052CBC-5A82-4ED8-B772-E762FF4E1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9" name="AutoShape 71">
                <a:extLst>
                  <a:ext uri="{FF2B5EF4-FFF2-40B4-BE49-F238E27FC236}">
                    <a16:creationId xmlns:a16="http://schemas.microsoft.com/office/drawing/2014/main" id="{D4469C51-E9AE-47FD-9A01-3B585C8E5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3" name="Freeform 72">
              <a:extLst>
                <a:ext uri="{FF2B5EF4-FFF2-40B4-BE49-F238E27FC236}">
                  <a16:creationId xmlns:a16="http://schemas.microsoft.com/office/drawing/2014/main" id="{50AD49E3-74BE-4423-B744-B14E7A647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94" name="Group 73">
              <a:extLst>
                <a:ext uri="{FF2B5EF4-FFF2-40B4-BE49-F238E27FC236}">
                  <a16:creationId xmlns:a16="http://schemas.microsoft.com/office/drawing/2014/main" id="{7D36F312-A6D5-4389-81BD-89662BDA17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8306" name="AutoShape 74">
                <a:extLst>
                  <a:ext uri="{FF2B5EF4-FFF2-40B4-BE49-F238E27FC236}">
                    <a16:creationId xmlns:a16="http://schemas.microsoft.com/office/drawing/2014/main" id="{BAA840B3-CD81-4CD4-8505-A0E7A4E7B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8307" name="AutoShape 75">
                <a:extLst>
                  <a:ext uri="{FF2B5EF4-FFF2-40B4-BE49-F238E27FC236}">
                    <a16:creationId xmlns:a16="http://schemas.microsoft.com/office/drawing/2014/main" id="{BF8A2701-F602-4729-A584-8745B28F6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8295" name="Rectangle 76">
              <a:extLst>
                <a:ext uri="{FF2B5EF4-FFF2-40B4-BE49-F238E27FC236}">
                  <a16:creationId xmlns:a16="http://schemas.microsoft.com/office/drawing/2014/main" id="{FBDFAB6E-1DD4-4D42-A723-A8267D6262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6" name="Freeform 77">
              <a:extLst>
                <a:ext uri="{FF2B5EF4-FFF2-40B4-BE49-F238E27FC236}">
                  <a16:creationId xmlns:a16="http://schemas.microsoft.com/office/drawing/2014/main" id="{0561773C-A5C0-459C-8870-101B8B7CE9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7" name="Freeform 78">
              <a:extLst>
                <a:ext uri="{FF2B5EF4-FFF2-40B4-BE49-F238E27FC236}">
                  <a16:creationId xmlns:a16="http://schemas.microsoft.com/office/drawing/2014/main" id="{D0F4D2D8-EBB3-42AD-AF0B-CC33C54D3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98" name="Oval 79">
              <a:extLst>
                <a:ext uri="{FF2B5EF4-FFF2-40B4-BE49-F238E27FC236}">
                  <a16:creationId xmlns:a16="http://schemas.microsoft.com/office/drawing/2014/main" id="{92D2F4BF-EC41-45F8-A34D-18D33EB5C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299" name="Freeform 80">
              <a:extLst>
                <a:ext uri="{FF2B5EF4-FFF2-40B4-BE49-F238E27FC236}">
                  <a16:creationId xmlns:a16="http://schemas.microsoft.com/office/drawing/2014/main" id="{BCD4D00B-51CE-4466-851C-0CA62D350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300" name="AutoShape 81">
              <a:extLst>
                <a:ext uri="{FF2B5EF4-FFF2-40B4-BE49-F238E27FC236}">
                  <a16:creationId xmlns:a16="http://schemas.microsoft.com/office/drawing/2014/main" id="{51E867A3-34CC-49D2-95A4-E32BD6E4B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1" name="AutoShape 82">
              <a:extLst>
                <a:ext uri="{FF2B5EF4-FFF2-40B4-BE49-F238E27FC236}">
                  <a16:creationId xmlns:a16="http://schemas.microsoft.com/office/drawing/2014/main" id="{6796302F-6F26-4AA7-BA9E-75D18FD9A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2" name="Oval 83">
              <a:extLst>
                <a:ext uri="{FF2B5EF4-FFF2-40B4-BE49-F238E27FC236}">
                  <a16:creationId xmlns:a16="http://schemas.microsoft.com/office/drawing/2014/main" id="{852FA84B-F933-4A92-8241-EA4411B91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3" name="Oval 84">
              <a:extLst>
                <a:ext uri="{FF2B5EF4-FFF2-40B4-BE49-F238E27FC236}">
                  <a16:creationId xmlns:a16="http://schemas.microsoft.com/office/drawing/2014/main" id="{2C66604D-46DC-4380-8874-F08FADEB6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8304" name="Oval 85">
              <a:extLst>
                <a:ext uri="{FF2B5EF4-FFF2-40B4-BE49-F238E27FC236}">
                  <a16:creationId xmlns:a16="http://schemas.microsoft.com/office/drawing/2014/main" id="{9FC17E15-A01F-4C87-8C8A-3CD1A5DAE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8305" name="Rectangle 86">
              <a:extLst>
                <a:ext uri="{FF2B5EF4-FFF2-40B4-BE49-F238E27FC236}">
                  <a16:creationId xmlns:a16="http://schemas.microsoft.com/office/drawing/2014/main" id="{E0485615-9B55-46AB-86C2-7EBF3ADA9E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8259" name="Group 87">
            <a:extLst>
              <a:ext uri="{FF2B5EF4-FFF2-40B4-BE49-F238E27FC236}">
                <a16:creationId xmlns:a16="http://schemas.microsoft.com/office/drawing/2014/main" id="{E346A65E-A691-4E25-B681-C444F51FA0A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23013" y="4730750"/>
            <a:ext cx="735012" cy="681038"/>
            <a:chOff x="-44" y="1473"/>
            <a:chExt cx="981" cy="1105"/>
          </a:xfrm>
        </p:grpSpPr>
        <p:pic>
          <p:nvPicPr>
            <p:cNvPr id="138280" name="Picture 88" descr="desktop_computer_stylized_medium">
              <a:extLst>
                <a:ext uri="{FF2B5EF4-FFF2-40B4-BE49-F238E27FC236}">
                  <a16:creationId xmlns:a16="http://schemas.microsoft.com/office/drawing/2014/main" id="{A9A8AA90-4FF1-4D5F-B084-41B905A5E9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281" name="Freeform 89">
              <a:extLst>
                <a:ext uri="{FF2B5EF4-FFF2-40B4-BE49-F238E27FC236}">
                  <a16:creationId xmlns:a16="http://schemas.microsoft.com/office/drawing/2014/main" id="{DB6E9956-BF33-4CB9-8E05-F483E73C312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8260" name="Group 102">
            <a:extLst>
              <a:ext uri="{FF2B5EF4-FFF2-40B4-BE49-F238E27FC236}">
                <a16:creationId xmlns:a16="http://schemas.microsoft.com/office/drawing/2014/main" id="{0B48C365-E35B-4F7C-AD28-BBF67940C80A}"/>
              </a:ext>
            </a:extLst>
          </p:cNvPr>
          <p:cNvGrpSpPr>
            <a:grpSpLocks/>
          </p:cNvGrpSpPr>
          <p:nvPr/>
        </p:nvGrpSpPr>
        <p:grpSpPr bwMode="auto">
          <a:xfrm>
            <a:off x="2747963" y="4849813"/>
            <a:ext cx="881062" cy="365125"/>
            <a:chOff x="2356" y="1300"/>
            <a:chExt cx="555" cy="194"/>
          </a:xfrm>
        </p:grpSpPr>
        <p:sp>
          <p:nvSpPr>
            <p:cNvPr id="138272" name="Oval 407">
              <a:extLst>
                <a:ext uri="{FF2B5EF4-FFF2-40B4-BE49-F238E27FC236}">
                  <a16:creationId xmlns:a16="http://schemas.microsoft.com/office/drawing/2014/main" id="{AB4A6DE5-B659-4242-805A-9AA28587E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3" name="Rectangle 410">
              <a:extLst>
                <a:ext uri="{FF2B5EF4-FFF2-40B4-BE49-F238E27FC236}">
                  <a16:creationId xmlns:a16="http://schemas.microsoft.com/office/drawing/2014/main" id="{0A6236D7-3397-4B46-90F2-E5072D8D62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8274" name="Oval 411">
              <a:extLst>
                <a:ext uri="{FF2B5EF4-FFF2-40B4-BE49-F238E27FC236}">
                  <a16:creationId xmlns:a16="http://schemas.microsoft.com/office/drawing/2014/main" id="{08F7A2B3-F833-4AEF-BCDF-89A1FBEBF4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8275" name="Group 106">
              <a:extLst>
                <a:ext uri="{FF2B5EF4-FFF2-40B4-BE49-F238E27FC236}">
                  <a16:creationId xmlns:a16="http://schemas.microsoft.com/office/drawing/2014/main" id="{0D95FA3D-0890-4E2D-9FE6-9C3F75E6CE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8278" name="Freeform 107">
                <a:extLst>
                  <a:ext uri="{FF2B5EF4-FFF2-40B4-BE49-F238E27FC236}">
                    <a16:creationId xmlns:a16="http://schemas.microsoft.com/office/drawing/2014/main" id="{99D71502-B8F3-403A-8696-2623BFC42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8279" name="Freeform 108">
                <a:extLst>
                  <a:ext uri="{FF2B5EF4-FFF2-40B4-BE49-F238E27FC236}">
                    <a16:creationId xmlns:a16="http://schemas.microsoft.com/office/drawing/2014/main" id="{0AFB3B01-A800-4B4F-A78D-42363DDA9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8276" name="Line 109">
              <a:extLst>
                <a:ext uri="{FF2B5EF4-FFF2-40B4-BE49-F238E27FC236}">
                  <a16:creationId xmlns:a16="http://schemas.microsoft.com/office/drawing/2014/main" id="{19A34C82-06B7-40E0-8D41-F4B6C958D1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7" name="Line 110">
              <a:extLst>
                <a:ext uri="{FF2B5EF4-FFF2-40B4-BE49-F238E27FC236}">
                  <a16:creationId xmlns:a16="http://schemas.microsoft.com/office/drawing/2014/main" id="{73C4E157-BE0D-4C05-AE35-03922926BC0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8261" name="Slide Number Placeholder 3">
            <a:extLst>
              <a:ext uri="{FF2B5EF4-FFF2-40B4-BE49-F238E27FC236}">
                <a16:creationId xmlns:a16="http://schemas.microsoft.com/office/drawing/2014/main" id="{DEC65A73-0F45-4E3F-B247-64DA05374E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498894E-2C50-4D73-8E93-0372F724B1F0}" type="slidenum">
              <a:rPr lang="en-US" altLang="en-US" sz="1200">
                <a:latin typeface="Tahoma" panose="020B0604030504040204" pitchFamily="34" charset="0"/>
              </a:rPr>
              <a:pPr/>
              <a:t>67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138262" name="Group 347">
            <a:extLst>
              <a:ext uri="{FF2B5EF4-FFF2-40B4-BE49-F238E27FC236}">
                <a16:creationId xmlns:a16="http://schemas.microsoft.com/office/drawing/2014/main" id="{8456103F-513E-4BEA-BF73-927AE289BF63}"/>
              </a:ext>
            </a:extLst>
          </p:cNvPr>
          <p:cNvGrpSpPr>
            <a:grpSpLocks/>
          </p:cNvGrpSpPr>
          <p:nvPr/>
        </p:nvGrpSpPr>
        <p:grpSpPr bwMode="auto">
          <a:xfrm>
            <a:off x="2740025" y="4810125"/>
            <a:ext cx="895350" cy="450850"/>
            <a:chOff x="1871277" y="1576300"/>
            <a:chExt cx="1128371" cy="437861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A74179C7-99B0-4134-ACF8-DB9AFB20CFE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4" name="Rectangle 73">
              <a:extLst>
                <a:ext uri="{FF2B5EF4-FFF2-40B4-BE49-F238E27FC236}">
                  <a16:creationId xmlns:a16="http://schemas.microsoft.com/office/drawing/2014/main" id="{D5C679AB-0324-4474-B071-35372D072383}"/>
                </a:ext>
              </a:extLst>
            </p:cNvPr>
            <p:cNvSpPr/>
            <p:nvPr/>
          </p:nvSpPr>
          <p:spPr bwMode="auto">
            <a:xfrm>
              <a:off x="1871277" y="1739727"/>
              <a:ext cx="1128371" cy="11563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FCB4E5A8-4711-4B20-A993-7A7DAEE04D45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ABFFD48E-6A25-4234-9DA6-BC141F9A7FCC}"/>
                </a:ext>
              </a:extLst>
            </p:cNvPr>
            <p:cNvSpPr/>
            <p:nvPr/>
          </p:nvSpPr>
          <p:spPr bwMode="auto">
            <a:xfrm>
              <a:off x="2159372" y="1673432"/>
              <a:ext cx="548180" cy="160343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A2487E8C-B724-44C9-8C80-ECA75DF8D4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FFFFEC7D-FA22-44CE-9DDD-6FD1EC6E7A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9" name="Freeform 78">
              <a:extLst>
                <a:ext uri="{FF2B5EF4-FFF2-40B4-BE49-F238E27FC236}">
                  <a16:creationId xmlns:a16="http://schemas.microsoft.com/office/drawing/2014/main" id="{C269A807-04D9-4C27-B0E0-D4971D1C09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53CBBDEF-B4C4-4102-9B20-9E3CFB320FD6}"/>
                </a:ext>
              </a:extLst>
            </p:cNvPr>
            <p:cNvCxnSpPr>
              <a:cxnSpLocks noChangeShapeType="1"/>
              <a:endCxn id="75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3050A31F-5072-4813-99C6-D6AAC8D447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Footer Placeholder 2">
            <a:extLst>
              <a:ext uri="{FF2B5EF4-FFF2-40B4-BE49-F238E27FC236}">
                <a16:creationId xmlns:a16="http://schemas.microsoft.com/office/drawing/2014/main" id="{EA65D46A-4E0B-44F9-BF12-8FD463A8F26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39266" name="Picture 97" descr="underline_base">
            <a:extLst>
              <a:ext uri="{FF2B5EF4-FFF2-40B4-BE49-F238E27FC236}">
                <a16:creationId xmlns:a16="http://schemas.microsoft.com/office/drawing/2014/main" id="{F68D7A0D-AF57-49E3-B1F3-1C573488047F}"/>
              </a:ext>
            </a:extLst>
          </p:cNvPr>
          <p:cNvPicPr>
            <a:picLocks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3238" y="954088"/>
            <a:ext cx="7381875" cy="185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67" name="Group 51">
            <a:extLst>
              <a:ext uri="{FF2B5EF4-FFF2-40B4-BE49-F238E27FC236}">
                <a16:creationId xmlns:a16="http://schemas.microsoft.com/office/drawing/2014/main" id="{4E143816-6E80-4996-882C-369E260368C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792663" y="2470150"/>
            <a:ext cx="735012" cy="681038"/>
            <a:chOff x="-44" y="1473"/>
            <a:chExt cx="981" cy="1105"/>
          </a:xfrm>
        </p:grpSpPr>
        <p:pic>
          <p:nvPicPr>
            <p:cNvPr id="139342" name="Picture 52" descr="desktop_computer_stylized_medium">
              <a:extLst>
                <a:ext uri="{FF2B5EF4-FFF2-40B4-BE49-F238E27FC236}">
                  <a16:creationId xmlns:a16="http://schemas.microsoft.com/office/drawing/2014/main" id="{BE7DCD01-9FCC-45DF-A788-8407FE9443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43" name="Freeform 53">
              <a:extLst>
                <a:ext uri="{FF2B5EF4-FFF2-40B4-BE49-F238E27FC236}">
                  <a16:creationId xmlns:a16="http://schemas.microsoft.com/office/drawing/2014/main" id="{D40A1E64-4D5E-4AE4-A4A2-3706DCB474E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139268" name="Rectangle 2">
            <a:extLst>
              <a:ext uri="{FF2B5EF4-FFF2-40B4-BE49-F238E27FC236}">
                <a16:creationId xmlns:a16="http://schemas.microsoft.com/office/drawing/2014/main" id="{1996579D-5215-4E7B-9A83-2D49DCEF69D2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8950" y="252413"/>
            <a:ext cx="7772400" cy="947737"/>
          </a:xfrm>
        </p:spPr>
        <p:txBody>
          <a:bodyPr/>
          <a:lstStyle/>
          <a:p>
            <a:pPr eaLnBrk="1" hangingPunct="1"/>
            <a:r>
              <a:rPr lang="en-US" altLang="en-US"/>
              <a:t>Bad guys can use fake addresses</a:t>
            </a:r>
          </a:p>
        </p:txBody>
      </p:sp>
      <p:sp>
        <p:nvSpPr>
          <p:cNvPr id="139269" name="Rectangle 3">
            <a:extLst>
              <a:ext uri="{FF2B5EF4-FFF2-40B4-BE49-F238E27FC236}">
                <a16:creationId xmlns:a16="http://schemas.microsoft.com/office/drawing/2014/main" id="{628A9781-E0FA-438E-8852-EC3412AC2E62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596900" y="1662113"/>
            <a:ext cx="8077200" cy="1484312"/>
          </a:xfrm>
          <a:noFill/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>
                <a:solidFill>
                  <a:srgbClr val="CC0000"/>
                </a:solidFill>
              </a:rPr>
              <a:t>IP spoofing:</a:t>
            </a:r>
            <a:r>
              <a:rPr lang="en-US" altLang="en-US" i="1">
                <a:solidFill>
                  <a:srgbClr val="FF3300"/>
                </a:solidFill>
              </a:rPr>
              <a:t> </a:t>
            </a:r>
            <a:r>
              <a:rPr lang="en-US" altLang="en-US"/>
              <a:t>send packet with false source address</a:t>
            </a:r>
          </a:p>
        </p:txBody>
      </p:sp>
      <p:sp>
        <p:nvSpPr>
          <p:cNvPr id="139270" name="Freeform 70">
            <a:extLst>
              <a:ext uri="{FF2B5EF4-FFF2-40B4-BE49-F238E27FC236}">
                <a16:creationId xmlns:a16="http://schemas.microsoft.com/office/drawing/2014/main" id="{8B43B87E-8088-4FE1-A44D-ED5867C4421A}"/>
              </a:ext>
            </a:extLst>
          </p:cNvPr>
          <p:cNvSpPr>
            <a:spLocks/>
          </p:cNvSpPr>
          <p:nvPr/>
        </p:nvSpPr>
        <p:spPr bwMode="auto">
          <a:xfrm>
            <a:off x="2225675" y="3171825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1" name="Freeform 71">
            <a:extLst>
              <a:ext uri="{FF2B5EF4-FFF2-40B4-BE49-F238E27FC236}">
                <a16:creationId xmlns:a16="http://schemas.microsoft.com/office/drawing/2014/main" id="{BCF296BA-4846-4AA9-A4D6-A3D7CD63C567}"/>
              </a:ext>
            </a:extLst>
          </p:cNvPr>
          <p:cNvSpPr>
            <a:spLocks/>
          </p:cNvSpPr>
          <p:nvPr/>
        </p:nvSpPr>
        <p:spPr bwMode="auto">
          <a:xfrm>
            <a:off x="5057775" y="3041650"/>
            <a:ext cx="4763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2" name="Line 72">
            <a:extLst>
              <a:ext uri="{FF2B5EF4-FFF2-40B4-BE49-F238E27FC236}">
                <a16:creationId xmlns:a16="http://schemas.microsoft.com/office/drawing/2014/main" id="{2C024D2A-3458-4251-9660-46CCB7786DC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00425" y="3563938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3" name="Line 73">
            <a:extLst>
              <a:ext uri="{FF2B5EF4-FFF2-40B4-BE49-F238E27FC236}">
                <a16:creationId xmlns:a16="http://schemas.microsoft.com/office/drawing/2014/main" id="{978E59BA-9BA5-4EB6-96C8-EA3BE70BD14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419475" y="4275138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74" name="Text Box 74">
            <a:extLst>
              <a:ext uri="{FF2B5EF4-FFF2-40B4-BE49-F238E27FC236}">
                <a16:creationId xmlns:a16="http://schemas.microsoft.com/office/drawing/2014/main" id="{0E6EA3FF-65C7-4184-990E-2173D05E3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2750" y="2460625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A</a:t>
            </a:r>
          </a:p>
        </p:txBody>
      </p:sp>
      <p:sp>
        <p:nvSpPr>
          <p:cNvPr id="139275" name="Text Box 75">
            <a:extLst>
              <a:ext uri="{FF2B5EF4-FFF2-40B4-BE49-F238E27FC236}">
                <a16:creationId xmlns:a16="http://schemas.microsoft.com/office/drawing/2014/main" id="{EB40208B-254F-4F08-874F-513FE549AF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6600" y="3879850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B</a:t>
            </a:r>
          </a:p>
        </p:txBody>
      </p:sp>
      <p:sp>
        <p:nvSpPr>
          <p:cNvPr id="139276" name="Text Box 76">
            <a:extLst>
              <a:ext uri="{FF2B5EF4-FFF2-40B4-BE49-F238E27FC236}">
                <a16:creationId xmlns:a16="http://schemas.microsoft.com/office/drawing/2014/main" id="{3FA837F4-54B3-45C2-AB07-37CA2935F4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49863" y="2438400"/>
            <a:ext cx="4048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/>
            <a:r>
              <a:rPr lang="en-US" altLang="en-US"/>
              <a:t>C</a:t>
            </a:r>
          </a:p>
        </p:txBody>
      </p:sp>
      <p:sp>
        <p:nvSpPr>
          <p:cNvPr id="139277" name="Freeform 77">
            <a:extLst>
              <a:ext uri="{FF2B5EF4-FFF2-40B4-BE49-F238E27FC236}">
                <a16:creationId xmlns:a16="http://schemas.microsoft.com/office/drawing/2014/main" id="{206E348B-6D3D-4116-B0D5-C9E3B3F5326D}"/>
              </a:ext>
            </a:extLst>
          </p:cNvPr>
          <p:cNvSpPr>
            <a:spLocks/>
          </p:cNvSpPr>
          <p:nvPr/>
        </p:nvSpPr>
        <p:spPr bwMode="auto">
          <a:xfrm>
            <a:off x="2235200" y="3019425"/>
            <a:ext cx="2967038" cy="704850"/>
          </a:xfrm>
          <a:custGeom>
            <a:avLst/>
            <a:gdLst>
              <a:gd name="T0" fmla="*/ 2147483647 w 1869"/>
              <a:gd name="T1" fmla="*/ 0 h 444"/>
              <a:gd name="T2" fmla="*/ 2147483647 w 1869"/>
              <a:gd name="T3" fmla="*/ 2147483647 h 444"/>
              <a:gd name="T4" fmla="*/ 0 w 1869"/>
              <a:gd name="T5" fmla="*/ 2147483647 h 444"/>
              <a:gd name="T6" fmla="*/ 0 60000 65536"/>
              <a:gd name="T7" fmla="*/ 0 60000 65536"/>
              <a:gd name="T8" fmla="*/ 0 60000 65536"/>
              <a:gd name="T9" fmla="*/ 0 w 1869"/>
              <a:gd name="T10" fmla="*/ 0 h 444"/>
              <a:gd name="T11" fmla="*/ 1869 w 1869"/>
              <a:gd name="T12" fmla="*/ 444 h 44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69" h="444">
                <a:moveTo>
                  <a:pt x="1869" y="0"/>
                </a:moveTo>
                <a:lnTo>
                  <a:pt x="1869" y="444"/>
                </a:lnTo>
                <a:lnTo>
                  <a:pt x="0" y="444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9278" name="Group 78">
            <a:extLst>
              <a:ext uri="{FF2B5EF4-FFF2-40B4-BE49-F238E27FC236}">
                <a16:creationId xmlns:a16="http://schemas.microsoft.com/office/drawing/2014/main" id="{FDDD2FC1-1C69-43F4-A25F-ED0EF4C77F70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3502025"/>
            <a:ext cx="2295525" cy="336550"/>
            <a:chOff x="2418" y="3342"/>
            <a:chExt cx="1446" cy="212"/>
          </a:xfrm>
        </p:grpSpPr>
        <p:sp>
          <p:nvSpPr>
            <p:cNvPr id="139337" name="Rectangle 79">
              <a:extLst>
                <a:ext uri="{FF2B5EF4-FFF2-40B4-BE49-F238E27FC236}">
                  <a16:creationId xmlns:a16="http://schemas.microsoft.com/office/drawing/2014/main" id="{4375BB96-9AB5-497E-A7A6-401012136F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63" y="3366"/>
              <a:ext cx="1356" cy="17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338" name="Line 80">
              <a:extLst>
                <a:ext uri="{FF2B5EF4-FFF2-40B4-BE49-F238E27FC236}">
                  <a16:creationId xmlns:a16="http://schemas.microsoft.com/office/drawing/2014/main" id="{1EF3BB53-E7C8-4F1C-8FCD-BF0F49F8060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372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39" name="Line 81">
              <a:extLst>
                <a:ext uri="{FF2B5EF4-FFF2-40B4-BE49-F238E27FC236}">
                  <a16:creationId xmlns:a16="http://schemas.microsoft.com/office/drawing/2014/main" id="{63F666C9-1E80-49FC-832B-0689B4F883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86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0" name="Line 82">
              <a:extLst>
                <a:ext uri="{FF2B5EF4-FFF2-40B4-BE49-F238E27FC236}">
                  <a16:creationId xmlns:a16="http://schemas.microsoft.com/office/drawing/2014/main" id="{F68AED63-4E51-4863-A868-EB000AC496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21" y="3375"/>
              <a:ext cx="0" cy="168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41" name="Text Box 83">
              <a:extLst>
                <a:ext uri="{FF2B5EF4-FFF2-40B4-BE49-F238E27FC236}">
                  <a16:creationId xmlns:a16="http://schemas.microsoft.com/office/drawing/2014/main" id="{6F154075-6E9D-4180-930A-23257E3BF8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18" y="3342"/>
              <a:ext cx="1446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600">
                  <a:solidFill>
                    <a:srgbClr val="CC0000"/>
                  </a:solidFill>
                </a:rPr>
                <a:t>src:B</a:t>
              </a:r>
              <a:r>
                <a:rPr lang="en-US" altLang="en-US" sz="1600"/>
                <a:t> dest:A     payload</a:t>
              </a:r>
              <a:endParaRPr lang="en-US" altLang="en-US" sz="1600">
                <a:latin typeface="Times New Roman" panose="02020603050405020304" pitchFamily="18" charset="0"/>
              </a:endParaRPr>
            </a:p>
          </p:txBody>
        </p:sp>
      </p:grpSp>
      <p:pic>
        <p:nvPicPr>
          <p:cNvPr id="139279" name="Picture 84">
            <a:extLst>
              <a:ext uri="{FF2B5EF4-FFF2-40B4-BE49-F238E27FC236}">
                <a16:creationId xmlns:a16="http://schemas.microsoft.com/office/drawing/2014/main" id="{E679738C-6B22-41FE-A1BB-37CF73CD69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33938" y="2533650"/>
            <a:ext cx="471487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39280" name="Group 48">
            <a:extLst>
              <a:ext uri="{FF2B5EF4-FFF2-40B4-BE49-F238E27FC236}">
                <a16:creationId xmlns:a16="http://schemas.microsoft.com/office/drawing/2014/main" id="{7D6DC615-C00E-4621-A62E-E2B376C5EF5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75425" y="3886200"/>
            <a:ext cx="735013" cy="681038"/>
            <a:chOff x="-44" y="1473"/>
            <a:chExt cx="981" cy="1105"/>
          </a:xfrm>
        </p:grpSpPr>
        <p:pic>
          <p:nvPicPr>
            <p:cNvPr id="139335" name="Picture 49" descr="desktop_computer_stylized_medium">
              <a:extLst>
                <a:ext uri="{FF2B5EF4-FFF2-40B4-BE49-F238E27FC236}">
                  <a16:creationId xmlns:a16="http://schemas.microsoft.com/office/drawing/2014/main" id="{7254E424-6DD5-4783-B47D-E7E0ABE233F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9336" name="Freeform 50">
              <a:extLst>
                <a:ext uri="{FF2B5EF4-FFF2-40B4-BE49-F238E27FC236}">
                  <a16:creationId xmlns:a16="http://schemas.microsoft.com/office/drawing/2014/main" id="{3C119EB6-2F07-4D58-AC8A-F8AD233540C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grpSp>
        <p:nvGrpSpPr>
          <p:cNvPr id="139281" name="Group 54">
            <a:extLst>
              <a:ext uri="{FF2B5EF4-FFF2-40B4-BE49-F238E27FC236}">
                <a16:creationId xmlns:a16="http://schemas.microsoft.com/office/drawing/2014/main" id="{CE6765F3-6AD7-43F1-807E-C1E753A0C7A3}"/>
              </a:ext>
            </a:extLst>
          </p:cNvPr>
          <p:cNvGrpSpPr>
            <a:grpSpLocks/>
          </p:cNvGrpSpPr>
          <p:nvPr/>
        </p:nvGrpSpPr>
        <p:grpSpPr bwMode="auto">
          <a:xfrm>
            <a:off x="2084388" y="2544763"/>
            <a:ext cx="365125" cy="712787"/>
            <a:chOff x="4140" y="429"/>
            <a:chExt cx="1425" cy="2396"/>
          </a:xfrm>
        </p:grpSpPr>
        <p:sp>
          <p:nvSpPr>
            <p:cNvPr id="139303" name="Freeform 55">
              <a:extLst>
                <a:ext uri="{FF2B5EF4-FFF2-40B4-BE49-F238E27FC236}">
                  <a16:creationId xmlns:a16="http://schemas.microsoft.com/office/drawing/2014/main" id="{2DB1BDCA-B7A7-48DB-9612-D94AD53C9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Rectangle 56">
              <a:extLst>
                <a:ext uri="{FF2B5EF4-FFF2-40B4-BE49-F238E27FC236}">
                  <a16:creationId xmlns:a16="http://schemas.microsoft.com/office/drawing/2014/main" id="{F7CA875D-CF4E-461A-A959-0597C97867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05" name="Freeform 57">
              <a:extLst>
                <a:ext uri="{FF2B5EF4-FFF2-40B4-BE49-F238E27FC236}">
                  <a16:creationId xmlns:a16="http://schemas.microsoft.com/office/drawing/2014/main" id="{5DC8D9C2-2E96-4CB9-AED5-8052588504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6" name="Freeform 58">
              <a:extLst>
                <a:ext uri="{FF2B5EF4-FFF2-40B4-BE49-F238E27FC236}">
                  <a16:creationId xmlns:a16="http://schemas.microsoft.com/office/drawing/2014/main" id="{B2DCFED0-6B65-4531-A7F1-8D65CD2A5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7" name="Rectangle 59">
              <a:extLst>
                <a:ext uri="{FF2B5EF4-FFF2-40B4-BE49-F238E27FC236}">
                  <a16:creationId xmlns:a16="http://schemas.microsoft.com/office/drawing/2014/main" id="{D239932F-CFCD-4AA9-AA2E-3354FC8DC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08" name="Group 60">
              <a:extLst>
                <a:ext uri="{FF2B5EF4-FFF2-40B4-BE49-F238E27FC236}">
                  <a16:creationId xmlns:a16="http://schemas.microsoft.com/office/drawing/2014/main" id="{B0F1F810-AFAD-4FD7-B2A0-C7519637B4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39333" name="AutoShape 61">
                <a:extLst>
                  <a:ext uri="{FF2B5EF4-FFF2-40B4-BE49-F238E27FC236}">
                    <a16:creationId xmlns:a16="http://schemas.microsoft.com/office/drawing/2014/main" id="{79B4EEFC-4F0A-4690-847D-80C54A8E0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4" name="AutoShape 62">
                <a:extLst>
                  <a:ext uri="{FF2B5EF4-FFF2-40B4-BE49-F238E27FC236}">
                    <a16:creationId xmlns:a16="http://schemas.microsoft.com/office/drawing/2014/main" id="{DB024CDE-8EAA-4739-A8CA-DA18C57F8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09" name="Rectangle 63">
              <a:extLst>
                <a:ext uri="{FF2B5EF4-FFF2-40B4-BE49-F238E27FC236}">
                  <a16:creationId xmlns:a16="http://schemas.microsoft.com/office/drawing/2014/main" id="{15FA73BA-5BE5-4A6F-9DFD-3942AAB1AD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0" name="Group 64">
              <a:extLst>
                <a:ext uri="{FF2B5EF4-FFF2-40B4-BE49-F238E27FC236}">
                  <a16:creationId xmlns:a16="http://schemas.microsoft.com/office/drawing/2014/main" id="{C394C86D-7AFD-4428-BF16-93CC301C91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39331" name="AutoShape 65">
                <a:extLst>
                  <a:ext uri="{FF2B5EF4-FFF2-40B4-BE49-F238E27FC236}">
                    <a16:creationId xmlns:a16="http://schemas.microsoft.com/office/drawing/2014/main" id="{5599C9E6-B0C9-440D-9F6B-02FBCEF82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2" name="AutoShape 66">
                <a:extLst>
                  <a:ext uri="{FF2B5EF4-FFF2-40B4-BE49-F238E27FC236}">
                    <a16:creationId xmlns:a16="http://schemas.microsoft.com/office/drawing/2014/main" id="{6B06BCE4-2779-41CB-9C76-B69C50EB6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1" name="Rectangle 67">
              <a:extLst>
                <a:ext uri="{FF2B5EF4-FFF2-40B4-BE49-F238E27FC236}">
                  <a16:creationId xmlns:a16="http://schemas.microsoft.com/office/drawing/2014/main" id="{90CBF393-5727-4313-8DE7-FBE4CB0279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2" name="Rectangle 68">
              <a:extLst>
                <a:ext uri="{FF2B5EF4-FFF2-40B4-BE49-F238E27FC236}">
                  <a16:creationId xmlns:a16="http://schemas.microsoft.com/office/drawing/2014/main" id="{A07BF173-85A5-43AF-8FCD-BE975A4066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139313" name="Group 69">
              <a:extLst>
                <a:ext uri="{FF2B5EF4-FFF2-40B4-BE49-F238E27FC236}">
                  <a16:creationId xmlns:a16="http://schemas.microsoft.com/office/drawing/2014/main" id="{8DBCD4D1-0DF9-44E5-9BA4-DAA5032E65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39329" name="AutoShape 70">
                <a:extLst>
                  <a:ext uri="{FF2B5EF4-FFF2-40B4-BE49-F238E27FC236}">
                    <a16:creationId xmlns:a16="http://schemas.microsoft.com/office/drawing/2014/main" id="{7855434C-178D-401F-9800-BB4796E2B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30" name="AutoShape 71">
                <a:extLst>
                  <a:ext uri="{FF2B5EF4-FFF2-40B4-BE49-F238E27FC236}">
                    <a16:creationId xmlns:a16="http://schemas.microsoft.com/office/drawing/2014/main" id="{5363BA9B-9F01-4230-A8FE-E2C5F9BD4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4" name="Freeform 72">
              <a:extLst>
                <a:ext uri="{FF2B5EF4-FFF2-40B4-BE49-F238E27FC236}">
                  <a16:creationId xmlns:a16="http://schemas.microsoft.com/office/drawing/2014/main" id="{BF5F6F6D-E76D-4F88-8759-AEF47AC35D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315" name="Group 73">
              <a:extLst>
                <a:ext uri="{FF2B5EF4-FFF2-40B4-BE49-F238E27FC236}">
                  <a16:creationId xmlns:a16="http://schemas.microsoft.com/office/drawing/2014/main" id="{84F818AF-964D-4B40-B28D-4508891E25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39327" name="AutoShape 74">
                <a:extLst>
                  <a:ext uri="{FF2B5EF4-FFF2-40B4-BE49-F238E27FC236}">
                    <a16:creationId xmlns:a16="http://schemas.microsoft.com/office/drawing/2014/main" id="{F482AEEB-CAE8-45E9-A808-6045FDAF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7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139328" name="AutoShape 75">
                <a:extLst>
                  <a:ext uri="{FF2B5EF4-FFF2-40B4-BE49-F238E27FC236}">
                    <a16:creationId xmlns:a16="http://schemas.microsoft.com/office/drawing/2014/main" id="{B9E7105F-E24D-4D15-8017-EB3D5FCF2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139316" name="Rectangle 76">
              <a:extLst>
                <a:ext uri="{FF2B5EF4-FFF2-40B4-BE49-F238E27FC236}">
                  <a16:creationId xmlns:a16="http://schemas.microsoft.com/office/drawing/2014/main" id="{11302500-E19B-4AE8-8E39-431A341B45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17" name="Freeform 77">
              <a:extLst>
                <a:ext uri="{FF2B5EF4-FFF2-40B4-BE49-F238E27FC236}">
                  <a16:creationId xmlns:a16="http://schemas.microsoft.com/office/drawing/2014/main" id="{8615F1C8-AAC0-4C0F-8BF6-C341E5FA5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8" name="Freeform 78">
              <a:extLst>
                <a:ext uri="{FF2B5EF4-FFF2-40B4-BE49-F238E27FC236}">
                  <a16:creationId xmlns:a16="http://schemas.microsoft.com/office/drawing/2014/main" id="{5FCB2780-42D7-436F-A40F-4D7DCE6D1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19" name="Oval 79">
              <a:extLst>
                <a:ext uri="{FF2B5EF4-FFF2-40B4-BE49-F238E27FC236}">
                  <a16:creationId xmlns:a16="http://schemas.microsoft.com/office/drawing/2014/main" id="{1ED43706-BE78-48D1-B829-17C00D25F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0" name="Freeform 80">
              <a:extLst>
                <a:ext uri="{FF2B5EF4-FFF2-40B4-BE49-F238E27FC236}">
                  <a16:creationId xmlns:a16="http://schemas.microsoft.com/office/drawing/2014/main" id="{45665933-6DEF-4EC7-B01E-82BD2997CC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21" name="AutoShape 81">
              <a:extLst>
                <a:ext uri="{FF2B5EF4-FFF2-40B4-BE49-F238E27FC236}">
                  <a16:creationId xmlns:a16="http://schemas.microsoft.com/office/drawing/2014/main" id="{96B7B548-1840-40BD-85ED-4DCEB4FDAA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2" name="AutoShape 82">
              <a:extLst>
                <a:ext uri="{FF2B5EF4-FFF2-40B4-BE49-F238E27FC236}">
                  <a16:creationId xmlns:a16="http://schemas.microsoft.com/office/drawing/2014/main" id="{8BBE37EB-EFBA-44DA-A016-198E04A6C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3" name="Oval 83">
              <a:extLst>
                <a:ext uri="{FF2B5EF4-FFF2-40B4-BE49-F238E27FC236}">
                  <a16:creationId xmlns:a16="http://schemas.microsoft.com/office/drawing/2014/main" id="{D019CFB0-769D-4793-9E75-3DF47341E7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4" name="Oval 84">
              <a:extLst>
                <a:ext uri="{FF2B5EF4-FFF2-40B4-BE49-F238E27FC236}">
                  <a16:creationId xmlns:a16="http://schemas.microsoft.com/office/drawing/2014/main" id="{1E2A1F44-9453-4ED4-98B2-81DA14FB0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139325" name="Oval 85">
              <a:extLst>
                <a:ext uri="{FF2B5EF4-FFF2-40B4-BE49-F238E27FC236}">
                  <a16:creationId xmlns:a16="http://schemas.microsoft.com/office/drawing/2014/main" id="{091E8838-0EB9-4FAB-B449-A12F3A1717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139326" name="Rectangle 86">
              <a:extLst>
                <a:ext uri="{FF2B5EF4-FFF2-40B4-BE49-F238E27FC236}">
                  <a16:creationId xmlns:a16="http://schemas.microsoft.com/office/drawing/2014/main" id="{ED3C40BA-0369-41D8-9D7D-3B0EE64B4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139282" name="Group 87">
            <a:extLst>
              <a:ext uri="{FF2B5EF4-FFF2-40B4-BE49-F238E27FC236}">
                <a16:creationId xmlns:a16="http://schemas.microsoft.com/office/drawing/2014/main" id="{6C903F09-315A-4F2D-8F73-2C238EFF5C1B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46525"/>
            <a:ext cx="881062" cy="365125"/>
            <a:chOff x="2356" y="1300"/>
            <a:chExt cx="555" cy="194"/>
          </a:xfrm>
        </p:grpSpPr>
        <p:sp>
          <p:nvSpPr>
            <p:cNvPr id="139295" name="Oval 407">
              <a:extLst>
                <a:ext uri="{FF2B5EF4-FFF2-40B4-BE49-F238E27FC236}">
                  <a16:creationId xmlns:a16="http://schemas.microsoft.com/office/drawing/2014/main" id="{19ACDA55-0853-4275-B783-81D5B4199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85"/>
              <a:ext cx="551" cy="109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6" name="Rectangle 410">
              <a:extLst>
                <a:ext uri="{FF2B5EF4-FFF2-40B4-BE49-F238E27FC236}">
                  <a16:creationId xmlns:a16="http://schemas.microsoft.com/office/drawing/2014/main" id="{6AFE7702-3092-44C2-9910-3D4A712F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" y="1374"/>
              <a:ext cx="554" cy="66"/>
            </a:xfrm>
            <a:prstGeom prst="rect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139297" name="Oval 411">
              <a:extLst>
                <a:ext uri="{FF2B5EF4-FFF2-40B4-BE49-F238E27FC236}">
                  <a16:creationId xmlns:a16="http://schemas.microsoft.com/office/drawing/2014/main" id="{70ED8B4C-6551-4A94-8B32-657539267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6" y="1300"/>
              <a:ext cx="551" cy="127"/>
            </a:xfrm>
            <a:prstGeom prst="ellipse">
              <a:avLst/>
            </a:prstGeom>
            <a:gradFill rotWithShape="1">
              <a:gsLst>
                <a:gs pos="0">
                  <a:srgbClr val="0099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139298" name="Group 91">
              <a:extLst>
                <a:ext uri="{FF2B5EF4-FFF2-40B4-BE49-F238E27FC236}">
                  <a16:creationId xmlns:a16="http://schemas.microsoft.com/office/drawing/2014/main" id="{20459EB4-FD07-41CC-B0C9-0464E68314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68" y="1332"/>
              <a:ext cx="310" cy="60"/>
              <a:chOff x="2468" y="1332"/>
              <a:chExt cx="310" cy="60"/>
            </a:xfrm>
          </p:grpSpPr>
          <p:sp>
            <p:nvSpPr>
              <p:cNvPr id="139301" name="Freeform 92">
                <a:extLst>
                  <a:ext uri="{FF2B5EF4-FFF2-40B4-BE49-F238E27FC236}">
                    <a16:creationId xmlns:a16="http://schemas.microsoft.com/office/drawing/2014/main" id="{51875F74-F995-4C06-BF9C-159EDBD97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93">
                <a:extLst>
                  <a:ext uri="{FF2B5EF4-FFF2-40B4-BE49-F238E27FC236}">
                    <a16:creationId xmlns:a16="http://schemas.microsoft.com/office/drawing/2014/main" id="{F2A89AEF-3FD4-472E-AF66-16419536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noFill/>
              <a:ln w="28575" cmpd="sng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9299" name="Line 94">
              <a:extLst>
                <a:ext uri="{FF2B5EF4-FFF2-40B4-BE49-F238E27FC236}">
                  <a16:creationId xmlns:a16="http://schemas.microsoft.com/office/drawing/2014/main" id="{7C1A60F0-C22F-46F8-91C7-36D08C8729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7" y="1361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0" name="Line 95">
              <a:extLst>
                <a:ext uri="{FF2B5EF4-FFF2-40B4-BE49-F238E27FC236}">
                  <a16:creationId xmlns:a16="http://schemas.microsoft.com/office/drawing/2014/main" id="{03144930-D3A3-4A14-BEE1-D9E7FCC453B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07" y="1363"/>
              <a:ext cx="0" cy="84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9283" name="Slide Number Placeholder 3">
            <a:extLst>
              <a:ext uri="{FF2B5EF4-FFF2-40B4-BE49-F238E27FC236}">
                <a16:creationId xmlns:a16="http://schemas.microsoft.com/office/drawing/2014/main" id="{028CA3F4-B90F-4F46-B326-4D4BCE2205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7AE014A5-EE19-4C97-84F1-0E878B465D42}" type="slidenum">
              <a:rPr lang="en-US" altLang="en-US" sz="1200">
                <a:latin typeface="Tahoma" panose="020B0604030504040204" pitchFamily="34" charset="0"/>
              </a:rPr>
              <a:pPr/>
              <a:t>68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sp>
        <p:nvSpPr>
          <p:cNvPr id="139284" name="Text Box 50">
            <a:extLst>
              <a:ext uri="{FF2B5EF4-FFF2-40B4-BE49-F238E27FC236}">
                <a16:creationId xmlns:a16="http://schemas.microsoft.com/office/drawing/2014/main" id="{431C9B49-3BC4-4D69-86A5-39D1AE546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6150" y="5562600"/>
            <a:ext cx="66706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latin typeface="Gill Sans MT" panose="020B0502020104020203" pitchFamily="34" charset="0"/>
              </a:rPr>
              <a:t>… lots more on security (throughout, Chapter 8)</a:t>
            </a:r>
          </a:p>
        </p:txBody>
      </p:sp>
      <p:grpSp>
        <p:nvGrpSpPr>
          <p:cNvPr id="139285" name="Group 347">
            <a:extLst>
              <a:ext uri="{FF2B5EF4-FFF2-40B4-BE49-F238E27FC236}">
                <a16:creationId xmlns:a16="http://schemas.microsoft.com/office/drawing/2014/main" id="{2BFE0B4B-BDBA-49C3-841C-7959067E4DDA}"/>
              </a:ext>
            </a:extLst>
          </p:cNvPr>
          <p:cNvGrpSpPr>
            <a:grpSpLocks/>
          </p:cNvGrpSpPr>
          <p:nvPr/>
        </p:nvGrpSpPr>
        <p:grpSpPr bwMode="auto">
          <a:xfrm>
            <a:off x="3011488" y="3917950"/>
            <a:ext cx="893762" cy="452438"/>
            <a:chOff x="1871277" y="1576300"/>
            <a:chExt cx="1128371" cy="437861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57971B50-E077-4AF0-B98E-DE56A4C7C39D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3" name="Rectangle 72">
              <a:extLst>
                <a:ext uri="{FF2B5EF4-FFF2-40B4-BE49-F238E27FC236}">
                  <a16:creationId xmlns:a16="http://schemas.microsoft.com/office/drawing/2014/main" id="{B7880BA6-65DC-4295-82F8-66951B69B40A}"/>
                </a:ext>
              </a:extLst>
            </p:cNvPr>
            <p:cNvSpPr/>
            <p:nvPr/>
          </p:nvSpPr>
          <p:spPr bwMode="auto">
            <a:xfrm>
              <a:off x="1871277" y="1739153"/>
              <a:ext cx="1128371" cy="116763"/>
            </a:xfrm>
            <a:prstGeom prst="rect">
              <a:avLst/>
            </a:prstGeom>
            <a:gradFill>
              <a:gsLst>
                <a:gs pos="0">
                  <a:schemeClr val="accent2">
                    <a:lumMod val="75000"/>
                  </a:schemeClr>
                </a:gs>
                <a:gs pos="53000">
                  <a:schemeClr val="accent2">
                    <a:lumMod val="60000"/>
                    <a:lumOff val="40000"/>
                  </a:schemeClr>
                </a:gs>
                <a:gs pos="100000">
                  <a:schemeClr val="accent2">
                    <a:lumMod val="75000"/>
                  </a:schemeClr>
                </a:gs>
              </a:gsLst>
              <a:lin ang="10800000" scaled="0"/>
            </a:gradFill>
            <a:ln w="25400"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32735D83-C8AD-461E-A195-72794FC53BA2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n>
                  <a:solidFill>
                    <a:schemeClr val="tx1"/>
                  </a:solidFill>
                </a:ln>
                <a:solidFill>
                  <a:schemeClr val="lt1"/>
                </a:solidFill>
                <a:latin typeface="+mn-lt"/>
                <a:ea typeface="+mn-ea"/>
              </a:endParaRPr>
            </a:p>
          </p:txBody>
        </p:sp>
        <p:sp>
          <p:nvSpPr>
            <p:cNvPr id="75" name="Freeform 74">
              <a:extLst>
                <a:ext uri="{FF2B5EF4-FFF2-40B4-BE49-F238E27FC236}">
                  <a16:creationId xmlns:a16="http://schemas.microsoft.com/office/drawing/2014/main" id="{84BB0B2C-257D-4048-8146-2C5BAA330DF7}"/>
                </a:ext>
              </a:extLst>
            </p:cNvPr>
            <p:cNvSpPr/>
            <p:nvPr/>
          </p:nvSpPr>
          <p:spPr bwMode="auto">
            <a:xfrm>
              <a:off x="2159884" y="1673091"/>
              <a:ext cx="549154" cy="161317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 dirty="0"/>
            </a:p>
          </p:txBody>
        </p:sp>
        <p:sp>
          <p:nvSpPr>
            <p:cNvPr id="76" name="Freeform 75">
              <a:extLst>
                <a:ext uri="{FF2B5EF4-FFF2-40B4-BE49-F238E27FC236}">
                  <a16:creationId xmlns:a16="http://schemas.microsoft.com/office/drawing/2014/main" id="{4305DE76-B938-4023-A641-0D42F70DA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7" name="Freeform 76">
              <a:extLst>
                <a:ext uri="{FF2B5EF4-FFF2-40B4-BE49-F238E27FC236}">
                  <a16:creationId xmlns:a16="http://schemas.microsoft.com/office/drawing/2014/main" id="{0F750253-A5A0-4482-86BD-8DDE6FCA70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sp>
          <p:nvSpPr>
            <p:cNvPr id="78" name="Freeform 77">
              <a:extLst>
                <a:ext uri="{FF2B5EF4-FFF2-40B4-BE49-F238E27FC236}">
                  <a16:creationId xmlns:a16="http://schemas.microsoft.com/office/drawing/2014/main" id="{65EED506-49EF-497A-A518-A8443FF5EA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endParaRPr lang="en-US"/>
            </a:p>
          </p:txBody>
        </p: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9C5639DB-A753-4E2B-B95A-75360B9370DB}"/>
                </a:ext>
              </a:extLst>
            </p:cNvPr>
            <p:cNvCxnSpPr>
              <a:cxnSpLocks noChangeShapeType="1"/>
              <a:endCxn id="74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3BE41BD9-C762-4289-BC5D-F43DEF7A5C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chemeClr val="tx1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Footer Placeholder 2">
            <a:extLst>
              <a:ext uri="{FF2B5EF4-FFF2-40B4-BE49-F238E27FC236}">
                <a16:creationId xmlns:a16="http://schemas.microsoft.com/office/drawing/2014/main" id="{7B1B37D7-D9B1-4C5A-862C-C4CC82E86E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0290" name="Picture 2" descr="underline_base">
            <a:extLst>
              <a:ext uri="{FF2B5EF4-FFF2-40B4-BE49-F238E27FC236}">
                <a16:creationId xmlns:a16="http://schemas.microsoft.com/office/drawing/2014/main" id="{B2A553D6-F2A9-4D97-9A05-54E31059305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9450" y="1028700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1" name="Rectangle 2">
            <a:extLst>
              <a:ext uri="{FF2B5EF4-FFF2-40B4-BE49-F238E27FC236}">
                <a16:creationId xmlns:a16="http://schemas.microsoft.com/office/drawing/2014/main" id="{C43B77A8-CFDD-4936-B28F-08F7F85D8B84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Chapter 1: roadmap</a:t>
            </a:r>
          </a:p>
        </p:txBody>
      </p:sp>
      <p:sp>
        <p:nvSpPr>
          <p:cNvPr id="140292" name="Rectangle 3">
            <a:extLst>
              <a:ext uri="{FF2B5EF4-FFF2-40B4-BE49-F238E27FC236}">
                <a16:creationId xmlns:a16="http://schemas.microsoft.com/office/drawing/2014/main" id="{CB67F1B5-5F43-46E3-8E12-1F86E0DAB88B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>
          <a:xfrm>
            <a:off x="487363" y="1406525"/>
            <a:ext cx="8207375" cy="4648200"/>
          </a:xfrm>
        </p:spPr>
        <p:txBody>
          <a:bodyPr/>
          <a:lstStyle/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1.1 what </a:t>
            </a:r>
            <a:r>
              <a:rPr lang="en-US" altLang="en-US" sz="2800" i="1">
                <a:solidFill>
                  <a:srgbClr val="000099"/>
                </a:solidFill>
                <a:ea typeface="Arial" panose="020B0604020202020204" pitchFamily="34" charset="0"/>
              </a:rPr>
              <a:t>is</a:t>
            </a: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 the Internet?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1.2</a:t>
            </a:r>
            <a:r>
              <a:rPr lang="en-US" altLang="en-US" sz="2800">
                <a:ea typeface="Arial" panose="020B0604020202020204" pitchFamily="34" charset="0"/>
              </a:rPr>
              <a:t> network edge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end systems, access networks, links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1.3 </a:t>
            </a:r>
            <a:r>
              <a:rPr lang="en-US" altLang="en-US" sz="2800">
                <a:ea typeface="Arial" panose="020B0604020202020204" pitchFamily="34" charset="0"/>
              </a:rPr>
              <a:t>network core</a:t>
            </a:r>
          </a:p>
          <a:p>
            <a:pPr lvl="2" eaLnBrk="1" hangingPunct="1">
              <a:buClr>
                <a:srgbClr val="000099"/>
              </a:buClr>
            </a:pPr>
            <a:r>
              <a:rPr lang="en-US" altLang="en-US" sz="2400">
                <a:latin typeface="Gill Sans MT" panose="020B0502020104020203" pitchFamily="34" charset="0"/>
                <a:ea typeface="Arial" panose="020B0604020202020204" pitchFamily="34" charset="0"/>
              </a:rPr>
              <a:t>packet switching, circuit switching, network structure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1.4 </a:t>
            </a:r>
            <a:r>
              <a:rPr lang="en-US" altLang="en-US" sz="2800">
                <a:ea typeface="Arial" panose="020B0604020202020204" pitchFamily="34" charset="0"/>
              </a:rPr>
              <a:t>delay, loss, throughput in networks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1.5</a:t>
            </a:r>
            <a:r>
              <a:rPr lang="en-US" altLang="en-US" sz="2800">
                <a:ea typeface="Arial" panose="020B0604020202020204" pitchFamily="34" charset="0"/>
              </a:rPr>
              <a:t> protocol layers, service models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000099"/>
                </a:solidFill>
                <a:ea typeface="Arial" panose="020B0604020202020204" pitchFamily="34" charset="0"/>
              </a:rPr>
              <a:t>1.6</a:t>
            </a:r>
            <a:r>
              <a:rPr lang="en-US" altLang="en-US" sz="2800">
                <a:ea typeface="Arial" panose="020B0604020202020204" pitchFamily="34" charset="0"/>
              </a:rPr>
              <a:t> networks under attack: security</a:t>
            </a:r>
          </a:p>
          <a:p>
            <a:pPr lvl="1" eaLnBrk="1" hangingPunct="1">
              <a:buFont typeface="Wingdings" panose="05000000000000000000" pitchFamily="2" charset="2"/>
              <a:buNone/>
            </a:pPr>
            <a:r>
              <a:rPr lang="en-US" altLang="en-US" sz="2800">
                <a:solidFill>
                  <a:srgbClr val="CC0000"/>
                </a:solidFill>
                <a:ea typeface="Arial" panose="020B0604020202020204" pitchFamily="34" charset="0"/>
              </a:rPr>
              <a:t>1.7 history</a:t>
            </a:r>
          </a:p>
          <a:p>
            <a:pPr eaLnBrk="1" hangingPunct="1"/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140293" name="Slide Number Placeholder 3">
            <a:extLst>
              <a:ext uri="{FF2B5EF4-FFF2-40B4-BE49-F238E27FC236}">
                <a16:creationId xmlns:a16="http://schemas.microsoft.com/office/drawing/2014/main" id="{868676D7-E534-476A-A764-61C82DAB35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10AE69F1-CECA-4FEE-9460-A7843522A229}" type="slidenum">
              <a:rPr lang="en-US" altLang="en-US" sz="1200">
                <a:latin typeface="Tahoma" panose="020B0604030504040204" pitchFamily="34" charset="0"/>
              </a:rPr>
              <a:pPr/>
              <a:t>69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Rectangle 2">
            <a:extLst>
              <a:ext uri="{FF2B5EF4-FFF2-40B4-BE49-F238E27FC236}">
                <a16:creationId xmlns:a16="http://schemas.microsoft.com/office/drawing/2014/main" id="{D20F3FE5-9C8B-4486-9AD2-0C1636A37B3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04800" y="169863"/>
            <a:ext cx="8382000" cy="846137"/>
          </a:xfrm>
        </p:spPr>
        <p:txBody>
          <a:bodyPr/>
          <a:lstStyle/>
          <a:p>
            <a:pPr eaLnBrk="1" hangingPunct="1"/>
            <a:r>
              <a:rPr lang="en-US" altLang="en-US" sz="3600"/>
              <a:t>What</a:t>
            </a:r>
            <a:r>
              <a:rPr lang="ja-JP" altLang="en-US" sz="3600"/>
              <a:t>’</a:t>
            </a:r>
            <a:r>
              <a:rPr lang="en-US" altLang="ja-JP" sz="3600"/>
              <a:t>s the Internet: a service view</a:t>
            </a:r>
            <a:endParaRPr lang="en-US" altLang="en-US"/>
          </a:p>
        </p:txBody>
      </p:sp>
      <p:sp>
        <p:nvSpPr>
          <p:cNvPr id="27650" name="Rectangle 3">
            <a:extLst>
              <a:ext uri="{FF2B5EF4-FFF2-40B4-BE49-F238E27FC236}">
                <a16:creationId xmlns:a16="http://schemas.microsoft.com/office/drawing/2014/main" id="{CA51ED4D-98DC-4A0B-AD23-14BC8274E7E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374650" y="1655763"/>
            <a:ext cx="4435475" cy="4105275"/>
          </a:xfrm>
        </p:spPr>
        <p:txBody>
          <a:bodyPr/>
          <a:lstStyle/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</a:rPr>
              <a:t>infrastructure that provides services to applications:</a:t>
            </a:r>
            <a:endParaRPr lang="en-US" altLang="en-US" sz="2400"/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Web, VoIP, email, games, e-commerce, social nets, …</a:t>
            </a:r>
          </a:p>
          <a:p>
            <a:pPr marL="287338" indent="-287338" eaLnBrk="1" hangingPunct="1"/>
            <a:r>
              <a:rPr lang="en-US" altLang="en-US" i="1">
                <a:solidFill>
                  <a:srgbClr val="CC0000"/>
                </a:solidFill>
              </a:rPr>
              <a:t>provides programming interface to apps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hooks that allow sending and receiving  app programs to </a:t>
            </a:r>
            <a:r>
              <a:rPr lang="ja-JP" altLang="en-US">
                <a:ea typeface="MS PGothic" panose="020B0600070205080204" pitchFamily="34" charset="-128"/>
              </a:rPr>
              <a:t>“</a:t>
            </a:r>
            <a:r>
              <a:rPr lang="en-US" altLang="ja-JP">
                <a:ea typeface="MS PGothic" panose="020B0600070205080204" pitchFamily="34" charset="-128"/>
              </a:rPr>
              <a:t>connect</a:t>
            </a:r>
            <a:r>
              <a:rPr lang="ja-JP" altLang="en-US">
                <a:ea typeface="MS PGothic" panose="020B0600070205080204" pitchFamily="34" charset="-128"/>
              </a:rPr>
              <a:t>”</a:t>
            </a:r>
            <a:r>
              <a:rPr lang="en-US" altLang="ja-JP">
                <a:ea typeface="MS PGothic" panose="020B0600070205080204" pitchFamily="34" charset="-128"/>
              </a:rPr>
              <a:t> to Internet</a:t>
            </a:r>
          </a:p>
          <a:p>
            <a:pPr marL="682625" lvl="1" indent="-225425" eaLnBrk="1" hangingPunct="1"/>
            <a:r>
              <a:rPr lang="en-US" altLang="en-US">
                <a:ea typeface="Arial" panose="020B0604020202020204" pitchFamily="34" charset="0"/>
              </a:rPr>
              <a:t>provides service options, analogous to postal service</a:t>
            </a:r>
          </a:p>
        </p:txBody>
      </p:sp>
      <p:pic>
        <p:nvPicPr>
          <p:cNvPr id="27651" name="Picture 645" descr="underline_base">
            <a:extLst>
              <a:ext uri="{FF2B5EF4-FFF2-40B4-BE49-F238E27FC236}">
                <a16:creationId xmlns:a16="http://schemas.microsoft.com/office/drawing/2014/main" id="{C5DA4717-0863-45AC-AA88-10F7BA2482A5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088" y="804863"/>
            <a:ext cx="6548437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2" name="Footer Placeholder 2">
            <a:extLst>
              <a:ext uri="{FF2B5EF4-FFF2-40B4-BE49-F238E27FC236}">
                <a16:creationId xmlns:a16="http://schemas.microsoft.com/office/drawing/2014/main" id="{E990097C-85EF-418E-B479-44AD9C073B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7373938" y="6467475"/>
            <a:ext cx="1098550" cy="288925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27653" name="Slide Number Placeholder 3">
            <a:extLst>
              <a:ext uri="{FF2B5EF4-FFF2-40B4-BE49-F238E27FC236}">
                <a16:creationId xmlns:a16="http://schemas.microsoft.com/office/drawing/2014/main" id="{4DF09A7F-F11E-47A6-82F9-A1257F821B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FB3D70DC-AAB3-4145-AFF0-357A857EE1D1}" type="slidenum">
              <a:rPr lang="en-US" altLang="en-US" sz="1200">
                <a:latin typeface="Tahoma" panose="020B0604030504040204" pitchFamily="34" charset="0"/>
              </a:rPr>
              <a:pPr/>
              <a:t>7</a:t>
            </a:fld>
            <a:endParaRPr lang="en-US" altLang="en-US" sz="1200">
              <a:latin typeface="Tahoma" panose="020B0604030504040204" pitchFamily="34" charset="0"/>
            </a:endParaRPr>
          </a:p>
        </p:txBody>
      </p:sp>
      <p:grpSp>
        <p:nvGrpSpPr>
          <p:cNvPr id="27654" name="Group 979">
            <a:extLst>
              <a:ext uri="{FF2B5EF4-FFF2-40B4-BE49-F238E27FC236}">
                <a16:creationId xmlns:a16="http://schemas.microsoft.com/office/drawing/2014/main" id="{D66CDA46-EC7E-429A-9F21-8242CC4EC1B9}"/>
              </a:ext>
            </a:extLst>
          </p:cNvPr>
          <p:cNvGrpSpPr>
            <a:grpSpLocks/>
          </p:cNvGrpSpPr>
          <p:nvPr/>
        </p:nvGrpSpPr>
        <p:grpSpPr bwMode="auto">
          <a:xfrm>
            <a:off x="5202238" y="1384300"/>
            <a:ext cx="3551237" cy="4743450"/>
            <a:chOff x="5202238" y="1384300"/>
            <a:chExt cx="3551237" cy="4743450"/>
          </a:xfrm>
        </p:grpSpPr>
        <p:sp>
          <p:nvSpPr>
            <p:cNvPr id="27655" name="Freeform 416">
              <a:extLst>
                <a:ext uri="{FF2B5EF4-FFF2-40B4-BE49-F238E27FC236}">
                  <a16:creationId xmlns:a16="http://schemas.microsoft.com/office/drawing/2014/main" id="{8BB7FFA9-DEE2-47A4-8504-271C0C3C45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2001838"/>
              <a:ext cx="1730375" cy="1125537"/>
            </a:xfrm>
            <a:custGeom>
              <a:avLst/>
              <a:gdLst>
                <a:gd name="T0" fmla="*/ 2147483647 w 765"/>
                <a:gd name="T1" fmla="*/ 2147483647 h 459"/>
                <a:gd name="T2" fmla="*/ 2147483647 w 765"/>
                <a:gd name="T3" fmla="*/ 2147483647 h 459"/>
                <a:gd name="T4" fmla="*/ 2147483647 w 765"/>
                <a:gd name="T5" fmla="*/ 2147483647 h 459"/>
                <a:gd name="T6" fmla="*/ 2147483647 w 765"/>
                <a:gd name="T7" fmla="*/ 2147483647 h 459"/>
                <a:gd name="T8" fmla="*/ 2147483647 w 765"/>
                <a:gd name="T9" fmla="*/ 2147483647 h 459"/>
                <a:gd name="T10" fmla="*/ 2147483647 w 765"/>
                <a:gd name="T11" fmla="*/ 2147483647 h 459"/>
                <a:gd name="T12" fmla="*/ 2147483647 w 765"/>
                <a:gd name="T13" fmla="*/ 2147483647 h 459"/>
                <a:gd name="T14" fmla="*/ 2147483647 w 765"/>
                <a:gd name="T15" fmla="*/ 2147483647 h 459"/>
                <a:gd name="T16" fmla="*/ 2147483647 w 765"/>
                <a:gd name="T17" fmla="*/ 2147483647 h 459"/>
                <a:gd name="T18" fmla="*/ 2147483647 w 765"/>
                <a:gd name="T19" fmla="*/ 2147483647 h 459"/>
                <a:gd name="T20" fmla="*/ 2147483647 w 765"/>
                <a:gd name="T21" fmla="*/ 2147483647 h 459"/>
                <a:gd name="T22" fmla="*/ 2147483647 w 765"/>
                <a:gd name="T23" fmla="*/ 2147483647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00CCFF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6" name="Freeform 415">
              <a:extLst>
                <a:ext uri="{FF2B5EF4-FFF2-40B4-BE49-F238E27FC236}">
                  <a16:creationId xmlns:a16="http://schemas.microsoft.com/office/drawing/2014/main" id="{7F489C1F-8295-43A3-9EC1-6BEE2DCB7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4050" y="3527425"/>
              <a:ext cx="1314450" cy="674688"/>
            </a:xfrm>
            <a:custGeom>
              <a:avLst/>
              <a:gdLst>
                <a:gd name="T0" fmla="*/ 2147483647 w 828"/>
                <a:gd name="T1" fmla="*/ 2147483647 h 425"/>
                <a:gd name="T2" fmla="*/ 2147483647 w 828"/>
                <a:gd name="T3" fmla="*/ 2147483647 h 425"/>
                <a:gd name="T4" fmla="*/ 2147483647 w 828"/>
                <a:gd name="T5" fmla="*/ 2147483647 h 425"/>
                <a:gd name="T6" fmla="*/ 2147483647 w 828"/>
                <a:gd name="T7" fmla="*/ 2147483647 h 425"/>
                <a:gd name="T8" fmla="*/ 2147483647 w 828"/>
                <a:gd name="T9" fmla="*/ 2147483647 h 425"/>
                <a:gd name="T10" fmla="*/ 2147483647 w 828"/>
                <a:gd name="T11" fmla="*/ 2147483647 h 425"/>
                <a:gd name="T12" fmla="*/ 2147483647 w 828"/>
                <a:gd name="T13" fmla="*/ 2147483647 h 425"/>
                <a:gd name="T14" fmla="*/ 2147483647 w 828"/>
                <a:gd name="T15" fmla="*/ 2147483647 h 425"/>
                <a:gd name="T16" fmla="*/ 2147483647 w 828"/>
                <a:gd name="T17" fmla="*/ 2147483647 h 425"/>
                <a:gd name="T18" fmla="*/ 2147483647 w 828"/>
                <a:gd name="T19" fmla="*/ 2147483647 h 425"/>
                <a:gd name="T20" fmla="*/ 2147483647 w 828"/>
                <a:gd name="T21" fmla="*/ 2147483647 h 425"/>
                <a:gd name="T22" fmla="*/ 2147483647 w 828"/>
                <a:gd name="T23" fmla="*/ 2147483647 h 4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828"/>
                <a:gd name="T37" fmla="*/ 0 h 425"/>
                <a:gd name="T38" fmla="*/ 828 w 828"/>
                <a:gd name="T39" fmla="*/ 425 h 4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828" h="425">
                  <a:moveTo>
                    <a:pt x="382" y="30"/>
                  </a:moveTo>
                  <a:cubicBezTo>
                    <a:pt x="350" y="29"/>
                    <a:pt x="413" y="30"/>
                    <a:pt x="370" y="30"/>
                  </a:cubicBezTo>
                  <a:cubicBezTo>
                    <a:pt x="327" y="30"/>
                    <a:pt x="187" y="16"/>
                    <a:pt x="126" y="32"/>
                  </a:cubicBezTo>
                  <a:cubicBezTo>
                    <a:pt x="65" y="48"/>
                    <a:pt x="12" y="86"/>
                    <a:pt x="6" y="126"/>
                  </a:cubicBezTo>
                  <a:cubicBezTo>
                    <a:pt x="0" y="166"/>
                    <a:pt x="44" y="231"/>
                    <a:pt x="92" y="274"/>
                  </a:cubicBezTo>
                  <a:cubicBezTo>
                    <a:pt x="140" y="317"/>
                    <a:pt x="217" y="360"/>
                    <a:pt x="292" y="384"/>
                  </a:cubicBezTo>
                  <a:cubicBezTo>
                    <a:pt x="367" y="408"/>
                    <a:pt x="472" y="425"/>
                    <a:pt x="540" y="416"/>
                  </a:cubicBezTo>
                  <a:cubicBezTo>
                    <a:pt x="608" y="407"/>
                    <a:pt x="659" y="371"/>
                    <a:pt x="698" y="330"/>
                  </a:cubicBezTo>
                  <a:cubicBezTo>
                    <a:pt x="737" y="289"/>
                    <a:pt x="760" y="221"/>
                    <a:pt x="776" y="170"/>
                  </a:cubicBezTo>
                  <a:cubicBezTo>
                    <a:pt x="792" y="119"/>
                    <a:pt x="828" y="44"/>
                    <a:pt x="792" y="22"/>
                  </a:cubicBezTo>
                  <a:cubicBezTo>
                    <a:pt x="756" y="0"/>
                    <a:pt x="630" y="37"/>
                    <a:pt x="560" y="38"/>
                  </a:cubicBezTo>
                  <a:cubicBezTo>
                    <a:pt x="490" y="39"/>
                    <a:pt x="414" y="31"/>
                    <a:pt x="382" y="30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57" name="Freeform 665">
              <a:extLst>
                <a:ext uri="{FF2B5EF4-FFF2-40B4-BE49-F238E27FC236}">
                  <a16:creationId xmlns:a16="http://schemas.microsoft.com/office/drawing/2014/main" id="{FD315178-F81E-47AD-8E77-7F6755B54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2238" y="1712913"/>
              <a:ext cx="1736725" cy="1071562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58" name="Group 666">
              <a:extLst>
                <a:ext uri="{FF2B5EF4-FFF2-40B4-BE49-F238E27FC236}">
                  <a16:creationId xmlns:a16="http://schemas.microsoft.com/office/drawing/2014/main" id="{389B4B08-1D5E-41F9-9944-50199C0437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29977" y="2980450"/>
              <a:ext cx="1458912" cy="933450"/>
              <a:chOff x="2889" y="1631"/>
              <a:chExt cx="980" cy="743"/>
            </a:xfrm>
          </p:grpSpPr>
          <p:sp>
            <p:nvSpPr>
              <p:cNvPr id="28265" name="Rectangle 667">
                <a:extLst>
                  <a:ext uri="{FF2B5EF4-FFF2-40B4-BE49-F238E27FC236}">
                    <a16:creationId xmlns:a16="http://schemas.microsoft.com/office/drawing/2014/main" id="{61A6FDC5-02E0-46ED-862E-0B2033C0E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266" name="AutoShape 668">
                <a:extLst>
                  <a:ext uri="{FF2B5EF4-FFF2-40B4-BE49-F238E27FC236}">
                    <a16:creationId xmlns:a16="http://schemas.microsoft.com/office/drawing/2014/main" id="{98799B18-11C2-4910-9239-657510409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solidFill>
                    <a:srgbClr val="00CCFF"/>
                  </a:solidFill>
                </a:endParaRPr>
              </a:p>
            </p:txBody>
          </p:sp>
        </p:grpSp>
        <p:sp>
          <p:nvSpPr>
            <p:cNvPr id="27659" name="Freeform 669">
              <a:extLst>
                <a:ext uri="{FF2B5EF4-FFF2-40B4-BE49-F238E27FC236}">
                  <a16:creationId xmlns:a16="http://schemas.microsoft.com/office/drawing/2014/main" id="{3BEA24EC-B9A1-4A4E-AC3C-703CF6BAF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4163" y="4331380"/>
              <a:ext cx="3225800" cy="1665288"/>
            </a:xfrm>
            <a:custGeom>
              <a:avLst/>
              <a:gdLst>
                <a:gd name="T0" fmla="*/ 2147483647 w 2032"/>
                <a:gd name="T1" fmla="*/ 2147483647 h 1049"/>
                <a:gd name="T2" fmla="*/ 2147483647 w 2032"/>
                <a:gd name="T3" fmla="*/ 2147483647 h 1049"/>
                <a:gd name="T4" fmla="*/ 2147483647 w 2032"/>
                <a:gd name="T5" fmla="*/ 2147483647 h 1049"/>
                <a:gd name="T6" fmla="*/ 2147483647 w 2032"/>
                <a:gd name="T7" fmla="*/ 2147483647 h 1049"/>
                <a:gd name="T8" fmla="*/ 2147483647 w 2032"/>
                <a:gd name="T9" fmla="*/ 2147483647 h 1049"/>
                <a:gd name="T10" fmla="*/ 2147483647 w 2032"/>
                <a:gd name="T11" fmla="*/ 2147483647 h 1049"/>
                <a:gd name="T12" fmla="*/ 2147483647 w 2032"/>
                <a:gd name="T13" fmla="*/ 2147483647 h 1049"/>
                <a:gd name="T14" fmla="*/ 2147483647 w 2032"/>
                <a:gd name="T15" fmla="*/ 2147483647 h 1049"/>
                <a:gd name="T16" fmla="*/ 2147483647 w 2032"/>
                <a:gd name="T17" fmla="*/ 2147483647 h 1049"/>
                <a:gd name="T18" fmla="*/ 2147483647 w 2032"/>
                <a:gd name="T19" fmla="*/ 2147483647 h 1049"/>
                <a:gd name="T20" fmla="*/ 2147483647 w 2032"/>
                <a:gd name="T21" fmla="*/ 2147483647 h 1049"/>
                <a:gd name="T22" fmla="*/ 2147483647 w 2032"/>
                <a:gd name="T23" fmla="*/ 2147483647 h 1049"/>
                <a:gd name="T24" fmla="*/ 2147483647 w 2032"/>
                <a:gd name="T25" fmla="*/ 2147483647 h 1049"/>
                <a:gd name="T26" fmla="*/ 2147483647 w 2032"/>
                <a:gd name="T27" fmla="*/ 2147483647 h 1049"/>
                <a:gd name="T28" fmla="*/ 2147483647 w 2032"/>
                <a:gd name="T29" fmla="*/ 2147483647 h 1049"/>
                <a:gd name="T30" fmla="*/ 2147483647 w 2032"/>
                <a:gd name="T31" fmla="*/ 2147483647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2"/>
                <a:gd name="T49" fmla="*/ 0 h 1049"/>
                <a:gd name="T50" fmla="*/ 2032 w 2032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2" h="1049">
                  <a:moveTo>
                    <a:pt x="1044" y="26"/>
                  </a:moveTo>
                  <a:cubicBezTo>
                    <a:pt x="959" y="45"/>
                    <a:pt x="924" y="118"/>
                    <a:pt x="847" y="125"/>
                  </a:cubicBezTo>
                  <a:cubicBezTo>
                    <a:pt x="770" y="132"/>
                    <a:pt x="697" y="61"/>
                    <a:pt x="580" y="68"/>
                  </a:cubicBezTo>
                  <a:cubicBezTo>
                    <a:pt x="463" y="75"/>
                    <a:pt x="232" y="119"/>
                    <a:pt x="143" y="170"/>
                  </a:cubicBezTo>
                  <a:cubicBezTo>
                    <a:pt x="54" y="221"/>
                    <a:pt x="65" y="289"/>
                    <a:pt x="48" y="374"/>
                  </a:cubicBezTo>
                  <a:cubicBezTo>
                    <a:pt x="31" y="459"/>
                    <a:pt x="0" y="618"/>
                    <a:pt x="41" y="680"/>
                  </a:cubicBezTo>
                  <a:cubicBezTo>
                    <a:pt x="82" y="742"/>
                    <a:pt x="191" y="709"/>
                    <a:pt x="294" y="744"/>
                  </a:cubicBezTo>
                  <a:cubicBezTo>
                    <a:pt x="397" y="779"/>
                    <a:pt x="527" y="849"/>
                    <a:pt x="660" y="893"/>
                  </a:cubicBezTo>
                  <a:cubicBezTo>
                    <a:pt x="793" y="938"/>
                    <a:pt x="944" y="991"/>
                    <a:pt x="1088" y="1014"/>
                  </a:cubicBezTo>
                  <a:cubicBezTo>
                    <a:pt x="1232" y="1036"/>
                    <a:pt x="1401" y="1049"/>
                    <a:pt x="1525" y="1031"/>
                  </a:cubicBezTo>
                  <a:cubicBezTo>
                    <a:pt x="1649" y="1012"/>
                    <a:pt x="1749" y="960"/>
                    <a:pt x="1831" y="907"/>
                  </a:cubicBezTo>
                  <a:cubicBezTo>
                    <a:pt x="1913" y="855"/>
                    <a:pt x="1998" y="824"/>
                    <a:pt x="2015" y="714"/>
                  </a:cubicBezTo>
                  <a:cubicBezTo>
                    <a:pt x="2032" y="604"/>
                    <a:pt x="1990" y="350"/>
                    <a:pt x="1931" y="251"/>
                  </a:cubicBezTo>
                  <a:cubicBezTo>
                    <a:pt x="1872" y="151"/>
                    <a:pt x="1754" y="153"/>
                    <a:pt x="1658" y="114"/>
                  </a:cubicBezTo>
                  <a:cubicBezTo>
                    <a:pt x="1562" y="76"/>
                    <a:pt x="1457" y="30"/>
                    <a:pt x="1355" y="15"/>
                  </a:cubicBezTo>
                  <a:cubicBezTo>
                    <a:pt x="1253" y="0"/>
                    <a:pt x="1129" y="8"/>
                    <a:pt x="1044" y="26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0" name="Line 670">
              <a:extLst>
                <a:ext uri="{FF2B5EF4-FFF2-40B4-BE49-F238E27FC236}">
                  <a16:creationId xmlns:a16="http://schemas.microsoft.com/office/drawing/2014/main" id="{5AD68688-62B7-4E77-A177-C3A630AD531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7845425" y="5162551"/>
              <a:ext cx="523875" cy="1397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1" name="Line 671">
              <a:extLst>
                <a:ext uri="{FF2B5EF4-FFF2-40B4-BE49-F238E27FC236}">
                  <a16:creationId xmlns:a16="http://schemas.microsoft.com/office/drawing/2014/main" id="{363B861A-BCC0-435B-B3D8-24F1059A85E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3538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2" name="Line 672">
              <a:extLst>
                <a:ext uri="{FF2B5EF4-FFF2-40B4-BE49-F238E27FC236}">
                  <a16:creationId xmlns:a16="http://schemas.microsoft.com/office/drawing/2014/main" id="{3D3B057F-D3CB-4668-982E-F6D744C968F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>
              <a:off x="8177213" y="5116513"/>
              <a:ext cx="0" cy="11430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63" name="Line 674">
              <a:extLst>
                <a:ext uri="{FF2B5EF4-FFF2-40B4-BE49-F238E27FC236}">
                  <a16:creationId xmlns:a16="http://schemas.microsoft.com/office/drawing/2014/main" id="{86550CEE-3088-40D3-88A1-3CCDFC43AE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100763" y="4776788"/>
              <a:ext cx="217487" cy="1000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4" name="Line 675">
              <a:extLst>
                <a:ext uri="{FF2B5EF4-FFF2-40B4-BE49-F238E27FC236}">
                  <a16:creationId xmlns:a16="http://schemas.microsoft.com/office/drawing/2014/main" id="{1F7CD8D6-2A3C-43E2-B26D-FBCE798D4A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42000" y="5038725"/>
              <a:ext cx="407988" cy="7461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5" name="Line 678">
              <a:extLst>
                <a:ext uri="{FF2B5EF4-FFF2-40B4-BE49-F238E27FC236}">
                  <a16:creationId xmlns:a16="http://schemas.microsoft.com/office/drawing/2014/main" id="{2E3626D7-0619-4551-960B-422E51D5F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7450" y="5102225"/>
              <a:ext cx="144463" cy="169863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6" name="Line 679">
              <a:extLst>
                <a:ext uri="{FF2B5EF4-FFF2-40B4-BE49-F238E27FC236}">
                  <a16:creationId xmlns:a16="http://schemas.microsoft.com/office/drawing/2014/main" id="{6684156B-C22E-40CC-8D23-41A6C97212B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6586538" y="5110163"/>
              <a:ext cx="76200" cy="163512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7" name="Line 680">
              <a:extLst>
                <a:ext uri="{FF2B5EF4-FFF2-40B4-BE49-F238E27FC236}">
                  <a16:creationId xmlns:a16="http://schemas.microsoft.com/office/drawing/2014/main" id="{2D94CEC7-7636-464E-A965-9E5CD1326C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3700" y="5056188"/>
              <a:ext cx="503238" cy="269875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8" name="Line 682">
              <a:extLst>
                <a:ext uri="{FF2B5EF4-FFF2-40B4-BE49-F238E27FC236}">
                  <a16:creationId xmlns:a16="http://schemas.microsoft.com/office/drawing/2014/main" id="{F2C6BEEC-C7A5-40D6-9057-3FE2C56CC5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4913" y="3551238"/>
              <a:ext cx="0" cy="10636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9" name="Line 683">
              <a:extLst>
                <a:ext uri="{FF2B5EF4-FFF2-40B4-BE49-F238E27FC236}">
                  <a16:creationId xmlns:a16="http://schemas.microsoft.com/office/drawing/2014/main" id="{6B632EC7-975F-4A68-BAAC-EE3E7359B9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1213" y="3736975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0" name="Picture 684" descr="access_point_stylized_small">
              <a:extLst>
                <a:ext uri="{FF2B5EF4-FFF2-40B4-BE49-F238E27FC236}">
                  <a16:creationId xmlns:a16="http://schemas.microsoft.com/office/drawing/2014/main" id="{D9A9C57F-C6FF-4749-8CEA-4A3CD6180E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0388" y="3548063"/>
              <a:ext cx="369887" cy="3063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1" name="Line 685">
              <a:extLst>
                <a:ext uri="{FF2B5EF4-FFF2-40B4-BE49-F238E27FC236}">
                  <a16:creationId xmlns:a16="http://schemas.microsoft.com/office/drawing/2014/main" id="{73395E99-1DD0-4C56-8D16-007B6506C2B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4650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72" name="Line 686">
              <a:extLst>
                <a:ext uri="{FF2B5EF4-FFF2-40B4-BE49-F238E27FC236}">
                  <a16:creationId xmlns:a16="http://schemas.microsoft.com/office/drawing/2014/main" id="{5B181D1E-4605-4A82-8580-A6138B8FE1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894388" y="3733800"/>
              <a:ext cx="168275" cy="3175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673" name="Picture 708" descr="access_point_stylized_small">
              <a:extLst>
                <a:ext uri="{FF2B5EF4-FFF2-40B4-BE49-F238E27FC236}">
                  <a16:creationId xmlns:a16="http://schemas.microsoft.com/office/drawing/2014/main" id="{136F951B-07F1-41C1-B9D4-E32F17344B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41975" y="3546475"/>
              <a:ext cx="369888" cy="30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674" name="Line 711">
              <a:extLst>
                <a:ext uri="{FF2B5EF4-FFF2-40B4-BE49-F238E27FC236}">
                  <a16:creationId xmlns:a16="http://schemas.microsoft.com/office/drawing/2014/main" id="{77D6C08E-C953-4D90-A0CE-16B0D90671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6350"/>
              <a:ext cx="163512" cy="1206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Line 712">
              <a:extLst>
                <a:ext uri="{FF2B5EF4-FFF2-40B4-BE49-F238E27FC236}">
                  <a16:creationId xmlns:a16="http://schemas.microsoft.com/office/drawing/2014/main" id="{20D05DF1-E963-4542-9657-539C14E304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6975"/>
              <a:ext cx="2794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Line 713">
              <a:extLst>
                <a:ext uri="{FF2B5EF4-FFF2-40B4-BE49-F238E27FC236}">
                  <a16:creationId xmlns:a16="http://schemas.microsoft.com/office/drawing/2014/main" id="{C23B927B-8005-478B-80F5-01EC1FC1199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22700"/>
              <a:ext cx="134937" cy="1047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Line 714">
              <a:extLst>
                <a:ext uri="{FF2B5EF4-FFF2-40B4-BE49-F238E27FC236}">
                  <a16:creationId xmlns:a16="http://schemas.microsoft.com/office/drawing/2014/main" id="{B8E07D13-C28D-4E88-B3EA-C58228252B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23063" y="2590800"/>
              <a:ext cx="509587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Line 715">
              <a:extLst>
                <a:ext uri="{FF2B5EF4-FFF2-40B4-BE49-F238E27FC236}">
                  <a16:creationId xmlns:a16="http://schemas.microsoft.com/office/drawing/2014/main" id="{9D10A434-1CEB-4810-BA2B-72931CEB742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8063" y="4700588"/>
              <a:ext cx="390525" cy="18415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Line 716">
              <a:extLst>
                <a:ext uri="{FF2B5EF4-FFF2-40B4-BE49-F238E27FC236}">
                  <a16:creationId xmlns:a16="http://schemas.microsoft.com/office/drawing/2014/main" id="{331B2339-F476-486B-B473-55BB4D0883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37350" y="4687888"/>
              <a:ext cx="322263" cy="198437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Line 717">
              <a:extLst>
                <a:ext uri="{FF2B5EF4-FFF2-40B4-BE49-F238E27FC236}">
                  <a16:creationId xmlns:a16="http://schemas.microsoft.com/office/drawing/2014/main" id="{A60ABDDB-DA35-4F4E-839E-2F8B7C0F26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0213" y="4979988"/>
              <a:ext cx="971550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1" name="Line 718">
              <a:extLst>
                <a:ext uri="{FF2B5EF4-FFF2-40B4-BE49-F238E27FC236}">
                  <a16:creationId xmlns:a16="http://schemas.microsoft.com/office/drawing/2014/main" id="{84989AF0-9FCD-4AFD-A35B-32B995B776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5550"/>
              <a:ext cx="123825" cy="87313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2" name="Line 719">
              <a:extLst>
                <a:ext uri="{FF2B5EF4-FFF2-40B4-BE49-F238E27FC236}">
                  <a16:creationId xmlns:a16="http://schemas.microsoft.com/office/drawing/2014/main" id="{1F121780-EEA4-4C88-8503-75964B858B8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8588"/>
              <a:ext cx="0" cy="825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3" name="Line 720">
              <a:extLst>
                <a:ext uri="{FF2B5EF4-FFF2-40B4-BE49-F238E27FC236}">
                  <a16:creationId xmlns:a16="http://schemas.microsoft.com/office/drawing/2014/main" id="{C1476145-996B-4AB4-B44B-01406CD08A1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5400"/>
              <a:ext cx="263525" cy="2889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4" name="Line 721">
              <a:extLst>
                <a:ext uri="{FF2B5EF4-FFF2-40B4-BE49-F238E27FC236}">
                  <a16:creationId xmlns:a16="http://schemas.microsoft.com/office/drawing/2014/main" id="{4C046722-39D1-4582-9048-8233309700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3813"/>
              <a:ext cx="0" cy="19685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5" name="Line 722">
              <a:extLst>
                <a:ext uri="{FF2B5EF4-FFF2-40B4-BE49-F238E27FC236}">
                  <a16:creationId xmlns:a16="http://schemas.microsoft.com/office/drawing/2014/main" id="{75C122ED-EC50-406B-BF47-9A6BD557EC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70200"/>
              <a:ext cx="188912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6" name="Line 723">
              <a:extLst>
                <a:ext uri="{FF2B5EF4-FFF2-40B4-BE49-F238E27FC236}">
                  <a16:creationId xmlns:a16="http://schemas.microsoft.com/office/drawing/2014/main" id="{533A4D7D-C772-43D1-9E9F-259D6DDAE75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60675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7" name="Line 724">
              <a:extLst>
                <a:ext uri="{FF2B5EF4-FFF2-40B4-BE49-F238E27FC236}">
                  <a16:creationId xmlns:a16="http://schemas.microsoft.com/office/drawing/2014/main" id="{2A85353F-DD34-462B-9689-93E252E9A9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6875"/>
              <a:ext cx="98425" cy="704850"/>
            </a:xfrm>
            <a:prstGeom prst="line">
              <a:avLst/>
            </a:prstGeom>
            <a:noFill/>
            <a:ln w="9525">
              <a:solidFill>
                <a:srgbClr val="96969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8" name="Line 725">
              <a:extLst>
                <a:ext uri="{FF2B5EF4-FFF2-40B4-BE49-F238E27FC236}">
                  <a16:creationId xmlns:a16="http://schemas.microsoft.com/office/drawing/2014/main" id="{525EE38C-5CE5-4077-8E1A-E65301AC94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6875"/>
              <a:ext cx="111125" cy="72707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9" name="Line 726">
              <a:extLst>
                <a:ext uri="{FF2B5EF4-FFF2-40B4-BE49-F238E27FC236}">
                  <a16:creationId xmlns:a16="http://schemas.microsoft.com/office/drawing/2014/main" id="{3F498501-A151-418B-A2A9-6924DCB32A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8288"/>
              <a:ext cx="227012" cy="436562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0" name="Line 727">
              <a:extLst>
                <a:ext uri="{FF2B5EF4-FFF2-40B4-BE49-F238E27FC236}">
                  <a16:creationId xmlns:a16="http://schemas.microsoft.com/office/drawing/2014/main" id="{6C6380E1-70E2-441C-B21A-C9399CAEF80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9088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1" name="Line 728">
              <a:extLst>
                <a:ext uri="{FF2B5EF4-FFF2-40B4-BE49-F238E27FC236}">
                  <a16:creationId xmlns:a16="http://schemas.microsoft.com/office/drawing/2014/main" id="{CAD13523-B79E-4923-9DDC-4A99AE3BD5D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89675" y="2406650"/>
              <a:ext cx="152400" cy="9525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2" name="Oval 407">
              <a:extLst>
                <a:ext uri="{FF2B5EF4-FFF2-40B4-BE49-F238E27FC236}">
                  <a16:creationId xmlns:a16="http://schemas.microsoft.com/office/drawing/2014/main" id="{DD16398D-B4DE-4BA5-A70C-DEB827AE6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65400"/>
              <a:ext cx="387350" cy="95250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3" name="Rectangle 410">
              <a:extLst>
                <a:ext uri="{FF2B5EF4-FFF2-40B4-BE49-F238E27FC236}">
                  <a16:creationId xmlns:a16="http://schemas.microsoft.com/office/drawing/2014/main" id="{C4D50BE0-0D66-45C8-929E-5F38BF32E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4763" y="2555875"/>
              <a:ext cx="388937" cy="58738"/>
            </a:xfrm>
            <a:prstGeom prst="rect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27694" name="Oval 411">
              <a:extLst>
                <a:ext uri="{FF2B5EF4-FFF2-40B4-BE49-F238E27FC236}">
                  <a16:creationId xmlns:a16="http://schemas.microsoft.com/office/drawing/2014/main" id="{D834F34C-C8BB-4E6C-AB89-BD744C958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3175" y="2490788"/>
              <a:ext cx="387350" cy="111125"/>
            </a:xfrm>
            <a:prstGeom prst="ellipse">
              <a:avLst/>
            </a:prstGeom>
            <a:gradFill rotWithShape="1">
              <a:gsLst>
                <a:gs pos="0">
                  <a:schemeClr val="folHlink"/>
                </a:gs>
                <a:gs pos="100000">
                  <a:srgbClr val="EAEAEA"/>
                </a:gs>
              </a:gsLst>
              <a:lin ang="0" scaled="1"/>
            </a:gradFill>
            <a:ln w="9525">
              <a:solidFill>
                <a:schemeClr val="bg2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grpSp>
          <p:nvGrpSpPr>
            <p:cNvPr id="27695" name="Group 732">
              <a:extLst>
                <a:ext uri="{FF2B5EF4-FFF2-40B4-BE49-F238E27FC236}">
                  <a16:creationId xmlns:a16="http://schemas.microsoft.com/office/drawing/2014/main" id="{A84A4C56-F018-4AC0-841E-0C958F2D7C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0963" y="2519363"/>
              <a:ext cx="219075" cy="52387"/>
              <a:chOff x="2468" y="1332"/>
              <a:chExt cx="310" cy="60"/>
            </a:xfrm>
          </p:grpSpPr>
          <p:sp>
            <p:nvSpPr>
              <p:cNvPr id="28263" name="Freeform 733">
                <a:extLst>
                  <a:ext uri="{FF2B5EF4-FFF2-40B4-BE49-F238E27FC236}">
                    <a16:creationId xmlns:a16="http://schemas.microsoft.com/office/drawing/2014/main" id="{B53EAB26-F660-46B6-BA7A-DF758E92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8" y="1332"/>
                <a:ext cx="310" cy="60"/>
              </a:xfrm>
              <a:custGeom>
                <a:avLst/>
                <a:gdLst>
                  <a:gd name="T0" fmla="*/ 0 w 310"/>
                  <a:gd name="T1" fmla="*/ 60 h 60"/>
                  <a:gd name="T2" fmla="*/ 96 w 310"/>
                  <a:gd name="T3" fmla="*/ 60 h 60"/>
                  <a:gd name="T4" fmla="*/ 192 w 310"/>
                  <a:gd name="T5" fmla="*/ 0 h 60"/>
                  <a:gd name="T6" fmla="*/ 310 w 310"/>
                  <a:gd name="T7" fmla="*/ 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10"/>
                  <a:gd name="T13" fmla="*/ 0 h 60"/>
                  <a:gd name="T14" fmla="*/ 310 w 310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10" h="60">
                    <a:moveTo>
                      <a:pt x="0" y="60"/>
                    </a:moveTo>
                    <a:lnTo>
                      <a:pt x="96" y="60"/>
                    </a:lnTo>
                    <a:lnTo>
                      <a:pt x="192" y="0"/>
                    </a:lnTo>
                    <a:lnTo>
                      <a:pt x="310" y="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4" name="Freeform 734">
                <a:extLst>
                  <a:ext uri="{FF2B5EF4-FFF2-40B4-BE49-F238E27FC236}">
                    <a16:creationId xmlns:a16="http://schemas.microsoft.com/office/drawing/2014/main" id="{706C4867-E1E2-438F-8C75-B1DC79B25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2" y="1332"/>
                <a:ext cx="282" cy="60"/>
              </a:xfrm>
              <a:custGeom>
                <a:avLst/>
                <a:gdLst>
                  <a:gd name="T0" fmla="*/ 0 w 282"/>
                  <a:gd name="T1" fmla="*/ 0 h 60"/>
                  <a:gd name="T2" fmla="*/ 96 w 282"/>
                  <a:gd name="T3" fmla="*/ 0 h 60"/>
                  <a:gd name="T4" fmla="*/ 192 w 282"/>
                  <a:gd name="T5" fmla="*/ 60 h 60"/>
                  <a:gd name="T6" fmla="*/ 282 w 282"/>
                  <a:gd name="T7" fmla="*/ 60 h 6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82"/>
                  <a:gd name="T13" fmla="*/ 0 h 60"/>
                  <a:gd name="T14" fmla="*/ 282 w 282"/>
                  <a:gd name="T15" fmla="*/ 60 h 6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82" h="60">
                    <a:moveTo>
                      <a:pt x="0" y="0"/>
                    </a:moveTo>
                    <a:lnTo>
                      <a:pt x="96" y="0"/>
                    </a:lnTo>
                    <a:lnTo>
                      <a:pt x="192" y="60"/>
                    </a:lnTo>
                    <a:lnTo>
                      <a:pt x="282" y="60"/>
                    </a:lnTo>
                  </a:path>
                </a:pathLst>
              </a:cu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12700" cmpd="sng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96" name="Line 735">
              <a:extLst>
                <a:ext uri="{FF2B5EF4-FFF2-40B4-BE49-F238E27FC236}">
                  <a16:creationId xmlns:a16="http://schemas.microsoft.com/office/drawing/2014/main" id="{7CC3D0E3-1323-4365-A6F6-AF4A33053F9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354763" y="2543175"/>
              <a:ext cx="0" cy="746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97" name="Line 736">
              <a:extLst>
                <a:ext uri="{FF2B5EF4-FFF2-40B4-BE49-F238E27FC236}">
                  <a16:creationId xmlns:a16="http://schemas.microsoft.com/office/drawing/2014/main" id="{3BCE53A5-C74C-44BA-BE31-027022F906F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740525" y="2546350"/>
              <a:ext cx="0" cy="73025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98" name="Group 737">
              <a:extLst>
                <a:ext uri="{FF2B5EF4-FFF2-40B4-BE49-F238E27FC236}">
                  <a16:creationId xmlns:a16="http://schemas.microsoft.com/office/drawing/2014/main" id="{67B14063-51B4-4AFF-94A9-B668851405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2488" y="2493963"/>
              <a:ext cx="390525" cy="174625"/>
              <a:chOff x="4334" y="1470"/>
              <a:chExt cx="246" cy="107"/>
            </a:xfrm>
          </p:grpSpPr>
          <p:sp>
            <p:nvSpPr>
              <p:cNvPr id="28255" name="Oval 407">
                <a:extLst>
                  <a:ext uri="{FF2B5EF4-FFF2-40B4-BE49-F238E27FC236}">
                    <a16:creationId xmlns:a16="http://schemas.microsoft.com/office/drawing/2014/main" id="{C03F1CAD-2CEC-4241-9ADB-02229DB76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6" name="Rectangle 410">
                <a:extLst>
                  <a:ext uri="{FF2B5EF4-FFF2-40B4-BE49-F238E27FC236}">
                    <a16:creationId xmlns:a16="http://schemas.microsoft.com/office/drawing/2014/main" id="{505BED8D-E221-4EF0-B30F-4D8E0EA2C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57" name="Oval 411">
                <a:extLst>
                  <a:ext uri="{FF2B5EF4-FFF2-40B4-BE49-F238E27FC236}">
                    <a16:creationId xmlns:a16="http://schemas.microsoft.com/office/drawing/2014/main" id="{8751032E-D0C9-4228-968C-65CCC9529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8" name="Group 741">
                <a:extLst>
                  <a:ext uri="{FF2B5EF4-FFF2-40B4-BE49-F238E27FC236}">
                    <a16:creationId xmlns:a16="http://schemas.microsoft.com/office/drawing/2014/main" id="{502FDBBB-5A18-48AF-B63D-CCD69DC3DC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61" name="Freeform 742">
                  <a:extLst>
                    <a:ext uri="{FF2B5EF4-FFF2-40B4-BE49-F238E27FC236}">
                      <a16:creationId xmlns:a16="http://schemas.microsoft.com/office/drawing/2014/main" id="{888AE43F-A527-46BD-B312-F991FABA0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62" name="Freeform 743">
                  <a:extLst>
                    <a:ext uri="{FF2B5EF4-FFF2-40B4-BE49-F238E27FC236}">
                      <a16:creationId xmlns:a16="http://schemas.microsoft.com/office/drawing/2014/main" id="{A27A340A-E8C5-4BBC-8BBB-724233D3F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9" name="Line 744">
                <a:extLst>
                  <a:ext uri="{FF2B5EF4-FFF2-40B4-BE49-F238E27FC236}">
                    <a16:creationId xmlns:a16="http://schemas.microsoft.com/office/drawing/2014/main" id="{C8D846AB-5B92-4D54-B265-30D43AFEC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60" name="Line 745">
                <a:extLst>
                  <a:ext uri="{FF2B5EF4-FFF2-40B4-BE49-F238E27FC236}">
                    <a16:creationId xmlns:a16="http://schemas.microsoft.com/office/drawing/2014/main" id="{F84787F1-103F-4260-8228-75B408048B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699" name="Group 746">
              <a:extLst>
                <a:ext uri="{FF2B5EF4-FFF2-40B4-BE49-F238E27FC236}">
                  <a16:creationId xmlns:a16="http://schemas.microsoft.com/office/drawing/2014/main" id="{70D2C2E4-D9E5-435B-9FDE-FE237C618F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3600" y="2757488"/>
              <a:ext cx="390525" cy="174625"/>
              <a:chOff x="4334" y="1470"/>
              <a:chExt cx="246" cy="107"/>
            </a:xfrm>
          </p:grpSpPr>
          <p:sp>
            <p:nvSpPr>
              <p:cNvPr id="28247" name="Oval 407">
                <a:extLst>
                  <a:ext uri="{FF2B5EF4-FFF2-40B4-BE49-F238E27FC236}">
                    <a16:creationId xmlns:a16="http://schemas.microsoft.com/office/drawing/2014/main" id="{DAEA351F-BEDE-4477-8000-DD76D6D98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8" name="Rectangle 410">
                <a:extLst>
                  <a:ext uri="{FF2B5EF4-FFF2-40B4-BE49-F238E27FC236}">
                    <a16:creationId xmlns:a16="http://schemas.microsoft.com/office/drawing/2014/main" id="{DD5D7843-7462-4BF0-98BC-2D52643AC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9" name="Oval 411">
                <a:extLst>
                  <a:ext uri="{FF2B5EF4-FFF2-40B4-BE49-F238E27FC236}">
                    <a16:creationId xmlns:a16="http://schemas.microsoft.com/office/drawing/2014/main" id="{AF3EBE14-80B6-4EAE-AB1B-E0FE41C5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50" name="Group 750">
                <a:extLst>
                  <a:ext uri="{FF2B5EF4-FFF2-40B4-BE49-F238E27FC236}">
                    <a16:creationId xmlns:a16="http://schemas.microsoft.com/office/drawing/2014/main" id="{D726D523-AC08-4FDE-937A-9AB58184C2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53" name="Freeform 751">
                  <a:extLst>
                    <a:ext uri="{FF2B5EF4-FFF2-40B4-BE49-F238E27FC236}">
                      <a16:creationId xmlns:a16="http://schemas.microsoft.com/office/drawing/2014/main" id="{F1F954BC-29E6-4A05-8587-EBD245F2C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54" name="Freeform 752">
                  <a:extLst>
                    <a:ext uri="{FF2B5EF4-FFF2-40B4-BE49-F238E27FC236}">
                      <a16:creationId xmlns:a16="http://schemas.microsoft.com/office/drawing/2014/main" id="{EE4FD9F2-D213-43EE-992D-FADE07A04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51" name="Line 753">
                <a:extLst>
                  <a:ext uri="{FF2B5EF4-FFF2-40B4-BE49-F238E27FC236}">
                    <a16:creationId xmlns:a16="http://schemas.microsoft.com/office/drawing/2014/main" id="{71D26C0F-C019-4160-BB6F-C0534E45AFB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52" name="Line 754">
                <a:extLst>
                  <a:ext uri="{FF2B5EF4-FFF2-40B4-BE49-F238E27FC236}">
                    <a16:creationId xmlns:a16="http://schemas.microsoft.com/office/drawing/2014/main" id="{1B0A406E-DE53-47C7-B45E-E0FFC5D3ED7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0" name="Group 764">
              <a:extLst>
                <a:ext uri="{FF2B5EF4-FFF2-40B4-BE49-F238E27FC236}">
                  <a16:creationId xmlns:a16="http://schemas.microsoft.com/office/drawing/2014/main" id="{18426654-3BF6-41C2-BF49-64E0A39444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3950"/>
              <a:ext cx="390525" cy="174625"/>
              <a:chOff x="4334" y="1470"/>
              <a:chExt cx="246" cy="107"/>
            </a:xfrm>
          </p:grpSpPr>
          <p:sp>
            <p:nvSpPr>
              <p:cNvPr id="28239" name="Oval 407">
                <a:extLst>
                  <a:ext uri="{FF2B5EF4-FFF2-40B4-BE49-F238E27FC236}">
                    <a16:creationId xmlns:a16="http://schemas.microsoft.com/office/drawing/2014/main" id="{ACE7CE8B-05B4-46F3-9B13-616CCF8EE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0" name="Rectangle 410">
                <a:extLst>
                  <a:ext uri="{FF2B5EF4-FFF2-40B4-BE49-F238E27FC236}">
                    <a16:creationId xmlns:a16="http://schemas.microsoft.com/office/drawing/2014/main" id="{A0A9A9BC-A4D9-4C32-9088-22AD59FD5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41" name="Oval 411">
                <a:extLst>
                  <a:ext uri="{FF2B5EF4-FFF2-40B4-BE49-F238E27FC236}">
                    <a16:creationId xmlns:a16="http://schemas.microsoft.com/office/drawing/2014/main" id="{1002F5E7-CA75-4841-A8C0-BA2E88744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42" name="Group 768">
                <a:extLst>
                  <a:ext uri="{FF2B5EF4-FFF2-40B4-BE49-F238E27FC236}">
                    <a16:creationId xmlns:a16="http://schemas.microsoft.com/office/drawing/2014/main" id="{7652B18F-D8DD-45C2-BBF1-85FA039F9B9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45" name="Freeform 769">
                  <a:extLst>
                    <a:ext uri="{FF2B5EF4-FFF2-40B4-BE49-F238E27FC236}">
                      <a16:creationId xmlns:a16="http://schemas.microsoft.com/office/drawing/2014/main" id="{44FAA505-1682-4A0B-8EFE-9547351184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46" name="Freeform 770">
                  <a:extLst>
                    <a:ext uri="{FF2B5EF4-FFF2-40B4-BE49-F238E27FC236}">
                      <a16:creationId xmlns:a16="http://schemas.microsoft.com/office/drawing/2014/main" id="{0D7040A0-1AD6-47ED-BD70-53B54CD1A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43" name="Line 771">
                <a:extLst>
                  <a:ext uri="{FF2B5EF4-FFF2-40B4-BE49-F238E27FC236}">
                    <a16:creationId xmlns:a16="http://schemas.microsoft.com/office/drawing/2014/main" id="{99587D27-8311-46A9-83F3-AF791BE60B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44" name="Line 772">
                <a:extLst>
                  <a:ext uri="{FF2B5EF4-FFF2-40B4-BE49-F238E27FC236}">
                    <a16:creationId xmlns:a16="http://schemas.microsoft.com/office/drawing/2014/main" id="{EC0D653F-C85F-4E67-9607-D23A733D33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6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01" name="Line 782">
              <a:extLst>
                <a:ext uri="{FF2B5EF4-FFF2-40B4-BE49-F238E27FC236}">
                  <a16:creationId xmlns:a16="http://schemas.microsoft.com/office/drawing/2014/main" id="{4103F7B6-B491-408C-9263-CAF982ABA7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27788" y="3743325"/>
              <a:ext cx="67945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02" name="Group 801">
              <a:extLst>
                <a:ext uri="{FF2B5EF4-FFF2-40B4-BE49-F238E27FC236}">
                  <a16:creationId xmlns:a16="http://schemas.microsoft.com/office/drawing/2014/main" id="{8130FA40-A50D-417B-8C7B-AA30239BA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1425" y="4806950"/>
              <a:ext cx="622300" cy="244475"/>
              <a:chOff x="4334" y="1470"/>
              <a:chExt cx="246" cy="107"/>
            </a:xfrm>
          </p:grpSpPr>
          <p:sp>
            <p:nvSpPr>
              <p:cNvPr id="28231" name="Oval 407">
                <a:extLst>
                  <a:ext uri="{FF2B5EF4-FFF2-40B4-BE49-F238E27FC236}">
                    <a16:creationId xmlns:a16="http://schemas.microsoft.com/office/drawing/2014/main" id="{3706A009-8375-4241-A614-B8ED697A3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2" name="Rectangle 410">
                <a:extLst>
                  <a:ext uri="{FF2B5EF4-FFF2-40B4-BE49-F238E27FC236}">
                    <a16:creationId xmlns:a16="http://schemas.microsoft.com/office/drawing/2014/main" id="{56EA567C-595C-4CA7-B6F3-6AD1B41FC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33" name="Oval 411">
                <a:extLst>
                  <a:ext uri="{FF2B5EF4-FFF2-40B4-BE49-F238E27FC236}">
                    <a16:creationId xmlns:a16="http://schemas.microsoft.com/office/drawing/2014/main" id="{6A594460-7863-48CF-A8E3-6440C03B9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34" name="Group 805">
                <a:extLst>
                  <a:ext uri="{FF2B5EF4-FFF2-40B4-BE49-F238E27FC236}">
                    <a16:creationId xmlns:a16="http://schemas.microsoft.com/office/drawing/2014/main" id="{E6C26116-D487-4D90-BE49-A90FBE01E0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37" name="Freeform 806">
                  <a:extLst>
                    <a:ext uri="{FF2B5EF4-FFF2-40B4-BE49-F238E27FC236}">
                      <a16:creationId xmlns:a16="http://schemas.microsoft.com/office/drawing/2014/main" id="{8BCFDE23-30E7-4183-81C6-F8A4D98C02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8" name="Freeform 807">
                  <a:extLst>
                    <a:ext uri="{FF2B5EF4-FFF2-40B4-BE49-F238E27FC236}">
                      <a16:creationId xmlns:a16="http://schemas.microsoft.com/office/drawing/2014/main" id="{DCBF233B-C71A-46F0-B06F-3361FC58E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35" name="Line 808">
                <a:extLst>
                  <a:ext uri="{FF2B5EF4-FFF2-40B4-BE49-F238E27FC236}">
                    <a16:creationId xmlns:a16="http://schemas.microsoft.com/office/drawing/2014/main" id="{A4178686-E2C9-4DC2-AD57-7EAFEAE1F1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36" name="Line 809">
                <a:extLst>
                  <a:ext uri="{FF2B5EF4-FFF2-40B4-BE49-F238E27FC236}">
                    <a16:creationId xmlns:a16="http://schemas.microsoft.com/office/drawing/2014/main" id="{DE46B62B-9C67-4E28-B84E-4225D6EB60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3" name="Group 810">
              <a:extLst>
                <a:ext uri="{FF2B5EF4-FFF2-40B4-BE49-F238E27FC236}">
                  <a16:creationId xmlns:a16="http://schemas.microsoft.com/office/drawing/2014/main" id="{F48EC103-BF4F-4EF8-9B23-9D3EB957B4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5950" y="4508500"/>
              <a:ext cx="622300" cy="244475"/>
              <a:chOff x="4334" y="1470"/>
              <a:chExt cx="246" cy="107"/>
            </a:xfrm>
          </p:grpSpPr>
          <p:sp>
            <p:nvSpPr>
              <p:cNvPr id="28223" name="Oval 407">
                <a:extLst>
                  <a:ext uri="{FF2B5EF4-FFF2-40B4-BE49-F238E27FC236}">
                    <a16:creationId xmlns:a16="http://schemas.microsoft.com/office/drawing/2014/main" id="{CFA0A05C-A846-4D80-8CDC-6A08BCD43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4" name="Rectangle 410">
                <a:extLst>
                  <a:ext uri="{FF2B5EF4-FFF2-40B4-BE49-F238E27FC236}">
                    <a16:creationId xmlns:a16="http://schemas.microsoft.com/office/drawing/2014/main" id="{23FE8393-BA0B-42EC-A474-43EFBB69A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25" name="Oval 411">
                <a:extLst>
                  <a:ext uri="{FF2B5EF4-FFF2-40B4-BE49-F238E27FC236}">
                    <a16:creationId xmlns:a16="http://schemas.microsoft.com/office/drawing/2014/main" id="{C3AE8A93-CBD2-4645-B1B3-16F436D82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26" name="Group 814">
                <a:extLst>
                  <a:ext uri="{FF2B5EF4-FFF2-40B4-BE49-F238E27FC236}">
                    <a16:creationId xmlns:a16="http://schemas.microsoft.com/office/drawing/2014/main" id="{95969E3F-D188-4FAC-B8B3-51B222337A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9" name="Freeform 815">
                  <a:extLst>
                    <a:ext uri="{FF2B5EF4-FFF2-40B4-BE49-F238E27FC236}">
                      <a16:creationId xmlns:a16="http://schemas.microsoft.com/office/drawing/2014/main" id="{02722C89-5DC5-4265-8615-D85165216B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30" name="Freeform 816">
                  <a:extLst>
                    <a:ext uri="{FF2B5EF4-FFF2-40B4-BE49-F238E27FC236}">
                      <a16:creationId xmlns:a16="http://schemas.microsoft.com/office/drawing/2014/main" id="{145FE353-8B6F-40F6-B328-D7B8193C6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27" name="Line 817">
                <a:extLst>
                  <a:ext uri="{FF2B5EF4-FFF2-40B4-BE49-F238E27FC236}">
                    <a16:creationId xmlns:a16="http://schemas.microsoft.com/office/drawing/2014/main" id="{E81E5F22-5686-4294-B31B-521A853E3A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8" name="Line 818">
                <a:extLst>
                  <a:ext uri="{FF2B5EF4-FFF2-40B4-BE49-F238E27FC236}">
                    <a16:creationId xmlns:a16="http://schemas.microsoft.com/office/drawing/2014/main" id="{D56FB806-CB49-42CC-A0B6-786447558D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4" name="Group 819">
              <a:extLst>
                <a:ext uri="{FF2B5EF4-FFF2-40B4-BE49-F238E27FC236}">
                  <a16:creationId xmlns:a16="http://schemas.microsoft.com/office/drawing/2014/main" id="{9147F4E9-0A47-42D1-8A1C-564F38E476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2050" y="4851400"/>
              <a:ext cx="622300" cy="244475"/>
              <a:chOff x="4334" y="1470"/>
              <a:chExt cx="246" cy="107"/>
            </a:xfrm>
          </p:grpSpPr>
          <p:sp>
            <p:nvSpPr>
              <p:cNvPr id="28215" name="Oval 407">
                <a:extLst>
                  <a:ext uri="{FF2B5EF4-FFF2-40B4-BE49-F238E27FC236}">
                    <a16:creationId xmlns:a16="http://schemas.microsoft.com/office/drawing/2014/main" id="{8679BE37-90A8-4546-9C37-ECC6B552B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6" name="Rectangle 410">
                <a:extLst>
                  <a:ext uri="{FF2B5EF4-FFF2-40B4-BE49-F238E27FC236}">
                    <a16:creationId xmlns:a16="http://schemas.microsoft.com/office/drawing/2014/main" id="{1936A018-7E01-40C6-94E7-71B4A80CD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17" name="Oval 411">
                <a:extLst>
                  <a:ext uri="{FF2B5EF4-FFF2-40B4-BE49-F238E27FC236}">
                    <a16:creationId xmlns:a16="http://schemas.microsoft.com/office/drawing/2014/main" id="{961D4FA6-9E3B-4CB6-B7D5-C41676127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8" name="Group 823">
                <a:extLst>
                  <a:ext uri="{FF2B5EF4-FFF2-40B4-BE49-F238E27FC236}">
                    <a16:creationId xmlns:a16="http://schemas.microsoft.com/office/drawing/2014/main" id="{0431AD4A-F221-4DF1-A75E-9774B4328B5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21" name="Freeform 824">
                  <a:extLst>
                    <a:ext uri="{FF2B5EF4-FFF2-40B4-BE49-F238E27FC236}">
                      <a16:creationId xmlns:a16="http://schemas.microsoft.com/office/drawing/2014/main" id="{12130AD1-054B-4282-8FA5-FAFDC1C08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22" name="Freeform 825">
                  <a:extLst>
                    <a:ext uri="{FF2B5EF4-FFF2-40B4-BE49-F238E27FC236}">
                      <a16:creationId xmlns:a16="http://schemas.microsoft.com/office/drawing/2014/main" id="{895CFD46-CAA6-4E29-B1F4-19BD7AD512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9" name="Line 826">
                <a:extLst>
                  <a:ext uri="{FF2B5EF4-FFF2-40B4-BE49-F238E27FC236}">
                    <a16:creationId xmlns:a16="http://schemas.microsoft.com/office/drawing/2014/main" id="{B2A2B6C8-C215-404D-ACBF-589C8CB794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20" name="Line 827">
                <a:extLst>
                  <a:ext uri="{FF2B5EF4-FFF2-40B4-BE49-F238E27FC236}">
                    <a16:creationId xmlns:a16="http://schemas.microsoft.com/office/drawing/2014/main" id="{7FF53736-2BA4-4D0F-B547-3D3ED0A60E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7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5" name="Group 828">
              <a:extLst>
                <a:ext uri="{FF2B5EF4-FFF2-40B4-BE49-F238E27FC236}">
                  <a16:creationId xmlns:a16="http://schemas.microsoft.com/office/drawing/2014/main" id="{6B6D1FA9-C639-48C2-88CF-87ABABB6AF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4900"/>
              <a:ext cx="390525" cy="171450"/>
              <a:chOff x="4334" y="1470"/>
              <a:chExt cx="246" cy="107"/>
            </a:xfrm>
          </p:grpSpPr>
          <p:sp>
            <p:nvSpPr>
              <p:cNvPr id="28207" name="Oval 407">
                <a:extLst>
                  <a:ext uri="{FF2B5EF4-FFF2-40B4-BE49-F238E27FC236}">
                    <a16:creationId xmlns:a16="http://schemas.microsoft.com/office/drawing/2014/main" id="{9D816F5A-CAFA-4539-ABB5-D285BBF80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7"/>
                <a:ext cx="244" cy="6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8" name="Rectangle 410">
                <a:extLst>
                  <a:ext uri="{FF2B5EF4-FFF2-40B4-BE49-F238E27FC236}">
                    <a16:creationId xmlns:a16="http://schemas.microsoft.com/office/drawing/2014/main" id="{B5DB6C0D-D102-450E-AF94-995BE0916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5" y="1511"/>
                <a:ext cx="245" cy="37"/>
              </a:xfrm>
              <a:prstGeom prst="rect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209" name="Oval 411">
                <a:extLst>
                  <a:ext uri="{FF2B5EF4-FFF2-40B4-BE49-F238E27FC236}">
                    <a16:creationId xmlns:a16="http://schemas.microsoft.com/office/drawing/2014/main" id="{1FA94A54-2BDF-4C80-B661-9DB9BA6D35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34" y="1470"/>
                <a:ext cx="244" cy="70"/>
              </a:xfrm>
              <a:prstGeom prst="ellipse">
                <a:avLst/>
              </a:prstGeom>
              <a:gradFill rotWithShape="1">
                <a:gsLst>
                  <a:gs pos="0">
                    <a:schemeClr val="folHlink"/>
                  </a:gs>
                  <a:gs pos="100000">
                    <a:srgbClr val="EAEAEA"/>
                  </a:gs>
                </a:gsLst>
                <a:lin ang="0" scaled="1"/>
              </a:gradFill>
              <a:ln w="9525">
                <a:solidFill>
                  <a:schemeClr val="bg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210" name="Group 832">
                <a:extLst>
                  <a:ext uri="{FF2B5EF4-FFF2-40B4-BE49-F238E27FC236}">
                    <a16:creationId xmlns:a16="http://schemas.microsoft.com/office/drawing/2014/main" id="{D42B3863-6119-4A9B-BEAC-F1DBC99884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383" y="1488"/>
                <a:ext cx="138" cy="33"/>
                <a:chOff x="2468" y="1332"/>
                <a:chExt cx="310" cy="60"/>
              </a:xfrm>
            </p:grpSpPr>
            <p:sp>
              <p:nvSpPr>
                <p:cNvPr id="28213" name="Freeform 833">
                  <a:extLst>
                    <a:ext uri="{FF2B5EF4-FFF2-40B4-BE49-F238E27FC236}">
                      <a16:creationId xmlns:a16="http://schemas.microsoft.com/office/drawing/2014/main" id="{C5713AA5-E3A9-4027-B719-DE640C128B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214" name="Freeform 834">
                  <a:extLst>
                    <a:ext uri="{FF2B5EF4-FFF2-40B4-BE49-F238E27FC236}">
                      <a16:creationId xmlns:a16="http://schemas.microsoft.com/office/drawing/2014/main" id="{6BFD713F-2892-4ACE-B178-067256A39C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gradFill rotWithShape="1">
                  <a:gsLst>
                    <a:gs pos="0">
                      <a:schemeClr val="folHlink"/>
                    </a:gs>
                    <a:gs pos="100000">
                      <a:srgbClr val="EAEAEA"/>
                    </a:gs>
                  </a:gsLst>
                  <a:lin ang="0" scaled="1"/>
                </a:gradFill>
                <a:ln w="12700" cmpd="sng">
                  <a:solidFill>
                    <a:schemeClr val="bg2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211" name="Line 835">
                <a:extLst>
                  <a:ext uri="{FF2B5EF4-FFF2-40B4-BE49-F238E27FC236}">
                    <a16:creationId xmlns:a16="http://schemas.microsoft.com/office/drawing/2014/main" id="{2151FB3F-9BE4-4542-AED8-B75D989620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335" y="1503"/>
                <a:ext cx="0" cy="5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212" name="Line 836">
                <a:extLst>
                  <a:ext uri="{FF2B5EF4-FFF2-40B4-BE49-F238E27FC236}">
                    <a16:creationId xmlns:a16="http://schemas.microsoft.com/office/drawing/2014/main" id="{A4D82B76-22C6-4B71-8076-4DA95199ED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578" y="1505"/>
                <a:ext cx="0" cy="49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06" name="Group 846">
              <a:extLst>
                <a:ext uri="{FF2B5EF4-FFF2-40B4-BE49-F238E27FC236}">
                  <a16:creationId xmlns:a16="http://schemas.microsoft.com/office/drawing/2014/main" id="{59DB0357-8FC0-4F50-B1D1-E8BA980155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38863" y="1989138"/>
              <a:ext cx="282575" cy="477837"/>
              <a:chOff x="3748" y="1253"/>
              <a:chExt cx="178" cy="301"/>
            </a:xfrm>
          </p:grpSpPr>
          <p:sp>
            <p:nvSpPr>
              <p:cNvPr id="28191" name="Line 270">
                <a:extLst>
                  <a:ext uri="{FF2B5EF4-FFF2-40B4-BE49-F238E27FC236}">
                    <a16:creationId xmlns:a16="http://schemas.microsoft.com/office/drawing/2014/main" id="{6FFF719A-565C-4B52-8BB0-1FBCE55D54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748" y="1276"/>
                <a:ext cx="89" cy="25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2" name="Line 271">
                <a:extLst>
                  <a:ext uri="{FF2B5EF4-FFF2-40B4-BE49-F238E27FC236}">
                    <a16:creationId xmlns:a16="http://schemas.microsoft.com/office/drawing/2014/main" id="{7C383D19-41EF-4FA6-B9DB-C0DBA058B9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76"/>
                <a:ext cx="89" cy="25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3" name="Line 272">
                <a:extLst>
                  <a:ext uri="{FF2B5EF4-FFF2-40B4-BE49-F238E27FC236}">
                    <a16:creationId xmlns:a16="http://schemas.microsoft.com/office/drawing/2014/main" id="{13EA3754-44F3-4E86-B3C8-D072BE1E5D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48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4" name="Line 273">
                <a:extLst>
                  <a:ext uri="{FF2B5EF4-FFF2-40B4-BE49-F238E27FC236}">
                    <a16:creationId xmlns:a16="http://schemas.microsoft.com/office/drawing/2014/main" id="{AC79BA91-CDEF-47FA-97F3-D251B42651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837" y="1527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5" name="Line 274">
                <a:extLst>
                  <a:ext uri="{FF2B5EF4-FFF2-40B4-BE49-F238E27FC236}">
                    <a16:creationId xmlns:a16="http://schemas.microsoft.com/office/drawing/2014/main" id="{F27C6175-1458-4FAF-B057-1B0FDF8056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37" y="1282"/>
                <a:ext cx="0" cy="2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6" name="Line 275">
                <a:extLst>
                  <a:ext uri="{FF2B5EF4-FFF2-40B4-BE49-F238E27FC236}">
                    <a16:creationId xmlns:a16="http://schemas.microsoft.com/office/drawing/2014/main" id="{F8A574E4-2EB5-4F83-9571-3BD57F2298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748" y="1501"/>
                <a:ext cx="89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7" name="Line 276">
                <a:extLst>
                  <a:ext uri="{FF2B5EF4-FFF2-40B4-BE49-F238E27FC236}">
                    <a16:creationId xmlns:a16="http://schemas.microsoft.com/office/drawing/2014/main" id="{64EAFCD1-2B76-49A4-B89C-45D928DB24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837" y="1501"/>
                <a:ext cx="89" cy="2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8" name="Line 277">
                <a:extLst>
                  <a:ext uri="{FF2B5EF4-FFF2-40B4-BE49-F238E27FC236}">
                    <a16:creationId xmlns:a16="http://schemas.microsoft.com/office/drawing/2014/main" id="{F17C8C58-8EDD-4A66-9BA5-CB6FBD11A0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86" y="1418"/>
                <a:ext cx="51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199" name="Line 278">
                <a:extLst>
                  <a:ext uri="{FF2B5EF4-FFF2-40B4-BE49-F238E27FC236}">
                    <a16:creationId xmlns:a16="http://schemas.microsoft.com/office/drawing/2014/main" id="{15906C66-C5C4-44C3-A19E-CD4FEF06A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18"/>
                <a:ext cx="54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0" name="Line 279">
                <a:extLst>
                  <a:ext uri="{FF2B5EF4-FFF2-40B4-BE49-F238E27FC236}">
                    <a16:creationId xmlns:a16="http://schemas.microsoft.com/office/drawing/2014/main" id="{5D430EA2-58BF-4FDD-854A-6124BD03D3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68" y="1455"/>
                <a:ext cx="66" cy="28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1" name="Line 280">
                <a:extLst>
                  <a:ext uri="{FF2B5EF4-FFF2-40B4-BE49-F238E27FC236}">
                    <a16:creationId xmlns:a16="http://schemas.microsoft.com/office/drawing/2014/main" id="{B00297B0-856C-4724-95E1-F469FCAE5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461"/>
                <a:ext cx="66" cy="2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2" name="Line 281">
                <a:extLst>
                  <a:ext uri="{FF2B5EF4-FFF2-40B4-BE49-F238E27FC236}">
                    <a16:creationId xmlns:a16="http://schemas.microsoft.com/office/drawing/2014/main" id="{C9B58715-5E95-4A60-900F-C97C06F886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81"/>
                <a:ext cx="34" cy="1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3" name="Line 282">
                <a:extLst>
                  <a:ext uri="{FF2B5EF4-FFF2-40B4-BE49-F238E27FC236}">
                    <a16:creationId xmlns:a16="http://schemas.microsoft.com/office/drawing/2014/main" id="{4BEE059F-371F-4D45-B4C3-1577439DAB6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837" y="1329"/>
                <a:ext cx="21" cy="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4" name="Line 283">
                <a:extLst>
                  <a:ext uri="{FF2B5EF4-FFF2-40B4-BE49-F238E27FC236}">
                    <a16:creationId xmlns:a16="http://schemas.microsoft.com/office/drawing/2014/main" id="{41C05993-4E7C-44D9-A96C-15CA33E9D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98" y="1377"/>
                <a:ext cx="42" cy="14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5" name="Line 284">
                <a:extLst>
                  <a:ext uri="{FF2B5EF4-FFF2-40B4-BE49-F238E27FC236}">
                    <a16:creationId xmlns:a16="http://schemas.microsoft.com/office/drawing/2014/main" id="{B4647826-7A61-4447-8689-B5302624FC5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7" y="1327"/>
                <a:ext cx="24" cy="1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  <p:sp>
            <p:nvSpPr>
              <p:cNvPr id="28206" name="Oval 862">
                <a:extLst>
                  <a:ext uri="{FF2B5EF4-FFF2-40B4-BE49-F238E27FC236}">
                    <a16:creationId xmlns:a16="http://schemas.microsoft.com/office/drawing/2014/main" id="{16BBF4CD-4E4A-485B-81D1-DBDC9767C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21" y="1253"/>
                <a:ext cx="30" cy="29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07" name="Picture 915" descr="access_point_stylized_small">
              <a:extLst>
                <a:ext uri="{FF2B5EF4-FFF2-40B4-BE49-F238E27FC236}">
                  <a16:creationId xmlns:a16="http://schemas.microsoft.com/office/drawing/2014/main" id="{5D55883A-6C48-4639-B45C-0F843D35F9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59625" y="5056188"/>
              <a:ext cx="433388" cy="3635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08" name="Line 918">
              <a:extLst>
                <a:ext uri="{FF2B5EF4-FFF2-40B4-BE49-F238E27FC236}">
                  <a16:creationId xmlns:a16="http://schemas.microsoft.com/office/drawing/2014/main" id="{96711A6E-4803-49CE-87DD-BAD1E9A7496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V="1">
              <a:off x="7991475" y="5440363"/>
              <a:ext cx="3175" cy="85725"/>
            </a:xfrm>
            <a:prstGeom prst="line">
              <a:avLst/>
            </a:prstGeom>
            <a:noFill/>
            <a:ln w="12700">
              <a:solidFill>
                <a:schemeClr val="bg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7709" name="Group 919">
              <a:extLst>
                <a:ext uri="{FF2B5EF4-FFF2-40B4-BE49-F238E27FC236}">
                  <a16:creationId xmlns:a16="http://schemas.microsoft.com/office/drawing/2014/main" id="{927EC708-5222-4F25-A5DB-9FC6260F8F6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775325" y="4533900"/>
              <a:ext cx="414338" cy="373063"/>
              <a:chOff x="2839" y="3501"/>
              <a:chExt cx="755" cy="803"/>
            </a:xfrm>
          </p:grpSpPr>
          <p:pic>
            <p:nvPicPr>
              <p:cNvPr id="28189" name="Picture 920" descr="desktop_computer_stylized_medium">
                <a:extLst>
                  <a:ext uri="{FF2B5EF4-FFF2-40B4-BE49-F238E27FC236}">
                    <a16:creationId xmlns:a16="http://schemas.microsoft.com/office/drawing/2014/main" id="{18C75237-D8A5-4D84-B5FC-41BF3B9E10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90" name="Freeform 921">
                <a:extLst>
                  <a:ext uri="{FF2B5EF4-FFF2-40B4-BE49-F238E27FC236}">
                    <a16:creationId xmlns:a16="http://schemas.microsoft.com/office/drawing/2014/main" id="{E99292B5-58A4-493F-86EB-80C998A74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0" name="Group 922">
              <a:extLst>
                <a:ext uri="{FF2B5EF4-FFF2-40B4-BE49-F238E27FC236}">
                  <a16:creationId xmlns:a16="http://schemas.microsoft.com/office/drawing/2014/main" id="{C512E8EB-5FA7-497A-93B8-54FAC445B2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457825" y="4954588"/>
              <a:ext cx="482600" cy="406400"/>
              <a:chOff x="2839" y="3501"/>
              <a:chExt cx="755" cy="803"/>
            </a:xfrm>
          </p:grpSpPr>
          <p:pic>
            <p:nvPicPr>
              <p:cNvPr id="28187" name="Picture 923" descr="desktop_computer_stylized_medium">
                <a:extLst>
                  <a:ext uri="{FF2B5EF4-FFF2-40B4-BE49-F238E27FC236}">
                    <a16:creationId xmlns:a16="http://schemas.microsoft.com/office/drawing/2014/main" id="{51A2C1AA-072E-4C70-A36E-0A569612D7C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8" name="Freeform 924">
                <a:extLst>
                  <a:ext uri="{FF2B5EF4-FFF2-40B4-BE49-F238E27FC236}">
                    <a16:creationId xmlns:a16="http://schemas.microsoft.com/office/drawing/2014/main" id="{8773026F-5B88-4CC8-9814-0DA81D334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1" name="Group 925">
              <a:extLst>
                <a:ext uri="{FF2B5EF4-FFF2-40B4-BE49-F238E27FC236}">
                  <a16:creationId xmlns:a16="http://schemas.microsoft.com/office/drawing/2014/main" id="{FB5A2415-151D-4D34-9AA3-B536F060B145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935663" y="5256213"/>
              <a:ext cx="427037" cy="349250"/>
              <a:chOff x="2839" y="3501"/>
              <a:chExt cx="755" cy="803"/>
            </a:xfrm>
          </p:grpSpPr>
          <p:pic>
            <p:nvPicPr>
              <p:cNvPr id="28185" name="Picture 926" descr="desktop_computer_stylized_medium">
                <a:extLst>
                  <a:ext uri="{FF2B5EF4-FFF2-40B4-BE49-F238E27FC236}">
                    <a16:creationId xmlns:a16="http://schemas.microsoft.com/office/drawing/2014/main" id="{29F3F0E1-D394-4006-9262-15057E6DA55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6" name="Freeform 927">
                <a:extLst>
                  <a:ext uri="{FF2B5EF4-FFF2-40B4-BE49-F238E27FC236}">
                    <a16:creationId xmlns:a16="http://schemas.microsoft.com/office/drawing/2014/main" id="{F1749155-29CD-43C2-841E-0D3AFD620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grpSp>
          <p:nvGrpSpPr>
            <p:cNvPr id="27712" name="Group 928">
              <a:extLst>
                <a:ext uri="{FF2B5EF4-FFF2-40B4-BE49-F238E27FC236}">
                  <a16:creationId xmlns:a16="http://schemas.microsoft.com/office/drawing/2014/main" id="{010DF4D4-CE7B-4757-9C0A-C04425874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50025" y="5238750"/>
              <a:ext cx="427038" cy="350838"/>
              <a:chOff x="2839" y="3501"/>
              <a:chExt cx="755" cy="803"/>
            </a:xfrm>
          </p:grpSpPr>
          <p:pic>
            <p:nvPicPr>
              <p:cNvPr id="28183" name="Picture 929" descr="desktop_computer_stylized_medium">
                <a:extLst>
                  <a:ext uri="{FF2B5EF4-FFF2-40B4-BE49-F238E27FC236}">
                    <a16:creationId xmlns:a16="http://schemas.microsoft.com/office/drawing/2014/main" id="{1B804AD1-EBA2-4D18-AD5D-BA2695F444D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184" name="Freeform 930">
                <a:extLst>
                  <a:ext uri="{FF2B5EF4-FFF2-40B4-BE49-F238E27FC236}">
                    <a16:creationId xmlns:a16="http://schemas.microsoft.com/office/drawing/2014/main" id="{438B1634-964A-439D-ACEF-8A96A10A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/>
              </a:p>
            </p:txBody>
          </p:sp>
        </p:grpSp>
        <p:pic>
          <p:nvPicPr>
            <p:cNvPr id="27713" name="Picture 933" descr="iphone_stylized_small">
              <a:extLst>
                <a:ext uri="{FF2B5EF4-FFF2-40B4-BE49-F238E27FC236}">
                  <a16:creationId xmlns:a16="http://schemas.microsoft.com/office/drawing/2014/main" id="{28E50119-B1BC-40F6-AA7A-7683296FC35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3010" y="1604047"/>
              <a:ext cx="136841" cy="3279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4" name="Picture 934" descr="antenna_radiation_stylized">
              <a:extLst>
                <a:ext uri="{FF2B5EF4-FFF2-40B4-BE49-F238E27FC236}">
                  <a16:creationId xmlns:a16="http://schemas.microsoft.com/office/drawing/2014/main" id="{F14BDEEE-CFA9-4B03-85F5-36F96342069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8163" y="1558925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5" name="Picture 936" descr="access_point_stylized_small">
              <a:extLst>
                <a:ext uri="{FF2B5EF4-FFF2-40B4-BE49-F238E27FC236}">
                  <a16:creationId xmlns:a16="http://schemas.microsoft.com/office/drawing/2014/main" id="{50296836-7547-4F1B-8120-DEABE5BE3E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164388" y="5057775"/>
              <a:ext cx="4127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16" name="Group 938">
              <a:extLst>
                <a:ext uri="{FF2B5EF4-FFF2-40B4-BE49-F238E27FC236}">
                  <a16:creationId xmlns:a16="http://schemas.microsoft.com/office/drawing/2014/main" id="{5BCE134E-0266-4904-A03E-4DDE0FEA5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40713" y="5002213"/>
              <a:ext cx="227012" cy="481012"/>
              <a:chOff x="4140" y="429"/>
              <a:chExt cx="1425" cy="2396"/>
            </a:xfrm>
          </p:grpSpPr>
          <p:sp>
            <p:nvSpPr>
              <p:cNvPr id="28151" name="Freeform 939">
                <a:extLst>
                  <a:ext uri="{FF2B5EF4-FFF2-40B4-BE49-F238E27FC236}">
                    <a16:creationId xmlns:a16="http://schemas.microsoft.com/office/drawing/2014/main" id="{2A64AC4D-5B07-4105-98EC-97A340039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2" name="Rectangle 940">
                <a:extLst>
                  <a:ext uri="{FF2B5EF4-FFF2-40B4-BE49-F238E27FC236}">
                    <a16:creationId xmlns:a16="http://schemas.microsoft.com/office/drawing/2014/main" id="{64C34FAA-717A-42E9-B0DD-4E9031568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53" name="Freeform 941">
                <a:extLst>
                  <a:ext uri="{FF2B5EF4-FFF2-40B4-BE49-F238E27FC236}">
                    <a16:creationId xmlns:a16="http://schemas.microsoft.com/office/drawing/2014/main" id="{6D6275AE-CC01-46BC-B2BD-C479FD13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4" name="Freeform 942">
                <a:extLst>
                  <a:ext uri="{FF2B5EF4-FFF2-40B4-BE49-F238E27FC236}">
                    <a16:creationId xmlns:a16="http://schemas.microsoft.com/office/drawing/2014/main" id="{F5C91B19-9276-4C47-ADA5-B91D10B72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55" name="Rectangle 943">
                <a:extLst>
                  <a:ext uri="{FF2B5EF4-FFF2-40B4-BE49-F238E27FC236}">
                    <a16:creationId xmlns:a16="http://schemas.microsoft.com/office/drawing/2014/main" id="{C4E63A60-CD0F-48BF-B3AF-042889180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6" name="Group 944">
                <a:extLst>
                  <a:ext uri="{FF2B5EF4-FFF2-40B4-BE49-F238E27FC236}">
                    <a16:creationId xmlns:a16="http://schemas.microsoft.com/office/drawing/2014/main" id="{EFD5BAF8-36DD-4A7C-856F-E50DBBAD45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81" name="AutoShape 945">
                  <a:extLst>
                    <a:ext uri="{FF2B5EF4-FFF2-40B4-BE49-F238E27FC236}">
                      <a16:creationId xmlns:a16="http://schemas.microsoft.com/office/drawing/2014/main" id="{A8A0D774-77BE-4C04-967A-E474D3A149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2" name="AutoShape 946">
                  <a:extLst>
                    <a:ext uri="{FF2B5EF4-FFF2-40B4-BE49-F238E27FC236}">
                      <a16:creationId xmlns:a16="http://schemas.microsoft.com/office/drawing/2014/main" id="{8429797C-2F8C-434C-8FBC-E5E7540131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7" name="Rectangle 947">
                <a:extLst>
                  <a:ext uri="{FF2B5EF4-FFF2-40B4-BE49-F238E27FC236}">
                    <a16:creationId xmlns:a16="http://schemas.microsoft.com/office/drawing/2014/main" id="{E40DEF91-4518-4A40-A743-34EFCC2E3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58" name="Group 948">
                <a:extLst>
                  <a:ext uri="{FF2B5EF4-FFF2-40B4-BE49-F238E27FC236}">
                    <a16:creationId xmlns:a16="http://schemas.microsoft.com/office/drawing/2014/main" id="{1FC61BDF-217C-4FF9-B081-71572C22E9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79" name="AutoShape 949">
                  <a:extLst>
                    <a:ext uri="{FF2B5EF4-FFF2-40B4-BE49-F238E27FC236}">
                      <a16:creationId xmlns:a16="http://schemas.microsoft.com/office/drawing/2014/main" id="{7375C254-8012-44DD-BCDA-9543B4A8A9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80" name="AutoShape 950">
                  <a:extLst>
                    <a:ext uri="{FF2B5EF4-FFF2-40B4-BE49-F238E27FC236}">
                      <a16:creationId xmlns:a16="http://schemas.microsoft.com/office/drawing/2014/main" id="{DFE03C22-5B4A-4ACF-8780-590DDB869D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59" name="Rectangle 951">
                <a:extLst>
                  <a:ext uri="{FF2B5EF4-FFF2-40B4-BE49-F238E27FC236}">
                    <a16:creationId xmlns:a16="http://schemas.microsoft.com/office/drawing/2014/main" id="{306DE523-4A66-4168-8FFA-6512217F1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0" name="Rectangle 952">
                <a:extLst>
                  <a:ext uri="{FF2B5EF4-FFF2-40B4-BE49-F238E27FC236}">
                    <a16:creationId xmlns:a16="http://schemas.microsoft.com/office/drawing/2014/main" id="{358E4810-977F-48AC-9432-66721FACA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61" name="Group 953">
                <a:extLst>
                  <a:ext uri="{FF2B5EF4-FFF2-40B4-BE49-F238E27FC236}">
                    <a16:creationId xmlns:a16="http://schemas.microsoft.com/office/drawing/2014/main" id="{A166B577-4638-4CB5-B85B-C93242B808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77" name="AutoShape 954">
                  <a:extLst>
                    <a:ext uri="{FF2B5EF4-FFF2-40B4-BE49-F238E27FC236}">
                      <a16:creationId xmlns:a16="http://schemas.microsoft.com/office/drawing/2014/main" id="{F58246FE-58FF-43AF-8C43-9C4851D4E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8" name="AutoShape 955">
                  <a:extLst>
                    <a:ext uri="{FF2B5EF4-FFF2-40B4-BE49-F238E27FC236}">
                      <a16:creationId xmlns:a16="http://schemas.microsoft.com/office/drawing/2014/main" id="{ECA556FB-B03C-4824-830C-4DC09FA38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2" name="Freeform 956">
                <a:extLst>
                  <a:ext uri="{FF2B5EF4-FFF2-40B4-BE49-F238E27FC236}">
                    <a16:creationId xmlns:a16="http://schemas.microsoft.com/office/drawing/2014/main" id="{419DC594-0FF2-4E8E-BC8D-732FE9BC3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63" name="Group 957">
                <a:extLst>
                  <a:ext uri="{FF2B5EF4-FFF2-40B4-BE49-F238E27FC236}">
                    <a16:creationId xmlns:a16="http://schemas.microsoft.com/office/drawing/2014/main" id="{64AB9938-89F0-43FF-AF02-95DE894626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75" name="AutoShape 958">
                  <a:extLst>
                    <a:ext uri="{FF2B5EF4-FFF2-40B4-BE49-F238E27FC236}">
                      <a16:creationId xmlns:a16="http://schemas.microsoft.com/office/drawing/2014/main" id="{41CADF20-3C22-4606-8B8E-E8CE9ACBC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76" name="AutoShape 959">
                  <a:extLst>
                    <a:ext uri="{FF2B5EF4-FFF2-40B4-BE49-F238E27FC236}">
                      <a16:creationId xmlns:a16="http://schemas.microsoft.com/office/drawing/2014/main" id="{9A9F652B-0793-4849-AD79-C5F5F6C6FA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64" name="Rectangle 960">
                <a:extLst>
                  <a:ext uri="{FF2B5EF4-FFF2-40B4-BE49-F238E27FC236}">
                    <a16:creationId xmlns:a16="http://schemas.microsoft.com/office/drawing/2014/main" id="{63F54F18-975C-46F4-BDC4-CE44FB2ED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5" name="Freeform 961">
                <a:extLst>
                  <a:ext uri="{FF2B5EF4-FFF2-40B4-BE49-F238E27FC236}">
                    <a16:creationId xmlns:a16="http://schemas.microsoft.com/office/drawing/2014/main" id="{1CDB2AE7-558C-4F54-B0E2-92B9C3E8A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6" name="Freeform 962">
                <a:extLst>
                  <a:ext uri="{FF2B5EF4-FFF2-40B4-BE49-F238E27FC236}">
                    <a16:creationId xmlns:a16="http://schemas.microsoft.com/office/drawing/2014/main" id="{24BD1686-A818-471A-AFE7-42FBE90DF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7" name="Oval 963">
                <a:extLst>
                  <a:ext uri="{FF2B5EF4-FFF2-40B4-BE49-F238E27FC236}">
                    <a16:creationId xmlns:a16="http://schemas.microsoft.com/office/drawing/2014/main" id="{3751760E-B75F-4D72-93D3-1A04F1A76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68" name="Freeform 964">
                <a:extLst>
                  <a:ext uri="{FF2B5EF4-FFF2-40B4-BE49-F238E27FC236}">
                    <a16:creationId xmlns:a16="http://schemas.microsoft.com/office/drawing/2014/main" id="{0CA8D75D-8493-464C-93FB-18D3B3EC6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69" name="AutoShape 965">
                <a:extLst>
                  <a:ext uri="{FF2B5EF4-FFF2-40B4-BE49-F238E27FC236}">
                    <a16:creationId xmlns:a16="http://schemas.microsoft.com/office/drawing/2014/main" id="{14F180D7-57A9-4CD8-A659-21A612BBF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0" name="AutoShape 966">
                <a:extLst>
                  <a:ext uri="{FF2B5EF4-FFF2-40B4-BE49-F238E27FC236}">
                    <a16:creationId xmlns:a16="http://schemas.microsoft.com/office/drawing/2014/main" id="{FFDCD158-D54B-4B3B-A72A-08CC43689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1" name="Oval 967">
                <a:extLst>
                  <a:ext uri="{FF2B5EF4-FFF2-40B4-BE49-F238E27FC236}">
                    <a16:creationId xmlns:a16="http://schemas.microsoft.com/office/drawing/2014/main" id="{DF4774A1-F5CA-494C-BC4A-8492D5CD4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2" name="Oval 968">
                <a:extLst>
                  <a:ext uri="{FF2B5EF4-FFF2-40B4-BE49-F238E27FC236}">
                    <a16:creationId xmlns:a16="http://schemas.microsoft.com/office/drawing/2014/main" id="{5602CAE1-73E2-4029-B3DF-FDE2B1EF4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73" name="Oval 969">
                <a:extLst>
                  <a:ext uri="{FF2B5EF4-FFF2-40B4-BE49-F238E27FC236}">
                    <a16:creationId xmlns:a16="http://schemas.microsoft.com/office/drawing/2014/main" id="{ABA796CA-8E40-4DAD-9DFC-F220A985D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74" name="Rectangle 970">
                <a:extLst>
                  <a:ext uri="{FF2B5EF4-FFF2-40B4-BE49-F238E27FC236}">
                    <a16:creationId xmlns:a16="http://schemas.microsoft.com/office/drawing/2014/main" id="{FFE22419-E330-4C74-BA05-815B7F8BC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grpSp>
          <p:nvGrpSpPr>
            <p:cNvPr id="27717" name="Group 971">
              <a:extLst>
                <a:ext uri="{FF2B5EF4-FFF2-40B4-BE49-F238E27FC236}">
                  <a16:creationId xmlns:a16="http://schemas.microsoft.com/office/drawing/2014/main" id="{EF6C3AE6-ADB7-4966-A431-B1302818AA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24800" y="5303838"/>
              <a:ext cx="227013" cy="481012"/>
              <a:chOff x="4140" y="429"/>
              <a:chExt cx="1425" cy="2396"/>
            </a:xfrm>
          </p:grpSpPr>
          <p:sp>
            <p:nvSpPr>
              <p:cNvPr id="28119" name="Freeform 972">
                <a:extLst>
                  <a:ext uri="{FF2B5EF4-FFF2-40B4-BE49-F238E27FC236}">
                    <a16:creationId xmlns:a16="http://schemas.microsoft.com/office/drawing/2014/main" id="{18FB9041-B291-4DBD-8761-0A65F5380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0" name="Rectangle 973">
                <a:extLst>
                  <a:ext uri="{FF2B5EF4-FFF2-40B4-BE49-F238E27FC236}">
                    <a16:creationId xmlns:a16="http://schemas.microsoft.com/office/drawing/2014/main" id="{BB7BC874-6316-4632-84D4-CB632B192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1" name="Freeform 974">
                <a:extLst>
                  <a:ext uri="{FF2B5EF4-FFF2-40B4-BE49-F238E27FC236}">
                    <a16:creationId xmlns:a16="http://schemas.microsoft.com/office/drawing/2014/main" id="{7020A0A4-39AD-4490-A1B0-27EA1876D0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2" name="Freeform 975">
                <a:extLst>
                  <a:ext uri="{FF2B5EF4-FFF2-40B4-BE49-F238E27FC236}">
                    <a16:creationId xmlns:a16="http://schemas.microsoft.com/office/drawing/2014/main" id="{9D0E3F33-7E14-40AB-984D-8674F3CC4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23" name="Rectangle 976">
                <a:extLst>
                  <a:ext uri="{FF2B5EF4-FFF2-40B4-BE49-F238E27FC236}">
                    <a16:creationId xmlns:a16="http://schemas.microsoft.com/office/drawing/2014/main" id="{C63AFC2C-05BE-425C-B614-5859F9F65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4" name="Group 977">
                <a:extLst>
                  <a:ext uri="{FF2B5EF4-FFF2-40B4-BE49-F238E27FC236}">
                    <a16:creationId xmlns:a16="http://schemas.microsoft.com/office/drawing/2014/main" id="{C4283A80-2CA4-4024-9170-1DE193BEF7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8149" name="AutoShape 978">
                  <a:extLst>
                    <a:ext uri="{FF2B5EF4-FFF2-40B4-BE49-F238E27FC236}">
                      <a16:creationId xmlns:a16="http://schemas.microsoft.com/office/drawing/2014/main" id="{DE6F42B8-CE07-4306-BE40-9DE81AC972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50" name="AutoShape 979">
                  <a:extLst>
                    <a:ext uri="{FF2B5EF4-FFF2-40B4-BE49-F238E27FC236}">
                      <a16:creationId xmlns:a16="http://schemas.microsoft.com/office/drawing/2014/main" id="{6AD28CD5-3FBB-419C-A9F0-529D30F3C5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5" name="Rectangle 980">
                <a:extLst>
                  <a:ext uri="{FF2B5EF4-FFF2-40B4-BE49-F238E27FC236}">
                    <a16:creationId xmlns:a16="http://schemas.microsoft.com/office/drawing/2014/main" id="{EA35B8DB-935E-4C9F-933F-69FB88BF9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6" name="Group 981">
                <a:extLst>
                  <a:ext uri="{FF2B5EF4-FFF2-40B4-BE49-F238E27FC236}">
                    <a16:creationId xmlns:a16="http://schemas.microsoft.com/office/drawing/2014/main" id="{677F06C2-2799-4A02-A6EA-C9307EFB9F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8147" name="AutoShape 982">
                  <a:extLst>
                    <a:ext uri="{FF2B5EF4-FFF2-40B4-BE49-F238E27FC236}">
                      <a16:creationId xmlns:a16="http://schemas.microsoft.com/office/drawing/2014/main" id="{657CA7B5-2C1C-4692-B12D-06A02562CF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8" name="AutoShape 983">
                  <a:extLst>
                    <a:ext uri="{FF2B5EF4-FFF2-40B4-BE49-F238E27FC236}">
                      <a16:creationId xmlns:a16="http://schemas.microsoft.com/office/drawing/2014/main" id="{147C08C6-536A-41B7-8639-61869071FB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27" name="Rectangle 984">
                <a:extLst>
                  <a:ext uri="{FF2B5EF4-FFF2-40B4-BE49-F238E27FC236}">
                    <a16:creationId xmlns:a16="http://schemas.microsoft.com/office/drawing/2014/main" id="{69BE3403-BCE5-48EE-93D1-DB8D41CC1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28" name="Rectangle 985">
                <a:extLst>
                  <a:ext uri="{FF2B5EF4-FFF2-40B4-BE49-F238E27FC236}">
                    <a16:creationId xmlns:a16="http://schemas.microsoft.com/office/drawing/2014/main" id="{A5E7F9EE-A123-42BD-9BEA-9EB611E38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grpSp>
            <p:nvGrpSpPr>
              <p:cNvPr id="28129" name="Group 986">
                <a:extLst>
                  <a:ext uri="{FF2B5EF4-FFF2-40B4-BE49-F238E27FC236}">
                    <a16:creationId xmlns:a16="http://schemas.microsoft.com/office/drawing/2014/main" id="{A04A73D7-38EA-4272-A3EB-8B2948D2B2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8145" name="AutoShape 987">
                  <a:extLst>
                    <a:ext uri="{FF2B5EF4-FFF2-40B4-BE49-F238E27FC236}">
                      <a16:creationId xmlns:a16="http://schemas.microsoft.com/office/drawing/2014/main" id="{682351BB-2DE5-4BB1-8ECA-CF2D6C33F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6" name="AutoShape 988">
                  <a:extLst>
                    <a:ext uri="{FF2B5EF4-FFF2-40B4-BE49-F238E27FC236}">
                      <a16:creationId xmlns:a16="http://schemas.microsoft.com/office/drawing/2014/main" id="{449F06BD-E10E-4EF7-AD46-812A79AD28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0" name="Freeform 989">
                <a:extLst>
                  <a:ext uri="{FF2B5EF4-FFF2-40B4-BE49-F238E27FC236}">
                    <a16:creationId xmlns:a16="http://schemas.microsoft.com/office/drawing/2014/main" id="{B174A1AB-C97A-44C5-ADA0-8D98F0B48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131" name="Group 990">
                <a:extLst>
                  <a:ext uri="{FF2B5EF4-FFF2-40B4-BE49-F238E27FC236}">
                    <a16:creationId xmlns:a16="http://schemas.microsoft.com/office/drawing/2014/main" id="{51AB5B74-C413-499D-9E30-5F6E9E4663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8143" name="AutoShape 991">
                  <a:extLst>
                    <a:ext uri="{FF2B5EF4-FFF2-40B4-BE49-F238E27FC236}">
                      <a16:creationId xmlns:a16="http://schemas.microsoft.com/office/drawing/2014/main" id="{720844AE-0E09-4531-ACF8-3C224D7F6A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  <p:sp>
              <p:nvSpPr>
                <p:cNvPr id="28144" name="AutoShape 992">
                  <a:extLst>
                    <a:ext uri="{FF2B5EF4-FFF2-40B4-BE49-F238E27FC236}">
                      <a16:creationId xmlns:a16="http://schemas.microsoft.com/office/drawing/2014/main" id="{99FEA1B9-7720-4BF5-820C-EC43FA19AE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endParaRPr lang="en-US" altLang="en-US"/>
                </a:p>
              </p:txBody>
            </p:sp>
          </p:grpSp>
          <p:sp>
            <p:nvSpPr>
              <p:cNvPr id="28132" name="Rectangle 993">
                <a:extLst>
                  <a:ext uri="{FF2B5EF4-FFF2-40B4-BE49-F238E27FC236}">
                    <a16:creationId xmlns:a16="http://schemas.microsoft.com/office/drawing/2014/main" id="{7D9495AD-45F5-4C7A-8300-F128293E4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3" name="Freeform 994">
                <a:extLst>
                  <a:ext uri="{FF2B5EF4-FFF2-40B4-BE49-F238E27FC236}">
                    <a16:creationId xmlns:a16="http://schemas.microsoft.com/office/drawing/2014/main" id="{17C8F007-4FE5-4289-811C-EC5D73993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4" name="Freeform 995">
                <a:extLst>
                  <a:ext uri="{FF2B5EF4-FFF2-40B4-BE49-F238E27FC236}">
                    <a16:creationId xmlns:a16="http://schemas.microsoft.com/office/drawing/2014/main" id="{5A3C493A-DDE5-479A-8B08-C2A35E806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5" name="Oval 996">
                <a:extLst>
                  <a:ext uri="{FF2B5EF4-FFF2-40B4-BE49-F238E27FC236}">
                    <a16:creationId xmlns:a16="http://schemas.microsoft.com/office/drawing/2014/main" id="{1931A033-A1B2-49D6-B212-BBC3F5A609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6" name="Freeform 997">
                <a:extLst>
                  <a:ext uri="{FF2B5EF4-FFF2-40B4-BE49-F238E27FC236}">
                    <a16:creationId xmlns:a16="http://schemas.microsoft.com/office/drawing/2014/main" id="{2010CA46-69F7-494F-99D9-087A043F2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37" name="AutoShape 998">
                <a:extLst>
                  <a:ext uri="{FF2B5EF4-FFF2-40B4-BE49-F238E27FC236}">
                    <a16:creationId xmlns:a16="http://schemas.microsoft.com/office/drawing/2014/main" id="{D19E4209-8F90-417B-BB5A-E7DC3ED5A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8" name="AutoShape 999">
                <a:extLst>
                  <a:ext uri="{FF2B5EF4-FFF2-40B4-BE49-F238E27FC236}">
                    <a16:creationId xmlns:a16="http://schemas.microsoft.com/office/drawing/2014/main" id="{C0B54F94-80D3-4AB6-BBDD-2E2B5A0CD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39" name="Oval 1000">
                <a:extLst>
                  <a:ext uri="{FF2B5EF4-FFF2-40B4-BE49-F238E27FC236}">
                    <a16:creationId xmlns:a16="http://schemas.microsoft.com/office/drawing/2014/main" id="{128B8BE8-B8FF-4209-989F-0CB4AC54B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0" name="Oval 1001">
                <a:extLst>
                  <a:ext uri="{FF2B5EF4-FFF2-40B4-BE49-F238E27FC236}">
                    <a16:creationId xmlns:a16="http://schemas.microsoft.com/office/drawing/2014/main" id="{607690BF-340C-456D-BA83-B7637855A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 eaLnBrk="1" hangingPunct="1"/>
                <a:endParaRPr lang="en-US" altLang="en-US" sz="1800">
                  <a:solidFill>
                    <a:srgbClr val="FF0000"/>
                  </a:solidFill>
                </a:endParaRPr>
              </a:p>
            </p:txBody>
          </p:sp>
          <p:sp>
            <p:nvSpPr>
              <p:cNvPr id="28141" name="Oval 1002">
                <a:extLst>
                  <a:ext uri="{FF2B5EF4-FFF2-40B4-BE49-F238E27FC236}">
                    <a16:creationId xmlns:a16="http://schemas.microsoft.com/office/drawing/2014/main" id="{59D64395-13B3-4053-B468-415FC92C74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28142" name="Rectangle 1003">
                <a:extLst>
                  <a:ext uri="{FF2B5EF4-FFF2-40B4-BE49-F238E27FC236}">
                    <a16:creationId xmlns:a16="http://schemas.microsoft.com/office/drawing/2014/main" id="{2E2D9EA2-B853-423E-83EF-3246DACA4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pic>
          <p:nvPicPr>
            <p:cNvPr id="27718" name="Picture 1005" descr="antenna_stylized">
              <a:extLst>
                <a:ext uri="{FF2B5EF4-FFF2-40B4-BE49-F238E27FC236}">
                  <a16:creationId xmlns:a16="http://schemas.microsoft.com/office/drawing/2014/main" id="{2B3A66A4-4D4F-41C7-A9BE-7BD33191D6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2250" y="2043113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19" name="Picture 1006" descr="laptop_keyboard">
              <a:extLst>
                <a:ext uri="{FF2B5EF4-FFF2-40B4-BE49-F238E27FC236}">
                  <a16:creationId xmlns:a16="http://schemas.microsoft.com/office/drawing/2014/main" id="{F7A3B1FA-326C-4F43-94F9-BEFA004FDC8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5327957" y="2291590"/>
              <a:ext cx="437222" cy="1595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0" name="Freeform 1007">
              <a:extLst>
                <a:ext uri="{FF2B5EF4-FFF2-40B4-BE49-F238E27FC236}">
                  <a16:creationId xmlns:a16="http://schemas.microsoft.com/office/drawing/2014/main" id="{69EEF89E-FC41-4C10-A17D-A80898474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2854" y="2136804"/>
              <a:ext cx="351920" cy="208166"/>
            </a:xfrm>
            <a:custGeom>
              <a:avLst/>
              <a:gdLst>
                <a:gd name="T0" fmla="*/ 118 w 2982"/>
                <a:gd name="T1" fmla="*/ 0 h 2442"/>
                <a:gd name="T2" fmla="*/ 0 w 2982"/>
                <a:gd name="T3" fmla="*/ 85 h 2442"/>
                <a:gd name="T4" fmla="*/ 472 w 2982"/>
                <a:gd name="T5" fmla="*/ 85 h 2442"/>
                <a:gd name="T6" fmla="*/ 472 w 2982"/>
                <a:gd name="T7" fmla="*/ 85 h 2442"/>
                <a:gd name="T8" fmla="*/ 118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21" name="Picture 1008" descr="screen">
              <a:extLst>
                <a:ext uri="{FF2B5EF4-FFF2-40B4-BE49-F238E27FC236}">
                  <a16:creationId xmlns:a16="http://schemas.microsoft.com/office/drawing/2014/main" id="{8B0F1BDB-6E33-4CD5-8650-788C9B28F2C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90187" y="2142157"/>
              <a:ext cx="319785" cy="1894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22" name="Freeform 1009">
              <a:extLst>
                <a:ext uri="{FF2B5EF4-FFF2-40B4-BE49-F238E27FC236}">
                  <a16:creationId xmlns:a16="http://schemas.microsoft.com/office/drawing/2014/main" id="{435F0803-1657-46D0-8439-F1A9555A5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6928" y="2130663"/>
              <a:ext cx="298168" cy="38736"/>
            </a:xfrm>
            <a:custGeom>
              <a:avLst/>
              <a:gdLst>
                <a:gd name="T0" fmla="*/ 118 w 2528"/>
                <a:gd name="T1" fmla="*/ 0 h 455"/>
                <a:gd name="T2" fmla="*/ 472 w 2528"/>
                <a:gd name="T3" fmla="*/ 85 h 455"/>
                <a:gd name="T4" fmla="*/ 472 w 2528"/>
                <a:gd name="T5" fmla="*/ 85 h 455"/>
                <a:gd name="T6" fmla="*/ 0 w 2528"/>
                <a:gd name="T7" fmla="*/ 85 h 455"/>
                <a:gd name="T8" fmla="*/ 11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3" name="Freeform 1010">
              <a:extLst>
                <a:ext uri="{FF2B5EF4-FFF2-40B4-BE49-F238E27FC236}">
                  <a16:creationId xmlns:a16="http://schemas.microsoft.com/office/drawing/2014/main" id="{470DEC80-0D1F-492D-989C-04F2A220F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738" y="2130348"/>
              <a:ext cx="82770" cy="161242"/>
            </a:xfrm>
            <a:custGeom>
              <a:avLst/>
              <a:gdLst>
                <a:gd name="T0" fmla="*/ 118 w 702"/>
                <a:gd name="T1" fmla="*/ 0 h 1893"/>
                <a:gd name="T2" fmla="*/ 0 w 702"/>
                <a:gd name="T3" fmla="*/ 85 h 1893"/>
                <a:gd name="T4" fmla="*/ 118 w 702"/>
                <a:gd name="T5" fmla="*/ 85 h 1893"/>
                <a:gd name="T6" fmla="*/ 118 w 702"/>
                <a:gd name="T7" fmla="*/ 85 h 1893"/>
                <a:gd name="T8" fmla="*/ 118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4" name="Freeform 1011">
              <a:extLst>
                <a:ext uri="{FF2B5EF4-FFF2-40B4-BE49-F238E27FC236}">
                  <a16:creationId xmlns:a16="http://schemas.microsoft.com/office/drawing/2014/main" id="{6A65B9CB-2452-475B-98CB-83882A010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3756" y="2159163"/>
              <a:ext cx="89197" cy="186121"/>
            </a:xfrm>
            <a:custGeom>
              <a:avLst/>
              <a:gdLst>
                <a:gd name="T0" fmla="*/ 118 w 756"/>
                <a:gd name="T1" fmla="*/ 0 h 2184"/>
                <a:gd name="T2" fmla="*/ 118 w 756"/>
                <a:gd name="T3" fmla="*/ 85 h 2184"/>
                <a:gd name="T4" fmla="*/ 0 w 756"/>
                <a:gd name="T5" fmla="*/ 85 h 2184"/>
                <a:gd name="T6" fmla="*/ 118 w 756"/>
                <a:gd name="T7" fmla="*/ 85 h 2184"/>
                <a:gd name="T8" fmla="*/ 118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5" name="Freeform 1012">
              <a:extLst>
                <a:ext uri="{FF2B5EF4-FFF2-40B4-BE49-F238E27FC236}">
                  <a16:creationId xmlns:a16="http://schemas.microsoft.com/office/drawing/2014/main" id="{89A2256C-8302-47F6-92EE-4CE72228A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8764" y="2283402"/>
              <a:ext cx="327186" cy="62828"/>
            </a:xfrm>
            <a:custGeom>
              <a:avLst/>
              <a:gdLst>
                <a:gd name="T0" fmla="*/ 118 w 2773"/>
                <a:gd name="T1" fmla="*/ 0 h 738"/>
                <a:gd name="T2" fmla="*/ 0 w 2773"/>
                <a:gd name="T3" fmla="*/ 85 h 738"/>
                <a:gd name="T4" fmla="*/ 472 w 2773"/>
                <a:gd name="T5" fmla="*/ 85 h 738"/>
                <a:gd name="T6" fmla="*/ 472 w 2773"/>
                <a:gd name="T7" fmla="*/ 85 h 738"/>
                <a:gd name="T8" fmla="*/ 11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6" name="Freeform 1013">
              <a:extLst>
                <a:ext uri="{FF2B5EF4-FFF2-40B4-BE49-F238E27FC236}">
                  <a16:creationId xmlns:a16="http://schemas.microsoft.com/office/drawing/2014/main" id="{C96BDCE6-C54D-453B-B8F6-699E842BE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3689" y="2160738"/>
              <a:ext cx="83549" cy="186909"/>
            </a:xfrm>
            <a:custGeom>
              <a:avLst/>
              <a:gdLst>
                <a:gd name="T0" fmla="*/ 393 w 637"/>
                <a:gd name="T1" fmla="*/ 0 h 1659"/>
                <a:gd name="T2" fmla="*/ 393 w 637"/>
                <a:gd name="T3" fmla="*/ 0 h 1659"/>
                <a:gd name="T4" fmla="*/ 131 w 637"/>
                <a:gd name="T5" fmla="*/ 2366 h 1659"/>
                <a:gd name="T6" fmla="*/ 0 w 637"/>
                <a:gd name="T7" fmla="*/ 2366 h 1659"/>
                <a:gd name="T8" fmla="*/ 393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27" name="Freeform 1014">
              <a:extLst>
                <a:ext uri="{FF2B5EF4-FFF2-40B4-BE49-F238E27FC236}">
                  <a16:creationId xmlns:a16="http://schemas.microsoft.com/office/drawing/2014/main" id="{D9DA6CCA-10DE-4D21-A8BF-6545D2366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9154" y="2291747"/>
              <a:ext cx="290962" cy="62040"/>
            </a:xfrm>
            <a:custGeom>
              <a:avLst/>
              <a:gdLst>
                <a:gd name="T0" fmla="*/ 0 w 2216"/>
                <a:gd name="T1" fmla="*/ 0 h 550"/>
                <a:gd name="T2" fmla="*/ 131 w 2216"/>
                <a:gd name="T3" fmla="*/ 113 h 550"/>
                <a:gd name="T4" fmla="*/ 1707 w 2216"/>
                <a:gd name="T5" fmla="*/ 790 h 550"/>
                <a:gd name="T6" fmla="*/ 1707 w 2216"/>
                <a:gd name="T7" fmla="*/ 67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28" name="Group 1015">
              <a:extLst>
                <a:ext uri="{FF2B5EF4-FFF2-40B4-BE49-F238E27FC236}">
                  <a16:creationId xmlns:a16="http://schemas.microsoft.com/office/drawing/2014/main" id="{7DF79004-99B5-415D-B086-F0505DD4C2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64285" y="2358039"/>
              <a:ext cx="98740" cy="36846"/>
              <a:chOff x="1740" y="2642"/>
              <a:chExt cx="752" cy="327"/>
            </a:xfrm>
          </p:grpSpPr>
          <p:sp>
            <p:nvSpPr>
              <p:cNvPr id="28113" name="Freeform 1016">
                <a:extLst>
                  <a:ext uri="{FF2B5EF4-FFF2-40B4-BE49-F238E27FC236}">
                    <a16:creationId xmlns:a16="http://schemas.microsoft.com/office/drawing/2014/main" id="{F7824835-ECC9-4B93-A302-272188785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4" name="Freeform 1017">
                <a:extLst>
                  <a:ext uri="{FF2B5EF4-FFF2-40B4-BE49-F238E27FC236}">
                    <a16:creationId xmlns:a16="http://schemas.microsoft.com/office/drawing/2014/main" id="{01F50A48-3DC1-488C-A084-7BEC2FAFA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5" name="Freeform 1018">
                <a:extLst>
                  <a:ext uri="{FF2B5EF4-FFF2-40B4-BE49-F238E27FC236}">
                    <a16:creationId xmlns:a16="http://schemas.microsoft.com/office/drawing/2014/main" id="{8488D09A-4915-4F3F-9297-E2F3273BE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6" name="Freeform 1019">
                <a:extLst>
                  <a:ext uri="{FF2B5EF4-FFF2-40B4-BE49-F238E27FC236}">
                    <a16:creationId xmlns:a16="http://schemas.microsoft.com/office/drawing/2014/main" id="{28831141-1C9F-4B9C-B73D-30E872707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7" name="Freeform 1020">
                <a:extLst>
                  <a:ext uri="{FF2B5EF4-FFF2-40B4-BE49-F238E27FC236}">
                    <a16:creationId xmlns:a16="http://schemas.microsoft.com/office/drawing/2014/main" id="{CA89A6B9-8ED9-4C32-803C-9D759D3B6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8" name="Freeform 1021">
                <a:extLst>
                  <a:ext uri="{FF2B5EF4-FFF2-40B4-BE49-F238E27FC236}">
                    <a16:creationId xmlns:a16="http://schemas.microsoft.com/office/drawing/2014/main" id="{8638A926-B013-49E7-9C02-6EBBB8DC7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29" name="Freeform 1022">
              <a:extLst>
                <a:ext uri="{FF2B5EF4-FFF2-40B4-BE49-F238E27FC236}">
                  <a16:creationId xmlns:a16="http://schemas.microsoft.com/office/drawing/2014/main" id="{3A32E3CE-2C03-4B67-8ED2-2D5A269CE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3331" y="2363550"/>
              <a:ext cx="119579" cy="80936"/>
            </a:xfrm>
            <a:custGeom>
              <a:avLst/>
              <a:gdLst>
                <a:gd name="T0" fmla="*/ 121 w 990"/>
                <a:gd name="T1" fmla="*/ 307 h 792"/>
                <a:gd name="T2" fmla="*/ 242 w 990"/>
                <a:gd name="T3" fmla="*/ 0 h 792"/>
                <a:gd name="T4" fmla="*/ 242 w 990"/>
                <a:gd name="T5" fmla="*/ 102 h 792"/>
                <a:gd name="T6" fmla="*/ 0 w 990"/>
                <a:gd name="T7" fmla="*/ 307 h 792"/>
                <a:gd name="T8" fmla="*/ 121 w 990"/>
                <a:gd name="T9" fmla="*/ 30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0" name="Freeform 1023">
              <a:extLst>
                <a:ext uri="{FF2B5EF4-FFF2-40B4-BE49-F238E27FC236}">
                  <a16:creationId xmlns:a16="http://schemas.microsoft.com/office/drawing/2014/main" id="{CFF49608-C028-49D2-9A33-CEF2B5D40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152" y="2370006"/>
              <a:ext cx="305958" cy="73850"/>
            </a:xfrm>
            <a:custGeom>
              <a:avLst/>
              <a:gdLst>
                <a:gd name="T0" fmla="*/ 121 w 2532"/>
                <a:gd name="T1" fmla="*/ 0 h 723"/>
                <a:gd name="T2" fmla="*/ 121 w 2532"/>
                <a:gd name="T3" fmla="*/ 0 h 723"/>
                <a:gd name="T4" fmla="*/ 725 w 2532"/>
                <a:gd name="T5" fmla="*/ 306 h 723"/>
                <a:gd name="T6" fmla="*/ 725 w 2532"/>
                <a:gd name="T7" fmla="*/ 306 h 723"/>
                <a:gd name="T8" fmla="*/ 0 w 2532"/>
                <a:gd name="T9" fmla="*/ 102 h 723"/>
                <a:gd name="T10" fmla="*/ 12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1" name="Freeform 1024">
              <a:extLst>
                <a:ext uri="{FF2B5EF4-FFF2-40B4-BE49-F238E27FC236}">
                  <a16:creationId xmlns:a16="http://schemas.microsoft.com/office/drawing/2014/main" id="{3FFB5FFC-9A30-408D-8C47-16D12EB5D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347" y="2356465"/>
              <a:ext cx="3311" cy="14959"/>
            </a:xfrm>
            <a:custGeom>
              <a:avLst/>
              <a:gdLst>
                <a:gd name="T0" fmla="*/ 127 w 26"/>
                <a:gd name="T1" fmla="*/ 102 h 147"/>
                <a:gd name="T2" fmla="*/ 127 w 26"/>
                <a:gd name="T3" fmla="*/ 102 h 147"/>
                <a:gd name="T4" fmla="*/ 0 w 26"/>
                <a:gd name="T5" fmla="*/ 102 h 147"/>
                <a:gd name="T6" fmla="*/ 127 w 26"/>
                <a:gd name="T7" fmla="*/ 0 h 147"/>
                <a:gd name="T8" fmla="*/ 127 w 26"/>
                <a:gd name="T9" fmla="*/ 102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2" name="Freeform 1025">
              <a:extLst>
                <a:ext uri="{FF2B5EF4-FFF2-40B4-BE49-F238E27FC236}">
                  <a16:creationId xmlns:a16="http://schemas.microsoft.com/office/drawing/2014/main" id="{B596F700-C638-40C9-9E6C-31C7417DD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8542" y="2295526"/>
              <a:ext cx="142170" cy="61883"/>
            </a:xfrm>
            <a:custGeom>
              <a:avLst/>
              <a:gdLst>
                <a:gd name="T0" fmla="*/ 242 w 1176"/>
                <a:gd name="T1" fmla="*/ 0 h 606"/>
                <a:gd name="T2" fmla="*/ 0 w 1176"/>
                <a:gd name="T3" fmla="*/ 204 h 606"/>
                <a:gd name="T4" fmla="*/ 121 w 1176"/>
                <a:gd name="T5" fmla="*/ 204 h 606"/>
                <a:gd name="T6" fmla="*/ 242 w 1176"/>
                <a:gd name="T7" fmla="*/ 102 h 606"/>
                <a:gd name="T8" fmla="*/ 242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3" name="Freeform 1026">
              <a:extLst>
                <a:ext uri="{FF2B5EF4-FFF2-40B4-BE49-F238E27FC236}">
                  <a16:creationId xmlns:a16="http://schemas.microsoft.com/office/drawing/2014/main" id="{FAC9F6C9-11AA-48EE-89AC-7FB0EF072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8085" y="2359614"/>
              <a:ext cx="290183" cy="71016"/>
            </a:xfrm>
            <a:custGeom>
              <a:avLst/>
              <a:gdLst>
                <a:gd name="T0" fmla="*/ 115 w 2532"/>
                <a:gd name="T1" fmla="*/ 0 h 723"/>
                <a:gd name="T2" fmla="*/ 115 w 2532"/>
                <a:gd name="T3" fmla="*/ 0 h 723"/>
                <a:gd name="T4" fmla="*/ 229 w 2532"/>
                <a:gd name="T5" fmla="*/ 98 h 723"/>
                <a:gd name="T6" fmla="*/ 229 w 2532"/>
                <a:gd name="T7" fmla="*/ 98 h 723"/>
                <a:gd name="T8" fmla="*/ 0 w 2532"/>
                <a:gd name="T9" fmla="*/ 98 h 723"/>
                <a:gd name="T10" fmla="*/ 115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4" name="Freeform 1027">
              <a:extLst>
                <a:ext uri="{FF2B5EF4-FFF2-40B4-BE49-F238E27FC236}">
                  <a16:creationId xmlns:a16="http://schemas.microsoft.com/office/drawing/2014/main" id="{E61D3316-22B5-4623-9742-21A0C16105F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5627878" y="2354575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5 h 723"/>
                <a:gd name="T6" fmla="*/ 0 w 2532"/>
                <a:gd name="T7" fmla="*/ 305 h 723"/>
                <a:gd name="T8" fmla="*/ 0 w 2532"/>
                <a:gd name="T9" fmla="*/ 102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27735" name="Picture 1030" descr="laptop_keyboard">
              <a:extLst>
                <a:ext uri="{FF2B5EF4-FFF2-40B4-BE49-F238E27FC236}">
                  <a16:creationId xmlns:a16="http://schemas.microsoft.com/office/drawing/2014/main" id="{58B1BF7A-0D49-4764-9F91-F0B1B751B23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6897688" y="57356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6" name="Freeform 1031">
              <a:extLst>
                <a:ext uri="{FF2B5EF4-FFF2-40B4-BE49-F238E27FC236}">
                  <a16:creationId xmlns:a16="http://schemas.microsoft.com/office/drawing/2014/main" id="{F7CE2E71-A7D9-4A30-8D52-F08A039BCA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5" y="55800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37" name="Picture 1032" descr="screen">
              <a:extLst>
                <a:ext uri="{FF2B5EF4-FFF2-40B4-BE49-F238E27FC236}">
                  <a16:creationId xmlns:a16="http://schemas.microsoft.com/office/drawing/2014/main" id="{2D56A97A-F54F-4821-8E2B-325D1F986F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42150" y="55848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38" name="Freeform 1033">
              <a:extLst>
                <a:ext uri="{FF2B5EF4-FFF2-40B4-BE49-F238E27FC236}">
                  <a16:creationId xmlns:a16="http://schemas.microsoft.com/office/drawing/2014/main" id="{A72B3781-94E4-44AE-93B2-7D4CA6415A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83425" y="55737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39" name="Freeform 1034">
              <a:extLst>
                <a:ext uri="{FF2B5EF4-FFF2-40B4-BE49-F238E27FC236}">
                  <a16:creationId xmlns:a16="http://schemas.microsoft.com/office/drawing/2014/main" id="{E16FCE6B-A133-4859-BADB-89A1BDB452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4688" y="55737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0" name="Freeform 1035">
              <a:extLst>
                <a:ext uri="{FF2B5EF4-FFF2-40B4-BE49-F238E27FC236}">
                  <a16:creationId xmlns:a16="http://schemas.microsoft.com/office/drawing/2014/main" id="{12AD0573-6953-42EE-9ACC-68F7CF766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575" y="56022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1" name="Freeform 1036">
              <a:extLst>
                <a:ext uri="{FF2B5EF4-FFF2-40B4-BE49-F238E27FC236}">
                  <a16:creationId xmlns:a16="http://schemas.microsoft.com/office/drawing/2014/main" id="{58FA0553-CE9C-4C38-AED0-C5EE138AFF7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261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2" name="Freeform 1037">
              <a:extLst>
                <a:ext uri="{FF2B5EF4-FFF2-40B4-BE49-F238E27FC236}">
                  <a16:creationId xmlns:a16="http://schemas.microsoft.com/office/drawing/2014/main" id="{8424D0E1-6963-4247-81EA-DA4278064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56038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3" name="Freeform 1038">
              <a:extLst>
                <a:ext uri="{FF2B5EF4-FFF2-40B4-BE49-F238E27FC236}">
                  <a16:creationId xmlns:a16="http://schemas.microsoft.com/office/drawing/2014/main" id="{80703240-2573-4A1C-BCB2-A36BCAB8F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3100" y="57356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44" name="Group 1039">
              <a:extLst>
                <a:ext uri="{FF2B5EF4-FFF2-40B4-BE49-F238E27FC236}">
                  <a16:creationId xmlns:a16="http://schemas.microsoft.com/office/drawing/2014/main" id="{7B7A9518-0F5A-4886-A64E-22C54965C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9925" y="5800725"/>
              <a:ext cx="87313" cy="38100"/>
              <a:chOff x="1740" y="2642"/>
              <a:chExt cx="752" cy="327"/>
            </a:xfrm>
          </p:grpSpPr>
          <p:sp>
            <p:nvSpPr>
              <p:cNvPr id="28107" name="Freeform 1040">
                <a:extLst>
                  <a:ext uri="{FF2B5EF4-FFF2-40B4-BE49-F238E27FC236}">
                    <a16:creationId xmlns:a16="http://schemas.microsoft.com/office/drawing/2014/main" id="{E40EC961-911E-442B-936F-DF14924ED6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8" name="Freeform 1041">
                <a:extLst>
                  <a:ext uri="{FF2B5EF4-FFF2-40B4-BE49-F238E27FC236}">
                    <a16:creationId xmlns:a16="http://schemas.microsoft.com/office/drawing/2014/main" id="{7439B728-428B-43C1-8FFB-FE375B2E2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9" name="Freeform 1042">
                <a:extLst>
                  <a:ext uri="{FF2B5EF4-FFF2-40B4-BE49-F238E27FC236}">
                    <a16:creationId xmlns:a16="http://schemas.microsoft.com/office/drawing/2014/main" id="{00FB6D96-3B70-44F3-964F-4836C61EC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0" name="Freeform 1043">
                <a:extLst>
                  <a:ext uri="{FF2B5EF4-FFF2-40B4-BE49-F238E27FC236}">
                    <a16:creationId xmlns:a16="http://schemas.microsoft.com/office/drawing/2014/main" id="{867F41CB-74CC-4742-8325-4BA4769ED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1" name="Freeform 1044">
                <a:extLst>
                  <a:ext uri="{FF2B5EF4-FFF2-40B4-BE49-F238E27FC236}">
                    <a16:creationId xmlns:a16="http://schemas.microsoft.com/office/drawing/2014/main" id="{A39D486E-10CD-408C-B1C4-3C1F6DE796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12" name="Freeform 1045">
                <a:extLst>
                  <a:ext uri="{FF2B5EF4-FFF2-40B4-BE49-F238E27FC236}">
                    <a16:creationId xmlns:a16="http://schemas.microsoft.com/office/drawing/2014/main" id="{161D0FC5-B50F-4AE8-8604-3B2FBD6F6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45" name="Freeform 1046">
              <a:extLst>
                <a:ext uri="{FF2B5EF4-FFF2-40B4-BE49-F238E27FC236}">
                  <a16:creationId xmlns:a16="http://schemas.microsoft.com/office/drawing/2014/main" id="{3C26A2A8-0307-4A33-9AA3-058E6A00F4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9150" y="58070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6" name="Freeform 1047">
              <a:extLst>
                <a:ext uri="{FF2B5EF4-FFF2-40B4-BE49-F238E27FC236}">
                  <a16:creationId xmlns:a16="http://schemas.microsoft.com/office/drawing/2014/main" id="{B3F5526E-7B66-4E4B-978F-ABB66CDDD6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58134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7" name="Freeform 1048">
              <a:extLst>
                <a:ext uri="{FF2B5EF4-FFF2-40B4-BE49-F238E27FC236}">
                  <a16:creationId xmlns:a16="http://schemas.microsoft.com/office/drawing/2014/main" id="{25BC90D7-CA6A-4C24-9967-1A814202BE2A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991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8" name="Freeform 1049">
              <a:extLst>
                <a:ext uri="{FF2B5EF4-FFF2-40B4-BE49-F238E27FC236}">
                  <a16:creationId xmlns:a16="http://schemas.microsoft.com/office/drawing/2014/main" id="{CFCDB21D-9A4E-438B-B1FD-47B6FB55AC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9275" y="57388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49" name="Freeform 1050">
              <a:extLst>
                <a:ext uri="{FF2B5EF4-FFF2-40B4-BE49-F238E27FC236}">
                  <a16:creationId xmlns:a16="http://schemas.microsoft.com/office/drawing/2014/main" id="{277DD3BE-DD33-449A-9DD6-C5C3CF6C7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58023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0" name="Freeform 1051">
              <a:extLst>
                <a:ext uri="{FF2B5EF4-FFF2-40B4-BE49-F238E27FC236}">
                  <a16:creationId xmlns:a16="http://schemas.microsoft.com/office/drawing/2014/main" id="{B2C27F85-08A4-4C12-B4E2-162288C23699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164388" y="57975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51" name="Group 2">
              <a:extLst>
                <a:ext uri="{FF2B5EF4-FFF2-40B4-BE49-F238E27FC236}">
                  <a16:creationId xmlns:a16="http://schemas.microsoft.com/office/drawing/2014/main" id="{3B515401-712D-4201-8697-1DC1EE9C5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07050" y="3182938"/>
              <a:ext cx="317500" cy="246062"/>
              <a:chOff x="5581650" y="3128963"/>
              <a:chExt cx="423863" cy="320675"/>
            </a:xfrm>
          </p:grpSpPr>
          <p:pic>
            <p:nvPicPr>
              <p:cNvPr id="28085" name="Picture 1054" descr="laptop_keyboard">
                <a:extLst>
                  <a:ext uri="{FF2B5EF4-FFF2-40B4-BE49-F238E27FC236}">
                    <a16:creationId xmlns:a16="http://schemas.microsoft.com/office/drawing/2014/main" id="{DB36B4C9-500B-4526-8A46-95E76A8473C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5581650" y="3290888"/>
                <a:ext cx="363538" cy="1587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6" name="Freeform 1055">
                <a:extLst>
                  <a:ext uri="{FF2B5EF4-FFF2-40B4-BE49-F238E27FC236}">
                    <a16:creationId xmlns:a16="http://schemas.microsoft.com/office/drawing/2014/main" id="{E59930EB-F53D-4048-8617-7E854F9DA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2300" y="3135313"/>
                <a:ext cx="292100" cy="207962"/>
              </a:xfrm>
              <a:custGeom>
                <a:avLst/>
                <a:gdLst>
                  <a:gd name="T0" fmla="*/ 2147483647 w 2982"/>
                  <a:gd name="T1" fmla="*/ 0 h 2442"/>
                  <a:gd name="T2" fmla="*/ 0 w 2982"/>
                  <a:gd name="T3" fmla="*/ 2147483647 h 2442"/>
                  <a:gd name="T4" fmla="*/ 2147483647 w 2982"/>
                  <a:gd name="T5" fmla="*/ 2147483647 h 2442"/>
                  <a:gd name="T6" fmla="*/ 2147483647 w 2982"/>
                  <a:gd name="T7" fmla="*/ 2147483647 h 2442"/>
                  <a:gd name="T8" fmla="*/ 2147483647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8087" name="Picture 1056" descr="screen">
                <a:extLst>
                  <a:ext uri="{FF2B5EF4-FFF2-40B4-BE49-F238E27FC236}">
                    <a16:creationId xmlns:a16="http://schemas.microsoft.com/office/drawing/2014/main" id="{D200899F-371E-44B1-A998-B0B8F2909F6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16588" y="3140075"/>
                <a:ext cx="266700" cy="1905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8088" name="Freeform 1057">
                <a:extLst>
                  <a:ext uri="{FF2B5EF4-FFF2-40B4-BE49-F238E27FC236}">
                    <a16:creationId xmlns:a16="http://schemas.microsoft.com/office/drawing/2014/main" id="{D038356B-53DA-4F0A-843C-AFEE8E7C8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6275" y="3128963"/>
                <a:ext cx="247650" cy="39687"/>
              </a:xfrm>
              <a:custGeom>
                <a:avLst/>
                <a:gdLst>
                  <a:gd name="T0" fmla="*/ 2147483647 w 2528"/>
                  <a:gd name="T1" fmla="*/ 0 h 455"/>
                  <a:gd name="T2" fmla="*/ 2147483647 w 2528"/>
                  <a:gd name="T3" fmla="*/ 2147483647 h 455"/>
                  <a:gd name="T4" fmla="*/ 2147483647 w 2528"/>
                  <a:gd name="T5" fmla="*/ 2147483647 h 455"/>
                  <a:gd name="T6" fmla="*/ 0 w 2528"/>
                  <a:gd name="T7" fmla="*/ 2147483647 h 455"/>
                  <a:gd name="T8" fmla="*/ 2147483647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9" name="Freeform 1058">
                <a:extLst>
                  <a:ext uri="{FF2B5EF4-FFF2-40B4-BE49-F238E27FC236}">
                    <a16:creationId xmlns:a16="http://schemas.microsoft.com/office/drawing/2014/main" id="{E7DF8D59-4E73-4574-AA0D-76E6765E30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0713" y="3128963"/>
                <a:ext cx="68262" cy="161925"/>
              </a:xfrm>
              <a:custGeom>
                <a:avLst/>
                <a:gdLst>
                  <a:gd name="T0" fmla="*/ 2147483647 w 702"/>
                  <a:gd name="T1" fmla="*/ 0 h 1893"/>
                  <a:gd name="T2" fmla="*/ 0 w 702"/>
                  <a:gd name="T3" fmla="*/ 2147483647 h 1893"/>
                  <a:gd name="T4" fmla="*/ 2147483647 w 702"/>
                  <a:gd name="T5" fmla="*/ 2147483647 h 1893"/>
                  <a:gd name="T6" fmla="*/ 2147483647 w 702"/>
                  <a:gd name="T7" fmla="*/ 2147483647 h 1893"/>
                  <a:gd name="T8" fmla="*/ 2147483647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0" name="Freeform 1059">
                <a:extLst>
                  <a:ext uri="{FF2B5EF4-FFF2-40B4-BE49-F238E27FC236}">
                    <a16:creationId xmlns:a16="http://schemas.microsoft.com/office/drawing/2014/main" id="{E9A6C6D8-EF25-4DF7-A7FE-613E69F76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7725" y="3157538"/>
                <a:ext cx="74613" cy="185737"/>
              </a:xfrm>
              <a:custGeom>
                <a:avLst/>
                <a:gdLst>
                  <a:gd name="T0" fmla="*/ 2147483647 w 756"/>
                  <a:gd name="T1" fmla="*/ 0 h 2184"/>
                  <a:gd name="T2" fmla="*/ 2147483647 w 756"/>
                  <a:gd name="T3" fmla="*/ 2147483647 h 2184"/>
                  <a:gd name="T4" fmla="*/ 0 w 756"/>
                  <a:gd name="T5" fmla="*/ 2147483647 h 2184"/>
                  <a:gd name="T6" fmla="*/ 2147483647 w 756"/>
                  <a:gd name="T7" fmla="*/ 2147483647 h 2184"/>
                  <a:gd name="T8" fmla="*/ 214748364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1" name="Freeform 1060">
                <a:extLst>
                  <a:ext uri="{FF2B5EF4-FFF2-40B4-BE49-F238E27FC236}">
                    <a16:creationId xmlns:a16="http://schemas.microsoft.com/office/drawing/2014/main" id="{F205D2B4-A802-4A37-A314-52628650E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81363"/>
                <a:ext cx="271463" cy="63500"/>
              </a:xfrm>
              <a:custGeom>
                <a:avLst/>
                <a:gdLst>
                  <a:gd name="T0" fmla="*/ 2147483647 w 2773"/>
                  <a:gd name="T1" fmla="*/ 0 h 738"/>
                  <a:gd name="T2" fmla="*/ 0 w 2773"/>
                  <a:gd name="T3" fmla="*/ 2147483647 h 738"/>
                  <a:gd name="T4" fmla="*/ 2147483647 w 2773"/>
                  <a:gd name="T5" fmla="*/ 2147483647 h 738"/>
                  <a:gd name="T6" fmla="*/ 2147483647 w 2773"/>
                  <a:gd name="T7" fmla="*/ 2147483647 h 738"/>
                  <a:gd name="T8" fmla="*/ 2147483647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2" name="Freeform 1061">
                <a:extLst>
                  <a:ext uri="{FF2B5EF4-FFF2-40B4-BE49-F238E27FC236}">
                    <a16:creationId xmlns:a16="http://schemas.microsoft.com/office/drawing/2014/main" id="{345ACB96-E16F-4C88-86B5-72933DB3B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5663" y="3159125"/>
                <a:ext cx="69850" cy="187325"/>
              </a:xfrm>
              <a:custGeom>
                <a:avLst/>
                <a:gdLst>
                  <a:gd name="T0" fmla="*/ 2147483647 w 637"/>
                  <a:gd name="T1" fmla="*/ 0 h 1659"/>
                  <a:gd name="T2" fmla="*/ 2147483647 w 637"/>
                  <a:gd name="T3" fmla="*/ 0 h 1659"/>
                  <a:gd name="T4" fmla="*/ 2147483647 w 637"/>
                  <a:gd name="T5" fmla="*/ 2147483647 h 1659"/>
                  <a:gd name="T6" fmla="*/ 0 w 637"/>
                  <a:gd name="T7" fmla="*/ 2147483647 h 1659"/>
                  <a:gd name="T8" fmla="*/ 2147483647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3" name="Freeform 1062">
                <a:extLst>
                  <a:ext uri="{FF2B5EF4-FFF2-40B4-BE49-F238E27FC236}">
                    <a16:creationId xmlns:a16="http://schemas.microsoft.com/office/drawing/2014/main" id="{A248787E-FAAF-49CA-A034-F5B8BE0D1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9125" y="3290888"/>
                <a:ext cx="242888" cy="61912"/>
              </a:xfrm>
              <a:custGeom>
                <a:avLst/>
                <a:gdLst>
                  <a:gd name="T0" fmla="*/ 0 w 2216"/>
                  <a:gd name="T1" fmla="*/ 0 h 550"/>
                  <a:gd name="T2" fmla="*/ 2147483647 w 2216"/>
                  <a:gd name="T3" fmla="*/ 2147483647 h 550"/>
                  <a:gd name="T4" fmla="*/ 2147483647 w 2216"/>
                  <a:gd name="T5" fmla="*/ 2147483647 h 550"/>
                  <a:gd name="T6" fmla="*/ 2147483647 w 2216"/>
                  <a:gd name="T7" fmla="*/ 2147483647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8094" name="Group 1063">
                <a:extLst>
                  <a:ext uri="{FF2B5EF4-FFF2-40B4-BE49-F238E27FC236}">
                    <a16:creationId xmlns:a16="http://schemas.microsoft.com/office/drawing/2014/main" id="{8F9DAC4B-7F2B-4733-8E95-581CEAC6E1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695950" y="3355975"/>
                <a:ext cx="80963" cy="38100"/>
                <a:chOff x="1740" y="2642"/>
                <a:chExt cx="752" cy="327"/>
              </a:xfrm>
            </p:grpSpPr>
            <p:sp>
              <p:nvSpPr>
                <p:cNvPr id="28101" name="Freeform 1064">
                  <a:extLst>
                    <a:ext uri="{FF2B5EF4-FFF2-40B4-BE49-F238E27FC236}">
                      <a16:creationId xmlns:a16="http://schemas.microsoft.com/office/drawing/2014/main" id="{D5873C9E-E022-44C5-85BD-2EE0C3E0DE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2" name="Freeform 1065">
                  <a:extLst>
                    <a:ext uri="{FF2B5EF4-FFF2-40B4-BE49-F238E27FC236}">
                      <a16:creationId xmlns:a16="http://schemas.microsoft.com/office/drawing/2014/main" id="{700F6293-81E5-4A38-9BCA-8B06FEC538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3" name="Freeform 1066">
                  <a:extLst>
                    <a:ext uri="{FF2B5EF4-FFF2-40B4-BE49-F238E27FC236}">
                      <a16:creationId xmlns:a16="http://schemas.microsoft.com/office/drawing/2014/main" id="{C2B6CAFF-6007-47C3-9F56-1DB8021A2B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4" name="Freeform 1067">
                  <a:extLst>
                    <a:ext uri="{FF2B5EF4-FFF2-40B4-BE49-F238E27FC236}">
                      <a16:creationId xmlns:a16="http://schemas.microsoft.com/office/drawing/2014/main" id="{B6125E8F-F418-41BD-B94C-FD057DE840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5" name="Freeform 1068">
                  <a:extLst>
                    <a:ext uri="{FF2B5EF4-FFF2-40B4-BE49-F238E27FC236}">
                      <a16:creationId xmlns:a16="http://schemas.microsoft.com/office/drawing/2014/main" id="{518EFA68-B8FD-4A87-9B1E-11B0D5F9F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106" name="Freeform 1069">
                  <a:extLst>
                    <a:ext uri="{FF2B5EF4-FFF2-40B4-BE49-F238E27FC236}">
                      <a16:creationId xmlns:a16="http://schemas.microsoft.com/office/drawing/2014/main" id="{0446BEDD-BFFD-486C-95AE-2E8167AF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95" name="Freeform 1070">
                <a:extLst>
                  <a:ext uri="{FF2B5EF4-FFF2-40B4-BE49-F238E27FC236}">
                    <a16:creationId xmlns:a16="http://schemas.microsoft.com/office/drawing/2014/main" id="{8B5D72DC-B9E1-4583-BD6E-74AB85261A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5650" y="3362325"/>
                <a:ext cx="100013" cy="80963"/>
              </a:xfrm>
              <a:custGeom>
                <a:avLst/>
                <a:gdLst>
                  <a:gd name="T0" fmla="*/ 2147483647 w 990"/>
                  <a:gd name="T1" fmla="*/ 2147483647 h 792"/>
                  <a:gd name="T2" fmla="*/ 2147483647 w 990"/>
                  <a:gd name="T3" fmla="*/ 0 h 792"/>
                  <a:gd name="T4" fmla="*/ 2147483647 w 990"/>
                  <a:gd name="T5" fmla="*/ 2147483647 h 792"/>
                  <a:gd name="T6" fmla="*/ 0 w 990"/>
                  <a:gd name="T7" fmla="*/ 2147483647 h 792"/>
                  <a:gd name="T8" fmla="*/ 2147483647 w 990"/>
                  <a:gd name="T9" fmla="*/ 214748364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6" name="Freeform 1071">
                <a:extLst>
                  <a:ext uri="{FF2B5EF4-FFF2-40B4-BE49-F238E27FC236}">
                    <a16:creationId xmlns:a16="http://schemas.microsoft.com/office/drawing/2014/main" id="{FE0D4439-BE11-43DF-B884-83396BF58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68675"/>
                <a:ext cx="254000" cy="73025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7" name="Freeform 1072">
                <a:extLst>
                  <a:ext uri="{FF2B5EF4-FFF2-40B4-BE49-F238E27FC236}">
                    <a16:creationId xmlns:a16="http://schemas.microsoft.com/office/drawing/2014/main" id="{B5890F00-AC04-4672-8A32-7B936379F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354388"/>
                <a:ext cx="1587" cy="15875"/>
              </a:xfrm>
              <a:custGeom>
                <a:avLst/>
                <a:gdLst>
                  <a:gd name="T0" fmla="*/ 2147483647 w 26"/>
                  <a:gd name="T1" fmla="*/ 2147483647 h 147"/>
                  <a:gd name="T2" fmla="*/ 2147483647 w 26"/>
                  <a:gd name="T3" fmla="*/ 2147483647 h 147"/>
                  <a:gd name="T4" fmla="*/ 0 w 26"/>
                  <a:gd name="T5" fmla="*/ 2147483647 h 147"/>
                  <a:gd name="T6" fmla="*/ 2147483647 w 26"/>
                  <a:gd name="T7" fmla="*/ 0 h 147"/>
                  <a:gd name="T8" fmla="*/ 2147483647 w 26"/>
                  <a:gd name="T9" fmla="*/ 2147483647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8" name="Freeform 1073">
                <a:extLst>
                  <a:ext uri="{FF2B5EF4-FFF2-40B4-BE49-F238E27FC236}">
                    <a16:creationId xmlns:a16="http://schemas.microsoft.com/office/drawing/2014/main" id="{5C968096-48E8-470E-8661-C2FCEEA43B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294063"/>
                <a:ext cx="117475" cy="61912"/>
              </a:xfrm>
              <a:custGeom>
                <a:avLst/>
                <a:gdLst>
                  <a:gd name="T0" fmla="*/ 2147483647 w 1176"/>
                  <a:gd name="T1" fmla="*/ 0 h 606"/>
                  <a:gd name="T2" fmla="*/ 0 w 1176"/>
                  <a:gd name="T3" fmla="*/ 2147483647 h 606"/>
                  <a:gd name="T4" fmla="*/ 2147483647 w 1176"/>
                  <a:gd name="T5" fmla="*/ 2147483647 h 606"/>
                  <a:gd name="T6" fmla="*/ 2147483647 w 1176"/>
                  <a:gd name="T7" fmla="*/ 2147483647 h 606"/>
                  <a:gd name="T8" fmla="*/ 2147483647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99" name="Freeform 1074">
                <a:extLst>
                  <a:ext uri="{FF2B5EF4-FFF2-40B4-BE49-F238E27FC236}">
                    <a16:creationId xmlns:a16="http://schemas.microsoft.com/office/drawing/2014/main" id="{5FF4CDEC-7F29-4DF8-A9A5-4BD3EC9A7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175" y="3357563"/>
                <a:ext cx="241300" cy="71437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100" name="Freeform 1075">
                <a:extLst>
                  <a:ext uri="{FF2B5EF4-FFF2-40B4-BE49-F238E27FC236}">
                    <a16:creationId xmlns:a16="http://schemas.microsoft.com/office/drawing/2014/main" id="{0DAE473C-DB6E-4FD4-A21A-21C1874BCA1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5830888" y="3352800"/>
                <a:ext cx="98425" cy="74613"/>
              </a:xfrm>
              <a:custGeom>
                <a:avLst/>
                <a:gdLst>
                  <a:gd name="T0" fmla="*/ 2147483647 w 2532"/>
                  <a:gd name="T1" fmla="*/ 0 h 723"/>
                  <a:gd name="T2" fmla="*/ 2147483647 w 2532"/>
                  <a:gd name="T3" fmla="*/ 0 h 723"/>
                  <a:gd name="T4" fmla="*/ 2147483647 w 2532"/>
                  <a:gd name="T5" fmla="*/ 2147483647 h 723"/>
                  <a:gd name="T6" fmla="*/ 2147483647 w 2532"/>
                  <a:gd name="T7" fmla="*/ 2147483647 h 723"/>
                  <a:gd name="T8" fmla="*/ 0 w 2532"/>
                  <a:gd name="T9" fmla="*/ 2147483647 h 723"/>
                  <a:gd name="T10" fmla="*/ 2147483647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7752" name="Picture 1077" descr="desktop_computer_stylized_medium">
              <a:extLst>
                <a:ext uri="{FF2B5EF4-FFF2-40B4-BE49-F238E27FC236}">
                  <a16:creationId xmlns:a16="http://schemas.microsoft.com/office/drawing/2014/main" id="{F8A02F22-F9B6-4A62-9471-5513E8CE45C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156325" y="3300413"/>
              <a:ext cx="342900" cy="334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3" name="Freeform 1078">
              <a:extLst>
                <a:ext uri="{FF2B5EF4-FFF2-40B4-BE49-F238E27FC236}">
                  <a16:creationId xmlns:a16="http://schemas.microsoft.com/office/drawing/2014/main" id="{A61C2B6A-A8B4-43B6-AC32-E9CEFD2993A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02568" y="3332533"/>
              <a:ext cx="161685" cy="153507"/>
            </a:xfrm>
            <a:custGeom>
              <a:avLst/>
              <a:gdLst>
                <a:gd name="T0" fmla="*/ 0 w 356"/>
                <a:gd name="T1" fmla="*/ 0 h 368"/>
                <a:gd name="T2" fmla="*/ 136251 w 356"/>
                <a:gd name="T3" fmla="*/ 5840 h 368"/>
                <a:gd name="T4" fmla="*/ 161685 w 356"/>
                <a:gd name="T5" fmla="*/ 122639 h 368"/>
                <a:gd name="T6" fmla="*/ 35425 w 356"/>
                <a:gd name="T7" fmla="*/ 15350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  <p:pic>
          <p:nvPicPr>
            <p:cNvPr id="27754" name="Picture 1081" descr="laptop_keyboard">
              <a:extLst>
                <a:ext uri="{FF2B5EF4-FFF2-40B4-BE49-F238E27FC236}">
                  <a16:creationId xmlns:a16="http://schemas.microsoft.com/office/drawing/2014/main" id="{C53F327E-F51C-4574-9AD8-549C9C82EB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329488" y="5672138"/>
              <a:ext cx="388937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5" name="Freeform 1082">
              <a:extLst>
                <a:ext uri="{FF2B5EF4-FFF2-40B4-BE49-F238E27FC236}">
                  <a16:creationId xmlns:a16="http://schemas.microsoft.com/office/drawing/2014/main" id="{6F330C16-0CEA-4968-BC00-31AC4B66E5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8075" y="5516563"/>
              <a:ext cx="312738" cy="207962"/>
            </a:xfrm>
            <a:custGeom>
              <a:avLst/>
              <a:gdLst>
                <a:gd name="T0" fmla="*/ 2147483647 w 2982"/>
                <a:gd name="T1" fmla="*/ 0 h 2442"/>
                <a:gd name="T2" fmla="*/ 0 w 2982"/>
                <a:gd name="T3" fmla="*/ 2147483647 h 2442"/>
                <a:gd name="T4" fmla="*/ 2147483647 w 2982"/>
                <a:gd name="T5" fmla="*/ 2147483647 h 2442"/>
                <a:gd name="T6" fmla="*/ 2147483647 w 2982"/>
                <a:gd name="T7" fmla="*/ 2147483647 h 2442"/>
                <a:gd name="T8" fmla="*/ 2147483647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pic>
          <p:nvPicPr>
            <p:cNvPr id="27756" name="Picture 1083" descr="screen">
              <a:extLst>
                <a:ext uri="{FF2B5EF4-FFF2-40B4-BE49-F238E27FC236}">
                  <a16:creationId xmlns:a16="http://schemas.microsoft.com/office/drawing/2014/main" id="{E8356480-D352-48B0-9F38-9CF2E88B21E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3950" y="5521325"/>
              <a:ext cx="284163" cy="190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57" name="Freeform 1084">
              <a:extLst>
                <a:ext uri="{FF2B5EF4-FFF2-40B4-BE49-F238E27FC236}">
                  <a16:creationId xmlns:a16="http://schemas.microsoft.com/office/drawing/2014/main" id="{BCC3B649-5A97-4AD0-866F-133B67D3B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5225" y="5510213"/>
              <a:ext cx="265113" cy="39687"/>
            </a:xfrm>
            <a:custGeom>
              <a:avLst/>
              <a:gdLst>
                <a:gd name="T0" fmla="*/ 2147483647 w 2528"/>
                <a:gd name="T1" fmla="*/ 0 h 455"/>
                <a:gd name="T2" fmla="*/ 2147483647 w 2528"/>
                <a:gd name="T3" fmla="*/ 2147483647 h 455"/>
                <a:gd name="T4" fmla="*/ 2147483647 w 2528"/>
                <a:gd name="T5" fmla="*/ 2147483647 h 455"/>
                <a:gd name="T6" fmla="*/ 0 w 2528"/>
                <a:gd name="T7" fmla="*/ 2147483647 h 455"/>
                <a:gd name="T8" fmla="*/ 2147483647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8" name="Freeform 1085">
              <a:extLst>
                <a:ext uri="{FF2B5EF4-FFF2-40B4-BE49-F238E27FC236}">
                  <a16:creationId xmlns:a16="http://schemas.microsoft.com/office/drawing/2014/main" id="{2F25B615-8519-44C4-A67B-DE9AA2EBAB4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6488" y="5510213"/>
              <a:ext cx="73025" cy="161925"/>
            </a:xfrm>
            <a:custGeom>
              <a:avLst/>
              <a:gdLst>
                <a:gd name="T0" fmla="*/ 2147483647 w 702"/>
                <a:gd name="T1" fmla="*/ 0 h 1893"/>
                <a:gd name="T2" fmla="*/ 0 w 702"/>
                <a:gd name="T3" fmla="*/ 2147483647 h 1893"/>
                <a:gd name="T4" fmla="*/ 2147483647 w 702"/>
                <a:gd name="T5" fmla="*/ 2147483647 h 1893"/>
                <a:gd name="T6" fmla="*/ 2147483647 w 702"/>
                <a:gd name="T7" fmla="*/ 2147483647 h 1893"/>
                <a:gd name="T8" fmla="*/ 2147483647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59" name="Freeform 1086">
              <a:extLst>
                <a:ext uri="{FF2B5EF4-FFF2-40B4-BE49-F238E27FC236}">
                  <a16:creationId xmlns:a16="http://schemas.microsoft.com/office/drawing/2014/main" id="{9B3A9BF5-1FCE-4457-9F0E-5DEB05B2171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75" y="5538788"/>
              <a:ext cx="79375" cy="185737"/>
            </a:xfrm>
            <a:custGeom>
              <a:avLst/>
              <a:gdLst>
                <a:gd name="T0" fmla="*/ 2147483647 w 756"/>
                <a:gd name="T1" fmla="*/ 0 h 2184"/>
                <a:gd name="T2" fmla="*/ 2147483647 w 756"/>
                <a:gd name="T3" fmla="*/ 2147483647 h 2184"/>
                <a:gd name="T4" fmla="*/ 0 w 756"/>
                <a:gd name="T5" fmla="*/ 2147483647 h 2184"/>
                <a:gd name="T6" fmla="*/ 2147483647 w 756"/>
                <a:gd name="T7" fmla="*/ 2147483647 h 2184"/>
                <a:gd name="T8" fmla="*/ 214748364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0" name="Freeform 1087">
              <a:extLst>
                <a:ext uri="{FF2B5EF4-FFF2-40B4-BE49-F238E27FC236}">
                  <a16:creationId xmlns:a16="http://schemas.microsoft.com/office/drawing/2014/main" id="{D5AA8653-D78A-4DBE-8D98-CB07F2756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62613"/>
              <a:ext cx="290513" cy="63500"/>
            </a:xfrm>
            <a:custGeom>
              <a:avLst/>
              <a:gdLst>
                <a:gd name="T0" fmla="*/ 2147483647 w 2773"/>
                <a:gd name="T1" fmla="*/ 0 h 738"/>
                <a:gd name="T2" fmla="*/ 0 w 2773"/>
                <a:gd name="T3" fmla="*/ 2147483647 h 738"/>
                <a:gd name="T4" fmla="*/ 2147483647 w 2773"/>
                <a:gd name="T5" fmla="*/ 2147483647 h 738"/>
                <a:gd name="T6" fmla="*/ 2147483647 w 2773"/>
                <a:gd name="T7" fmla="*/ 2147483647 h 738"/>
                <a:gd name="T8" fmla="*/ 2147483647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1" name="Freeform 1088">
              <a:extLst>
                <a:ext uri="{FF2B5EF4-FFF2-40B4-BE49-F238E27FC236}">
                  <a16:creationId xmlns:a16="http://schemas.microsoft.com/office/drawing/2014/main" id="{650F615E-989A-4F00-9077-5F35B5CE4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7313" y="5540375"/>
              <a:ext cx="74612" cy="187325"/>
            </a:xfrm>
            <a:custGeom>
              <a:avLst/>
              <a:gdLst>
                <a:gd name="T0" fmla="*/ 2147483647 w 637"/>
                <a:gd name="T1" fmla="*/ 0 h 1659"/>
                <a:gd name="T2" fmla="*/ 2147483647 w 637"/>
                <a:gd name="T3" fmla="*/ 0 h 1659"/>
                <a:gd name="T4" fmla="*/ 2147483647 w 637"/>
                <a:gd name="T5" fmla="*/ 2147483647 h 1659"/>
                <a:gd name="T6" fmla="*/ 0 w 637"/>
                <a:gd name="T7" fmla="*/ 2147483647 h 1659"/>
                <a:gd name="T8" fmla="*/ 2147483647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2" name="Freeform 1089">
              <a:extLst>
                <a:ext uri="{FF2B5EF4-FFF2-40B4-BE49-F238E27FC236}">
                  <a16:creationId xmlns:a16="http://schemas.microsoft.com/office/drawing/2014/main" id="{54937D9C-2024-4E3B-9E69-B3E2BF292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4900" y="5672138"/>
              <a:ext cx="258763" cy="61912"/>
            </a:xfrm>
            <a:custGeom>
              <a:avLst/>
              <a:gdLst>
                <a:gd name="T0" fmla="*/ 0 w 2216"/>
                <a:gd name="T1" fmla="*/ 0 h 550"/>
                <a:gd name="T2" fmla="*/ 2147483647 w 2216"/>
                <a:gd name="T3" fmla="*/ 2147483647 h 550"/>
                <a:gd name="T4" fmla="*/ 2147483647 w 2216"/>
                <a:gd name="T5" fmla="*/ 2147483647 h 550"/>
                <a:gd name="T6" fmla="*/ 2147483647 w 2216"/>
                <a:gd name="T7" fmla="*/ 2147483647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63" name="Group 1090">
              <a:extLst>
                <a:ext uri="{FF2B5EF4-FFF2-40B4-BE49-F238E27FC236}">
                  <a16:creationId xmlns:a16="http://schemas.microsoft.com/office/drawing/2014/main" id="{08E222F2-904C-4AF7-B588-252F9429B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51725" y="5737225"/>
              <a:ext cx="87313" cy="38100"/>
              <a:chOff x="1740" y="2642"/>
              <a:chExt cx="752" cy="327"/>
            </a:xfrm>
          </p:grpSpPr>
          <p:sp>
            <p:nvSpPr>
              <p:cNvPr id="28079" name="Freeform 1091">
                <a:extLst>
                  <a:ext uri="{FF2B5EF4-FFF2-40B4-BE49-F238E27FC236}">
                    <a16:creationId xmlns:a16="http://schemas.microsoft.com/office/drawing/2014/main" id="{A19F4B90-93F0-4816-AA9B-330DC68CB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0" name="Freeform 1092">
                <a:extLst>
                  <a:ext uri="{FF2B5EF4-FFF2-40B4-BE49-F238E27FC236}">
                    <a16:creationId xmlns:a16="http://schemas.microsoft.com/office/drawing/2014/main" id="{ABCCD047-AC24-47E6-AE64-5B0E09334E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1" name="Freeform 1093">
                <a:extLst>
                  <a:ext uri="{FF2B5EF4-FFF2-40B4-BE49-F238E27FC236}">
                    <a16:creationId xmlns:a16="http://schemas.microsoft.com/office/drawing/2014/main" id="{5C41A749-A084-412E-9CFE-EC0F60BCB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2" name="Freeform 1094">
                <a:extLst>
                  <a:ext uri="{FF2B5EF4-FFF2-40B4-BE49-F238E27FC236}">
                    <a16:creationId xmlns:a16="http://schemas.microsoft.com/office/drawing/2014/main" id="{F7394086-79A9-48E0-A67F-599D36F21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3" name="Freeform 1095">
                <a:extLst>
                  <a:ext uri="{FF2B5EF4-FFF2-40B4-BE49-F238E27FC236}">
                    <a16:creationId xmlns:a16="http://schemas.microsoft.com/office/drawing/2014/main" id="{A61E337D-921B-47DC-8BFF-73B06D1A7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84" name="Freeform 1096">
                <a:extLst>
                  <a:ext uri="{FF2B5EF4-FFF2-40B4-BE49-F238E27FC236}">
                    <a16:creationId xmlns:a16="http://schemas.microsoft.com/office/drawing/2014/main" id="{9145B8BA-EB93-4CA5-8881-619585FDD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764" name="Freeform 1097">
              <a:extLst>
                <a:ext uri="{FF2B5EF4-FFF2-40B4-BE49-F238E27FC236}">
                  <a16:creationId xmlns:a16="http://schemas.microsoft.com/office/drawing/2014/main" id="{9F6E2FB5-32F9-4527-8602-A27CFBC45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0950" y="5743575"/>
              <a:ext cx="106363" cy="80963"/>
            </a:xfrm>
            <a:custGeom>
              <a:avLst/>
              <a:gdLst>
                <a:gd name="T0" fmla="*/ 2147483647 w 990"/>
                <a:gd name="T1" fmla="*/ 2147483647 h 792"/>
                <a:gd name="T2" fmla="*/ 2147483647 w 990"/>
                <a:gd name="T3" fmla="*/ 0 h 792"/>
                <a:gd name="T4" fmla="*/ 2147483647 w 990"/>
                <a:gd name="T5" fmla="*/ 2147483647 h 792"/>
                <a:gd name="T6" fmla="*/ 0 w 990"/>
                <a:gd name="T7" fmla="*/ 2147483647 h 792"/>
                <a:gd name="T8" fmla="*/ 2147483647 w 990"/>
                <a:gd name="T9" fmla="*/ 214748364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5" name="Freeform 1098">
              <a:extLst>
                <a:ext uri="{FF2B5EF4-FFF2-40B4-BE49-F238E27FC236}">
                  <a16:creationId xmlns:a16="http://schemas.microsoft.com/office/drawing/2014/main" id="{EA4E733A-8D0C-487D-81F2-27D889D13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9488" y="5749925"/>
              <a:ext cx="271462" cy="73025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6" name="Freeform 1099">
              <a:extLst>
                <a:ext uri="{FF2B5EF4-FFF2-40B4-BE49-F238E27FC236}">
                  <a16:creationId xmlns:a16="http://schemas.microsoft.com/office/drawing/2014/main" id="{375A874A-C13C-472E-AB93-61F74FE1EF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735638"/>
              <a:ext cx="1588" cy="15875"/>
            </a:xfrm>
            <a:custGeom>
              <a:avLst/>
              <a:gdLst>
                <a:gd name="T0" fmla="*/ 2147483647 w 26"/>
                <a:gd name="T1" fmla="*/ 2147483647 h 147"/>
                <a:gd name="T2" fmla="*/ 2147483647 w 26"/>
                <a:gd name="T3" fmla="*/ 2147483647 h 147"/>
                <a:gd name="T4" fmla="*/ 0 w 26"/>
                <a:gd name="T5" fmla="*/ 2147483647 h 147"/>
                <a:gd name="T6" fmla="*/ 2147483647 w 26"/>
                <a:gd name="T7" fmla="*/ 0 h 147"/>
                <a:gd name="T8" fmla="*/ 2147483647 w 26"/>
                <a:gd name="T9" fmla="*/ 2147483647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7" name="Freeform 1100">
              <a:extLst>
                <a:ext uri="{FF2B5EF4-FFF2-40B4-BE49-F238E27FC236}">
                  <a16:creationId xmlns:a16="http://schemas.microsoft.com/office/drawing/2014/main" id="{A0A05DF6-463D-48F1-879C-4BC5FDF1C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1075" y="5675313"/>
              <a:ext cx="125413" cy="61912"/>
            </a:xfrm>
            <a:custGeom>
              <a:avLst/>
              <a:gdLst>
                <a:gd name="T0" fmla="*/ 2147483647 w 1176"/>
                <a:gd name="T1" fmla="*/ 0 h 606"/>
                <a:gd name="T2" fmla="*/ 0 w 1176"/>
                <a:gd name="T3" fmla="*/ 2147483647 h 606"/>
                <a:gd name="T4" fmla="*/ 2147483647 w 1176"/>
                <a:gd name="T5" fmla="*/ 2147483647 h 606"/>
                <a:gd name="T6" fmla="*/ 2147483647 w 1176"/>
                <a:gd name="T7" fmla="*/ 2147483647 h 606"/>
                <a:gd name="T8" fmla="*/ 2147483647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8" name="Freeform 1101">
              <a:extLst>
                <a:ext uri="{FF2B5EF4-FFF2-40B4-BE49-F238E27FC236}">
                  <a16:creationId xmlns:a16="http://schemas.microsoft.com/office/drawing/2014/main" id="{1B7FBAE0-EE2E-43F1-82BA-D23D470BF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9013" y="5738813"/>
              <a:ext cx="257175" cy="71437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69" name="Freeform 1102">
              <a:extLst>
                <a:ext uri="{FF2B5EF4-FFF2-40B4-BE49-F238E27FC236}">
                  <a16:creationId xmlns:a16="http://schemas.microsoft.com/office/drawing/2014/main" id="{F6F969EB-E1C4-4726-B9BA-CC8C9AC67583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596188" y="5734050"/>
              <a:ext cx="104775" cy="74613"/>
            </a:xfrm>
            <a:custGeom>
              <a:avLst/>
              <a:gdLst>
                <a:gd name="T0" fmla="*/ 2147483647 w 2532"/>
                <a:gd name="T1" fmla="*/ 0 h 723"/>
                <a:gd name="T2" fmla="*/ 2147483647 w 2532"/>
                <a:gd name="T3" fmla="*/ 0 h 723"/>
                <a:gd name="T4" fmla="*/ 2147483647 w 2532"/>
                <a:gd name="T5" fmla="*/ 2147483647 h 723"/>
                <a:gd name="T6" fmla="*/ 2147483647 w 2532"/>
                <a:gd name="T7" fmla="*/ 2147483647 h 723"/>
                <a:gd name="T8" fmla="*/ 0 w 2532"/>
                <a:gd name="T9" fmla="*/ 2147483647 h 723"/>
                <a:gd name="T10" fmla="*/ 2147483647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770" name="Group 1103">
              <a:extLst>
                <a:ext uri="{FF2B5EF4-FFF2-40B4-BE49-F238E27FC236}">
                  <a16:creationId xmlns:a16="http://schemas.microsoft.com/office/drawing/2014/main" id="{5289D4E8-CDD2-4414-8FC4-8C4ED7A2AE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1588" y="2493963"/>
              <a:ext cx="390525" cy="169862"/>
              <a:chOff x="4650" y="1129"/>
              <a:chExt cx="246" cy="95"/>
            </a:xfrm>
          </p:grpSpPr>
          <p:sp>
            <p:nvSpPr>
              <p:cNvPr id="28071" name="Oval 407">
                <a:extLst>
                  <a:ext uri="{FF2B5EF4-FFF2-40B4-BE49-F238E27FC236}">
                    <a16:creationId xmlns:a16="http://schemas.microsoft.com/office/drawing/2014/main" id="{1DF8FBD3-E287-41E3-930C-0B010A4FA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2" name="Rectangle 410">
                <a:extLst>
                  <a:ext uri="{FF2B5EF4-FFF2-40B4-BE49-F238E27FC236}">
                    <a16:creationId xmlns:a16="http://schemas.microsoft.com/office/drawing/2014/main" id="{24965D85-BC38-4C9B-B818-7D8841DAE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73" name="Oval 411">
                <a:extLst>
                  <a:ext uri="{FF2B5EF4-FFF2-40B4-BE49-F238E27FC236}">
                    <a16:creationId xmlns:a16="http://schemas.microsoft.com/office/drawing/2014/main" id="{470E8209-294B-44E9-BA56-A2D29B9B2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74" name="Group 1107">
                <a:extLst>
                  <a:ext uri="{FF2B5EF4-FFF2-40B4-BE49-F238E27FC236}">
                    <a16:creationId xmlns:a16="http://schemas.microsoft.com/office/drawing/2014/main" id="{FC63940B-B46E-402C-8CB7-DE378BABD7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77" name="Freeform 1108">
                  <a:extLst>
                    <a:ext uri="{FF2B5EF4-FFF2-40B4-BE49-F238E27FC236}">
                      <a16:creationId xmlns:a16="http://schemas.microsoft.com/office/drawing/2014/main" id="{8E3FFB7D-E294-4B05-B67D-74E18554B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8" name="Freeform 1109">
                  <a:extLst>
                    <a:ext uri="{FF2B5EF4-FFF2-40B4-BE49-F238E27FC236}">
                      <a16:creationId xmlns:a16="http://schemas.microsoft.com/office/drawing/2014/main" id="{F69FC13B-6A3E-4643-89F9-786CE0003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75" name="Line 1110">
                <a:extLst>
                  <a:ext uri="{FF2B5EF4-FFF2-40B4-BE49-F238E27FC236}">
                    <a16:creationId xmlns:a16="http://schemas.microsoft.com/office/drawing/2014/main" id="{BCD8D0AE-8C0F-466A-8BA4-7D7A1503BC4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76" name="Line 1111">
                <a:extLst>
                  <a:ext uri="{FF2B5EF4-FFF2-40B4-BE49-F238E27FC236}">
                    <a16:creationId xmlns:a16="http://schemas.microsoft.com/office/drawing/2014/main" id="{EA822CB1-C26D-42DF-B48D-997F119C45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1" name="Group 1112">
              <a:extLst>
                <a:ext uri="{FF2B5EF4-FFF2-40B4-BE49-F238E27FC236}">
                  <a16:creationId xmlns:a16="http://schemas.microsoft.com/office/drawing/2014/main" id="{2E3ED781-B31D-4D19-8884-6A2B4EAFEE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1550" y="3641725"/>
              <a:ext cx="390525" cy="169863"/>
              <a:chOff x="4650" y="1129"/>
              <a:chExt cx="246" cy="95"/>
            </a:xfrm>
          </p:grpSpPr>
          <p:sp>
            <p:nvSpPr>
              <p:cNvPr id="28063" name="Oval 407">
                <a:extLst>
                  <a:ext uri="{FF2B5EF4-FFF2-40B4-BE49-F238E27FC236}">
                    <a16:creationId xmlns:a16="http://schemas.microsoft.com/office/drawing/2014/main" id="{4C865E14-7CBF-4B5C-A7FC-A0D9E7AF9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4" name="Rectangle 410">
                <a:extLst>
                  <a:ext uri="{FF2B5EF4-FFF2-40B4-BE49-F238E27FC236}">
                    <a16:creationId xmlns:a16="http://schemas.microsoft.com/office/drawing/2014/main" id="{897DF486-EF3E-468F-943A-DA5D46B71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65" name="Oval 411">
                <a:extLst>
                  <a:ext uri="{FF2B5EF4-FFF2-40B4-BE49-F238E27FC236}">
                    <a16:creationId xmlns:a16="http://schemas.microsoft.com/office/drawing/2014/main" id="{2F8FE149-8CF9-4AC5-A140-0E6562A75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66" name="Group 1116">
                <a:extLst>
                  <a:ext uri="{FF2B5EF4-FFF2-40B4-BE49-F238E27FC236}">
                    <a16:creationId xmlns:a16="http://schemas.microsoft.com/office/drawing/2014/main" id="{9F884E06-3DB1-44AE-A528-8283F4DE67A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8069" name="Freeform 1117">
                  <a:extLst>
                    <a:ext uri="{FF2B5EF4-FFF2-40B4-BE49-F238E27FC236}">
                      <a16:creationId xmlns:a16="http://schemas.microsoft.com/office/drawing/2014/main" id="{C9C6B7D5-4C97-440B-95BF-64495EE8CA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70" name="Freeform 1118">
                  <a:extLst>
                    <a:ext uri="{FF2B5EF4-FFF2-40B4-BE49-F238E27FC236}">
                      <a16:creationId xmlns:a16="http://schemas.microsoft.com/office/drawing/2014/main" id="{4ABBB8ED-8053-4E19-8903-C08119715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67" name="Line 1119">
                <a:extLst>
                  <a:ext uri="{FF2B5EF4-FFF2-40B4-BE49-F238E27FC236}">
                    <a16:creationId xmlns:a16="http://schemas.microsoft.com/office/drawing/2014/main" id="{1A10C4E3-BF4B-4C4A-9D8D-7AD1658265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8" name="Line 1120">
                <a:extLst>
                  <a:ext uri="{FF2B5EF4-FFF2-40B4-BE49-F238E27FC236}">
                    <a16:creationId xmlns:a16="http://schemas.microsoft.com/office/drawing/2014/main" id="{8CDC8FD5-1813-4F4E-A677-31E3D0090F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2" name="Group 1121">
              <a:extLst>
                <a:ext uri="{FF2B5EF4-FFF2-40B4-BE49-F238E27FC236}">
                  <a16:creationId xmlns:a16="http://schemas.microsoft.com/office/drawing/2014/main" id="{E0FC6E82-C696-4EEC-B514-85E2A0E5A1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48400" y="4852988"/>
              <a:ext cx="617538" cy="247650"/>
              <a:chOff x="2356" y="1300"/>
              <a:chExt cx="555" cy="194"/>
            </a:xfrm>
          </p:grpSpPr>
          <p:sp>
            <p:nvSpPr>
              <p:cNvPr id="28055" name="Oval 407">
                <a:extLst>
                  <a:ext uri="{FF2B5EF4-FFF2-40B4-BE49-F238E27FC236}">
                    <a16:creationId xmlns:a16="http://schemas.microsoft.com/office/drawing/2014/main" id="{0D48B673-16BE-4AE4-B234-DE9C24067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6" name="Rectangle 410">
                <a:extLst>
                  <a:ext uri="{FF2B5EF4-FFF2-40B4-BE49-F238E27FC236}">
                    <a16:creationId xmlns:a16="http://schemas.microsoft.com/office/drawing/2014/main" id="{D2EEF887-D5A2-4EBF-86AC-C50BA73A7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57" name="Oval 411">
                <a:extLst>
                  <a:ext uri="{FF2B5EF4-FFF2-40B4-BE49-F238E27FC236}">
                    <a16:creationId xmlns:a16="http://schemas.microsoft.com/office/drawing/2014/main" id="{8E419FFB-6A1D-44E9-B259-B15596805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8" name="Group 1125">
                <a:extLst>
                  <a:ext uri="{FF2B5EF4-FFF2-40B4-BE49-F238E27FC236}">
                    <a16:creationId xmlns:a16="http://schemas.microsoft.com/office/drawing/2014/main" id="{92C1D273-BE60-4DF3-9734-AA1D3C2B874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61" name="Freeform 1126">
                  <a:extLst>
                    <a:ext uri="{FF2B5EF4-FFF2-40B4-BE49-F238E27FC236}">
                      <a16:creationId xmlns:a16="http://schemas.microsoft.com/office/drawing/2014/main" id="{E8A0998F-D72C-4DBD-9074-18520441EC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62" name="Freeform 1127">
                  <a:extLst>
                    <a:ext uri="{FF2B5EF4-FFF2-40B4-BE49-F238E27FC236}">
                      <a16:creationId xmlns:a16="http://schemas.microsoft.com/office/drawing/2014/main" id="{316EE737-8CC2-4DED-A1C1-8209B97964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9" name="Line 1128">
                <a:extLst>
                  <a:ext uri="{FF2B5EF4-FFF2-40B4-BE49-F238E27FC236}">
                    <a16:creationId xmlns:a16="http://schemas.microsoft.com/office/drawing/2014/main" id="{EA97EBA1-6618-4EAF-9DA5-94011CFF60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60" name="Line 1129">
                <a:extLst>
                  <a:ext uri="{FF2B5EF4-FFF2-40B4-BE49-F238E27FC236}">
                    <a16:creationId xmlns:a16="http://schemas.microsoft.com/office/drawing/2014/main" id="{D105B905-7BD1-4936-8551-DF926142170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3" name="Group 1130">
              <a:extLst>
                <a:ext uri="{FF2B5EF4-FFF2-40B4-BE49-F238E27FC236}">
                  <a16:creationId xmlns:a16="http://schemas.microsoft.com/office/drawing/2014/main" id="{5B353488-7061-42F9-8BAC-81A0DAD8ED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69125" y="4510088"/>
              <a:ext cx="617538" cy="247650"/>
              <a:chOff x="2356" y="1300"/>
              <a:chExt cx="555" cy="194"/>
            </a:xfrm>
          </p:grpSpPr>
          <p:sp>
            <p:nvSpPr>
              <p:cNvPr id="28047" name="Oval 407">
                <a:extLst>
                  <a:ext uri="{FF2B5EF4-FFF2-40B4-BE49-F238E27FC236}">
                    <a16:creationId xmlns:a16="http://schemas.microsoft.com/office/drawing/2014/main" id="{EA77FCDA-3FBC-422A-969B-4917780A9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8" name="Rectangle 410">
                <a:extLst>
                  <a:ext uri="{FF2B5EF4-FFF2-40B4-BE49-F238E27FC236}">
                    <a16:creationId xmlns:a16="http://schemas.microsoft.com/office/drawing/2014/main" id="{2FBF7A06-5945-461B-9808-0F4E35455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9" name="Oval 411">
                <a:extLst>
                  <a:ext uri="{FF2B5EF4-FFF2-40B4-BE49-F238E27FC236}">
                    <a16:creationId xmlns:a16="http://schemas.microsoft.com/office/drawing/2014/main" id="{1C1853D5-2B26-4ACA-BB84-9AB8986BB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50" name="Group 1134">
                <a:extLst>
                  <a:ext uri="{FF2B5EF4-FFF2-40B4-BE49-F238E27FC236}">
                    <a16:creationId xmlns:a16="http://schemas.microsoft.com/office/drawing/2014/main" id="{881260A1-4BEA-4B3C-ACA5-78A17C30DB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53" name="Freeform 1135">
                  <a:extLst>
                    <a:ext uri="{FF2B5EF4-FFF2-40B4-BE49-F238E27FC236}">
                      <a16:creationId xmlns:a16="http://schemas.microsoft.com/office/drawing/2014/main" id="{0EE6E495-AFCC-4C20-A916-02618249BA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54" name="Freeform 1136">
                  <a:extLst>
                    <a:ext uri="{FF2B5EF4-FFF2-40B4-BE49-F238E27FC236}">
                      <a16:creationId xmlns:a16="http://schemas.microsoft.com/office/drawing/2014/main" id="{53881930-D197-47B1-8FD9-F02C9E29D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51" name="Line 1137">
                <a:extLst>
                  <a:ext uri="{FF2B5EF4-FFF2-40B4-BE49-F238E27FC236}">
                    <a16:creationId xmlns:a16="http://schemas.microsoft.com/office/drawing/2014/main" id="{E72ECAB8-31DA-4DFC-9EFF-039D7B71A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52" name="Line 1138">
                <a:extLst>
                  <a:ext uri="{FF2B5EF4-FFF2-40B4-BE49-F238E27FC236}">
                    <a16:creationId xmlns:a16="http://schemas.microsoft.com/office/drawing/2014/main" id="{C21CC990-3B87-4257-97C9-F131EDBF45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4" name="Group 1139">
              <a:extLst>
                <a:ext uri="{FF2B5EF4-FFF2-40B4-BE49-F238E27FC236}">
                  <a16:creationId xmlns:a16="http://schemas.microsoft.com/office/drawing/2014/main" id="{0FD2AD7C-78CE-468A-B6C4-1CB4BF08BC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85075" y="4811713"/>
              <a:ext cx="617538" cy="247650"/>
              <a:chOff x="2356" y="1300"/>
              <a:chExt cx="555" cy="194"/>
            </a:xfrm>
          </p:grpSpPr>
          <p:sp>
            <p:nvSpPr>
              <p:cNvPr id="28039" name="Oval 407">
                <a:extLst>
                  <a:ext uri="{FF2B5EF4-FFF2-40B4-BE49-F238E27FC236}">
                    <a16:creationId xmlns:a16="http://schemas.microsoft.com/office/drawing/2014/main" id="{111966DD-3258-4818-A3FA-E0F24BC65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85"/>
                <a:ext cx="551" cy="109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0" name="Rectangle 410">
                <a:extLst>
                  <a:ext uri="{FF2B5EF4-FFF2-40B4-BE49-F238E27FC236}">
                    <a16:creationId xmlns:a16="http://schemas.microsoft.com/office/drawing/2014/main" id="{BAB24351-6A31-4C77-B3BE-F349FCB4EF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7" y="1374"/>
                <a:ext cx="554" cy="66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8041" name="Oval 411">
                <a:extLst>
                  <a:ext uri="{FF2B5EF4-FFF2-40B4-BE49-F238E27FC236}">
                    <a16:creationId xmlns:a16="http://schemas.microsoft.com/office/drawing/2014/main" id="{D4B14E70-FD0D-48B3-B123-3ECEB7175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" y="1300"/>
                <a:ext cx="551" cy="127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8042" name="Group 1143">
                <a:extLst>
                  <a:ext uri="{FF2B5EF4-FFF2-40B4-BE49-F238E27FC236}">
                    <a16:creationId xmlns:a16="http://schemas.microsoft.com/office/drawing/2014/main" id="{E0B9BEB3-3298-485D-B8BB-A52C50039C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468" y="1332"/>
                <a:ext cx="310" cy="60"/>
                <a:chOff x="2468" y="1332"/>
                <a:chExt cx="310" cy="60"/>
              </a:xfrm>
            </p:grpSpPr>
            <p:sp>
              <p:nvSpPr>
                <p:cNvPr id="28045" name="Freeform 1144">
                  <a:extLst>
                    <a:ext uri="{FF2B5EF4-FFF2-40B4-BE49-F238E27FC236}">
                      <a16:creationId xmlns:a16="http://schemas.microsoft.com/office/drawing/2014/main" id="{D6D475B2-2391-4C51-9D8F-DA0D72D5E4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8046" name="Freeform 1145">
                  <a:extLst>
                    <a:ext uri="{FF2B5EF4-FFF2-40B4-BE49-F238E27FC236}">
                      <a16:creationId xmlns:a16="http://schemas.microsoft.com/office/drawing/2014/main" id="{F2E12154-FC8D-4E47-9FF8-53F0BC6B9C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28575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8043" name="Line 1146">
                <a:extLst>
                  <a:ext uri="{FF2B5EF4-FFF2-40B4-BE49-F238E27FC236}">
                    <a16:creationId xmlns:a16="http://schemas.microsoft.com/office/drawing/2014/main" id="{24D0DB72-92F8-4FF7-9FA1-70A6718E34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7" y="1361"/>
                <a:ext cx="0" cy="8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044" name="Line 1147">
                <a:extLst>
                  <a:ext uri="{FF2B5EF4-FFF2-40B4-BE49-F238E27FC236}">
                    <a16:creationId xmlns:a16="http://schemas.microsoft.com/office/drawing/2014/main" id="{A056B47A-D4CF-4D58-8386-EC553CFDBE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07" y="1363"/>
                <a:ext cx="0" cy="8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775" name="Group 3">
              <a:extLst>
                <a:ext uri="{FF2B5EF4-FFF2-40B4-BE49-F238E27FC236}">
                  <a16:creationId xmlns:a16="http://schemas.microsoft.com/office/drawing/2014/main" id="{DCEA165B-0E83-4DD8-B51C-1D5614BEEB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64238" y="3135313"/>
              <a:ext cx="314325" cy="334962"/>
              <a:chOff x="5974579" y="3105349"/>
              <a:chExt cx="347997" cy="396620"/>
            </a:xfrm>
          </p:grpSpPr>
          <p:pic>
            <p:nvPicPr>
              <p:cNvPr id="28037" name="Picture 555">
                <a:extLst>
                  <a:ext uri="{FF2B5EF4-FFF2-40B4-BE49-F238E27FC236}">
                    <a16:creationId xmlns:a16="http://schemas.microsoft.com/office/drawing/2014/main" id="{1DCF697B-A259-49E6-BD74-8CB6DE20B0C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74343" y="3164942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8038" name="Picture 1115" descr="antenna_stylized">
                <a:extLst>
                  <a:ext uri="{FF2B5EF4-FFF2-40B4-BE49-F238E27FC236}">
                    <a16:creationId xmlns:a16="http://schemas.microsoft.com/office/drawing/2014/main" id="{3FF0AE54-354C-4688-AC52-02C19B80DA2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74579" y="3105349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27776" name="Picture 603" descr="car_icon_small">
              <a:extLst>
                <a:ext uri="{FF2B5EF4-FFF2-40B4-BE49-F238E27FC236}">
                  <a16:creationId xmlns:a16="http://schemas.microsoft.com/office/drawing/2014/main" id="{6595914B-264D-4DA9-8737-03EDB3EA27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73813" y="1744663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7" name="Picture 814">
              <a:extLst>
                <a:ext uri="{FF2B5EF4-FFF2-40B4-BE49-F238E27FC236}">
                  <a16:creationId xmlns:a16="http://schemas.microsoft.com/office/drawing/2014/main" id="{586FCC31-1EFA-45E1-82C9-1EDF71D97F05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6707188" y="2019300"/>
              <a:ext cx="92075" cy="406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8" name="Picture 1017" descr="antenna_stylized">
              <a:extLst>
                <a:ext uri="{FF2B5EF4-FFF2-40B4-BE49-F238E27FC236}">
                  <a16:creationId xmlns:a16="http://schemas.microsoft.com/office/drawing/2014/main" id="{C41C3C57-772B-4D13-AA2F-004D82CE8FC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11925" y="1946275"/>
              <a:ext cx="531813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779" name="Picture 1017" descr="antenna_stylized">
              <a:extLst>
                <a:ext uri="{FF2B5EF4-FFF2-40B4-BE49-F238E27FC236}">
                  <a16:creationId xmlns:a16="http://schemas.microsoft.com/office/drawing/2014/main" id="{CC3B8090-CB13-4DDF-91EF-44A88C8764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86538" y="1685925"/>
              <a:ext cx="530225" cy="2238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780" name="Group 347">
              <a:extLst>
                <a:ext uri="{FF2B5EF4-FFF2-40B4-BE49-F238E27FC236}">
                  <a16:creationId xmlns:a16="http://schemas.microsoft.com/office/drawing/2014/main" id="{31F9BD7C-9DC0-4778-B7D1-83299F8704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20922" y="4838544"/>
              <a:ext cx="660165" cy="269566"/>
              <a:chOff x="1871277" y="1576300"/>
              <a:chExt cx="1128371" cy="437861"/>
            </a:xfrm>
          </p:grpSpPr>
          <p:sp>
            <p:nvSpPr>
              <p:cNvPr id="1354" name="Oval 1353">
                <a:extLst>
                  <a:ext uri="{FF2B5EF4-FFF2-40B4-BE49-F238E27FC236}">
                    <a16:creationId xmlns:a16="http://schemas.microsoft.com/office/drawing/2014/main" id="{13D4E337-0919-4A39-BF92-0689DA15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5" name="Rectangle 1354">
                <a:extLst>
                  <a:ext uri="{FF2B5EF4-FFF2-40B4-BE49-F238E27FC236}">
                    <a16:creationId xmlns:a16="http://schemas.microsoft.com/office/drawing/2014/main" id="{C678F33E-DF18-4DB2-BB3B-6A315C9F1466}"/>
                  </a:ext>
                </a:extLst>
              </p:cNvPr>
              <p:cNvSpPr/>
              <p:nvPr/>
            </p:nvSpPr>
            <p:spPr bwMode="auto">
              <a:xfrm>
                <a:off x="1872116" y="1739006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6" name="Oval 1355">
                <a:extLst>
                  <a:ext uri="{FF2B5EF4-FFF2-40B4-BE49-F238E27FC236}">
                    <a16:creationId xmlns:a16="http://schemas.microsoft.com/office/drawing/2014/main" id="{E4D212F9-E358-4F25-9108-573BBD5AE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57" name="Freeform 1356">
                <a:extLst>
                  <a:ext uri="{FF2B5EF4-FFF2-40B4-BE49-F238E27FC236}">
                    <a16:creationId xmlns:a16="http://schemas.microsoft.com/office/drawing/2014/main" id="{6BCF5959-43BF-4347-BE47-151FF6186C01}"/>
                  </a:ext>
                </a:extLst>
              </p:cNvPr>
              <p:cNvSpPr/>
              <p:nvPr/>
            </p:nvSpPr>
            <p:spPr bwMode="auto">
              <a:xfrm>
                <a:off x="2159736" y="1674540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58" name="Freeform 1357">
                <a:extLst>
                  <a:ext uri="{FF2B5EF4-FFF2-40B4-BE49-F238E27FC236}">
                    <a16:creationId xmlns:a16="http://schemas.microsoft.com/office/drawing/2014/main" id="{8A5BFD58-575F-4D63-8937-A2D167EB1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9" name="Freeform 1358">
                <a:extLst>
                  <a:ext uri="{FF2B5EF4-FFF2-40B4-BE49-F238E27FC236}">
                    <a16:creationId xmlns:a16="http://schemas.microsoft.com/office/drawing/2014/main" id="{BF333AE4-FB77-461F-AEB1-B8E3920D3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60" name="Freeform 1359">
                <a:extLst>
                  <a:ext uri="{FF2B5EF4-FFF2-40B4-BE49-F238E27FC236}">
                    <a16:creationId xmlns:a16="http://schemas.microsoft.com/office/drawing/2014/main" id="{E2D68F9D-CDE9-49BC-9595-7D41CF9ED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61" name="Straight Connector 1360">
                <a:extLst>
                  <a:ext uri="{FF2B5EF4-FFF2-40B4-BE49-F238E27FC236}">
                    <a16:creationId xmlns:a16="http://schemas.microsoft.com/office/drawing/2014/main" id="{E8A6C542-8CED-4017-B6CC-2630128C7482}"/>
                  </a:ext>
                </a:extLst>
              </p:cNvPr>
              <p:cNvCxnSpPr>
                <a:cxnSpLocks noChangeShapeType="1"/>
                <a:endCxn id="1356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62" name="Straight Connector 1361">
                <a:extLst>
                  <a:ext uri="{FF2B5EF4-FFF2-40B4-BE49-F238E27FC236}">
                    <a16:creationId xmlns:a16="http://schemas.microsoft.com/office/drawing/2014/main" id="{B4F47A9A-98CC-4E76-8BF4-A33C47ADEE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1" name="Group 347">
              <a:extLst>
                <a:ext uri="{FF2B5EF4-FFF2-40B4-BE49-F238E27FC236}">
                  <a16:creationId xmlns:a16="http://schemas.microsoft.com/office/drawing/2014/main" id="{D19CF4A2-2954-44DE-B0A1-A40AF4EA0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33466" y="4503243"/>
              <a:ext cx="660165" cy="269566"/>
              <a:chOff x="1871277" y="1576300"/>
              <a:chExt cx="1128371" cy="437861"/>
            </a:xfrm>
          </p:grpSpPr>
          <p:sp>
            <p:nvSpPr>
              <p:cNvPr id="1345" name="Oval 1344">
                <a:extLst>
                  <a:ext uri="{FF2B5EF4-FFF2-40B4-BE49-F238E27FC236}">
                    <a16:creationId xmlns:a16="http://schemas.microsoft.com/office/drawing/2014/main" id="{3104EA33-9C69-4FAF-8FB9-228E07007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6" name="Rectangle 1345">
                <a:extLst>
                  <a:ext uri="{FF2B5EF4-FFF2-40B4-BE49-F238E27FC236}">
                    <a16:creationId xmlns:a16="http://schemas.microsoft.com/office/drawing/2014/main" id="{88AB324F-F51B-4ACB-A69C-ADBDBF82053A}"/>
                  </a:ext>
                </a:extLst>
              </p:cNvPr>
              <p:cNvSpPr/>
              <p:nvPr/>
            </p:nvSpPr>
            <p:spPr bwMode="auto">
              <a:xfrm>
                <a:off x="1872532" y="1739555"/>
                <a:ext cx="1126060" cy="116038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7" name="Oval 1346">
                <a:extLst>
                  <a:ext uri="{FF2B5EF4-FFF2-40B4-BE49-F238E27FC236}">
                    <a16:creationId xmlns:a16="http://schemas.microsoft.com/office/drawing/2014/main" id="{6BE5A864-E8A7-44D9-B314-B27D0A6A0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48" name="Freeform 1347">
                <a:extLst>
                  <a:ext uri="{FF2B5EF4-FFF2-40B4-BE49-F238E27FC236}">
                    <a16:creationId xmlns:a16="http://schemas.microsoft.com/office/drawing/2014/main" id="{98E1DC56-7152-4BEB-8E4B-4CD239C03BA8}"/>
                  </a:ext>
                </a:extLst>
              </p:cNvPr>
              <p:cNvSpPr/>
              <p:nvPr/>
            </p:nvSpPr>
            <p:spPr bwMode="auto">
              <a:xfrm>
                <a:off x="2160152" y="1672512"/>
                <a:ext cx="548106" cy="16245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9" name="Freeform 1348">
                <a:extLst>
                  <a:ext uri="{FF2B5EF4-FFF2-40B4-BE49-F238E27FC236}">
                    <a16:creationId xmlns:a16="http://schemas.microsoft.com/office/drawing/2014/main" id="{4B47EE63-4CFD-4E7E-B863-BA2EEE909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0" name="Freeform 1349">
                <a:extLst>
                  <a:ext uri="{FF2B5EF4-FFF2-40B4-BE49-F238E27FC236}">
                    <a16:creationId xmlns:a16="http://schemas.microsoft.com/office/drawing/2014/main" id="{1DA57267-A14E-4107-BF18-3B45FA708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51" name="Freeform 1350">
                <a:extLst>
                  <a:ext uri="{FF2B5EF4-FFF2-40B4-BE49-F238E27FC236}">
                    <a16:creationId xmlns:a16="http://schemas.microsoft.com/office/drawing/2014/main" id="{8FA51AAC-9824-4561-9327-4E0DF06AE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52" name="Straight Connector 1351">
                <a:extLst>
                  <a:ext uri="{FF2B5EF4-FFF2-40B4-BE49-F238E27FC236}">
                    <a16:creationId xmlns:a16="http://schemas.microsoft.com/office/drawing/2014/main" id="{A14C7ACB-8CF8-4EC6-A21B-F9E6585B5673}"/>
                  </a:ext>
                </a:extLst>
              </p:cNvPr>
              <p:cNvCxnSpPr>
                <a:cxnSpLocks noChangeShapeType="1"/>
                <a:endCxn id="1347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53" name="Straight Connector 1352">
                <a:extLst>
                  <a:ext uri="{FF2B5EF4-FFF2-40B4-BE49-F238E27FC236}">
                    <a16:creationId xmlns:a16="http://schemas.microsoft.com/office/drawing/2014/main" id="{AE73C6AA-D550-4DB5-A204-8685B61A2F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2" name="Group 347">
              <a:extLst>
                <a:ext uri="{FF2B5EF4-FFF2-40B4-BE49-F238E27FC236}">
                  <a16:creationId xmlns:a16="http://schemas.microsoft.com/office/drawing/2014/main" id="{5A750FBD-0CC7-4CA7-8427-59A373A699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63920" y="4800505"/>
              <a:ext cx="660165" cy="269566"/>
              <a:chOff x="1871277" y="1576300"/>
              <a:chExt cx="1128371" cy="437861"/>
            </a:xfrm>
          </p:grpSpPr>
          <p:sp>
            <p:nvSpPr>
              <p:cNvPr id="1336" name="Oval 1335">
                <a:extLst>
                  <a:ext uri="{FF2B5EF4-FFF2-40B4-BE49-F238E27FC236}">
                    <a16:creationId xmlns:a16="http://schemas.microsoft.com/office/drawing/2014/main" id="{402611A3-FFB5-47C5-82D6-4D68E4BF9E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7" name="Rectangle 1336">
                <a:extLst>
                  <a:ext uri="{FF2B5EF4-FFF2-40B4-BE49-F238E27FC236}">
                    <a16:creationId xmlns:a16="http://schemas.microsoft.com/office/drawing/2014/main" id="{D1911300-FB8B-47B2-B2D7-61A6B8D5B942}"/>
                  </a:ext>
                </a:extLst>
              </p:cNvPr>
              <p:cNvSpPr/>
              <p:nvPr/>
            </p:nvSpPr>
            <p:spPr bwMode="auto">
              <a:xfrm>
                <a:off x="1872162" y="1738907"/>
                <a:ext cx="1128773" cy="116036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8" name="Oval 1337">
                <a:extLst>
                  <a:ext uri="{FF2B5EF4-FFF2-40B4-BE49-F238E27FC236}">
                    <a16:creationId xmlns:a16="http://schemas.microsoft.com/office/drawing/2014/main" id="{54FF86B0-78E4-4680-B620-BA0BE84E0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9" name="Freeform 1338">
                <a:extLst>
                  <a:ext uri="{FF2B5EF4-FFF2-40B4-BE49-F238E27FC236}">
                    <a16:creationId xmlns:a16="http://schemas.microsoft.com/office/drawing/2014/main" id="{95280DB5-9C8E-48C7-94BA-25677CB1AE50}"/>
                  </a:ext>
                </a:extLst>
              </p:cNvPr>
              <p:cNvSpPr/>
              <p:nvPr/>
            </p:nvSpPr>
            <p:spPr bwMode="auto">
              <a:xfrm>
                <a:off x="2159782" y="1674441"/>
                <a:ext cx="548106" cy="15987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40" name="Freeform 1339">
                <a:extLst>
                  <a:ext uri="{FF2B5EF4-FFF2-40B4-BE49-F238E27FC236}">
                    <a16:creationId xmlns:a16="http://schemas.microsoft.com/office/drawing/2014/main" id="{2935260E-61F3-4A12-AF51-27AF6EF61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1" name="Freeform 1340">
                <a:extLst>
                  <a:ext uri="{FF2B5EF4-FFF2-40B4-BE49-F238E27FC236}">
                    <a16:creationId xmlns:a16="http://schemas.microsoft.com/office/drawing/2014/main" id="{1769751E-2C14-40CE-8028-8B2A4AEF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42" name="Freeform 1341">
                <a:extLst>
                  <a:ext uri="{FF2B5EF4-FFF2-40B4-BE49-F238E27FC236}">
                    <a16:creationId xmlns:a16="http://schemas.microsoft.com/office/drawing/2014/main" id="{6283D316-3996-4938-B7DA-4267816DC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43" name="Straight Connector 1342">
                <a:extLst>
                  <a:ext uri="{FF2B5EF4-FFF2-40B4-BE49-F238E27FC236}">
                    <a16:creationId xmlns:a16="http://schemas.microsoft.com/office/drawing/2014/main" id="{84834D6E-3251-40D6-964A-D4C564AE8485}"/>
                  </a:ext>
                </a:extLst>
              </p:cNvPr>
              <p:cNvCxnSpPr>
                <a:cxnSpLocks noChangeShapeType="1"/>
                <a:endCxn id="1338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44" name="Straight Connector 1343">
                <a:extLst>
                  <a:ext uri="{FF2B5EF4-FFF2-40B4-BE49-F238E27FC236}">
                    <a16:creationId xmlns:a16="http://schemas.microsoft.com/office/drawing/2014/main" id="{5BC70B42-F0CC-48B7-92DA-9CE4DFF213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3" name="Group 347">
              <a:extLst>
                <a:ext uri="{FF2B5EF4-FFF2-40B4-BE49-F238E27FC236}">
                  <a16:creationId xmlns:a16="http://schemas.microsoft.com/office/drawing/2014/main" id="{D30B3DA2-B841-480C-8CD1-A4886B288C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50373" y="3620176"/>
              <a:ext cx="425094" cy="228319"/>
              <a:chOff x="1871277" y="1576300"/>
              <a:chExt cx="1128371" cy="437861"/>
            </a:xfrm>
          </p:grpSpPr>
          <p:sp>
            <p:nvSpPr>
              <p:cNvPr id="1327" name="Oval 1326">
                <a:extLst>
                  <a:ext uri="{FF2B5EF4-FFF2-40B4-BE49-F238E27FC236}">
                    <a16:creationId xmlns:a16="http://schemas.microsoft.com/office/drawing/2014/main" id="{29CC7D0B-D855-4A81-915A-6205498EC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8" name="Rectangle 1327">
                <a:extLst>
                  <a:ext uri="{FF2B5EF4-FFF2-40B4-BE49-F238E27FC236}">
                    <a16:creationId xmlns:a16="http://schemas.microsoft.com/office/drawing/2014/main" id="{F64179D8-8E7D-4671-A173-A5191D652FE0}"/>
                  </a:ext>
                </a:extLst>
              </p:cNvPr>
              <p:cNvSpPr/>
              <p:nvPr/>
            </p:nvSpPr>
            <p:spPr bwMode="auto">
              <a:xfrm>
                <a:off x="1870189" y="1739404"/>
                <a:ext cx="1129316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9" name="Oval 1328">
                <a:extLst>
                  <a:ext uri="{FF2B5EF4-FFF2-40B4-BE49-F238E27FC236}">
                    <a16:creationId xmlns:a16="http://schemas.microsoft.com/office/drawing/2014/main" id="{EE8F43BF-FDA8-4994-8B3C-A2C338141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30" name="Freeform 1329">
                <a:extLst>
                  <a:ext uri="{FF2B5EF4-FFF2-40B4-BE49-F238E27FC236}">
                    <a16:creationId xmlns:a16="http://schemas.microsoft.com/office/drawing/2014/main" id="{BE575E6D-90E4-4BB8-9AE5-A015B2E13968}"/>
                  </a:ext>
                </a:extLst>
              </p:cNvPr>
              <p:cNvSpPr/>
              <p:nvPr/>
            </p:nvSpPr>
            <p:spPr bwMode="auto">
              <a:xfrm>
                <a:off x="2160944" y="1672426"/>
                <a:ext cx="547803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31" name="Freeform 1330">
                <a:extLst>
                  <a:ext uri="{FF2B5EF4-FFF2-40B4-BE49-F238E27FC236}">
                    <a16:creationId xmlns:a16="http://schemas.microsoft.com/office/drawing/2014/main" id="{E45C621E-E0E7-445A-AC33-CDF1425F93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2" name="Freeform 1331">
                <a:extLst>
                  <a:ext uri="{FF2B5EF4-FFF2-40B4-BE49-F238E27FC236}">
                    <a16:creationId xmlns:a16="http://schemas.microsoft.com/office/drawing/2014/main" id="{85BEC71C-17AF-42BF-857A-384B2A4E3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33" name="Freeform 1332">
                <a:extLst>
                  <a:ext uri="{FF2B5EF4-FFF2-40B4-BE49-F238E27FC236}">
                    <a16:creationId xmlns:a16="http://schemas.microsoft.com/office/drawing/2014/main" id="{AC94E159-A30B-4E9E-99EE-E9F58F0AB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34" name="Straight Connector 1333">
                <a:extLst>
                  <a:ext uri="{FF2B5EF4-FFF2-40B4-BE49-F238E27FC236}">
                    <a16:creationId xmlns:a16="http://schemas.microsoft.com/office/drawing/2014/main" id="{B5DE6A53-72E7-43F5-B9CC-E3C28F02FBBF}"/>
                  </a:ext>
                </a:extLst>
              </p:cNvPr>
              <p:cNvCxnSpPr>
                <a:cxnSpLocks noChangeShapeType="1"/>
                <a:endCxn id="132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35" name="Straight Connector 1334">
                <a:extLst>
                  <a:ext uri="{FF2B5EF4-FFF2-40B4-BE49-F238E27FC236}">
                    <a16:creationId xmlns:a16="http://schemas.microsoft.com/office/drawing/2014/main" id="{9CF4D4D4-5EBF-4F4B-A1A9-09C48292EE1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4" name="Group 347">
              <a:extLst>
                <a:ext uri="{FF2B5EF4-FFF2-40B4-BE49-F238E27FC236}">
                  <a16:creationId xmlns:a16="http://schemas.microsoft.com/office/drawing/2014/main" id="{53D48A32-5640-47B4-B8A6-C85A65ABE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47637" y="2481965"/>
              <a:ext cx="403071" cy="202807"/>
              <a:chOff x="1871277" y="1576300"/>
              <a:chExt cx="1128371" cy="437861"/>
            </a:xfrm>
          </p:grpSpPr>
          <p:sp>
            <p:nvSpPr>
              <p:cNvPr id="1318" name="Oval 1317">
                <a:extLst>
                  <a:ext uri="{FF2B5EF4-FFF2-40B4-BE49-F238E27FC236}">
                    <a16:creationId xmlns:a16="http://schemas.microsoft.com/office/drawing/2014/main" id="{98E0AF6B-AF53-4DFB-ACEF-BE4FC5868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9" name="Rectangle 1318">
                <a:extLst>
                  <a:ext uri="{FF2B5EF4-FFF2-40B4-BE49-F238E27FC236}">
                    <a16:creationId xmlns:a16="http://schemas.microsoft.com/office/drawing/2014/main" id="{3D0F1665-AE09-49CB-9581-DC651057749D}"/>
                  </a:ext>
                </a:extLst>
              </p:cNvPr>
              <p:cNvSpPr/>
              <p:nvPr/>
            </p:nvSpPr>
            <p:spPr bwMode="auto">
              <a:xfrm>
                <a:off x="1873449" y="1739300"/>
                <a:ext cx="1124357" cy="11653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0" name="Oval 1319">
                <a:extLst>
                  <a:ext uri="{FF2B5EF4-FFF2-40B4-BE49-F238E27FC236}">
                    <a16:creationId xmlns:a16="http://schemas.microsoft.com/office/drawing/2014/main" id="{C769AEC3-29CE-464A-852F-7ADBE8DCD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21" name="Freeform 1320">
                <a:extLst>
                  <a:ext uri="{FF2B5EF4-FFF2-40B4-BE49-F238E27FC236}">
                    <a16:creationId xmlns:a16="http://schemas.microsoft.com/office/drawing/2014/main" id="{06F84A97-E3B1-497B-A7EE-679918B0FE70}"/>
                  </a:ext>
                </a:extLst>
              </p:cNvPr>
              <p:cNvSpPr/>
              <p:nvPr/>
            </p:nvSpPr>
            <p:spPr bwMode="auto">
              <a:xfrm>
                <a:off x="2162315" y="1670752"/>
                <a:ext cx="546626" cy="161088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22" name="Freeform 1321">
                <a:extLst>
                  <a:ext uri="{FF2B5EF4-FFF2-40B4-BE49-F238E27FC236}">
                    <a16:creationId xmlns:a16="http://schemas.microsoft.com/office/drawing/2014/main" id="{789E55A0-694A-4E80-81F8-DAFCB8EC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3" name="Freeform 1322">
                <a:extLst>
                  <a:ext uri="{FF2B5EF4-FFF2-40B4-BE49-F238E27FC236}">
                    <a16:creationId xmlns:a16="http://schemas.microsoft.com/office/drawing/2014/main" id="{762107E1-8333-42D6-9913-A21652677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24" name="Freeform 1323">
                <a:extLst>
                  <a:ext uri="{FF2B5EF4-FFF2-40B4-BE49-F238E27FC236}">
                    <a16:creationId xmlns:a16="http://schemas.microsoft.com/office/drawing/2014/main" id="{CEF9772F-0357-4FE0-A577-7B3910887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25" name="Straight Connector 1324">
                <a:extLst>
                  <a:ext uri="{FF2B5EF4-FFF2-40B4-BE49-F238E27FC236}">
                    <a16:creationId xmlns:a16="http://schemas.microsoft.com/office/drawing/2014/main" id="{D8D583ED-4844-461A-B0A6-02F3707A4733}"/>
                  </a:ext>
                </a:extLst>
              </p:cNvPr>
              <p:cNvCxnSpPr>
                <a:cxnSpLocks noChangeShapeType="1"/>
                <a:endCxn id="132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26" name="Straight Connector 1325">
                <a:extLst>
                  <a:ext uri="{FF2B5EF4-FFF2-40B4-BE49-F238E27FC236}">
                    <a16:creationId xmlns:a16="http://schemas.microsoft.com/office/drawing/2014/main" id="{F88E6FFE-8C92-4E09-8404-8CFA2D86C51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5" name="Group 1110">
              <a:extLst>
                <a:ext uri="{FF2B5EF4-FFF2-40B4-BE49-F238E27FC236}">
                  <a16:creationId xmlns:a16="http://schemas.microsoft.com/office/drawing/2014/main" id="{C4D920D9-3D3B-4233-A0D4-6DFCA622BA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8804" y="2388750"/>
              <a:ext cx="418211" cy="189727"/>
              <a:chOff x="7913987" y="1515773"/>
              <a:chExt cx="625138" cy="276534"/>
            </a:xfrm>
          </p:grpSpPr>
          <p:sp>
            <p:nvSpPr>
              <p:cNvPr id="1309" name="Oval 1308">
                <a:extLst>
                  <a:ext uri="{FF2B5EF4-FFF2-40B4-BE49-F238E27FC236}">
                    <a16:creationId xmlns:a16="http://schemas.microsoft.com/office/drawing/2014/main" id="{D49F388E-7650-4A41-A46D-D4DE583C7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0" name="Rectangle 1309">
                <a:extLst>
                  <a:ext uri="{FF2B5EF4-FFF2-40B4-BE49-F238E27FC236}">
                    <a16:creationId xmlns:a16="http://schemas.microsoft.com/office/drawing/2014/main" id="{D998EE6C-4F72-40D2-BFAC-003B1847D153}"/>
                  </a:ext>
                </a:extLst>
              </p:cNvPr>
              <p:cNvSpPr/>
              <p:nvPr/>
            </p:nvSpPr>
            <p:spPr bwMode="auto">
              <a:xfrm>
                <a:off x="7913888" y="1622848"/>
                <a:ext cx="624093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1" name="Oval 1310">
                <a:extLst>
                  <a:ext uri="{FF2B5EF4-FFF2-40B4-BE49-F238E27FC236}">
                    <a16:creationId xmlns:a16="http://schemas.microsoft.com/office/drawing/2014/main" id="{025B0D9F-EDDF-4279-9DC8-784CA9335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12" name="Freeform 1311">
                <a:extLst>
                  <a:ext uri="{FF2B5EF4-FFF2-40B4-BE49-F238E27FC236}">
                    <a16:creationId xmlns:a16="http://schemas.microsoft.com/office/drawing/2014/main" id="{249D5899-24C0-40E8-A8C7-AE1531B58FFF}"/>
                  </a:ext>
                </a:extLst>
              </p:cNvPr>
              <p:cNvSpPr/>
              <p:nvPr/>
            </p:nvSpPr>
            <p:spPr bwMode="auto">
              <a:xfrm>
                <a:off x="8072877" y="1581199"/>
                <a:ext cx="303742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13" name="Freeform 1312">
                <a:extLst>
                  <a:ext uri="{FF2B5EF4-FFF2-40B4-BE49-F238E27FC236}">
                    <a16:creationId xmlns:a16="http://schemas.microsoft.com/office/drawing/2014/main" id="{D657D301-D525-4B32-A14B-33DF3632A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4" name="Freeform 1313">
                <a:extLst>
                  <a:ext uri="{FF2B5EF4-FFF2-40B4-BE49-F238E27FC236}">
                    <a16:creationId xmlns:a16="http://schemas.microsoft.com/office/drawing/2014/main" id="{FB194D1A-3291-43D1-AE24-962FD7DEC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15" name="Freeform 1314">
                <a:extLst>
                  <a:ext uri="{FF2B5EF4-FFF2-40B4-BE49-F238E27FC236}">
                    <a16:creationId xmlns:a16="http://schemas.microsoft.com/office/drawing/2014/main" id="{620B8829-31C8-499E-BDEB-7BB55798B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16" name="Straight Connector 1315">
                <a:extLst>
                  <a:ext uri="{FF2B5EF4-FFF2-40B4-BE49-F238E27FC236}">
                    <a16:creationId xmlns:a16="http://schemas.microsoft.com/office/drawing/2014/main" id="{8751F337-1AE8-46E7-B74F-D32C4EF4A68D}"/>
                  </a:ext>
                </a:extLst>
              </p:cNvPr>
              <p:cNvCxnSpPr>
                <a:cxnSpLocks noChangeShapeType="1"/>
                <a:endCxn id="1311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17" name="Straight Connector 1316">
                <a:extLst>
                  <a:ext uri="{FF2B5EF4-FFF2-40B4-BE49-F238E27FC236}">
                    <a16:creationId xmlns:a16="http://schemas.microsoft.com/office/drawing/2014/main" id="{498FDE9D-029A-470A-A492-5A6BF04F0EB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6" name="Group 1111">
              <a:extLst>
                <a:ext uri="{FF2B5EF4-FFF2-40B4-BE49-F238E27FC236}">
                  <a16:creationId xmlns:a16="http://schemas.microsoft.com/office/drawing/2014/main" id="{5DA4BA81-08A6-4F52-BC88-87D2A9A1A7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7343" y="2485248"/>
              <a:ext cx="418211" cy="189727"/>
              <a:chOff x="7913987" y="1515773"/>
              <a:chExt cx="625138" cy="276534"/>
            </a:xfrm>
          </p:grpSpPr>
          <p:sp>
            <p:nvSpPr>
              <p:cNvPr id="1300" name="Oval 1299">
                <a:extLst>
                  <a:ext uri="{FF2B5EF4-FFF2-40B4-BE49-F238E27FC236}">
                    <a16:creationId xmlns:a16="http://schemas.microsoft.com/office/drawing/2014/main" id="{160605C8-B952-4B20-B40C-D5114B05F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1" name="Rectangle 1300">
                <a:extLst>
                  <a:ext uri="{FF2B5EF4-FFF2-40B4-BE49-F238E27FC236}">
                    <a16:creationId xmlns:a16="http://schemas.microsoft.com/office/drawing/2014/main" id="{AE2D3983-329A-47F8-AD5D-7CEAEDA8F625}"/>
                  </a:ext>
                </a:extLst>
              </p:cNvPr>
              <p:cNvSpPr/>
              <p:nvPr/>
            </p:nvSpPr>
            <p:spPr bwMode="auto">
              <a:xfrm>
                <a:off x="7912896" y="1623342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2" name="Oval 1301">
                <a:extLst>
                  <a:ext uri="{FF2B5EF4-FFF2-40B4-BE49-F238E27FC236}">
                    <a16:creationId xmlns:a16="http://schemas.microsoft.com/office/drawing/2014/main" id="{7685DF73-D445-412D-B3BA-7BE7588EF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303" name="Freeform 1302">
                <a:extLst>
                  <a:ext uri="{FF2B5EF4-FFF2-40B4-BE49-F238E27FC236}">
                    <a16:creationId xmlns:a16="http://schemas.microsoft.com/office/drawing/2014/main" id="{E9FF8E80-D851-459B-90F2-D575BA37AA39}"/>
                  </a:ext>
                </a:extLst>
              </p:cNvPr>
              <p:cNvSpPr/>
              <p:nvPr/>
            </p:nvSpPr>
            <p:spPr bwMode="auto">
              <a:xfrm>
                <a:off x="8071885" y="1581693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304" name="Freeform 1303">
                <a:extLst>
                  <a:ext uri="{FF2B5EF4-FFF2-40B4-BE49-F238E27FC236}">
                    <a16:creationId xmlns:a16="http://schemas.microsoft.com/office/drawing/2014/main" id="{C607B3A7-7E93-4D05-834C-EA44E197C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5" name="Freeform 1304">
                <a:extLst>
                  <a:ext uri="{FF2B5EF4-FFF2-40B4-BE49-F238E27FC236}">
                    <a16:creationId xmlns:a16="http://schemas.microsoft.com/office/drawing/2014/main" id="{BC081CE7-9D1E-4454-91AC-BBD7ED028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306" name="Freeform 1305">
                <a:extLst>
                  <a:ext uri="{FF2B5EF4-FFF2-40B4-BE49-F238E27FC236}">
                    <a16:creationId xmlns:a16="http://schemas.microsoft.com/office/drawing/2014/main" id="{1165E0E7-66BD-4666-BF49-BAA69A1AA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307" name="Straight Connector 1306">
                <a:extLst>
                  <a:ext uri="{FF2B5EF4-FFF2-40B4-BE49-F238E27FC236}">
                    <a16:creationId xmlns:a16="http://schemas.microsoft.com/office/drawing/2014/main" id="{FFCEA263-CE01-45A2-88D9-2006BC91C715}"/>
                  </a:ext>
                </a:extLst>
              </p:cNvPr>
              <p:cNvCxnSpPr>
                <a:cxnSpLocks noChangeShapeType="1"/>
                <a:endCxn id="1302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308" name="Straight Connector 1307">
                <a:extLst>
                  <a:ext uri="{FF2B5EF4-FFF2-40B4-BE49-F238E27FC236}">
                    <a16:creationId xmlns:a16="http://schemas.microsoft.com/office/drawing/2014/main" id="{44A72D17-537E-4EB2-A7AE-75D534C3D6A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7" name="Group 1112">
              <a:extLst>
                <a:ext uri="{FF2B5EF4-FFF2-40B4-BE49-F238E27FC236}">
                  <a16:creationId xmlns:a16="http://schemas.microsoft.com/office/drawing/2014/main" id="{9937AD84-8827-4895-9222-6E57AE2E59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275" y="2751878"/>
              <a:ext cx="418211" cy="189727"/>
              <a:chOff x="7913987" y="1515773"/>
              <a:chExt cx="625138" cy="276534"/>
            </a:xfrm>
          </p:grpSpPr>
          <p:sp>
            <p:nvSpPr>
              <p:cNvPr id="1291" name="Oval 1290">
                <a:extLst>
                  <a:ext uri="{FF2B5EF4-FFF2-40B4-BE49-F238E27FC236}">
                    <a16:creationId xmlns:a16="http://schemas.microsoft.com/office/drawing/2014/main" id="{5939C1AA-DE1F-46E3-A16C-62620887D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2" name="Rectangle 1291">
                <a:extLst>
                  <a:ext uri="{FF2B5EF4-FFF2-40B4-BE49-F238E27FC236}">
                    <a16:creationId xmlns:a16="http://schemas.microsoft.com/office/drawing/2014/main" id="{A7713E71-67A1-49A4-988E-3359324EA7B4}"/>
                  </a:ext>
                </a:extLst>
              </p:cNvPr>
              <p:cNvSpPr/>
              <p:nvPr/>
            </p:nvSpPr>
            <p:spPr bwMode="auto">
              <a:xfrm>
                <a:off x="7912903" y="162113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3" name="Oval 1292">
                <a:extLst>
                  <a:ext uri="{FF2B5EF4-FFF2-40B4-BE49-F238E27FC236}">
                    <a16:creationId xmlns:a16="http://schemas.microsoft.com/office/drawing/2014/main" id="{F98E5548-3B0C-4F1B-B9B5-2258913C9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94" name="Freeform 1293">
                <a:extLst>
                  <a:ext uri="{FF2B5EF4-FFF2-40B4-BE49-F238E27FC236}">
                    <a16:creationId xmlns:a16="http://schemas.microsoft.com/office/drawing/2014/main" id="{66371EAB-6BFB-4103-812E-7E006AF41F7B}"/>
                  </a:ext>
                </a:extLst>
              </p:cNvPr>
              <p:cNvSpPr/>
              <p:nvPr/>
            </p:nvSpPr>
            <p:spPr bwMode="auto">
              <a:xfrm>
                <a:off x="8071894" y="1579482"/>
                <a:ext cx="306114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95" name="Freeform 1294">
                <a:extLst>
                  <a:ext uri="{FF2B5EF4-FFF2-40B4-BE49-F238E27FC236}">
                    <a16:creationId xmlns:a16="http://schemas.microsoft.com/office/drawing/2014/main" id="{0B80DF8C-3C28-4AAC-A924-4F73504AE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6" name="Freeform 1295">
                <a:extLst>
                  <a:ext uri="{FF2B5EF4-FFF2-40B4-BE49-F238E27FC236}">
                    <a16:creationId xmlns:a16="http://schemas.microsoft.com/office/drawing/2014/main" id="{041D77A4-1CAA-4C0E-A0E7-058024703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97" name="Freeform 1296">
                <a:extLst>
                  <a:ext uri="{FF2B5EF4-FFF2-40B4-BE49-F238E27FC236}">
                    <a16:creationId xmlns:a16="http://schemas.microsoft.com/office/drawing/2014/main" id="{55112059-2676-4C4C-B3D2-F858F900F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98" name="Straight Connector 1297">
                <a:extLst>
                  <a:ext uri="{FF2B5EF4-FFF2-40B4-BE49-F238E27FC236}">
                    <a16:creationId xmlns:a16="http://schemas.microsoft.com/office/drawing/2014/main" id="{7A802B98-B2A1-433E-B73D-9391C515B2AC}"/>
                  </a:ext>
                </a:extLst>
              </p:cNvPr>
              <p:cNvCxnSpPr>
                <a:cxnSpLocks noChangeShapeType="1"/>
                <a:endCxn id="1293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9" name="Straight Connector 1298">
                <a:extLst>
                  <a:ext uri="{FF2B5EF4-FFF2-40B4-BE49-F238E27FC236}">
                    <a16:creationId xmlns:a16="http://schemas.microsoft.com/office/drawing/2014/main" id="{C988AE1E-E145-48B1-A168-95E9EF64C75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8" name="Group 1113">
              <a:extLst>
                <a:ext uri="{FF2B5EF4-FFF2-40B4-BE49-F238E27FC236}">
                  <a16:creationId xmlns:a16="http://schemas.microsoft.com/office/drawing/2014/main" id="{B4A442CE-2A34-4014-8E53-8B599754AA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8975" y="3633334"/>
              <a:ext cx="418211" cy="189727"/>
              <a:chOff x="7913987" y="1515773"/>
              <a:chExt cx="625138" cy="276534"/>
            </a:xfrm>
          </p:grpSpPr>
          <p:sp>
            <p:nvSpPr>
              <p:cNvPr id="1282" name="Oval 1281">
                <a:extLst>
                  <a:ext uri="{FF2B5EF4-FFF2-40B4-BE49-F238E27FC236}">
                    <a16:creationId xmlns:a16="http://schemas.microsoft.com/office/drawing/2014/main" id="{FCEF9B89-CB71-4A8F-8A1A-2F13ADE81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3" name="Rectangle 1282">
                <a:extLst>
                  <a:ext uri="{FF2B5EF4-FFF2-40B4-BE49-F238E27FC236}">
                    <a16:creationId xmlns:a16="http://schemas.microsoft.com/office/drawing/2014/main" id="{2ED03639-CCC3-4653-8124-8C5E9A5D3175}"/>
                  </a:ext>
                </a:extLst>
              </p:cNvPr>
              <p:cNvSpPr/>
              <p:nvPr/>
            </p:nvSpPr>
            <p:spPr bwMode="auto">
              <a:xfrm>
                <a:off x="7912811" y="1622871"/>
                <a:ext cx="626467" cy="71728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4" name="Oval 1283">
                <a:extLst>
                  <a:ext uri="{FF2B5EF4-FFF2-40B4-BE49-F238E27FC236}">
                    <a16:creationId xmlns:a16="http://schemas.microsoft.com/office/drawing/2014/main" id="{93E16AD1-53E1-42C2-BAD1-2230E2A1A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85" name="Freeform 1284">
                <a:extLst>
                  <a:ext uri="{FF2B5EF4-FFF2-40B4-BE49-F238E27FC236}">
                    <a16:creationId xmlns:a16="http://schemas.microsoft.com/office/drawing/2014/main" id="{4507C519-DAE0-4B2A-AD75-A27F5FA9141F}"/>
                  </a:ext>
                </a:extLst>
              </p:cNvPr>
              <p:cNvSpPr/>
              <p:nvPr/>
            </p:nvSpPr>
            <p:spPr bwMode="auto">
              <a:xfrm>
                <a:off x="8071800" y="1581222"/>
                <a:ext cx="306115" cy="99494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86" name="Freeform 1285">
                <a:extLst>
                  <a:ext uri="{FF2B5EF4-FFF2-40B4-BE49-F238E27FC236}">
                    <a16:creationId xmlns:a16="http://schemas.microsoft.com/office/drawing/2014/main" id="{B49D13D9-B784-4576-938E-ACB9BD09B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7" name="Freeform 1286">
                <a:extLst>
                  <a:ext uri="{FF2B5EF4-FFF2-40B4-BE49-F238E27FC236}">
                    <a16:creationId xmlns:a16="http://schemas.microsoft.com/office/drawing/2014/main" id="{FF794837-1D74-4716-99D0-BFCF72F8E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88" name="Freeform 1287">
                <a:extLst>
                  <a:ext uri="{FF2B5EF4-FFF2-40B4-BE49-F238E27FC236}">
                    <a16:creationId xmlns:a16="http://schemas.microsoft.com/office/drawing/2014/main" id="{4E464006-9A35-42B0-B571-B91F35801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9" name="Straight Connector 1288">
                <a:extLst>
                  <a:ext uri="{FF2B5EF4-FFF2-40B4-BE49-F238E27FC236}">
                    <a16:creationId xmlns:a16="http://schemas.microsoft.com/office/drawing/2014/main" id="{7C902276-3280-4DEA-BE07-132126A6C750}"/>
                  </a:ext>
                </a:extLst>
              </p:cNvPr>
              <p:cNvCxnSpPr>
                <a:cxnSpLocks noChangeShapeType="1"/>
                <a:endCxn id="1284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90" name="Straight Connector 1289">
                <a:extLst>
                  <a:ext uri="{FF2B5EF4-FFF2-40B4-BE49-F238E27FC236}">
                    <a16:creationId xmlns:a16="http://schemas.microsoft.com/office/drawing/2014/main" id="{6EF1653D-619A-4587-8941-28F0A5ECBC8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89" name="Group 1114">
              <a:extLst>
                <a:ext uri="{FF2B5EF4-FFF2-40B4-BE49-F238E27FC236}">
                  <a16:creationId xmlns:a16="http://schemas.microsoft.com/office/drawing/2014/main" id="{3674542E-23F9-4904-A016-569A1D56C5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8699" y="3641266"/>
              <a:ext cx="418211" cy="189727"/>
              <a:chOff x="7913987" y="1515773"/>
              <a:chExt cx="625138" cy="276534"/>
            </a:xfrm>
          </p:grpSpPr>
          <p:sp>
            <p:nvSpPr>
              <p:cNvPr id="1273" name="Oval 1272">
                <a:extLst>
                  <a:ext uri="{FF2B5EF4-FFF2-40B4-BE49-F238E27FC236}">
                    <a16:creationId xmlns:a16="http://schemas.microsoft.com/office/drawing/2014/main" id="{5DCACA9E-E318-431D-9D55-6882E7E2B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4" name="Rectangle 1273">
                <a:extLst>
                  <a:ext uri="{FF2B5EF4-FFF2-40B4-BE49-F238E27FC236}">
                    <a16:creationId xmlns:a16="http://schemas.microsoft.com/office/drawing/2014/main" id="{0FE689B6-7CAE-4DB9-B5B3-238AB1DF9AEA}"/>
                  </a:ext>
                </a:extLst>
              </p:cNvPr>
              <p:cNvSpPr/>
              <p:nvPr/>
            </p:nvSpPr>
            <p:spPr bwMode="auto">
              <a:xfrm>
                <a:off x="7913821" y="1622879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5" name="Oval 1274">
                <a:extLst>
                  <a:ext uri="{FF2B5EF4-FFF2-40B4-BE49-F238E27FC236}">
                    <a16:creationId xmlns:a16="http://schemas.microsoft.com/office/drawing/2014/main" id="{829204D1-E1E0-4E91-90D5-F7549DA91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76" name="Freeform 1275">
                <a:extLst>
                  <a:ext uri="{FF2B5EF4-FFF2-40B4-BE49-F238E27FC236}">
                    <a16:creationId xmlns:a16="http://schemas.microsoft.com/office/drawing/2014/main" id="{9401B1CD-5EED-414C-BFE5-A22F4901636C}"/>
                  </a:ext>
                </a:extLst>
              </p:cNvPr>
              <p:cNvSpPr/>
              <p:nvPr/>
            </p:nvSpPr>
            <p:spPr bwMode="auto">
              <a:xfrm>
                <a:off x="8072810" y="1581230"/>
                <a:ext cx="306115" cy="9949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77" name="Freeform 1276">
                <a:extLst>
                  <a:ext uri="{FF2B5EF4-FFF2-40B4-BE49-F238E27FC236}">
                    <a16:creationId xmlns:a16="http://schemas.microsoft.com/office/drawing/2014/main" id="{E8B3ABAF-9511-4E3F-A29C-AE64EE76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8" name="Freeform 1277">
                <a:extLst>
                  <a:ext uri="{FF2B5EF4-FFF2-40B4-BE49-F238E27FC236}">
                    <a16:creationId xmlns:a16="http://schemas.microsoft.com/office/drawing/2014/main" id="{083EB408-85B1-4007-9D4B-4C8738AC2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9" name="Freeform 1278">
                <a:extLst>
                  <a:ext uri="{FF2B5EF4-FFF2-40B4-BE49-F238E27FC236}">
                    <a16:creationId xmlns:a16="http://schemas.microsoft.com/office/drawing/2014/main" id="{4B07231D-66D8-4D8B-84A1-5FC531FCF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80" name="Straight Connector 1279">
                <a:extLst>
                  <a:ext uri="{FF2B5EF4-FFF2-40B4-BE49-F238E27FC236}">
                    <a16:creationId xmlns:a16="http://schemas.microsoft.com/office/drawing/2014/main" id="{7269EE79-BFFA-4F97-A85A-F697A5C854D5}"/>
                  </a:ext>
                </a:extLst>
              </p:cNvPr>
              <p:cNvCxnSpPr>
                <a:cxnSpLocks noChangeShapeType="1"/>
                <a:endCxn id="1275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81" name="Straight Connector 1280">
                <a:extLst>
                  <a:ext uri="{FF2B5EF4-FFF2-40B4-BE49-F238E27FC236}">
                    <a16:creationId xmlns:a16="http://schemas.microsoft.com/office/drawing/2014/main" id="{C003A0AB-D5D6-4E73-96E6-A3A2E353FD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790" name="Group 1115">
              <a:extLst>
                <a:ext uri="{FF2B5EF4-FFF2-40B4-BE49-F238E27FC236}">
                  <a16:creationId xmlns:a16="http://schemas.microsoft.com/office/drawing/2014/main" id="{762C1193-A362-42D8-B0B4-68A8BCA36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40813" y="3924693"/>
              <a:ext cx="418211" cy="189727"/>
              <a:chOff x="7913987" y="1515773"/>
              <a:chExt cx="625138" cy="276534"/>
            </a:xfrm>
          </p:grpSpPr>
          <p:sp>
            <p:nvSpPr>
              <p:cNvPr id="1264" name="Oval 1263">
                <a:extLst>
                  <a:ext uri="{FF2B5EF4-FFF2-40B4-BE49-F238E27FC236}">
                    <a16:creationId xmlns:a16="http://schemas.microsoft.com/office/drawing/2014/main" id="{5583FC7C-0508-4AD1-AF3A-BA633E5E1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5743" y="1593920"/>
                <a:ext cx="623382" cy="198387"/>
              </a:xfrm>
              <a:prstGeom prst="ellipse">
                <a:avLst/>
              </a:prstGeom>
              <a:gradFill rotWithShape="1">
                <a:gsLst>
                  <a:gs pos="0">
                    <a:srgbClr val="7F7F7F"/>
                  </a:gs>
                  <a:gs pos="53000">
                    <a:srgbClr val="D9D9D9"/>
                  </a:gs>
                  <a:gs pos="100000">
                    <a:srgbClr val="7F7F7F"/>
                  </a:gs>
                </a:gsLst>
                <a:lin ang="0" scaled="1"/>
              </a:gra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BFBFBF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5" name="Rectangle 1264">
                <a:extLst>
                  <a:ext uri="{FF2B5EF4-FFF2-40B4-BE49-F238E27FC236}">
                    <a16:creationId xmlns:a16="http://schemas.microsoft.com/office/drawing/2014/main" id="{75A32AC8-BE42-4BDA-A3C0-0A094580025F}"/>
                  </a:ext>
                </a:extLst>
              </p:cNvPr>
              <p:cNvSpPr/>
              <p:nvPr/>
            </p:nvSpPr>
            <p:spPr bwMode="auto">
              <a:xfrm>
                <a:off x="7913688" y="1621637"/>
                <a:ext cx="626467" cy="71730"/>
              </a:xfrm>
              <a:prstGeom prst="rect">
                <a:avLst/>
              </a:prstGeom>
              <a:gradFill>
                <a:gsLst>
                  <a:gs pos="0">
                    <a:schemeClr val="tx1">
                      <a:lumMod val="50000"/>
                      <a:lumOff val="50000"/>
                    </a:schemeClr>
                  </a:gs>
                  <a:gs pos="53000">
                    <a:schemeClr val="bg1">
                      <a:lumMod val="85000"/>
                    </a:schemeClr>
                  </a:gs>
                  <a:gs pos="100000">
                    <a:schemeClr val="tx1">
                      <a:lumMod val="50000"/>
                      <a:lumOff val="50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6" name="Oval 1265">
                <a:extLst>
                  <a:ext uri="{FF2B5EF4-FFF2-40B4-BE49-F238E27FC236}">
                    <a16:creationId xmlns:a16="http://schemas.microsoft.com/office/drawing/2014/main" id="{62ABAF94-47D6-40C7-B2E4-B5786F9C0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7914388" y="1515773"/>
                <a:ext cx="623381" cy="198387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67" name="Freeform 1266">
                <a:extLst>
                  <a:ext uri="{FF2B5EF4-FFF2-40B4-BE49-F238E27FC236}">
                    <a16:creationId xmlns:a16="http://schemas.microsoft.com/office/drawing/2014/main" id="{AA5EABAE-9A5D-47B0-98BA-589DEEAD2D50}"/>
                  </a:ext>
                </a:extLst>
              </p:cNvPr>
              <p:cNvSpPr/>
              <p:nvPr/>
            </p:nvSpPr>
            <p:spPr bwMode="auto">
              <a:xfrm>
                <a:off x="8072677" y="1579988"/>
                <a:ext cx="306115" cy="101809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68" name="Freeform 1267">
                <a:extLst>
                  <a:ext uri="{FF2B5EF4-FFF2-40B4-BE49-F238E27FC236}">
                    <a16:creationId xmlns:a16="http://schemas.microsoft.com/office/drawing/2014/main" id="{119B02E3-B67E-43E1-B527-E2C934E50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42174" y="1555712"/>
                <a:ext cx="367006" cy="69068"/>
              </a:xfrm>
              <a:custGeom>
                <a:avLst/>
                <a:gdLst>
                  <a:gd name="T0" fmla="*/ 0 w 3723451"/>
                  <a:gd name="T1" fmla="*/ 16897 h 932950"/>
                  <a:gd name="T2" fmla="*/ 64577 w 3723451"/>
                  <a:gd name="T3" fmla="*/ 199 h 932950"/>
                  <a:gd name="T4" fmla="*/ 182917 w 3723451"/>
                  <a:gd name="T5" fmla="*/ 38538 h 932950"/>
                  <a:gd name="T6" fmla="*/ 295814 w 3723451"/>
                  <a:gd name="T7" fmla="*/ 0 h 932950"/>
                  <a:gd name="T8" fmla="*/ 367006 w 3723451"/>
                  <a:gd name="T9" fmla="*/ 15336 h 932950"/>
                  <a:gd name="T10" fmla="*/ 314039 w 3723451"/>
                  <a:gd name="T11" fmla="*/ 34193 h 932950"/>
                  <a:gd name="T12" fmla="*/ 296986 w 3723451"/>
                  <a:gd name="T13" fmla="*/ 29109 h 932950"/>
                  <a:gd name="T14" fmla="*/ 184996 w 3723451"/>
                  <a:gd name="T15" fmla="*/ 69068 h 932950"/>
                  <a:gd name="T16" fmla="*/ 70141 w 3723451"/>
                  <a:gd name="T17" fmla="*/ 30579 h 932950"/>
                  <a:gd name="T18" fmla="*/ 51571 w 3723451"/>
                  <a:gd name="T19" fmla="*/ 34733 h 932950"/>
                  <a:gd name="T20" fmla="*/ 0 w 3723451"/>
                  <a:gd name="T21" fmla="*/ 16897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69" name="Freeform 1268">
                <a:extLst>
                  <a:ext uri="{FF2B5EF4-FFF2-40B4-BE49-F238E27FC236}">
                    <a16:creationId xmlns:a16="http://schemas.microsoft.com/office/drawing/2014/main" id="{BFF9567E-39E3-4B99-9562-44ADA5BE3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2748" y="1614494"/>
                <a:ext cx="135212" cy="60251"/>
              </a:xfrm>
              <a:custGeom>
                <a:avLst/>
                <a:gdLst>
                  <a:gd name="T0" fmla="*/ 0 w 1366596"/>
                  <a:gd name="T1" fmla="*/ 0 h 809868"/>
                  <a:gd name="T2" fmla="*/ 135212 w 1366596"/>
                  <a:gd name="T3" fmla="*/ 46558 h 809868"/>
                  <a:gd name="T4" fmla="*/ 85589 w 1366596"/>
                  <a:gd name="T5" fmla="*/ 60251 h 809868"/>
                  <a:gd name="T6" fmla="*/ 455 w 1366596"/>
                  <a:gd name="T7" fmla="*/ 3183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70" name="Freeform 1269">
                <a:extLst>
                  <a:ext uri="{FF2B5EF4-FFF2-40B4-BE49-F238E27FC236}">
                    <a16:creationId xmlns:a16="http://schemas.microsoft.com/office/drawing/2014/main" id="{AF45EF29-8292-4FD5-8F71-F65F38BD20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35150" y="1615964"/>
                <a:ext cx="133456" cy="60250"/>
              </a:xfrm>
              <a:custGeom>
                <a:avLst/>
                <a:gdLst>
                  <a:gd name="T0" fmla="*/ 131634 w 1348191"/>
                  <a:gd name="T1" fmla="*/ 0 h 791462"/>
                  <a:gd name="T2" fmla="*/ 133456 w 1348191"/>
                  <a:gd name="T3" fmla="*/ 29074 h 791462"/>
                  <a:gd name="T4" fmla="*/ 48281 w 1348191"/>
                  <a:gd name="T5" fmla="*/ 60250 h 791462"/>
                  <a:gd name="T6" fmla="*/ 0 w 1348191"/>
                  <a:gd name="T7" fmla="*/ 46589 h 791462"/>
                  <a:gd name="T8" fmla="*/ 131634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71" name="Straight Connector 1270">
                <a:extLst>
                  <a:ext uri="{FF2B5EF4-FFF2-40B4-BE49-F238E27FC236}">
                    <a16:creationId xmlns:a16="http://schemas.microsoft.com/office/drawing/2014/main" id="{85CF82E1-D472-4398-B440-85C1AC081A3F}"/>
                  </a:ext>
                </a:extLst>
              </p:cNvPr>
              <p:cNvCxnSpPr>
                <a:cxnSpLocks noChangeShapeType="1"/>
                <a:endCxn id="1266" idx="2"/>
              </p:cNvCxnSpPr>
              <p:nvPr/>
            </p:nvCxnSpPr>
            <p:spPr bwMode="auto">
              <a:xfrm flipH="1" flipV="1">
                <a:off x="7914388" y="1615701"/>
                <a:ext cx="1756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72" name="Straight Connector 1271">
                <a:extLst>
                  <a:ext uri="{FF2B5EF4-FFF2-40B4-BE49-F238E27FC236}">
                    <a16:creationId xmlns:a16="http://schemas.microsoft.com/office/drawing/2014/main" id="{404CB4EE-B1EF-4D13-84F5-A7FFB6679CD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8537368" y="1618903"/>
                <a:ext cx="1757" cy="76416"/>
              </a:xfrm>
              <a:prstGeom prst="line">
                <a:avLst/>
              </a:prstGeom>
              <a:noFill/>
              <a:ln w="6350">
                <a:solidFill>
                  <a:srgbClr val="7F7F7F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27791" name="Line 421">
              <a:extLst>
                <a:ext uri="{FF2B5EF4-FFF2-40B4-BE49-F238E27FC236}">
                  <a16:creationId xmlns:a16="http://schemas.microsoft.com/office/drawing/2014/main" id="{620A06A9-846D-4B11-85FA-7C8E043F11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96163" y="3813175"/>
              <a:ext cx="163512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2" name="Line 422">
              <a:extLst>
                <a:ext uri="{FF2B5EF4-FFF2-40B4-BE49-F238E27FC236}">
                  <a16:creationId xmlns:a16="http://schemas.microsoft.com/office/drawing/2014/main" id="{D2C9B3F8-AB16-4ADB-B199-D74C40939D9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3000" y="3733800"/>
              <a:ext cx="2794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3" name="Line 423">
              <a:extLst>
                <a:ext uri="{FF2B5EF4-FFF2-40B4-BE49-F238E27FC236}">
                  <a16:creationId xmlns:a16="http://schemas.microsoft.com/office/drawing/2014/main" id="{DD3B745B-AFDD-4A3E-88BD-F8CBDF97A8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729538" y="3819525"/>
              <a:ext cx="134937" cy="1047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4" name="Line 444">
              <a:extLst>
                <a:ext uri="{FF2B5EF4-FFF2-40B4-BE49-F238E27FC236}">
                  <a16:creationId xmlns:a16="http://schemas.microsoft.com/office/drawing/2014/main" id="{6D6AFD76-3DF8-4731-8D7C-DAC2959467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492375"/>
              <a:ext cx="123825" cy="8731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5" name="Line 445">
              <a:extLst>
                <a:ext uri="{FF2B5EF4-FFF2-40B4-BE49-F238E27FC236}">
                  <a16:creationId xmlns:a16="http://schemas.microsoft.com/office/drawing/2014/main" id="{4A4E8C30-E40D-4582-A2A7-E53E8E7DF9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05688" y="2665413"/>
              <a:ext cx="0" cy="825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6" name="Line 446">
              <a:extLst>
                <a:ext uri="{FF2B5EF4-FFF2-40B4-BE49-F238E27FC236}">
                  <a16:creationId xmlns:a16="http://schemas.microsoft.com/office/drawing/2014/main" id="{330951BB-0AFF-4810-B23B-416985D8BE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577138" y="2562225"/>
              <a:ext cx="263525" cy="288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7" name="Line 447">
              <a:extLst>
                <a:ext uri="{FF2B5EF4-FFF2-40B4-BE49-F238E27FC236}">
                  <a16:creationId xmlns:a16="http://schemas.microsoft.com/office/drawing/2014/main" id="{2959BB41-793C-43D2-B29D-B2118F38BA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42263" y="2560638"/>
              <a:ext cx="0" cy="196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8" name="Line 448">
              <a:extLst>
                <a:ext uri="{FF2B5EF4-FFF2-40B4-BE49-F238E27FC236}">
                  <a16:creationId xmlns:a16="http://schemas.microsoft.com/office/drawing/2014/main" id="{34F41D82-375B-4BF8-B38B-DD9E56C11E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596188" y="2867025"/>
              <a:ext cx="188912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799" name="Line 450">
              <a:extLst>
                <a:ext uri="{FF2B5EF4-FFF2-40B4-BE49-F238E27FC236}">
                  <a16:creationId xmlns:a16="http://schemas.microsoft.com/office/drawing/2014/main" id="{A22E8D8A-C24F-4A5C-A009-5D7476D0850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150225" y="2857500"/>
              <a:ext cx="1778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0" name="Line 451">
              <a:extLst>
                <a:ext uri="{FF2B5EF4-FFF2-40B4-BE49-F238E27FC236}">
                  <a16:creationId xmlns:a16="http://schemas.microsoft.com/office/drawing/2014/main" id="{8958BD5E-6F5C-47A9-89B3-4F6AF7CBF9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96150" y="2933700"/>
              <a:ext cx="98425" cy="7048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1" name="Line 452">
              <a:extLst>
                <a:ext uri="{FF2B5EF4-FFF2-40B4-BE49-F238E27FC236}">
                  <a16:creationId xmlns:a16="http://schemas.microsoft.com/office/drawing/2014/main" id="{80A0D1DD-523A-4998-B774-AA06AA7FC1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888288" y="2933700"/>
              <a:ext cx="111125" cy="7270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802" name="Line 541">
              <a:extLst>
                <a:ext uri="{FF2B5EF4-FFF2-40B4-BE49-F238E27FC236}">
                  <a16:creationId xmlns:a16="http://schemas.microsoft.com/office/drawing/2014/main" id="{8059D6B2-0888-4843-A2F9-AB7CDEEF71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2338" y="4075113"/>
              <a:ext cx="227012" cy="436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3" name="Group 665">
              <a:extLst>
                <a:ext uri="{FF2B5EF4-FFF2-40B4-BE49-F238E27FC236}">
                  <a16:creationId xmlns:a16="http://schemas.microsoft.com/office/drawing/2014/main" id="{A8E0958C-BA72-496B-9995-8AD827EB81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9850" y="2395538"/>
              <a:ext cx="390525" cy="169862"/>
              <a:chOff x="4650" y="1129"/>
              <a:chExt cx="246" cy="95"/>
            </a:xfrm>
          </p:grpSpPr>
          <p:sp>
            <p:nvSpPr>
              <p:cNvPr id="27930" name="Oval 407">
                <a:extLst>
                  <a:ext uri="{FF2B5EF4-FFF2-40B4-BE49-F238E27FC236}">
                    <a16:creationId xmlns:a16="http://schemas.microsoft.com/office/drawing/2014/main" id="{887F53CE-E4F3-4DF1-BC65-4934CB468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1" name="Rectangle 410">
                <a:extLst>
                  <a:ext uri="{FF2B5EF4-FFF2-40B4-BE49-F238E27FC236}">
                    <a16:creationId xmlns:a16="http://schemas.microsoft.com/office/drawing/2014/main" id="{3F8FF18A-BF0D-4CCF-8D63-F205FC1BA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32" name="Oval 411">
                <a:extLst>
                  <a:ext uri="{FF2B5EF4-FFF2-40B4-BE49-F238E27FC236}">
                    <a16:creationId xmlns:a16="http://schemas.microsoft.com/office/drawing/2014/main" id="{7B6E487B-063B-4217-8351-1BE99EA2F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33" name="Group 659">
                <a:extLst>
                  <a:ext uri="{FF2B5EF4-FFF2-40B4-BE49-F238E27FC236}">
                    <a16:creationId xmlns:a16="http://schemas.microsoft.com/office/drawing/2014/main" id="{51EAD29C-35F5-49FF-B284-4F3E678A57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36" name="Freeform 660">
                  <a:extLst>
                    <a:ext uri="{FF2B5EF4-FFF2-40B4-BE49-F238E27FC236}">
                      <a16:creationId xmlns:a16="http://schemas.microsoft.com/office/drawing/2014/main" id="{74FBACDB-6659-4569-92C7-476F5BDCD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37" name="Freeform 661">
                  <a:extLst>
                    <a:ext uri="{FF2B5EF4-FFF2-40B4-BE49-F238E27FC236}">
                      <a16:creationId xmlns:a16="http://schemas.microsoft.com/office/drawing/2014/main" id="{81421FD6-B2F5-48A6-91D6-CA32FC2267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34" name="Line 662">
                <a:extLst>
                  <a:ext uri="{FF2B5EF4-FFF2-40B4-BE49-F238E27FC236}">
                    <a16:creationId xmlns:a16="http://schemas.microsoft.com/office/drawing/2014/main" id="{958AB3CF-2DDB-4A54-A9B6-44EAD72F8D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35" name="Line 663">
                <a:extLst>
                  <a:ext uri="{FF2B5EF4-FFF2-40B4-BE49-F238E27FC236}">
                    <a16:creationId xmlns:a16="http://schemas.microsoft.com/office/drawing/2014/main" id="{5493325D-56F1-4F25-80DA-3BBA51B3B8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4" name="Group 675">
              <a:extLst>
                <a:ext uri="{FF2B5EF4-FFF2-40B4-BE49-F238E27FC236}">
                  <a16:creationId xmlns:a16="http://schemas.microsoft.com/office/drawing/2014/main" id="{FBD88AD8-7353-4236-93AE-4DCBB4CEF4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4075" y="2493963"/>
              <a:ext cx="390525" cy="169862"/>
              <a:chOff x="4650" y="1129"/>
              <a:chExt cx="246" cy="95"/>
            </a:xfrm>
          </p:grpSpPr>
          <p:sp>
            <p:nvSpPr>
              <p:cNvPr id="27922" name="Oval 407">
                <a:extLst>
                  <a:ext uri="{FF2B5EF4-FFF2-40B4-BE49-F238E27FC236}">
                    <a16:creationId xmlns:a16="http://schemas.microsoft.com/office/drawing/2014/main" id="{3E554137-3FBA-4ED8-BD28-463FC680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3" name="Rectangle 410">
                <a:extLst>
                  <a:ext uri="{FF2B5EF4-FFF2-40B4-BE49-F238E27FC236}">
                    <a16:creationId xmlns:a16="http://schemas.microsoft.com/office/drawing/2014/main" id="{4DBD9BA1-C71F-4649-8FCD-BF6AE673B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24" name="Oval 411">
                <a:extLst>
                  <a:ext uri="{FF2B5EF4-FFF2-40B4-BE49-F238E27FC236}">
                    <a16:creationId xmlns:a16="http://schemas.microsoft.com/office/drawing/2014/main" id="{8A39F9D4-918C-4FB4-A16E-3F4178061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25" name="Group 679">
                <a:extLst>
                  <a:ext uri="{FF2B5EF4-FFF2-40B4-BE49-F238E27FC236}">
                    <a16:creationId xmlns:a16="http://schemas.microsoft.com/office/drawing/2014/main" id="{8164824A-C412-458A-BE81-0657296C01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8" name="Freeform 680">
                  <a:extLst>
                    <a:ext uri="{FF2B5EF4-FFF2-40B4-BE49-F238E27FC236}">
                      <a16:creationId xmlns:a16="http://schemas.microsoft.com/office/drawing/2014/main" id="{53D9AD35-5164-4122-AF1B-D1EB9DE772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9" name="Freeform 681">
                  <a:extLst>
                    <a:ext uri="{FF2B5EF4-FFF2-40B4-BE49-F238E27FC236}">
                      <a16:creationId xmlns:a16="http://schemas.microsoft.com/office/drawing/2014/main" id="{23562574-8477-4749-B9E7-CE6CE58C56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26" name="Line 682">
                <a:extLst>
                  <a:ext uri="{FF2B5EF4-FFF2-40B4-BE49-F238E27FC236}">
                    <a16:creationId xmlns:a16="http://schemas.microsoft.com/office/drawing/2014/main" id="{264C96CF-236C-464A-9715-C15C673187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27" name="Line 683">
                <a:extLst>
                  <a:ext uri="{FF2B5EF4-FFF2-40B4-BE49-F238E27FC236}">
                    <a16:creationId xmlns:a16="http://schemas.microsoft.com/office/drawing/2014/main" id="{E2468546-35A9-40D6-9CCD-DCDB114249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5" name="Group 684">
              <a:extLst>
                <a:ext uri="{FF2B5EF4-FFF2-40B4-BE49-F238E27FC236}">
                  <a16:creationId xmlns:a16="http://schemas.microsoft.com/office/drawing/2014/main" id="{221A3ABD-9C51-4625-BD44-399A7D8605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15188" y="2757488"/>
              <a:ext cx="390525" cy="169862"/>
              <a:chOff x="4650" y="1129"/>
              <a:chExt cx="246" cy="95"/>
            </a:xfrm>
          </p:grpSpPr>
          <p:sp>
            <p:nvSpPr>
              <p:cNvPr id="27914" name="Oval 407">
                <a:extLst>
                  <a:ext uri="{FF2B5EF4-FFF2-40B4-BE49-F238E27FC236}">
                    <a16:creationId xmlns:a16="http://schemas.microsoft.com/office/drawing/2014/main" id="{C344E3EE-960A-426C-876B-3A27BD2F7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5" name="Rectangle 410">
                <a:extLst>
                  <a:ext uri="{FF2B5EF4-FFF2-40B4-BE49-F238E27FC236}">
                    <a16:creationId xmlns:a16="http://schemas.microsoft.com/office/drawing/2014/main" id="{65114EB6-A1EB-4330-A253-274A6E24A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16" name="Oval 411">
                <a:extLst>
                  <a:ext uri="{FF2B5EF4-FFF2-40B4-BE49-F238E27FC236}">
                    <a16:creationId xmlns:a16="http://schemas.microsoft.com/office/drawing/2014/main" id="{6CB1AF66-8B29-4171-A0C5-DA778EE0D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17" name="Group 688">
                <a:extLst>
                  <a:ext uri="{FF2B5EF4-FFF2-40B4-BE49-F238E27FC236}">
                    <a16:creationId xmlns:a16="http://schemas.microsoft.com/office/drawing/2014/main" id="{DF7DC63B-19CC-44C7-B691-A2BF3B46AE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20" name="Freeform 689">
                  <a:extLst>
                    <a:ext uri="{FF2B5EF4-FFF2-40B4-BE49-F238E27FC236}">
                      <a16:creationId xmlns:a16="http://schemas.microsoft.com/office/drawing/2014/main" id="{EA39104B-D789-4FCD-8FC1-E3124AF1D5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21" name="Freeform 690">
                  <a:extLst>
                    <a:ext uri="{FF2B5EF4-FFF2-40B4-BE49-F238E27FC236}">
                      <a16:creationId xmlns:a16="http://schemas.microsoft.com/office/drawing/2014/main" id="{01072371-025F-41E6-B277-B4F5D8C4EA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8" name="Line 691">
                <a:extLst>
                  <a:ext uri="{FF2B5EF4-FFF2-40B4-BE49-F238E27FC236}">
                    <a16:creationId xmlns:a16="http://schemas.microsoft.com/office/drawing/2014/main" id="{D5A284ED-EDD7-40D0-8D4A-FB2C500C7C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9" name="Line 692">
                <a:extLst>
                  <a:ext uri="{FF2B5EF4-FFF2-40B4-BE49-F238E27FC236}">
                    <a16:creationId xmlns:a16="http://schemas.microsoft.com/office/drawing/2014/main" id="{D8B1D722-462E-4DEF-A2D8-D74915ED69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06" name="Line 693">
              <a:extLst>
                <a:ext uri="{FF2B5EF4-FFF2-40B4-BE49-F238E27FC236}">
                  <a16:creationId xmlns:a16="http://schemas.microsoft.com/office/drawing/2014/main" id="{2D2CC70F-5960-4552-B993-6532BFD3A8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45488" y="2855913"/>
              <a:ext cx="177800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807" name="Group 694">
              <a:extLst>
                <a:ext uri="{FF2B5EF4-FFF2-40B4-BE49-F238E27FC236}">
                  <a16:creationId xmlns:a16="http://schemas.microsoft.com/office/drawing/2014/main" id="{829492C8-B73E-4EB4-B540-515FAD5C90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00925" y="3911600"/>
              <a:ext cx="485775" cy="203200"/>
              <a:chOff x="4650" y="1129"/>
              <a:chExt cx="246" cy="95"/>
            </a:xfrm>
          </p:grpSpPr>
          <p:sp>
            <p:nvSpPr>
              <p:cNvPr id="27906" name="Oval 407">
                <a:extLst>
                  <a:ext uri="{FF2B5EF4-FFF2-40B4-BE49-F238E27FC236}">
                    <a16:creationId xmlns:a16="http://schemas.microsoft.com/office/drawing/2014/main" id="{3030FAA9-7D6F-4E62-BC36-035DF4C95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7" name="Rectangle 410">
                <a:extLst>
                  <a:ext uri="{FF2B5EF4-FFF2-40B4-BE49-F238E27FC236}">
                    <a16:creationId xmlns:a16="http://schemas.microsoft.com/office/drawing/2014/main" id="{03CDFCB2-4123-4488-8279-663041EC0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8" name="Oval 411">
                <a:extLst>
                  <a:ext uri="{FF2B5EF4-FFF2-40B4-BE49-F238E27FC236}">
                    <a16:creationId xmlns:a16="http://schemas.microsoft.com/office/drawing/2014/main" id="{32D42F67-A917-489F-B495-EB1DAD191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9" name="Group 698">
                <a:extLst>
                  <a:ext uri="{FF2B5EF4-FFF2-40B4-BE49-F238E27FC236}">
                    <a16:creationId xmlns:a16="http://schemas.microsoft.com/office/drawing/2014/main" id="{51059D41-76C6-4916-B589-6F0250DC9C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12" name="Freeform 699">
                  <a:extLst>
                    <a:ext uri="{FF2B5EF4-FFF2-40B4-BE49-F238E27FC236}">
                      <a16:creationId xmlns:a16="http://schemas.microsoft.com/office/drawing/2014/main" id="{734BA2A5-E6F5-40CC-B294-CECAD8546B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13" name="Freeform 700">
                  <a:extLst>
                    <a:ext uri="{FF2B5EF4-FFF2-40B4-BE49-F238E27FC236}">
                      <a16:creationId xmlns:a16="http://schemas.microsoft.com/office/drawing/2014/main" id="{FBEADB23-17DC-4B9F-AB6E-DB5C1DC2D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10" name="Line 701">
                <a:extLst>
                  <a:ext uri="{FF2B5EF4-FFF2-40B4-BE49-F238E27FC236}">
                    <a16:creationId xmlns:a16="http://schemas.microsoft.com/office/drawing/2014/main" id="{E54DDF31-20A4-4559-9685-C73368CFF9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11" name="Line 702">
                <a:extLst>
                  <a:ext uri="{FF2B5EF4-FFF2-40B4-BE49-F238E27FC236}">
                    <a16:creationId xmlns:a16="http://schemas.microsoft.com/office/drawing/2014/main" id="{617A0C94-158E-452A-9009-AA8A4E4463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8" name="Group 712">
              <a:extLst>
                <a:ext uri="{FF2B5EF4-FFF2-40B4-BE49-F238E27FC236}">
                  <a16:creationId xmlns:a16="http://schemas.microsoft.com/office/drawing/2014/main" id="{C6B13A4E-B6BC-4167-B081-F99E339060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81838" y="3630613"/>
              <a:ext cx="485775" cy="203200"/>
              <a:chOff x="4650" y="1129"/>
              <a:chExt cx="246" cy="95"/>
            </a:xfrm>
          </p:grpSpPr>
          <p:sp>
            <p:nvSpPr>
              <p:cNvPr id="27898" name="Oval 407">
                <a:extLst>
                  <a:ext uri="{FF2B5EF4-FFF2-40B4-BE49-F238E27FC236}">
                    <a16:creationId xmlns:a16="http://schemas.microsoft.com/office/drawing/2014/main" id="{46033E10-08AA-4157-ADE8-145595A10F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9" name="Rectangle 410">
                <a:extLst>
                  <a:ext uri="{FF2B5EF4-FFF2-40B4-BE49-F238E27FC236}">
                    <a16:creationId xmlns:a16="http://schemas.microsoft.com/office/drawing/2014/main" id="{03833AB9-B76B-47E5-AE0B-2B95A15AD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900" name="Oval 411">
                <a:extLst>
                  <a:ext uri="{FF2B5EF4-FFF2-40B4-BE49-F238E27FC236}">
                    <a16:creationId xmlns:a16="http://schemas.microsoft.com/office/drawing/2014/main" id="{9173762A-BCFE-497F-B60C-0F65BD39C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901" name="Group 716">
                <a:extLst>
                  <a:ext uri="{FF2B5EF4-FFF2-40B4-BE49-F238E27FC236}">
                    <a16:creationId xmlns:a16="http://schemas.microsoft.com/office/drawing/2014/main" id="{6BCA3C0C-99E6-4825-A266-BECB6DBCF37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904" name="Freeform 717">
                  <a:extLst>
                    <a:ext uri="{FF2B5EF4-FFF2-40B4-BE49-F238E27FC236}">
                      <a16:creationId xmlns:a16="http://schemas.microsoft.com/office/drawing/2014/main" id="{F3845999-BC3C-4189-9361-B95330FA49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905" name="Freeform 718">
                  <a:extLst>
                    <a:ext uri="{FF2B5EF4-FFF2-40B4-BE49-F238E27FC236}">
                      <a16:creationId xmlns:a16="http://schemas.microsoft.com/office/drawing/2014/main" id="{CC579C75-048B-4511-BC9C-59E1BECDF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902" name="Line 719">
                <a:extLst>
                  <a:ext uri="{FF2B5EF4-FFF2-40B4-BE49-F238E27FC236}">
                    <a16:creationId xmlns:a16="http://schemas.microsoft.com/office/drawing/2014/main" id="{DE20774B-0097-4C18-8588-3B05113747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903" name="Line 720">
                <a:extLst>
                  <a:ext uri="{FF2B5EF4-FFF2-40B4-BE49-F238E27FC236}">
                    <a16:creationId xmlns:a16="http://schemas.microsoft.com/office/drawing/2014/main" id="{818281D7-B08D-4C4B-9147-AC8CEF1CD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7809" name="Group 721">
              <a:extLst>
                <a:ext uri="{FF2B5EF4-FFF2-40B4-BE49-F238E27FC236}">
                  <a16:creationId xmlns:a16="http://schemas.microsoft.com/office/drawing/2014/main" id="{88F55995-9067-43AF-9F66-7728C3C9AF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25" y="3643313"/>
              <a:ext cx="485775" cy="203200"/>
              <a:chOff x="4650" y="1129"/>
              <a:chExt cx="246" cy="95"/>
            </a:xfrm>
          </p:grpSpPr>
          <p:sp>
            <p:nvSpPr>
              <p:cNvPr id="27890" name="Oval 407">
                <a:extLst>
                  <a:ext uri="{FF2B5EF4-FFF2-40B4-BE49-F238E27FC236}">
                    <a16:creationId xmlns:a16="http://schemas.microsoft.com/office/drawing/2014/main" id="{232E9F8C-2933-47FA-8ADF-0FBBC1D88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71"/>
                <a:ext cx="244" cy="53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1" name="Rectangle 410">
                <a:extLst>
                  <a:ext uri="{FF2B5EF4-FFF2-40B4-BE49-F238E27FC236}">
                    <a16:creationId xmlns:a16="http://schemas.microsoft.com/office/drawing/2014/main" id="{234728A3-0724-47B2-BD80-669743749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1" y="1165"/>
                <a:ext cx="245" cy="33"/>
              </a:xfrm>
              <a:prstGeom prst="rect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sp>
            <p:nvSpPr>
              <p:cNvPr id="27892" name="Oval 411">
                <a:extLst>
                  <a:ext uri="{FF2B5EF4-FFF2-40B4-BE49-F238E27FC236}">
                    <a16:creationId xmlns:a16="http://schemas.microsoft.com/office/drawing/2014/main" id="{29BCF173-BDE2-4CA5-95F4-FC72D7514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0" y="1129"/>
                <a:ext cx="244" cy="62"/>
              </a:xfrm>
              <a:prstGeom prst="ellipse">
                <a:avLst/>
              </a:prstGeom>
              <a:gradFill rotWithShape="1">
                <a:gsLst>
                  <a:gs pos="0">
                    <a:schemeClr val="hlink"/>
                  </a:gs>
                  <a:gs pos="100000">
                    <a:srgbClr val="FFFFFF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>
                  <a:latin typeface="Times New Roman" panose="02020603050405020304" pitchFamily="18" charset="0"/>
                </a:endParaRPr>
              </a:p>
            </p:txBody>
          </p:sp>
          <p:grpSp>
            <p:nvGrpSpPr>
              <p:cNvPr id="27893" name="Group 725">
                <a:extLst>
                  <a:ext uri="{FF2B5EF4-FFF2-40B4-BE49-F238E27FC236}">
                    <a16:creationId xmlns:a16="http://schemas.microsoft.com/office/drawing/2014/main" id="{969C0E28-D6DF-4BAF-86B5-F37EF054F77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699" y="1145"/>
                <a:ext cx="138" cy="29"/>
                <a:chOff x="2468" y="1332"/>
                <a:chExt cx="310" cy="60"/>
              </a:xfrm>
            </p:grpSpPr>
            <p:sp>
              <p:nvSpPr>
                <p:cNvPr id="27896" name="Freeform 726">
                  <a:extLst>
                    <a:ext uri="{FF2B5EF4-FFF2-40B4-BE49-F238E27FC236}">
                      <a16:creationId xmlns:a16="http://schemas.microsoft.com/office/drawing/2014/main" id="{93FAD108-F3CE-4186-B263-DD2CB7C58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68" y="1332"/>
                  <a:ext cx="310" cy="60"/>
                </a:xfrm>
                <a:custGeom>
                  <a:avLst/>
                  <a:gdLst>
                    <a:gd name="T0" fmla="*/ 0 w 310"/>
                    <a:gd name="T1" fmla="*/ 60 h 60"/>
                    <a:gd name="T2" fmla="*/ 96 w 310"/>
                    <a:gd name="T3" fmla="*/ 60 h 60"/>
                    <a:gd name="T4" fmla="*/ 192 w 310"/>
                    <a:gd name="T5" fmla="*/ 0 h 60"/>
                    <a:gd name="T6" fmla="*/ 310 w 310"/>
                    <a:gd name="T7" fmla="*/ 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10"/>
                    <a:gd name="T13" fmla="*/ 0 h 60"/>
                    <a:gd name="T14" fmla="*/ 310 w 310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10" h="60">
                      <a:moveTo>
                        <a:pt x="0" y="60"/>
                      </a:moveTo>
                      <a:lnTo>
                        <a:pt x="96" y="60"/>
                      </a:lnTo>
                      <a:lnTo>
                        <a:pt x="192" y="0"/>
                      </a:lnTo>
                      <a:lnTo>
                        <a:pt x="310" y="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7897" name="Freeform 727">
                  <a:extLst>
                    <a:ext uri="{FF2B5EF4-FFF2-40B4-BE49-F238E27FC236}">
                      <a16:creationId xmlns:a16="http://schemas.microsoft.com/office/drawing/2014/main" id="{A7798D6E-D2C6-4C37-A8B2-0956665FD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482" y="1332"/>
                  <a:ext cx="282" cy="60"/>
                </a:xfrm>
                <a:custGeom>
                  <a:avLst/>
                  <a:gdLst>
                    <a:gd name="T0" fmla="*/ 0 w 282"/>
                    <a:gd name="T1" fmla="*/ 0 h 60"/>
                    <a:gd name="T2" fmla="*/ 96 w 282"/>
                    <a:gd name="T3" fmla="*/ 0 h 60"/>
                    <a:gd name="T4" fmla="*/ 192 w 282"/>
                    <a:gd name="T5" fmla="*/ 60 h 60"/>
                    <a:gd name="T6" fmla="*/ 282 w 282"/>
                    <a:gd name="T7" fmla="*/ 60 h 6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82"/>
                    <a:gd name="T13" fmla="*/ 0 h 60"/>
                    <a:gd name="T14" fmla="*/ 282 w 282"/>
                    <a:gd name="T15" fmla="*/ 60 h 6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82" h="60">
                      <a:moveTo>
                        <a:pt x="0" y="0"/>
                      </a:moveTo>
                      <a:lnTo>
                        <a:pt x="96" y="0"/>
                      </a:lnTo>
                      <a:lnTo>
                        <a:pt x="192" y="60"/>
                      </a:lnTo>
                      <a:lnTo>
                        <a:pt x="282" y="60"/>
                      </a:lnTo>
                    </a:path>
                  </a:pathLst>
                </a:custGeom>
                <a:noFill/>
                <a:ln w="12700" cmpd="sng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7894" name="Line 728">
                <a:extLst>
                  <a:ext uri="{FF2B5EF4-FFF2-40B4-BE49-F238E27FC236}">
                    <a16:creationId xmlns:a16="http://schemas.microsoft.com/office/drawing/2014/main" id="{AC542765-BBBE-4727-B720-8AB7EB78BC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651" y="1158"/>
                <a:ext cx="0" cy="4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895" name="Line 729">
                <a:extLst>
                  <a:ext uri="{FF2B5EF4-FFF2-40B4-BE49-F238E27FC236}">
                    <a16:creationId xmlns:a16="http://schemas.microsoft.com/office/drawing/2014/main" id="{30897A1F-FA5F-440D-99FA-6B61A42A43D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894" y="1160"/>
                <a:ext cx="0" cy="4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810" name="Text Box 580">
              <a:extLst>
                <a:ext uri="{FF2B5EF4-FFF2-40B4-BE49-F238E27FC236}">
                  <a16:creationId xmlns:a16="http://schemas.microsoft.com/office/drawing/2014/main" id="{D21A1169-FD16-4FF0-9749-B4048167C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57888" y="1384300"/>
              <a:ext cx="154940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mobile network</a:t>
              </a:r>
            </a:p>
          </p:txBody>
        </p:sp>
        <p:sp>
          <p:nvSpPr>
            <p:cNvPr id="27811" name="Text Box 580">
              <a:extLst>
                <a:ext uri="{FF2B5EF4-FFF2-40B4-BE49-F238E27FC236}">
                  <a16:creationId xmlns:a16="http://schemas.microsoft.com/office/drawing/2014/main" id="{92C8C332-8723-45AE-890C-6231625B5E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2071688"/>
              <a:ext cx="1108075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global ISP</a:t>
              </a:r>
            </a:p>
          </p:txBody>
        </p:sp>
        <p:sp>
          <p:nvSpPr>
            <p:cNvPr id="27812" name="Text Box 580">
              <a:extLst>
                <a:ext uri="{FF2B5EF4-FFF2-40B4-BE49-F238E27FC236}">
                  <a16:creationId xmlns:a16="http://schemas.microsoft.com/office/drawing/2014/main" id="{0D54F6ED-9F9E-46EF-84F4-E5B7960AA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7425" y="3298825"/>
              <a:ext cx="1289050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600"/>
                <a:t>regional ISP</a:t>
              </a:r>
            </a:p>
          </p:txBody>
        </p:sp>
        <p:sp>
          <p:nvSpPr>
            <p:cNvPr id="27813" name="Text Box 580">
              <a:extLst>
                <a:ext uri="{FF2B5EF4-FFF2-40B4-BE49-F238E27FC236}">
                  <a16:creationId xmlns:a16="http://schemas.microsoft.com/office/drawing/2014/main" id="{BD72A10A-0A5D-4449-9025-6FEFFC88F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24600" y="2963863"/>
              <a:ext cx="89535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home 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network</a:t>
              </a:r>
            </a:p>
          </p:txBody>
        </p:sp>
        <p:sp>
          <p:nvSpPr>
            <p:cNvPr id="27814" name="Text Box 580">
              <a:extLst>
                <a:ext uri="{FF2B5EF4-FFF2-40B4-BE49-F238E27FC236}">
                  <a16:creationId xmlns:a16="http://schemas.microsoft.com/office/drawing/2014/main" id="{AE480466-BC55-49F3-B35F-9C5456951F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84825" y="5645150"/>
              <a:ext cx="1295400" cy="482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>
                <a:lnSpc>
                  <a:spcPct val="80000"/>
                </a:lnSpc>
              </a:pPr>
              <a:r>
                <a:rPr lang="en-US" altLang="en-US" sz="1600"/>
                <a:t>institutional</a:t>
              </a:r>
            </a:p>
            <a:p>
              <a:pPr>
                <a:lnSpc>
                  <a:spcPct val="80000"/>
                </a:lnSpc>
              </a:pPr>
              <a:r>
                <a:rPr lang="en-US" altLang="en-US" sz="1600"/>
                <a:t>       network</a:t>
              </a:r>
            </a:p>
          </p:txBody>
        </p:sp>
        <p:pic>
          <p:nvPicPr>
            <p:cNvPr id="27815" name="Picture 269" descr="cell_tower_radiation copy">
              <a:extLst>
                <a:ext uri="{FF2B5EF4-FFF2-40B4-BE49-F238E27FC236}">
                  <a16:creationId xmlns:a16="http://schemas.microsoft.com/office/drawing/2014/main" id="{05511A01-32A9-47D4-8496-896C2DB8CAF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26149" y="1803400"/>
              <a:ext cx="518463" cy="4122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7816" name="Group 347">
              <a:extLst>
                <a:ext uri="{FF2B5EF4-FFF2-40B4-BE49-F238E27FC236}">
                  <a16:creationId xmlns:a16="http://schemas.microsoft.com/office/drawing/2014/main" id="{27E02014-BBAF-4E3A-8086-3323015679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77272" y="3621727"/>
              <a:ext cx="493804" cy="228319"/>
              <a:chOff x="1871277" y="1576300"/>
              <a:chExt cx="1128371" cy="437861"/>
            </a:xfrm>
          </p:grpSpPr>
          <p:sp>
            <p:nvSpPr>
              <p:cNvPr id="1207" name="Oval 1206">
                <a:extLst>
                  <a:ext uri="{FF2B5EF4-FFF2-40B4-BE49-F238E27FC236}">
                    <a16:creationId xmlns:a16="http://schemas.microsoft.com/office/drawing/2014/main" id="{80D6EDF4-2AF1-4BA3-9FE7-1772381E6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8" name="Rectangle 1207">
                <a:extLst>
                  <a:ext uri="{FF2B5EF4-FFF2-40B4-BE49-F238E27FC236}">
                    <a16:creationId xmlns:a16="http://schemas.microsoft.com/office/drawing/2014/main" id="{C1F59828-E855-4D7C-B9C2-1CA218A28DB6}"/>
                  </a:ext>
                </a:extLst>
              </p:cNvPr>
              <p:cNvSpPr/>
              <p:nvPr/>
            </p:nvSpPr>
            <p:spPr bwMode="auto">
              <a:xfrm>
                <a:off x="1870827" y="1739475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9" name="Oval 1208">
                <a:extLst>
                  <a:ext uri="{FF2B5EF4-FFF2-40B4-BE49-F238E27FC236}">
                    <a16:creationId xmlns:a16="http://schemas.microsoft.com/office/drawing/2014/main" id="{C12CE7A4-4F33-4D30-BF75-173C9B2DA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10" name="Freeform 1209">
                <a:extLst>
                  <a:ext uri="{FF2B5EF4-FFF2-40B4-BE49-F238E27FC236}">
                    <a16:creationId xmlns:a16="http://schemas.microsoft.com/office/drawing/2014/main" id="{E5EF99B8-7EFF-49BB-B972-63BCC1DA5EA9}"/>
                  </a:ext>
                </a:extLst>
              </p:cNvPr>
              <p:cNvSpPr/>
              <p:nvPr/>
            </p:nvSpPr>
            <p:spPr bwMode="auto">
              <a:xfrm>
                <a:off x="2157403" y="1672497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11" name="Freeform 1210">
                <a:extLst>
                  <a:ext uri="{FF2B5EF4-FFF2-40B4-BE49-F238E27FC236}">
                    <a16:creationId xmlns:a16="http://schemas.microsoft.com/office/drawing/2014/main" id="{0EAE8DB8-EECB-4BC1-A552-665025F16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2" name="Freeform 1211">
                <a:extLst>
                  <a:ext uri="{FF2B5EF4-FFF2-40B4-BE49-F238E27FC236}">
                    <a16:creationId xmlns:a16="http://schemas.microsoft.com/office/drawing/2014/main" id="{089C4316-F13C-433F-9914-80F9C23C2B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13" name="Freeform 1212">
                <a:extLst>
                  <a:ext uri="{FF2B5EF4-FFF2-40B4-BE49-F238E27FC236}">
                    <a16:creationId xmlns:a16="http://schemas.microsoft.com/office/drawing/2014/main" id="{DF8B3AA8-BE37-42AF-B956-B5F57BBC9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14" name="Straight Connector 1213">
                <a:extLst>
                  <a:ext uri="{FF2B5EF4-FFF2-40B4-BE49-F238E27FC236}">
                    <a16:creationId xmlns:a16="http://schemas.microsoft.com/office/drawing/2014/main" id="{B8741CB6-771D-4852-A566-E53211CBB00A}"/>
                  </a:ext>
                </a:extLst>
              </p:cNvPr>
              <p:cNvCxnSpPr>
                <a:cxnSpLocks noChangeShapeType="1"/>
                <a:endCxn id="1209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15" name="Straight Connector 1214">
                <a:extLst>
                  <a:ext uri="{FF2B5EF4-FFF2-40B4-BE49-F238E27FC236}">
                    <a16:creationId xmlns:a16="http://schemas.microsoft.com/office/drawing/2014/main" id="{F9332F3E-970D-4B25-B791-5DECB41F5B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7" name="Group 347">
              <a:extLst>
                <a:ext uri="{FF2B5EF4-FFF2-40B4-BE49-F238E27FC236}">
                  <a16:creationId xmlns:a16="http://schemas.microsoft.com/office/drawing/2014/main" id="{0986D5CE-EAB1-4588-85B4-6339C75E6D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33157" y="3638864"/>
              <a:ext cx="493804" cy="228319"/>
              <a:chOff x="1871277" y="1576300"/>
              <a:chExt cx="1128371" cy="437861"/>
            </a:xfrm>
          </p:grpSpPr>
          <p:sp>
            <p:nvSpPr>
              <p:cNvPr id="1198" name="Oval 1197">
                <a:extLst>
                  <a:ext uri="{FF2B5EF4-FFF2-40B4-BE49-F238E27FC236}">
                    <a16:creationId xmlns:a16="http://schemas.microsoft.com/office/drawing/2014/main" id="{E8908F98-3EC8-41CE-9D6D-E7CAAE29A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9" name="Rectangle 1198">
                <a:extLst>
                  <a:ext uri="{FF2B5EF4-FFF2-40B4-BE49-F238E27FC236}">
                    <a16:creationId xmlns:a16="http://schemas.microsoft.com/office/drawing/2014/main" id="{F2D8C790-D769-44D5-A264-0F39225B1219}"/>
                  </a:ext>
                </a:extLst>
              </p:cNvPr>
              <p:cNvSpPr/>
              <p:nvPr/>
            </p:nvSpPr>
            <p:spPr bwMode="auto">
              <a:xfrm>
                <a:off x="1870262" y="1740098"/>
                <a:ext cx="1128161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0" name="Oval 1199">
                <a:extLst>
                  <a:ext uri="{FF2B5EF4-FFF2-40B4-BE49-F238E27FC236}">
                    <a16:creationId xmlns:a16="http://schemas.microsoft.com/office/drawing/2014/main" id="{1FDCAA9E-7B59-40EB-A847-D101BF39A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201" name="Freeform 1200">
                <a:extLst>
                  <a:ext uri="{FF2B5EF4-FFF2-40B4-BE49-F238E27FC236}">
                    <a16:creationId xmlns:a16="http://schemas.microsoft.com/office/drawing/2014/main" id="{4840013E-0FA4-45A9-BD2B-0B8D3DD498DE}"/>
                  </a:ext>
                </a:extLst>
              </p:cNvPr>
              <p:cNvSpPr/>
              <p:nvPr/>
            </p:nvSpPr>
            <p:spPr bwMode="auto">
              <a:xfrm>
                <a:off x="2156836" y="1673120"/>
                <a:ext cx="551385" cy="161356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202" name="Freeform 1201">
                <a:extLst>
                  <a:ext uri="{FF2B5EF4-FFF2-40B4-BE49-F238E27FC236}">
                    <a16:creationId xmlns:a16="http://schemas.microsoft.com/office/drawing/2014/main" id="{D2141C8D-AD99-4A1B-81CC-5C710481E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3" name="Freeform 1202">
                <a:extLst>
                  <a:ext uri="{FF2B5EF4-FFF2-40B4-BE49-F238E27FC236}">
                    <a16:creationId xmlns:a16="http://schemas.microsoft.com/office/drawing/2014/main" id="{F4885104-C0FF-4D4B-B19A-20D899541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204" name="Freeform 1203">
                <a:extLst>
                  <a:ext uri="{FF2B5EF4-FFF2-40B4-BE49-F238E27FC236}">
                    <a16:creationId xmlns:a16="http://schemas.microsoft.com/office/drawing/2014/main" id="{95C1AFFB-E673-4B10-AC30-934F334E8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205" name="Straight Connector 1204">
                <a:extLst>
                  <a:ext uri="{FF2B5EF4-FFF2-40B4-BE49-F238E27FC236}">
                    <a16:creationId xmlns:a16="http://schemas.microsoft.com/office/drawing/2014/main" id="{E3E01615-EBCB-4770-ADB9-A20B36DE3EF5}"/>
                  </a:ext>
                </a:extLst>
              </p:cNvPr>
              <p:cNvCxnSpPr>
                <a:cxnSpLocks noChangeShapeType="1"/>
                <a:endCxn id="1200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206" name="Straight Connector 1205">
                <a:extLst>
                  <a:ext uri="{FF2B5EF4-FFF2-40B4-BE49-F238E27FC236}">
                    <a16:creationId xmlns:a16="http://schemas.microsoft.com/office/drawing/2014/main" id="{6B7F43FB-7211-4A12-9FD2-6F52D6935B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8" name="Group 347">
              <a:extLst>
                <a:ext uri="{FF2B5EF4-FFF2-40B4-BE49-F238E27FC236}">
                  <a16:creationId xmlns:a16="http://schemas.microsoft.com/office/drawing/2014/main" id="{B7A6D3B5-434C-4A07-A01B-E288ABDBA2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97100" y="3903983"/>
              <a:ext cx="493804" cy="228319"/>
              <a:chOff x="1871277" y="1576300"/>
              <a:chExt cx="1128371" cy="437861"/>
            </a:xfrm>
          </p:grpSpPr>
          <p:sp>
            <p:nvSpPr>
              <p:cNvPr id="1189" name="Oval 1188">
                <a:extLst>
                  <a:ext uri="{FF2B5EF4-FFF2-40B4-BE49-F238E27FC236}">
                    <a16:creationId xmlns:a16="http://schemas.microsoft.com/office/drawing/2014/main" id="{57222E5F-43B6-4222-813F-4139718DC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0" name="Rectangle 1189">
                <a:extLst>
                  <a:ext uri="{FF2B5EF4-FFF2-40B4-BE49-F238E27FC236}">
                    <a16:creationId xmlns:a16="http://schemas.microsoft.com/office/drawing/2014/main" id="{568AAFB6-FE2B-40D9-9E04-701F4BB3FD66}"/>
                  </a:ext>
                </a:extLst>
              </p:cNvPr>
              <p:cNvSpPr/>
              <p:nvPr/>
            </p:nvSpPr>
            <p:spPr bwMode="auto">
              <a:xfrm>
                <a:off x="1872762" y="1740086"/>
                <a:ext cx="1128163" cy="115689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1" name="Oval 1190">
                <a:extLst>
                  <a:ext uri="{FF2B5EF4-FFF2-40B4-BE49-F238E27FC236}">
                    <a16:creationId xmlns:a16="http://schemas.microsoft.com/office/drawing/2014/main" id="{92554C0D-85B9-4F68-97AB-3F4DB8A7D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92" name="Freeform 1191">
                <a:extLst>
                  <a:ext uri="{FF2B5EF4-FFF2-40B4-BE49-F238E27FC236}">
                    <a16:creationId xmlns:a16="http://schemas.microsoft.com/office/drawing/2014/main" id="{2E7C1215-B165-4578-BBC6-2BDF45A0707E}"/>
                  </a:ext>
                </a:extLst>
              </p:cNvPr>
              <p:cNvSpPr/>
              <p:nvPr/>
            </p:nvSpPr>
            <p:spPr bwMode="auto">
              <a:xfrm>
                <a:off x="2159338" y="1673109"/>
                <a:ext cx="551385" cy="161355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93" name="Freeform 1192">
                <a:extLst>
                  <a:ext uri="{FF2B5EF4-FFF2-40B4-BE49-F238E27FC236}">
                    <a16:creationId xmlns:a16="http://schemas.microsoft.com/office/drawing/2014/main" id="{05D2B688-5473-4B47-97C8-5A54A753D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4" name="Freeform 1193">
                <a:extLst>
                  <a:ext uri="{FF2B5EF4-FFF2-40B4-BE49-F238E27FC236}">
                    <a16:creationId xmlns:a16="http://schemas.microsoft.com/office/drawing/2014/main" id="{00C8BF63-B765-42C3-8571-BD57079FC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95" name="Freeform 1194">
                <a:extLst>
                  <a:ext uri="{FF2B5EF4-FFF2-40B4-BE49-F238E27FC236}">
                    <a16:creationId xmlns:a16="http://schemas.microsoft.com/office/drawing/2014/main" id="{E0DF1217-A411-4FBA-8ECF-12C4C9C0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96" name="Straight Connector 1195">
                <a:extLst>
                  <a:ext uri="{FF2B5EF4-FFF2-40B4-BE49-F238E27FC236}">
                    <a16:creationId xmlns:a16="http://schemas.microsoft.com/office/drawing/2014/main" id="{5AC2A232-67F3-408A-91E3-059D024ED0C4}"/>
                  </a:ext>
                </a:extLst>
              </p:cNvPr>
              <p:cNvCxnSpPr>
                <a:cxnSpLocks noChangeShapeType="1"/>
                <a:endCxn id="1191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97" name="Straight Connector 1196">
                <a:extLst>
                  <a:ext uri="{FF2B5EF4-FFF2-40B4-BE49-F238E27FC236}">
                    <a16:creationId xmlns:a16="http://schemas.microsoft.com/office/drawing/2014/main" id="{B104F928-4679-4D06-997A-1DFAD6AD7EA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19" name="Group 347">
              <a:extLst>
                <a:ext uri="{FF2B5EF4-FFF2-40B4-BE49-F238E27FC236}">
                  <a16:creationId xmlns:a16="http://schemas.microsoft.com/office/drawing/2014/main" id="{E8F97649-7E24-4AEE-90D7-0C6DBD3AF6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95340" y="2756360"/>
              <a:ext cx="413310" cy="196874"/>
              <a:chOff x="1871277" y="1576300"/>
              <a:chExt cx="1128371" cy="437861"/>
            </a:xfrm>
          </p:grpSpPr>
          <p:sp>
            <p:nvSpPr>
              <p:cNvPr id="1180" name="Oval 1179">
                <a:extLst>
                  <a:ext uri="{FF2B5EF4-FFF2-40B4-BE49-F238E27FC236}">
                    <a16:creationId xmlns:a16="http://schemas.microsoft.com/office/drawing/2014/main" id="{A856E852-537F-42BB-BA22-BF60A2F166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1" name="Rectangle 1180">
                <a:extLst>
                  <a:ext uri="{FF2B5EF4-FFF2-40B4-BE49-F238E27FC236}">
                    <a16:creationId xmlns:a16="http://schemas.microsoft.com/office/drawing/2014/main" id="{47F37121-94DA-4799-95D0-574703C4E365}"/>
                  </a:ext>
                </a:extLst>
              </p:cNvPr>
              <p:cNvSpPr/>
              <p:nvPr/>
            </p:nvSpPr>
            <p:spPr bwMode="auto">
              <a:xfrm>
                <a:off x="1869120" y="1737689"/>
                <a:ext cx="1131178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2" name="Oval 1181">
                <a:extLst>
                  <a:ext uri="{FF2B5EF4-FFF2-40B4-BE49-F238E27FC236}">
                    <a16:creationId xmlns:a16="http://schemas.microsoft.com/office/drawing/2014/main" id="{F4298532-2192-420C-8828-2FE5047AB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83" name="Freeform 1182">
                <a:extLst>
                  <a:ext uri="{FF2B5EF4-FFF2-40B4-BE49-F238E27FC236}">
                    <a16:creationId xmlns:a16="http://schemas.microsoft.com/office/drawing/2014/main" id="{3B31E1C5-9347-48D1-A0FD-D0C080FFF61C}"/>
                  </a:ext>
                </a:extLst>
              </p:cNvPr>
              <p:cNvSpPr/>
              <p:nvPr/>
            </p:nvSpPr>
            <p:spPr bwMode="auto">
              <a:xfrm>
                <a:off x="2159500" y="1670607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84" name="Freeform 1183">
                <a:extLst>
                  <a:ext uri="{FF2B5EF4-FFF2-40B4-BE49-F238E27FC236}">
                    <a16:creationId xmlns:a16="http://schemas.microsoft.com/office/drawing/2014/main" id="{498EE4E8-EDD6-48B5-B960-5DEAFD6F5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5" name="Freeform 1184">
                <a:extLst>
                  <a:ext uri="{FF2B5EF4-FFF2-40B4-BE49-F238E27FC236}">
                    <a16:creationId xmlns:a16="http://schemas.microsoft.com/office/drawing/2014/main" id="{2163B7C9-EED7-4B2D-9F4C-F09DDBE29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86" name="Freeform 1185">
                <a:extLst>
                  <a:ext uri="{FF2B5EF4-FFF2-40B4-BE49-F238E27FC236}">
                    <a16:creationId xmlns:a16="http://schemas.microsoft.com/office/drawing/2014/main" id="{B90AC172-45A7-487D-95A4-0747C7E4AC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87" name="Straight Connector 1186">
                <a:extLst>
                  <a:ext uri="{FF2B5EF4-FFF2-40B4-BE49-F238E27FC236}">
                    <a16:creationId xmlns:a16="http://schemas.microsoft.com/office/drawing/2014/main" id="{FB2A9904-8C51-4542-BD8A-2E8389998DE2}"/>
                  </a:ext>
                </a:extLst>
              </p:cNvPr>
              <p:cNvCxnSpPr>
                <a:cxnSpLocks noChangeShapeType="1"/>
                <a:endCxn id="1182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88" name="Straight Connector 1187">
                <a:extLst>
                  <a:ext uri="{FF2B5EF4-FFF2-40B4-BE49-F238E27FC236}">
                    <a16:creationId xmlns:a16="http://schemas.microsoft.com/office/drawing/2014/main" id="{211B6B5C-63D1-49F3-9E0F-6534B86ACA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0" name="Group 347">
              <a:extLst>
                <a:ext uri="{FF2B5EF4-FFF2-40B4-BE49-F238E27FC236}">
                  <a16:creationId xmlns:a16="http://schemas.microsoft.com/office/drawing/2014/main" id="{45DDDC75-5518-4A25-905F-A284183837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77419" y="2378982"/>
              <a:ext cx="413310" cy="196874"/>
              <a:chOff x="1871277" y="1576300"/>
              <a:chExt cx="1128371" cy="437861"/>
            </a:xfrm>
          </p:grpSpPr>
          <p:sp>
            <p:nvSpPr>
              <p:cNvPr id="1171" name="Oval 1170">
                <a:extLst>
                  <a:ext uri="{FF2B5EF4-FFF2-40B4-BE49-F238E27FC236}">
                    <a16:creationId xmlns:a16="http://schemas.microsoft.com/office/drawing/2014/main" id="{46A54D7B-8ECC-42DE-9362-E892F81EB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2" name="Rectangle 1171">
                <a:extLst>
                  <a:ext uri="{FF2B5EF4-FFF2-40B4-BE49-F238E27FC236}">
                    <a16:creationId xmlns:a16="http://schemas.microsoft.com/office/drawing/2014/main" id="{52315485-350D-4AB7-B417-94EE7F5F471B}"/>
                  </a:ext>
                </a:extLst>
              </p:cNvPr>
              <p:cNvSpPr/>
              <p:nvPr/>
            </p:nvSpPr>
            <p:spPr bwMode="auto">
              <a:xfrm>
                <a:off x="1870543" y="1740227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3" name="Oval 1172">
                <a:extLst>
                  <a:ext uri="{FF2B5EF4-FFF2-40B4-BE49-F238E27FC236}">
                    <a16:creationId xmlns:a16="http://schemas.microsoft.com/office/drawing/2014/main" id="{47A0F258-9460-4134-9A7F-BBF74D5AA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74" name="Freeform 1173">
                <a:extLst>
                  <a:ext uri="{FF2B5EF4-FFF2-40B4-BE49-F238E27FC236}">
                    <a16:creationId xmlns:a16="http://schemas.microsoft.com/office/drawing/2014/main" id="{252DA3FA-52DA-497B-AF7C-17F4E7D5097B}"/>
                  </a:ext>
                </a:extLst>
              </p:cNvPr>
              <p:cNvSpPr/>
              <p:nvPr/>
            </p:nvSpPr>
            <p:spPr bwMode="auto">
              <a:xfrm>
                <a:off x="2160923" y="1673143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75" name="Freeform 1174">
                <a:extLst>
                  <a:ext uri="{FF2B5EF4-FFF2-40B4-BE49-F238E27FC236}">
                    <a16:creationId xmlns:a16="http://schemas.microsoft.com/office/drawing/2014/main" id="{AF8C113C-FC0A-4BF5-B9F1-CD2F420EC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6" name="Freeform 1175">
                <a:extLst>
                  <a:ext uri="{FF2B5EF4-FFF2-40B4-BE49-F238E27FC236}">
                    <a16:creationId xmlns:a16="http://schemas.microsoft.com/office/drawing/2014/main" id="{FE578D09-9C49-49B1-88BD-5AF18DC38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77" name="Freeform 1176">
                <a:extLst>
                  <a:ext uri="{FF2B5EF4-FFF2-40B4-BE49-F238E27FC236}">
                    <a16:creationId xmlns:a16="http://schemas.microsoft.com/office/drawing/2014/main" id="{14496EFE-B20A-4C02-95B3-C0A801453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78" name="Straight Connector 1177">
                <a:extLst>
                  <a:ext uri="{FF2B5EF4-FFF2-40B4-BE49-F238E27FC236}">
                    <a16:creationId xmlns:a16="http://schemas.microsoft.com/office/drawing/2014/main" id="{A475A34F-EA76-4D1C-8CE9-4334DC1D5204}"/>
                  </a:ext>
                </a:extLst>
              </p:cNvPr>
              <p:cNvCxnSpPr>
                <a:cxnSpLocks noChangeShapeType="1"/>
                <a:endCxn id="1173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9" name="Straight Connector 1178">
                <a:extLst>
                  <a:ext uri="{FF2B5EF4-FFF2-40B4-BE49-F238E27FC236}">
                    <a16:creationId xmlns:a16="http://schemas.microsoft.com/office/drawing/2014/main" id="{B72F6ED2-B9CB-4A53-A5DF-2823468CA9A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1" name="Group 347">
              <a:extLst>
                <a:ext uri="{FF2B5EF4-FFF2-40B4-BE49-F238E27FC236}">
                  <a16:creationId xmlns:a16="http://schemas.microsoft.com/office/drawing/2014/main" id="{8395C751-3B28-4C27-B5A4-9E0138780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6342" y="2486295"/>
              <a:ext cx="413310" cy="196874"/>
              <a:chOff x="1871277" y="1576300"/>
              <a:chExt cx="1128371" cy="437861"/>
            </a:xfrm>
          </p:grpSpPr>
          <p:sp>
            <p:nvSpPr>
              <p:cNvPr id="1162" name="Oval 1161">
                <a:extLst>
                  <a:ext uri="{FF2B5EF4-FFF2-40B4-BE49-F238E27FC236}">
                    <a16:creationId xmlns:a16="http://schemas.microsoft.com/office/drawing/2014/main" id="{058CC019-DEA8-487E-AD89-B25E17B28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3" name="Rectangle 1162">
                <a:extLst>
                  <a:ext uri="{FF2B5EF4-FFF2-40B4-BE49-F238E27FC236}">
                    <a16:creationId xmlns:a16="http://schemas.microsoft.com/office/drawing/2014/main" id="{739C4876-3EE8-42CF-9CC4-A991FABCC5C1}"/>
                  </a:ext>
                </a:extLst>
              </p:cNvPr>
              <p:cNvSpPr/>
              <p:nvPr/>
            </p:nvSpPr>
            <p:spPr bwMode="auto">
              <a:xfrm>
                <a:off x="1872017" y="1738112"/>
                <a:ext cx="1126842" cy="116514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4" name="Oval 1163">
                <a:extLst>
                  <a:ext uri="{FF2B5EF4-FFF2-40B4-BE49-F238E27FC236}">
                    <a16:creationId xmlns:a16="http://schemas.microsoft.com/office/drawing/2014/main" id="{73634E88-BE74-408E-AA22-ABAF9F01F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65" name="Freeform 1164">
                <a:extLst>
                  <a:ext uri="{FF2B5EF4-FFF2-40B4-BE49-F238E27FC236}">
                    <a16:creationId xmlns:a16="http://schemas.microsoft.com/office/drawing/2014/main" id="{251C023F-2789-4279-ACFF-E834A20A3612}"/>
                  </a:ext>
                </a:extLst>
              </p:cNvPr>
              <p:cNvSpPr/>
              <p:nvPr/>
            </p:nvSpPr>
            <p:spPr bwMode="auto">
              <a:xfrm>
                <a:off x="2158061" y="1671030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66" name="Freeform 1165">
                <a:extLst>
                  <a:ext uri="{FF2B5EF4-FFF2-40B4-BE49-F238E27FC236}">
                    <a16:creationId xmlns:a16="http://schemas.microsoft.com/office/drawing/2014/main" id="{A48E1A9D-1B56-41E4-9C07-16F03EBF5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7" name="Freeform 1166">
                <a:extLst>
                  <a:ext uri="{FF2B5EF4-FFF2-40B4-BE49-F238E27FC236}">
                    <a16:creationId xmlns:a16="http://schemas.microsoft.com/office/drawing/2014/main" id="{84114F57-FAAC-4390-AB19-CE65D9C01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68" name="Freeform 1167">
                <a:extLst>
                  <a:ext uri="{FF2B5EF4-FFF2-40B4-BE49-F238E27FC236}">
                    <a16:creationId xmlns:a16="http://schemas.microsoft.com/office/drawing/2014/main" id="{FEEAFCFB-5455-4391-9492-B4E6DDDA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9" name="Straight Connector 1168">
                <a:extLst>
                  <a:ext uri="{FF2B5EF4-FFF2-40B4-BE49-F238E27FC236}">
                    <a16:creationId xmlns:a16="http://schemas.microsoft.com/office/drawing/2014/main" id="{028D4CFC-997B-4313-9B5A-02EB69556312}"/>
                  </a:ext>
                </a:extLst>
              </p:cNvPr>
              <p:cNvCxnSpPr>
                <a:cxnSpLocks noChangeShapeType="1"/>
                <a:endCxn id="1164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70" name="Straight Connector 1169">
                <a:extLst>
                  <a:ext uri="{FF2B5EF4-FFF2-40B4-BE49-F238E27FC236}">
                    <a16:creationId xmlns:a16="http://schemas.microsoft.com/office/drawing/2014/main" id="{27F67FE2-549A-454A-8CEA-424DF3070CF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27822" name="Group 347">
              <a:extLst>
                <a:ext uri="{FF2B5EF4-FFF2-40B4-BE49-F238E27FC236}">
                  <a16:creationId xmlns:a16="http://schemas.microsoft.com/office/drawing/2014/main" id="{5D12EE89-6B3B-4037-BBE2-DADD69D5DA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50914" y="2756819"/>
              <a:ext cx="413310" cy="196874"/>
              <a:chOff x="1871277" y="1576300"/>
              <a:chExt cx="1128371" cy="437861"/>
            </a:xfrm>
          </p:grpSpPr>
          <p:sp>
            <p:nvSpPr>
              <p:cNvPr id="1153" name="Oval 1152">
                <a:extLst>
                  <a:ext uri="{FF2B5EF4-FFF2-40B4-BE49-F238E27FC236}">
                    <a16:creationId xmlns:a16="http://schemas.microsoft.com/office/drawing/2014/main" id="{C489F1D2-7DDC-45CF-A31F-7D994B497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4446" y="1694641"/>
                <a:ext cx="1125202" cy="319520"/>
              </a:xfrm>
              <a:prstGeom prst="ellipse">
                <a:avLst/>
              </a:prstGeom>
              <a:gradFill rotWithShape="1">
                <a:gsLst>
                  <a:gs pos="0">
                    <a:srgbClr val="262699"/>
                  </a:gs>
                  <a:gs pos="53000">
                    <a:srgbClr val="8585E0"/>
                  </a:gs>
                  <a:gs pos="100000">
                    <a:srgbClr val="262699"/>
                  </a:gs>
                </a:gsLst>
                <a:lin ang="0" scaled="1"/>
              </a:gra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4" name="Rectangle 1153">
                <a:extLst>
                  <a:ext uri="{FF2B5EF4-FFF2-40B4-BE49-F238E27FC236}">
                    <a16:creationId xmlns:a16="http://schemas.microsoft.com/office/drawing/2014/main" id="{A85F7269-B550-4416-93FE-0194DC5BCE77}"/>
                  </a:ext>
                </a:extLst>
              </p:cNvPr>
              <p:cNvSpPr/>
              <p:nvPr/>
            </p:nvSpPr>
            <p:spPr bwMode="auto">
              <a:xfrm>
                <a:off x="1869259" y="1740200"/>
                <a:ext cx="1131178" cy="116512"/>
              </a:xfrm>
              <a:prstGeom prst="rect">
                <a:avLst/>
              </a:prstGeom>
              <a:gradFill>
                <a:gsLst>
                  <a:gs pos="0">
                    <a:schemeClr val="accent2">
                      <a:lumMod val="75000"/>
                    </a:schemeClr>
                  </a:gs>
                  <a:gs pos="53000">
                    <a:schemeClr val="accent2">
                      <a:lumMod val="60000"/>
                      <a:lumOff val="40000"/>
                    </a:schemeClr>
                  </a:gs>
                  <a:gs pos="100000">
                    <a:schemeClr val="accent2">
                      <a:lumMod val="75000"/>
                    </a:schemeClr>
                  </a:gs>
                </a:gsLst>
                <a:lin ang="10800000" scaled="0"/>
              </a:gradFill>
              <a:ln w="25400"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5" name="Oval 1154">
                <a:extLst>
                  <a:ext uri="{FF2B5EF4-FFF2-40B4-BE49-F238E27FC236}">
                    <a16:creationId xmlns:a16="http://schemas.microsoft.com/office/drawing/2014/main" id="{2BA5F22E-D165-4344-8E0B-3B130D624E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flipV="1">
                <a:off x="1871277" y="1576300"/>
                <a:ext cx="1125200" cy="319520"/>
              </a:xfrm>
              <a:prstGeom prst="ellipse">
                <a:avLst/>
              </a:prstGeom>
              <a:solidFill>
                <a:srgbClr val="BFBFBF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0" dist="23000" dir="5400000" rotWithShape="0">
                  <a:srgbClr val="808080">
                    <a:alpha val="34999"/>
                  </a:srgbClr>
                </a:outerShdw>
              </a:effectLst>
            </p:spPr>
            <p:txBody>
              <a:bodyPr anchor="ctr"/>
              <a:lstStyle/>
              <a:p>
                <a:pPr algn="ctr">
                  <a:defRPr/>
                </a:pPr>
                <a:endParaRPr lang="en-US" dirty="0">
                  <a:ln>
                    <a:solidFill>
                      <a:schemeClr val="tx1"/>
                    </a:solidFill>
                  </a:ln>
                  <a:solidFill>
                    <a:schemeClr val="lt1"/>
                  </a:solidFill>
                  <a:latin typeface="+mn-lt"/>
                  <a:ea typeface="+mn-ea"/>
                </a:endParaRPr>
              </a:p>
            </p:txBody>
          </p:sp>
          <p:sp>
            <p:nvSpPr>
              <p:cNvPr id="1156" name="Freeform 1155">
                <a:extLst>
                  <a:ext uri="{FF2B5EF4-FFF2-40B4-BE49-F238E27FC236}">
                    <a16:creationId xmlns:a16="http://schemas.microsoft.com/office/drawing/2014/main" id="{B6E11513-8E62-4459-A60C-756E95AA3CA7}"/>
                  </a:ext>
                </a:extLst>
              </p:cNvPr>
              <p:cNvSpPr/>
              <p:nvPr/>
            </p:nvSpPr>
            <p:spPr bwMode="auto">
              <a:xfrm>
                <a:off x="2159639" y="1673116"/>
                <a:ext cx="550418" cy="162413"/>
              </a:xfrm>
              <a:custGeom>
                <a:avLst/>
                <a:gdLst>
                  <a:gd name="connsiteX0" fmla="*/ 1486231 w 2944854"/>
                  <a:gd name="connsiteY0" fmla="*/ 727041 h 1302232"/>
                  <a:gd name="connsiteX1" fmla="*/ 257675 w 2944854"/>
                  <a:gd name="connsiteY1" fmla="*/ 1302232 h 1302232"/>
                  <a:gd name="connsiteX2" fmla="*/ 0 w 2944854"/>
                  <a:gd name="connsiteY2" fmla="*/ 1228607 h 1302232"/>
                  <a:gd name="connsiteX3" fmla="*/ 911064 w 2944854"/>
                  <a:gd name="connsiteY3" fmla="*/ 837478 h 1302232"/>
                  <a:gd name="connsiteX4" fmla="*/ 883456 w 2944854"/>
                  <a:gd name="connsiteY4" fmla="*/ 450949 h 1302232"/>
                  <a:gd name="connsiteX5" fmla="*/ 161047 w 2944854"/>
                  <a:gd name="connsiteY5" fmla="*/ 119640 h 1302232"/>
                  <a:gd name="connsiteX6" fmla="*/ 404917 w 2944854"/>
                  <a:gd name="connsiteY6" fmla="*/ 50617 h 1302232"/>
                  <a:gd name="connsiteX7" fmla="*/ 1477028 w 2944854"/>
                  <a:gd name="connsiteY7" fmla="*/ 501566 h 1302232"/>
                  <a:gd name="connsiteX8" fmla="*/ 2572146 w 2944854"/>
                  <a:gd name="connsiteY8" fmla="*/ 0 h 1302232"/>
                  <a:gd name="connsiteX9" fmla="*/ 2875834 w 2944854"/>
                  <a:gd name="connsiteY9" fmla="*/ 96632 h 1302232"/>
                  <a:gd name="connsiteX10" fmla="*/ 2079803 w 2944854"/>
                  <a:gd name="connsiteY10" fmla="*/ 432543 h 1302232"/>
                  <a:gd name="connsiteX11" fmla="*/ 2240850 w 2944854"/>
                  <a:gd name="connsiteY11" fmla="*/ 920305 h 1302232"/>
                  <a:gd name="connsiteX12" fmla="*/ 2944854 w 2944854"/>
                  <a:gd name="connsiteY12" fmla="*/ 1228607 h 1302232"/>
                  <a:gd name="connsiteX13" fmla="*/ 2733192 w 2944854"/>
                  <a:gd name="connsiteY13" fmla="*/ 1297630 h 1302232"/>
                  <a:gd name="connsiteX14" fmla="*/ 1486231 w 2944854"/>
                  <a:gd name="connsiteY14" fmla="*/ 727041 h 1302232"/>
                  <a:gd name="connsiteX0" fmla="*/ 1486231 w 2944854"/>
                  <a:gd name="connsiteY0" fmla="*/ 727041 h 1316375"/>
                  <a:gd name="connsiteX1" fmla="*/ 257675 w 2944854"/>
                  <a:gd name="connsiteY1" fmla="*/ 1302232 h 1316375"/>
                  <a:gd name="connsiteX2" fmla="*/ 0 w 2944854"/>
                  <a:gd name="connsiteY2" fmla="*/ 1228607 h 1316375"/>
                  <a:gd name="connsiteX3" fmla="*/ 911064 w 2944854"/>
                  <a:gd name="connsiteY3" fmla="*/ 837478 h 1316375"/>
                  <a:gd name="connsiteX4" fmla="*/ 883456 w 2944854"/>
                  <a:gd name="connsiteY4" fmla="*/ 450949 h 1316375"/>
                  <a:gd name="connsiteX5" fmla="*/ 161047 w 2944854"/>
                  <a:gd name="connsiteY5" fmla="*/ 119640 h 1316375"/>
                  <a:gd name="connsiteX6" fmla="*/ 404917 w 2944854"/>
                  <a:gd name="connsiteY6" fmla="*/ 50617 h 1316375"/>
                  <a:gd name="connsiteX7" fmla="*/ 1477028 w 2944854"/>
                  <a:gd name="connsiteY7" fmla="*/ 501566 h 1316375"/>
                  <a:gd name="connsiteX8" fmla="*/ 2572146 w 2944854"/>
                  <a:gd name="connsiteY8" fmla="*/ 0 h 1316375"/>
                  <a:gd name="connsiteX9" fmla="*/ 2875834 w 2944854"/>
                  <a:gd name="connsiteY9" fmla="*/ 96632 h 1316375"/>
                  <a:gd name="connsiteX10" fmla="*/ 2079803 w 2944854"/>
                  <a:gd name="connsiteY10" fmla="*/ 432543 h 1316375"/>
                  <a:gd name="connsiteX11" fmla="*/ 2240850 w 2944854"/>
                  <a:gd name="connsiteY11" fmla="*/ 920305 h 1316375"/>
                  <a:gd name="connsiteX12" fmla="*/ 2944854 w 2944854"/>
                  <a:gd name="connsiteY12" fmla="*/ 1228607 h 1316375"/>
                  <a:gd name="connsiteX13" fmla="*/ 2756623 w 2944854"/>
                  <a:gd name="connsiteY13" fmla="*/ 1316375 h 1316375"/>
                  <a:gd name="connsiteX14" fmla="*/ 1486231 w 2944854"/>
                  <a:gd name="connsiteY14" fmla="*/ 727041 h 1316375"/>
                  <a:gd name="connsiteX0" fmla="*/ 1486231 w 3024520"/>
                  <a:gd name="connsiteY0" fmla="*/ 727041 h 1316375"/>
                  <a:gd name="connsiteX1" fmla="*/ 257675 w 3024520"/>
                  <a:gd name="connsiteY1" fmla="*/ 1302232 h 1316375"/>
                  <a:gd name="connsiteX2" fmla="*/ 0 w 3024520"/>
                  <a:gd name="connsiteY2" fmla="*/ 1228607 h 1316375"/>
                  <a:gd name="connsiteX3" fmla="*/ 911064 w 3024520"/>
                  <a:gd name="connsiteY3" fmla="*/ 837478 h 1316375"/>
                  <a:gd name="connsiteX4" fmla="*/ 883456 w 3024520"/>
                  <a:gd name="connsiteY4" fmla="*/ 450949 h 1316375"/>
                  <a:gd name="connsiteX5" fmla="*/ 161047 w 3024520"/>
                  <a:gd name="connsiteY5" fmla="*/ 119640 h 1316375"/>
                  <a:gd name="connsiteX6" fmla="*/ 404917 w 3024520"/>
                  <a:gd name="connsiteY6" fmla="*/ 50617 h 1316375"/>
                  <a:gd name="connsiteX7" fmla="*/ 1477028 w 3024520"/>
                  <a:gd name="connsiteY7" fmla="*/ 501566 h 1316375"/>
                  <a:gd name="connsiteX8" fmla="*/ 2572146 w 3024520"/>
                  <a:gd name="connsiteY8" fmla="*/ 0 h 1316375"/>
                  <a:gd name="connsiteX9" fmla="*/ 2875834 w 3024520"/>
                  <a:gd name="connsiteY9" fmla="*/ 96632 h 1316375"/>
                  <a:gd name="connsiteX10" fmla="*/ 2079803 w 3024520"/>
                  <a:gd name="connsiteY10" fmla="*/ 432543 h 1316375"/>
                  <a:gd name="connsiteX11" fmla="*/ 2240850 w 3024520"/>
                  <a:gd name="connsiteY11" fmla="*/ 920305 h 1316375"/>
                  <a:gd name="connsiteX12" fmla="*/ 3024520 w 3024520"/>
                  <a:gd name="connsiteY12" fmla="*/ 1228607 h 1316375"/>
                  <a:gd name="connsiteX13" fmla="*/ 2756623 w 3024520"/>
                  <a:gd name="connsiteY13" fmla="*/ 1316375 h 1316375"/>
                  <a:gd name="connsiteX14" fmla="*/ 1486231 w 3024520"/>
                  <a:gd name="connsiteY14" fmla="*/ 727041 h 1316375"/>
                  <a:gd name="connsiteX0" fmla="*/ 1537780 w 3076069"/>
                  <a:gd name="connsiteY0" fmla="*/ 727041 h 1316375"/>
                  <a:gd name="connsiteX1" fmla="*/ 309224 w 3076069"/>
                  <a:gd name="connsiteY1" fmla="*/ 1302232 h 1316375"/>
                  <a:gd name="connsiteX2" fmla="*/ 0 w 3076069"/>
                  <a:gd name="connsiteY2" fmla="*/ 1228607 h 1316375"/>
                  <a:gd name="connsiteX3" fmla="*/ 962613 w 3076069"/>
                  <a:gd name="connsiteY3" fmla="*/ 837478 h 1316375"/>
                  <a:gd name="connsiteX4" fmla="*/ 935005 w 3076069"/>
                  <a:gd name="connsiteY4" fmla="*/ 450949 h 1316375"/>
                  <a:gd name="connsiteX5" fmla="*/ 212596 w 3076069"/>
                  <a:gd name="connsiteY5" fmla="*/ 119640 h 1316375"/>
                  <a:gd name="connsiteX6" fmla="*/ 456466 w 3076069"/>
                  <a:gd name="connsiteY6" fmla="*/ 50617 h 1316375"/>
                  <a:gd name="connsiteX7" fmla="*/ 1528577 w 3076069"/>
                  <a:gd name="connsiteY7" fmla="*/ 501566 h 1316375"/>
                  <a:gd name="connsiteX8" fmla="*/ 2623695 w 3076069"/>
                  <a:gd name="connsiteY8" fmla="*/ 0 h 1316375"/>
                  <a:gd name="connsiteX9" fmla="*/ 2927383 w 3076069"/>
                  <a:gd name="connsiteY9" fmla="*/ 96632 h 1316375"/>
                  <a:gd name="connsiteX10" fmla="*/ 2131352 w 3076069"/>
                  <a:gd name="connsiteY10" fmla="*/ 432543 h 1316375"/>
                  <a:gd name="connsiteX11" fmla="*/ 2292399 w 3076069"/>
                  <a:gd name="connsiteY11" fmla="*/ 920305 h 1316375"/>
                  <a:gd name="connsiteX12" fmla="*/ 3076069 w 3076069"/>
                  <a:gd name="connsiteY12" fmla="*/ 1228607 h 1316375"/>
                  <a:gd name="connsiteX13" fmla="*/ 2808172 w 3076069"/>
                  <a:gd name="connsiteY13" fmla="*/ 1316375 h 1316375"/>
                  <a:gd name="connsiteX14" fmla="*/ 1537780 w 3076069"/>
                  <a:gd name="connsiteY14" fmla="*/ 727041 h 1316375"/>
                  <a:gd name="connsiteX0" fmla="*/ 1537780 w 3076069"/>
                  <a:gd name="connsiteY0" fmla="*/ 727041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27041 h 1321259"/>
                  <a:gd name="connsiteX0" fmla="*/ 1537780 w 3076069"/>
                  <a:gd name="connsiteY0" fmla="*/ 750825 h 1321259"/>
                  <a:gd name="connsiteX1" fmla="*/ 313981 w 3076069"/>
                  <a:gd name="connsiteY1" fmla="*/ 1321259 h 1321259"/>
                  <a:gd name="connsiteX2" fmla="*/ 0 w 3076069"/>
                  <a:gd name="connsiteY2" fmla="*/ 1228607 h 1321259"/>
                  <a:gd name="connsiteX3" fmla="*/ 962613 w 3076069"/>
                  <a:gd name="connsiteY3" fmla="*/ 837478 h 1321259"/>
                  <a:gd name="connsiteX4" fmla="*/ 935005 w 3076069"/>
                  <a:gd name="connsiteY4" fmla="*/ 450949 h 1321259"/>
                  <a:gd name="connsiteX5" fmla="*/ 212596 w 3076069"/>
                  <a:gd name="connsiteY5" fmla="*/ 119640 h 1321259"/>
                  <a:gd name="connsiteX6" fmla="*/ 456466 w 3076069"/>
                  <a:gd name="connsiteY6" fmla="*/ 50617 h 1321259"/>
                  <a:gd name="connsiteX7" fmla="*/ 1528577 w 3076069"/>
                  <a:gd name="connsiteY7" fmla="*/ 501566 h 1321259"/>
                  <a:gd name="connsiteX8" fmla="*/ 2623695 w 3076069"/>
                  <a:gd name="connsiteY8" fmla="*/ 0 h 1321259"/>
                  <a:gd name="connsiteX9" fmla="*/ 2927383 w 3076069"/>
                  <a:gd name="connsiteY9" fmla="*/ 96632 h 1321259"/>
                  <a:gd name="connsiteX10" fmla="*/ 2131352 w 3076069"/>
                  <a:gd name="connsiteY10" fmla="*/ 432543 h 1321259"/>
                  <a:gd name="connsiteX11" fmla="*/ 2292399 w 3076069"/>
                  <a:gd name="connsiteY11" fmla="*/ 920305 h 1321259"/>
                  <a:gd name="connsiteX12" fmla="*/ 3076069 w 3076069"/>
                  <a:gd name="connsiteY12" fmla="*/ 1228607 h 1321259"/>
                  <a:gd name="connsiteX13" fmla="*/ 2808172 w 3076069"/>
                  <a:gd name="connsiteY13" fmla="*/ 1316375 h 1321259"/>
                  <a:gd name="connsiteX14" fmla="*/ 1537780 w 3076069"/>
                  <a:gd name="connsiteY14" fmla="*/ 750825 h 1321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76069" h="1321259">
                    <a:moveTo>
                      <a:pt x="1537780" y="750825"/>
                    </a:moveTo>
                    <a:lnTo>
                      <a:pt x="313981" y="1321259"/>
                    </a:lnTo>
                    <a:lnTo>
                      <a:pt x="0" y="1228607"/>
                    </a:lnTo>
                    <a:lnTo>
                      <a:pt x="962613" y="837478"/>
                    </a:lnTo>
                    <a:lnTo>
                      <a:pt x="935005" y="450949"/>
                    </a:lnTo>
                    <a:lnTo>
                      <a:pt x="212596" y="119640"/>
                    </a:lnTo>
                    <a:lnTo>
                      <a:pt x="456466" y="50617"/>
                    </a:lnTo>
                    <a:lnTo>
                      <a:pt x="1528577" y="501566"/>
                    </a:lnTo>
                    <a:lnTo>
                      <a:pt x="2623695" y="0"/>
                    </a:lnTo>
                    <a:lnTo>
                      <a:pt x="2927383" y="96632"/>
                    </a:lnTo>
                    <a:lnTo>
                      <a:pt x="2131352" y="432543"/>
                    </a:lnTo>
                    <a:lnTo>
                      <a:pt x="2292399" y="920305"/>
                    </a:lnTo>
                    <a:lnTo>
                      <a:pt x="3076069" y="1228607"/>
                    </a:lnTo>
                    <a:lnTo>
                      <a:pt x="2808172" y="1316375"/>
                    </a:lnTo>
                    <a:lnTo>
                      <a:pt x="1537780" y="750825"/>
                    </a:lnTo>
                    <a:close/>
                  </a:path>
                </a:pathLst>
              </a:cu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 dirty="0"/>
              </a:p>
            </p:txBody>
          </p:sp>
          <p:sp>
            <p:nvSpPr>
              <p:cNvPr id="1157" name="Freeform 1156">
                <a:extLst>
                  <a:ext uri="{FF2B5EF4-FFF2-40B4-BE49-F238E27FC236}">
                    <a16:creationId xmlns:a16="http://schemas.microsoft.com/office/drawing/2014/main" id="{0B1AE548-2C4F-4720-87F7-A6E2AD4AC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2655" y="1633103"/>
                <a:ext cx="662444" cy="111241"/>
              </a:xfrm>
              <a:custGeom>
                <a:avLst/>
                <a:gdLst>
                  <a:gd name="T0" fmla="*/ 0 w 3723451"/>
                  <a:gd name="T1" fmla="*/ 27215 h 932950"/>
                  <a:gd name="T2" fmla="*/ 116562 w 3723451"/>
                  <a:gd name="T3" fmla="*/ 321 h 932950"/>
                  <a:gd name="T4" fmla="*/ 330164 w 3723451"/>
                  <a:gd name="T5" fmla="*/ 62070 h 932950"/>
                  <a:gd name="T6" fmla="*/ 533943 w 3723451"/>
                  <a:gd name="T7" fmla="*/ 0 h 932950"/>
                  <a:gd name="T8" fmla="*/ 662444 w 3723451"/>
                  <a:gd name="T9" fmla="*/ 24700 h 932950"/>
                  <a:gd name="T10" fmla="*/ 566839 w 3723451"/>
                  <a:gd name="T11" fmla="*/ 55072 h 932950"/>
                  <a:gd name="T12" fmla="*/ 536059 w 3723451"/>
                  <a:gd name="T13" fmla="*/ 46883 h 932950"/>
                  <a:gd name="T14" fmla="*/ 333917 w 3723451"/>
                  <a:gd name="T15" fmla="*/ 111241 h 932950"/>
                  <a:gd name="T16" fmla="*/ 126604 w 3723451"/>
                  <a:gd name="T17" fmla="*/ 49251 h 932950"/>
                  <a:gd name="T18" fmla="*/ 93086 w 3723451"/>
                  <a:gd name="T19" fmla="*/ 55941 h 932950"/>
                  <a:gd name="T20" fmla="*/ 0 w 3723451"/>
                  <a:gd name="T21" fmla="*/ 27215 h 93295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723451" h="932950">
                    <a:moveTo>
                      <a:pt x="0" y="228246"/>
                    </a:moveTo>
                    <a:lnTo>
                      <a:pt x="655168" y="2690"/>
                    </a:lnTo>
                    <a:lnTo>
                      <a:pt x="1855778" y="520562"/>
                    </a:lnTo>
                    <a:lnTo>
                      <a:pt x="3001174" y="0"/>
                    </a:lnTo>
                    <a:lnTo>
                      <a:pt x="3723451" y="207149"/>
                    </a:lnTo>
                    <a:lnTo>
                      <a:pt x="3186079" y="461874"/>
                    </a:lnTo>
                    <a:lnTo>
                      <a:pt x="3013067" y="393200"/>
                    </a:lnTo>
                    <a:lnTo>
                      <a:pt x="1876873" y="932950"/>
                    </a:lnTo>
                    <a:lnTo>
                      <a:pt x="711613" y="413055"/>
                    </a:lnTo>
                    <a:lnTo>
                      <a:pt x="523214" y="469166"/>
                    </a:lnTo>
                    <a:lnTo>
                      <a:pt x="0" y="228246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8" name="Freeform 1157">
                <a:extLst>
                  <a:ext uri="{FF2B5EF4-FFF2-40B4-BE49-F238E27FC236}">
                    <a16:creationId xmlns:a16="http://schemas.microsoft.com/office/drawing/2014/main" id="{D4B91899-447A-4C03-A5EB-A966A9876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6889" y="1727776"/>
                <a:ext cx="244057" cy="97040"/>
              </a:xfrm>
              <a:custGeom>
                <a:avLst/>
                <a:gdLst>
                  <a:gd name="T0" fmla="*/ 0 w 1366596"/>
                  <a:gd name="T1" fmla="*/ 0 h 809868"/>
                  <a:gd name="T2" fmla="*/ 244057 w 1366596"/>
                  <a:gd name="T3" fmla="*/ 74985 h 809868"/>
                  <a:gd name="T4" fmla="*/ 154487 w 1366596"/>
                  <a:gd name="T5" fmla="*/ 97040 h 809868"/>
                  <a:gd name="T6" fmla="*/ 822 w 1366596"/>
                  <a:gd name="T7" fmla="*/ 51277 h 809868"/>
                  <a:gd name="T8" fmla="*/ 0 w 1366596"/>
                  <a:gd name="T9" fmla="*/ 0 h 8098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66596" h="809868">
                    <a:moveTo>
                      <a:pt x="0" y="0"/>
                    </a:moveTo>
                    <a:lnTo>
                      <a:pt x="1366596" y="625807"/>
                    </a:lnTo>
                    <a:lnTo>
                      <a:pt x="865050" y="809868"/>
                    </a:lnTo>
                    <a:lnTo>
                      <a:pt x="4601" y="427942"/>
                    </a:lnTo>
                    <a:cubicBezTo>
                      <a:pt x="-1535" y="105836"/>
                      <a:pt x="1534" y="142647"/>
                      <a:pt x="0" y="0"/>
                    </a:cubicBez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sp>
            <p:nvSpPr>
              <p:cNvPr id="1159" name="Freeform 1158">
                <a:extLst>
                  <a:ext uri="{FF2B5EF4-FFF2-40B4-BE49-F238E27FC236}">
                    <a16:creationId xmlns:a16="http://schemas.microsoft.com/office/drawing/2014/main" id="{3BFB7666-AA57-4230-872D-717B721D2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9977" y="1730144"/>
                <a:ext cx="240888" cy="97039"/>
              </a:xfrm>
              <a:custGeom>
                <a:avLst/>
                <a:gdLst>
                  <a:gd name="T0" fmla="*/ 237599 w 1348191"/>
                  <a:gd name="T1" fmla="*/ 0 h 791462"/>
                  <a:gd name="T2" fmla="*/ 240888 w 1348191"/>
                  <a:gd name="T3" fmla="*/ 46827 h 791462"/>
                  <a:gd name="T4" fmla="*/ 87147 w 1348191"/>
                  <a:gd name="T5" fmla="*/ 97039 h 791462"/>
                  <a:gd name="T6" fmla="*/ 0 w 1348191"/>
                  <a:gd name="T7" fmla="*/ 75036 h 791462"/>
                  <a:gd name="T8" fmla="*/ 237599 w 1348191"/>
                  <a:gd name="T9" fmla="*/ 0 h 791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8191" h="791462">
                    <a:moveTo>
                      <a:pt x="1329786" y="0"/>
                    </a:moveTo>
                    <a:lnTo>
                      <a:pt x="1348191" y="381926"/>
                    </a:lnTo>
                    <a:lnTo>
                      <a:pt x="487742" y="791462"/>
                    </a:lnTo>
                    <a:lnTo>
                      <a:pt x="0" y="612002"/>
                    </a:lnTo>
                    <a:lnTo>
                      <a:pt x="1329786" y="0"/>
                    </a:lnTo>
                    <a:close/>
                  </a:path>
                </a:pathLst>
              </a:custGeom>
              <a:solidFill>
                <a:srgbClr val="262699"/>
              </a:solidFill>
              <a:ln>
                <a:noFill/>
              </a:ln>
              <a:effectLst>
                <a:outerShdw blurRad="40000" dist="23000" dir="5400000" rotWithShape="0">
                  <a:srgbClr val="000000">
                    <a:alpha val="34999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/>
              <a:p>
                <a:endParaRPr lang="en-US"/>
              </a:p>
            </p:txBody>
          </p:sp>
          <p:cxnSp>
            <p:nvCxnSpPr>
              <p:cNvPr id="1160" name="Straight Connector 1159">
                <a:extLst>
                  <a:ext uri="{FF2B5EF4-FFF2-40B4-BE49-F238E27FC236}">
                    <a16:creationId xmlns:a16="http://schemas.microsoft.com/office/drawing/2014/main" id="{62B4946E-183F-4AD2-8758-DF23E4AA9F3C}"/>
                  </a:ext>
                </a:extLst>
              </p:cNvPr>
              <p:cNvCxnSpPr>
                <a:cxnSpLocks noChangeShapeType="1"/>
                <a:endCxn id="1155" idx="2"/>
              </p:cNvCxnSpPr>
              <p:nvPr/>
            </p:nvCxnSpPr>
            <p:spPr bwMode="auto">
              <a:xfrm flipH="1" flipV="1">
                <a:off x="1871277" y="1737243"/>
                <a:ext cx="3169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161" name="Straight Connector 1160">
                <a:extLst>
                  <a:ext uri="{FF2B5EF4-FFF2-40B4-BE49-F238E27FC236}">
                    <a16:creationId xmlns:a16="http://schemas.microsoft.com/office/drawing/2014/main" id="{F4D44B16-D1F4-4AC0-9F3B-C31F45C64AA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 flipV="1">
                <a:off x="2996477" y="1734877"/>
                <a:ext cx="3171" cy="123074"/>
              </a:xfrm>
              <a:prstGeom prst="line">
                <a:avLst/>
              </a:prstGeom>
              <a:noFill/>
              <a:ln w="6350">
                <a:solidFill>
                  <a:schemeClr val="tx1"/>
                </a:solidFill>
                <a:round/>
                <a:headEnd/>
                <a:tailEnd/>
              </a:ln>
              <a:effectLst>
                <a:outerShdw blurRad="40005" dist="19939" dir="5400000" algn="tl" rotWithShape="0">
                  <a:srgbClr val="808080">
                    <a:alpha val="37999"/>
                  </a:srgb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pic>
          <p:nvPicPr>
            <p:cNvPr id="27823" name="Picture 1005" descr="antenna_stylized">
              <a:extLst>
                <a:ext uri="{FF2B5EF4-FFF2-40B4-BE49-F238E27FC236}">
                  <a16:creationId xmlns:a16="http://schemas.microsoft.com/office/drawing/2014/main" id="{08638EFF-4985-46D8-A8A2-FDF5B76BDF6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516100" y="309515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4" name="Picture 1005" descr="antenna_stylized">
              <a:extLst>
                <a:ext uri="{FF2B5EF4-FFF2-40B4-BE49-F238E27FC236}">
                  <a16:creationId xmlns:a16="http://schemas.microsoft.com/office/drawing/2014/main" id="{747B2806-506F-40C2-845E-850EAB9E6D8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93951" y="5490536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5" name="Picture 1005" descr="antenna_stylized">
              <a:extLst>
                <a:ext uri="{FF2B5EF4-FFF2-40B4-BE49-F238E27FC236}">
                  <a16:creationId xmlns:a16="http://schemas.microsoft.com/office/drawing/2014/main" id="{F34AC08F-07EA-4B86-A8DC-E07BB9E46A9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65711" y="5438691"/>
              <a:ext cx="530703" cy="2237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826" name="Picture 934" descr="antenna_radiation_stylized">
              <a:extLst>
                <a:ext uri="{FF2B5EF4-FFF2-40B4-BE49-F238E27FC236}">
                  <a16:creationId xmlns:a16="http://schemas.microsoft.com/office/drawing/2014/main" id="{FC42709F-AA5B-4D65-92C0-A6ADCCC30A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96052" y="5017186"/>
              <a:ext cx="415925" cy="88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Footer Placeholder 2">
            <a:extLst>
              <a:ext uri="{FF2B5EF4-FFF2-40B4-BE49-F238E27FC236}">
                <a16:creationId xmlns:a16="http://schemas.microsoft.com/office/drawing/2014/main" id="{249EF05C-0D6F-4AB1-9CD7-322342EE724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42338" name="Picture 6" descr="arpanet2">
            <a:extLst>
              <a:ext uri="{FF2B5EF4-FFF2-40B4-BE49-F238E27FC236}">
                <a16:creationId xmlns:a16="http://schemas.microsoft.com/office/drawing/2014/main" id="{AB04EA3F-8306-4239-BBB8-12760FD956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4495800" y="4222750"/>
            <a:ext cx="2716213" cy="2635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39" name="Rectangle 2">
            <a:extLst>
              <a:ext uri="{FF2B5EF4-FFF2-40B4-BE49-F238E27FC236}">
                <a16:creationId xmlns:a16="http://schemas.microsoft.com/office/drawing/2014/main" id="{D0ED228E-1AF2-4584-89F0-062B019B7AF8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77825" y="252413"/>
            <a:ext cx="7772400" cy="647700"/>
          </a:xfrm>
        </p:spPr>
        <p:txBody>
          <a:bodyPr/>
          <a:lstStyle/>
          <a:p>
            <a:pPr eaLnBrk="1" hangingPunct="1"/>
            <a:r>
              <a:rPr lang="en-US" altLang="en-US" sz="4000"/>
              <a:t>Internet history</a:t>
            </a:r>
            <a:endParaRPr lang="en-US" altLang="en-US"/>
          </a:p>
        </p:txBody>
      </p:sp>
      <p:sp>
        <p:nvSpPr>
          <p:cNvPr id="155652" name="Rectangle 3">
            <a:extLst>
              <a:ext uri="{FF2B5EF4-FFF2-40B4-BE49-F238E27FC236}">
                <a16:creationId xmlns:a16="http://schemas.microsoft.com/office/drawing/2014/main" id="{059EE4FF-9F8E-4A96-B139-8B468AB9DBA8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635000" y="1725613"/>
            <a:ext cx="3657600" cy="4419600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1961:</a:t>
            </a:r>
            <a:r>
              <a:rPr lang="en-US" sz="2400" dirty="0">
                <a:ea typeface="ＭＳ Ｐゴシック" charset="0"/>
              </a:rPr>
              <a:t> Kleinrock - queueing theory shows effectiveness of packet-switching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1964:</a:t>
            </a:r>
            <a:r>
              <a:rPr lang="en-US" sz="2400" dirty="0">
                <a:ea typeface="ＭＳ Ｐゴシック" charset="0"/>
              </a:rPr>
              <a:t> Baran - packet-switching in military nets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1967:</a:t>
            </a:r>
            <a:r>
              <a:rPr lang="en-US" sz="2400" dirty="0">
                <a:ea typeface="ＭＳ Ｐゴシック" charset="0"/>
              </a:rPr>
              <a:t> ARPAnet conceived by Advanced Research Projects Agency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solidFill>
                  <a:srgbClr val="000099"/>
                </a:solidFill>
                <a:ea typeface="ＭＳ Ｐゴシック" charset="0"/>
              </a:rPr>
              <a:t>1969:</a:t>
            </a:r>
            <a:r>
              <a:rPr lang="en-US" sz="2400" dirty="0">
                <a:ea typeface="ＭＳ Ｐゴシック" charset="0"/>
              </a:rPr>
              <a:t> first ARPAnet node operational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142341" name="Rectangle 4">
            <a:extLst>
              <a:ext uri="{FF2B5EF4-FFF2-40B4-BE49-F238E27FC236}">
                <a16:creationId xmlns:a16="http://schemas.microsoft.com/office/drawing/2014/main" id="{00D527A5-CDE5-4208-AE55-4D8205973D74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256088" y="1722438"/>
            <a:ext cx="4786312" cy="2871787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1972:</a:t>
            </a:r>
            <a:r>
              <a:rPr lang="en-US" altLang="en-US" sz="2400"/>
              <a:t>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public demo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NCP (Network Control Protocol) first host-host protocol 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first e-mail program</a:t>
            </a:r>
          </a:p>
          <a:p>
            <a:pPr marL="628650" lvl="1" indent="-233363" eaLnBrk="1" hangingPunct="1"/>
            <a:r>
              <a:rPr lang="en-US" altLang="en-US">
                <a:ea typeface="Arial" panose="020B0604020202020204" pitchFamily="34" charset="0"/>
              </a:rPr>
              <a:t>ARPAnet has 15 nodes</a:t>
            </a:r>
          </a:p>
        </p:txBody>
      </p:sp>
      <p:sp>
        <p:nvSpPr>
          <p:cNvPr id="142342" name="Rectangle 5">
            <a:extLst>
              <a:ext uri="{FF2B5EF4-FFF2-40B4-BE49-F238E27FC236}">
                <a16:creationId xmlns:a16="http://schemas.microsoft.com/office/drawing/2014/main" id="{591F3F60-FB93-4744-9466-D90F540DDB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Comic Sans MS" panose="030F0702030302020204" pitchFamily="66" charset="0"/>
              </a:rPr>
              <a:t>1961-1972: Early packet-switching principles</a:t>
            </a:r>
            <a:endParaRPr lang="en-US" altLang="en-US" sz="28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pic>
        <p:nvPicPr>
          <p:cNvPr id="142343" name="Picture 11" descr="underline_base">
            <a:extLst>
              <a:ext uri="{FF2B5EF4-FFF2-40B4-BE49-F238E27FC236}">
                <a16:creationId xmlns:a16="http://schemas.microsoft.com/office/drawing/2014/main" id="{3C902D67-CC26-4E0D-BF90-9F54168F1721}"/>
              </a:ext>
            </a:extLst>
          </p:cNvPr>
          <p:cNvPicPr>
            <a:picLocks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4" name="Slide Number Placeholder 3">
            <a:extLst>
              <a:ext uri="{FF2B5EF4-FFF2-40B4-BE49-F238E27FC236}">
                <a16:creationId xmlns:a16="http://schemas.microsoft.com/office/drawing/2014/main" id="{B32BEDF1-74A9-4FFB-888B-D72A269A47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3826386-AC76-4B54-B89C-13E03A01B0DE}" type="slidenum">
              <a:rPr lang="en-US" altLang="en-US" sz="1200">
                <a:latin typeface="Tahoma" panose="020B0604030504040204" pitchFamily="34" charset="0"/>
              </a:rPr>
              <a:pPr/>
              <a:t>70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Footer Placeholder 2">
            <a:extLst>
              <a:ext uri="{FF2B5EF4-FFF2-40B4-BE49-F238E27FC236}">
                <a16:creationId xmlns:a16="http://schemas.microsoft.com/office/drawing/2014/main" id="{9831C7E0-132F-4A99-A48A-DFF720158E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4386" name="Rectangle 3">
            <a:extLst>
              <a:ext uri="{FF2B5EF4-FFF2-40B4-BE49-F238E27FC236}">
                <a16:creationId xmlns:a16="http://schemas.microsoft.com/office/drawing/2014/main" id="{B774CCF3-1C59-49CF-B9E6-D9B494500DE5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298450" y="1795463"/>
            <a:ext cx="4506913" cy="4457700"/>
          </a:xfrm>
        </p:spPr>
        <p:txBody>
          <a:bodyPr/>
          <a:lstStyle/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1970:</a:t>
            </a:r>
            <a:r>
              <a:rPr lang="en-US" altLang="en-US" sz="2400"/>
              <a:t> ALOHAnet satellite network in Hawaii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1974:</a:t>
            </a:r>
            <a:r>
              <a:rPr lang="en-US" altLang="en-US" sz="2400"/>
              <a:t> Cerf and Kahn - architecture for interconnecting networks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1976:</a:t>
            </a:r>
            <a:r>
              <a:rPr lang="en-US" altLang="en-US" sz="2400"/>
              <a:t> Ethernet at Xerox PARC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late70</a:t>
            </a:r>
            <a:r>
              <a:rPr lang="ja-JP" altLang="en-US" sz="2400">
                <a:solidFill>
                  <a:srgbClr val="000099"/>
                </a:solidFill>
              </a:rPr>
              <a:t>’</a:t>
            </a:r>
            <a:r>
              <a:rPr lang="en-US" altLang="ja-JP" sz="2400">
                <a:solidFill>
                  <a:srgbClr val="000099"/>
                </a:solidFill>
              </a:rPr>
              <a:t>s:</a:t>
            </a:r>
            <a:r>
              <a:rPr lang="en-US" altLang="ja-JP" sz="2400"/>
              <a:t> proprietary architectures: DECnet, SNA, XNA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late 70</a:t>
            </a:r>
            <a:r>
              <a:rPr lang="ja-JP" altLang="en-US" sz="2400">
                <a:solidFill>
                  <a:srgbClr val="000099"/>
                </a:solidFill>
              </a:rPr>
              <a:t>’</a:t>
            </a:r>
            <a:r>
              <a:rPr lang="en-US" altLang="ja-JP" sz="2400">
                <a:solidFill>
                  <a:srgbClr val="000099"/>
                </a:solidFill>
              </a:rPr>
              <a:t>s:</a:t>
            </a:r>
            <a:r>
              <a:rPr lang="en-US" altLang="ja-JP" sz="2400"/>
              <a:t> switching fixed length packets (ATM precursor)</a:t>
            </a:r>
          </a:p>
          <a:p>
            <a:pPr eaLnBrk="1" hangingPunct="1"/>
            <a:r>
              <a:rPr lang="en-US" altLang="en-US" sz="2400">
                <a:solidFill>
                  <a:srgbClr val="000099"/>
                </a:solidFill>
              </a:rPr>
              <a:t>1979:</a:t>
            </a:r>
            <a:r>
              <a:rPr lang="en-US" altLang="en-US" sz="2400"/>
              <a:t> ARPAnet has 200 nodes</a:t>
            </a:r>
          </a:p>
        </p:txBody>
      </p:sp>
      <p:sp>
        <p:nvSpPr>
          <p:cNvPr id="144387" name="Rectangle 4">
            <a:extLst>
              <a:ext uri="{FF2B5EF4-FFF2-40B4-BE49-F238E27FC236}">
                <a16:creationId xmlns:a16="http://schemas.microsoft.com/office/drawing/2014/main" id="{8BFE5BCB-230F-47D6-BCB2-D7D2DE9349D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99038" y="2155825"/>
            <a:ext cx="3924300" cy="3487738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000090"/>
                </a:solidFill>
              </a:rPr>
              <a:t>Cerf and Kahn</a:t>
            </a:r>
            <a:r>
              <a:rPr lang="ja-JP" altLang="en-US" sz="2400">
                <a:solidFill>
                  <a:srgbClr val="000090"/>
                </a:solidFill>
              </a:rPr>
              <a:t>’</a:t>
            </a:r>
            <a:r>
              <a:rPr lang="en-US" altLang="ja-JP" sz="2400">
                <a:solidFill>
                  <a:srgbClr val="000090"/>
                </a:solidFill>
              </a:rPr>
              <a:t>s internetworking principles: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minimalism, autonomy - no internal changes required to interconnect networks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best effort service model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stateless routers</a:t>
            </a:r>
          </a:p>
          <a:p>
            <a:pPr lvl="1" eaLnBrk="1" hangingPunct="1">
              <a:lnSpc>
                <a:spcPct val="90000"/>
              </a:lnSpc>
            </a:pPr>
            <a:r>
              <a:rPr lang="en-US" altLang="en-US" sz="2000">
                <a:ea typeface="Arial" panose="020B0604020202020204" pitchFamily="34" charset="0"/>
              </a:rPr>
              <a:t>decentralized control</a:t>
            </a:r>
          </a:p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000090"/>
                </a:solidFill>
              </a:rPr>
              <a:t>define today</a:t>
            </a:r>
            <a:r>
              <a:rPr lang="ja-JP" altLang="en-US" sz="2400">
                <a:solidFill>
                  <a:srgbClr val="000090"/>
                </a:solidFill>
              </a:rPr>
              <a:t>’</a:t>
            </a:r>
            <a:r>
              <a:rPr lang="en-US" altLang="ja-JP" sz="2400">
                <a:solidFill>
                  <a:srgbClr val="000090"/>
                </a:solidFill>
              </a:rPr>
              <a:t>s Internet architecture</a:t>
            </a:r>
            <a:endParaRPr lang="en-US" altLang="en-US" sz="2400">
              <a:solidFill>
                <a:srgbClr val="000090"/>
              </a:solidFill>
            </a:endParaRPr>
          </a:p>
        </p:txBody>
      </p:sp>
      <p:sp>
        <p:nvSpPr>
          <p:cNvPr id="144388" name="Rectangle 5">
            <a:extLst>
              <a:ext uri="{FF2B5EF4-FFF2-40B4-BE49-F238E27FC236}">
                <a16:creationId xmlns:a16="http://schemas.microsoft.com/office/drawing/2014/main" id="{50BC5767-6301-4D91-B716-BDEAFA8D54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72425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1972-1980: Internetworking, new and proprietary nets</a:t>
            </a:r>
            <a:endParaRPr lang="en-US" altLang="en-US" sz="40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4389" name="Rectangle 6">
            <a:extLst>
              <a:ext uri="{FF2B5EF4-FFF2-40B4-BE49-F238E27FC236}">
                <a16:creationId xmlns:a16="http://schemas.microsoft.com/office/drawing/2014/main" id="{2D2ED310-20F4-4A19-BE9A-AE434E11BF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70463" y="1982788"/>
            <a:ext cx="3878262" cy="3619500"/>
          </a:xfrm>
          <a:prstGeom prst="rect">
            <a:avLst/>
          </a:prstGeom>
          <a:noFill/>
          <a:ln w="28575">
            <a:solidFill>
              <a:srgbClr val="CC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144390" name="Rectangle 2">
            <a:extLst>
              <a:ext uri="{FF2B5EF4-FFF2-40B4-BE49-F238E27FC236}">
                <a16:creationId xmlns:a16="http://schemas.microsoft.com/office/drawing/2014/main" id="{9A81A9B4-14C7-44E4-BEB3-5EE400CE0D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4391" name="Picture 12" descr="underline_base">
            <a:extLst>
              <a:ext uri="{FF2B5EF4-FFF2-40B4-BE49-F238E27FC236}">
                <a16:creationId xmlns:a16="http://schemas.microsoft.com/office/drawing/2014/main" id="{2A3C4521-1325-43D0-8A00-DA4786F2A369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392" name="Slide Number Placeholder 3">
            <a:extLst>
              <a:ext uri="{FF2B5EF4-FFF2-40B4-BE49-F238E27FC236}">
                <a16:creationId xmlns:a16="http://schemas.microsoft.com/office/drawing/2014/main" id="{923118CC-D68F-4E0B-B127-9C807FB318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AC1009C2-1D32-47C7-B311-87681E98E473}" type="slidenum">
              <a:rPr lang="en-US" altLang="en-US" sz="1200">
                <a:latin typeface="Tahoma" panose="020B0604030504040204" pitchFamily="34" charset="0"/>
              </a:rPr>
              <a:pPr/>
              <a:t>71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Footer Placeholder 2">
            <a:extLst>
              <a:ext uri="{FF2B5EF4-FFF2-40B4-BE49-F238E27FC236}">
                <a16:creationId xmlns:a16="http://schemas.microsoft.com/office/drawing/2014/main" id="{EEAEC280-23A4-4CF1-B7FC-BC5EEB7AABA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46434" name="Rectangle 3">
            <a:extLst>
              <a:ext uri="{FF2B5EF4-FFF2-40B4-BE49-F238E27FC236}">
                <a16:creationId xmlns:a16="http://schemas.microsoft.com/office/drawing/2014/main" id="{F4E8A991-1100-489C-A899-42B8324251B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801813"/>
            <a:ext cx="38100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1983:</a:t>
            </a:r>
            <a:r>
              <a:rPr lang="en-US" altLang="en-US" sz="2400"/>
              <a:t> deployment of TCP/IP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1982:</a:t>
            </a:r>
            <a:r>
              <a:rPr lang="en-US" altLang="en-US" sz="2400"/>
              <a:t> smtp e-mail protocol defined 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1983:</a:t>
            </a:r>
            <a:r>
              <a:rPr lang="en-US" altLang="en-US" sz="2400"/>
              <a:t> DNS defined for name-to-IP-address translation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1985:</a:t>
            </a:r>
            <a:r>
              <a:rPr lang="en-US" altLang="en-US" sz="2400"/>
              <a:t> ftp protocol defined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1988:</a:t>
            </a:r>
            <a:r>
              <a:rPr lang="en-US" altLang="en-US" sz="2400"/>
              <a:t> TCP congestion control</a:t>
            </a:r>
          </a:p>
        </p:txBody>
      </p:sp>
      <p:sp>
        <p:nvSpPr>
          <p:cNvPr id="159747" name="Rectangle 4">
            <a:extLst>
              <a:ext uri="{FF2B5EF4-FFF2-40B4-BE49-F238E27FC236}">
                <a16:creationId xmlns:a16="http://schemas.microsoft.com/office/drawing/2014/main" id="{B1B6C6E8-DEDF-4F7A-AB1A-B832403AD67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811338"/>
            <a:ext cx="3810000" cy="4448175"/>
          </a:xfrm>
        </p:spPr>
        <p:txBody>
          <a:bodyPr/>
          <a:lstStyle/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new national networks: CSnet, BITnet, NSFnet, Minitel</a:t>
            </a:r>
          </a:p>
          <a:p>
            <a:pPr marL="287338" indent="-287338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100,000 hosts connected to confederation of networks</a:t>
            </a:r>
          </a:p>
          <a:p>
            <a:pPr eaLnBrk="1" hangingPunct="1">
              <a:buSzPct val="75000"/>
              <a:buFont typeface="Wingdings" charset="2"/>
              <a:buChar char="§"/>
              <a:defRPr/>
            </a:pPr>
            <a:endParaRPr lang="en-US" sz="2400" dirty="0">
              <a:ea typeface="ＭＳ Ｐゴシック" charset="0"/>
            </a:endParaRPr>
          </a:p>
        </p:txBody>
      </p:sp>
      <p:sp>
        <p:nvSpPr>
          <p:cNvPr id="146436" name="Rectangle 5">
            <a:extLst>
              <a:ext uri="{FF2B5EF4-FFF2-40B4-BE49-F238E27FC236}">
                <a16:creationId xmlns:a16="http://schemas.microsoft.com/office/drawing/2014/main" id="{5B6C407B-DDC5-41C9-9076-58779BEB3A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i="1">
                <a:solidFill>
                  <a:srgbClr val="CC0000"/>
                </a:solidFill>
                <a:latin typeface="Comic Sans MS" panose="030F0702030302020204" pitchFamily="66" charset="0"/>
              </a:rPr>
              <a:t>1980-1990: new protocols, a proliferation of networks</a:t>
            </a:r>
            <a:endParaRPr lang="en-US" altLang="en-US" sz="4000" u="sng">
              <a:solidFill>
                <a:srgbClr val="CC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146437" name="Rectangle 2">
            <a:extLst>
              <a:ext uri="{FF2B5EF4-FFF2-40B4-BE49-F238E27FC236}">
                <a16:creationId xmlns:a16="http://schemas.microsoft.com/office/drawing/2014/main" id="{AB2C16DD-4F74-48BA-B544-23FCEB4C8F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6438" name="Picture 11" descr="underline_base">
            <a:extLst>
              <a:ext uri="{FF2B5EF4-FFF2-40B4-BE49-F238E27FC236}">
                <a16:creationId xmlns:a16="http://schemas.microsoft.com/office/drawing/2014/main" id="{C315A8D3-B74F-44F8-ACC4-E6AFF238FBA0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39" name="Slide Number Placeholder 3">
            <a:extLst>
              <a:ext uri="{FF2B5EF4-FFF2-40B4-BE49-F238E27FC236}">
                <a16:creationId xmlns:a16="http://schemas.microsoft.com/office/drawing/2014/main" id="{674D46E2-43B3-4266-BACA-4540A8CADA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7C4022E-E258-45F9-920E-A558E554A5C9}" type="slidenum">
              <a:rPr lang="en-US" altLang="en-US" sz="1200">
                <a:latin typeface="Tahoma" panose="020B0604030504040204" pitchFamily="34" charset="0"/>
              </a:rPr>
              <a:pPr/>
              <a:t>72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Footer Placeholder 2">
            <a:extLst>
              <a:ext uri="{FF2B5EF4-FFF2-40B4-BE49-F238E27FC236}">
                <a16:creationId xmlns:a16="http://schemas.microsoft.com/office/drawing/2014/main" id="{1BC41040-36B2-4342-8690-9A1993FC5AF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1794" name="Rectangle 3">
            <a:extLst>
              <a:ext uri="{FF2B5EF4-FFF2-40B4-BE49-F238E27FC236}">
                <a16:creationId xmlns:a16="http://schemas.microsoft.com/office/drawing/2014/main" id="{376466A0-348B-4C24-BEB9-167CB54E187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19100" y="1790700"/>
            <a:ext cx="4470400" cy="4457700"/>
          </a:xfrm>
        </p:spPr>
        <p:txBody>
          <a:bodyPr/>
          <a:lstStyle/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early 1990</a:t>
            </a:r>
            <a:r>
              <a:rPr lang="ja-JP" altLang="en-US" sz="2400">
                <a:solidFill>
                  <a:srgbClr val="000099"/>
                </a:solidFill>
              </a:rPr>
              <a:t>’</a:t>
            </a:r>
            <a:r>
              <a:rPr lang="en-US" altLang="ja-JP" sz="2400">
                <a:solidFill>
                  <a:srgbClr val="000099"/>
                </a:solidFill>
              </a:rPr>
              <a:t>s:</a:t>
            </a:r>
            <a:r>
              <a:rPr lang="en-US" altLang="ja-JP" sz="2400">
                <a:solidFill>
                  <a:schemeClr val="accent2"/>
                </a:solidFill>
              </a:rPr>
              <a:t> </a:t>
            </a:r>
            <a:r>
              <a:rPr lang="en-US" altLang="ja-JP" sz="2400"/>
              <a:t>ARPAnet decommissioned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1991:</a:t>
            </a:r>
            <a:r>
              <a:rPr lang="en-US" altLang="en-US" sz="2400">
                <a:solidFill>
                  <a:schemeClr val="accent2"/>
                </a:solidFill>
              </a:rPr>
              <a:t> </a:t>
            </a:r>
            <a:r>
              <a:rPr lang="en-US" altLang="en-US" sz="2400"/>
              <a:t>NSF lifts restrictions on commercial use of NSFnet (decommissioned, 1995)</a:t>
            </a:r>
          </a:p>
          <a:p>
            <a:pPr marL="287338" indent="-287338" eaLnBrk="1" hangingPunct="1"/>
            <a:r>
              <a:rPr lang="en-US" altLang="en-US" sz="2400">
                <a:solidFill>
                  <a:srgbClr val="000099"/>
                </a:solidFill>
              </a:rPr>
              <a:t>early 1990s:</a:t>
            </a:r>
            <a:r>
              <a:rPr lang="en-US" altLang="en-US" sz="2400"/>
              <a:t> Web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hypertext [Bush 1945, Nelson 1960</a:t>
            </a:r>
            <a:r>
              <a:rPr lang="ja-JP" altLang="en-US">
                <a:ea typeface="MS PGothic" panose="020B0600070205080204" pitchFamily="34" charset="-128"/>
              </a:rPr>
              <a:t>’</a:t>
            </a:r>
            <a:r>
              <a:rPr lang="en-US" altLang="ja-JP">
                <a:ea typeface="MS PGothic" panose="020B0600070205080204" pitchFamily="34" charset="-128"/>
              </a:rPr>
              <a:t>s]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HTML, HTTP: Berners-Lee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1994: Mosaic, later Netscape</a:t>
            </a:r>
          </a:p>
          <a:p>
            <a:pPr marL="569913" lvl="1" indent="-225425" eaLnBrk="1" hangingPunct="1"/>
            <a:r>
              <a:rPr lang="en-US" altLang="en-US">
                <a:ea typeface="Arial" panose="020B0604020202020204" pitchFamily="34" charset="0"/>
              </a:rPr>
              <a:t>late 1990</a:t>
            </a:r>
            <a:r>
              <a:rPr lang="ja-JP" altLang="en-US">
                <a:ea typeface="MS PGothic" panose="020B0600070205080204" pitchFamily="34" charset="-128"/>
              </a:rPr>
              <a:t>’</a:t>
            </a:r>
            <a:r>
              <a:rPr lang="en-US" altLang="ja-JP">
                <a:ea typeface="MS PGothic" panose="020B0600070205080204" pitchFamily="34" charset="-128"/>
              </a:rPr>
              <a:t>s: commercialization</a:t>
            </a:r>
            <a:r>
              <a:rPr lang="en-US" altLang="ja-JP" sz="2000">
                <a:ea typeface="MS PGothic" panose="020B0600070205080204" pitchFamily="34" charset="-128"/>
              </a:rPr>
              <a:t> of the Web</a:t>
            </a:r>
          </a:p>
          <a:p>
            <a:pPr marL="287338" indent="-287338" eaLnBrk="1" hangingPunct="1"/>
            <a:endParaRPr lang="en-US" altLang="en-US" sz="2400"/>
          </a:p>
          <a:p>
            <a:pPr marL="287338" indent="-287338" eaLnBrk="1" hangingPunct="1"/>
            <a:endParaRPr lang="en-US" altLang="en-US" sz="2400"/>
          </a:p>
        </p:txBody>
      </p:sp>
      <p:sp>
        <p:nvSpPr>
          <p:cNvPr id="161795" name="Rectangle 4">
            <a:extLst>
              <a:ext uri="{FF2B5EF4-FFF2-40B4-BE49-F238E27FC236}">
                <a16:creationId xmlns:a16="http://schemas.microsoft.com/office/drawing/2014/main" id="{D527458B-6600-424D-82DD-5150A6116297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889500" y="1800225"/>
            <a:ext cx="3965575" cy="4448175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2400">
                <a:solidFill>
                  <a:srgbClr val="000099"/>
                </a:solidFill>
              </a:rPr>
              <a:t>late 1990</a:t>
            </a:r>
            <a:r>
              <a:rPr lang="ja-JP" altLang="en-US" sz="2400">
                <a:solidFill>
                  <a:srgbClr val="000099"/>
                </a:solidFill>
              </a:rPr>
              <a:t>’</a:t>
            </a:r>
            <a:r>
              <a:rPr lang="en-US" altLang="ja-JP" sz="2400">
                <a:solidFill>
                  <a:srgbClr val="000099"/>
                </a:solidFill>
              </a:rPr>
              <a:t>s – 2000</a:t>
            </a:r>
            <a:r>
              <a:rPr lang="ja-JP" altLang="en-US" sz="2400">
                <a:solidFill>
                  <a:srgbClr val="000099"/>
                </a:solidFill>
              </a:rPr>
              <a:t>’</a:t>
            </a:r>
            <a:r>
              <a:rPr lang="en-US" altLang="ja-JP" sz="2400">
                <a:solidFill>
                  <a:srgbClr val="000099"/>
                </a:solidFill>
              </a:rPr>
              <a:t>s:</a:t>
            </a:r>
          </a:p>
          <a:p>
            <a:pPr eaLnBrk="1" hangingPunct="1"/>
            <a:r>
              <a:rPr lang="en-US" altLang="en-US" sz="2400"/>
              <a:t>more killer apps: instant messaging, P2P file sharing</a:t>
            </a:r>
          </a:p>
          <a:p>
            <a:pPr eaLnBrk="1" hangingPunct="1"/>
            <a:r>
              <a:rPr lang="en-US" altLang="en-US" sz="2400"/>
              <a:t>network security to forefront</a:t>
            </a:r>
          </a:p>
          <a:p>
            <a:pPr eaLnBrk="1" hangingPunct="1"/>
            <a:r>
              <a:rPr lang="en-US" altLang="en-US" sz="2400"/>
              <a:t>est. 50 million host, 100 million+ users</a:t>
            </a:r>
          </a:p>
          <a:p>
            <a:pPr eaLnBrk="1" hangingPunct="1"/>
            <a:r>
              <a:rPr lang="en-US" altLang="en-US" sz="2400"/>
              <a:t>backbone links running at Gbps</a:t>
            </a:r>
          </a:p>
          <a:p>
            <a:pPr eaLnBrk="1" hangingPunct="1"/>
            <a:endParaRPr lang="en-US" altLang="en-US" sz="2000"/>
          </a:p>
        </p:txBody>
      </p:sp>
      <p:sp>
        <p:nvSpPr>
          <p:cNvPr id="148484" name="Rectangle 5">
            <a:extLst>
              <a:ext uri="{FF2B5EF4-FFF2-40B4-BE49-F238E27FC236}">
                <a16:creationId xmlns:a16="http://schemas.microsoft.com/office/drawing/2014/main" id="{3C5249FB-F74E-428B-97B1-0F44484AA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3875" y="1028700"/>
            <a:ext cx="79629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1990, 2000</a:t>
            </a:r>
            <a:r>
              <a:rPr lang="ja-JP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’</a:t>
            </a:r>
            <a:r>
              <a:rPr lang="en-US" altLang="ja-JP" sz="2800" i="1">
                <a:solidFill>
                  <a:srgbClr val="CC0000"/>
                </a:solidFill>
                <a:latin typeface="Gill Sans MT" panose="020B0502020104020203" pitchFamily="34" charset="0"/>
              </a:rPr>
              <a:t>s: commercialization, the Web, new apps</a:t>
            </a:r>
            <a:endParaRPr lang="en-US" altLang="en-US" sz="2800" u="sng">
              <a:solidFill>
                <a:srgbClr val="CC0000"/>
              </a:solidFill>
              <a:latin typeface="Gill Sans MT" panose="020B0502020104020203" pitchFamily="34" charset="0"/>
            </a:endParaRPr>
          </a:p>
        </p:txBody>
      </p:sp>
      <p:sp>
        <p:nvSpPr>
          <p:cNvPr id="148485" name="Rectangle 2">
            <a:extLst>
              <a:ext uri="{FF2B5EF4-FFF2-40B4-BE49-F238E27FC236}">
                <a16:creationId xmlns:a16="http://schemas.microsoft.com/office/drawing/2014/main" id="{77CB879C-1DD9-4B81-B79E-A5CDC1B3C3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48486" name="Picture 11" descr="underline_base">
            <a:extLst>
              <a:ext uri="{FF2B5EF4-FFF2-40B4-BE49-F238E27FC236}">
                <a16:creationId xmlns:a16="http://schemas.microsoft.com/office/drawing/2014/main" id="{22712774-883A-42BD-BB67-9A3FCC75B2A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85813"/>
            <a:ext cx="36560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487" name="Slide Number Placeholder 3">
            <a:extLst>
              <a:ext uri="{FF2B5EF4-FFF2-40B4-BE49-F238E27FC236}">
                <a16:creationId xmlns:a16="http://schemas.microsoft.com/office/drawing/2014/main" id="{478E8CA0-E4D2-41A2-9374-84970C6F6D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C6423EA-C1AB-4F97-B77B-25470A3031E5}" type="slidenum">
              <a:rPr lang="en-US" altLang="en-US" sz="1200">
                <a:latin typeface="Tahoma" panose="020B0604030504040204" pitchFamily="34" charset="0"/>
              </a:rPr>
              <a:pPr/>
              <a:t>73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Footer Placeholder 2">
            <a:extLst>
              <a:ext uri="{FF2B5EF4-FFF2-40B4-BE49-F238E27FC236}">
                <a16:creationId xmlns:a16="http://schemas.microsoft.com/office/drawing/2014/main" id="{6A6C30D4-4C26-484E-8080-B4D5E3E7B8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163842" name="Rectangle 3">
            <a:extLst>
              <a:ext uri="{FF2B5EF4-FFF2-40B4-BE49-F238E27FC236}">
                <a16:creationId xmlns:a16="http://schemas.microsoft.com/office/drawing/2014/main" id="{FB255DA7-A40E-4284-BE0D-FDABD44A8CFE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92125" y="1209675"/>
            <a:ext cx="7502525" cy="44577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00000"/>
                </a:solidFill>
              </a:rPr>
              <a:t>2005-present</a:t>
            </a:r>
          </a:p>
          <a:p>
            <a:pPr eaLnBrk="1" hangingPunct="1"/>
            <a:r>
              <a:rPr lang="en-US" altLang="en-US" sz="2400"/>
              <a:t>~5B devices attached to Internet </a:t>
            </a:r>
            <a:r>
              <a:rPr lang="en-US" altLang="en-US" sz="1800"/>
              <a:t>(2016)</a:t>
            </a:r>
          </a:p>
          <a:p>
            <a:pPr marL="682625" lvl="1" indent="-225425" eaLnBrk="1" hangingPunct="1"/>
            <a:r>
              <a:rPr lang="en-US" altLang="en-US" sz="2000">
                <a:ea typeface="MS PGothic" panose="020B0600070205080204" pitchFamily="34" charset="-128"/>
              </a:rPr>
              <a:t>smartphones and tablets</a:t>
            </a:r>
          </a:p>
          <a:p>
            <a:pPr eaLnBrk="1" hangingPunct="1"/>
            <a:r>
              <a:rPr lang="en-US" altLang="en-US" sz="2400"/>
              <a:t>aggressive deployment of broadband access</a:t>
            </a:r>
          </a:p>
          <a:p>
            <a:pPr eaLnBrk="1" hangingPunct="1"/>
            <a:r>
              <a:rPr lang="en-US" altLang="en-US" sz="2400"/>
              <a:t>increasing ubiquity of high-speed wireless access</a:t>
            </a:r>
          </a:p>
          <a:p>
            <a:pPr eaLnBrk="1" hangingPunct="1"/>
            <a:r>
              <a:rPr lang="en-US" altLang="en-US" sz="2400"/>
              <a:t>emergence of online social networks: </a:t>
            </a:r>
          </a:p>
          <a:p>
            <a:pPr marL="682625" lvl="1" indent="-225425" eaLnBrk="1" hangingPunct="1"/>
            <a:r>
              <a:rPr lang="en-US" altLang="en-US" sz="2000">
                <a:ea typeface="MS PGothic" panose="020B0600070205080204" pitchFamily="34" charset="-128"/>
              </a:rPr>
              <a:t>Facebook: ~ one billion users</a:t>
            </a:r>
            <a:endParaRPr lang="en-US" altLang="en-US">
              <a:ea typeface="MS PGothic" panose="020B0600070205080204" pitchFamily="34" charset="-128"/>
            </a:endParaRPr>
          </a:p>
          <a:p>
            <a:pPr eaLnBrk="1" hangingPunct="1"/>
            <a:r>
              <a:rPr lang="en-US" altLang="en-US" sz="2400"/>
              <a:t>service providers (Google, Microsoft) create their own networks</a:t>
            </a:r>
          </a:p>
          <a:p>
            <a:pPr marL="682625" lvl="1" indent="-225425" eaLnBrk="1" hangingPunct="1"/>
            <a:r>
              <a:rPr lang="en-US" altLang="en-US">
                <a:ea typeface="MS PGothic" panose="020B0600070205080204" pitchFamily="34" charset="-128"/>
              </a:rPr>
              <a:t>bypass  Internet, providing </a:t>
            </a:r>
            <a:r>
              <a:rPr lang="ja-JP" altLang="en-US">
                <a:ea typeface="MS PGothic" panose="020B0600070205080204" pitchFamily="34" charset="-128"/>
              </a:rPr>
              <a:t>“</a:t>
            </a:r>
            <a:r>
              <a:rPr lang="en-US" altLang="ja-JP">
                <a:ea typeface="MS PGothic" panose="020B0600070205080204" pitchFamily="34" charset="-128"/>
              </a:rPr>
              <a:t>instantaneous</a:t>
            </a:r>
            <a:r>
              <a:rPr lang="ja-JP" altLang="en-US">
                <a:ea typeface="MS PGothic" panose="020B0600070205080204" pitchFamily="34" charset="-128"/>
              </a:rPr>
              <a:t>”</a:t>
            </a:r>
            <a:r>
              <a:rPr lang="en-US" altLang="ja-JP">
                <a:ea typeface="MS PGothic" panose="020B0600070205080204" pitchFamily="34" charset="-128"/>
              </a:rPr>
              <a:t> access to search, video content, email, etc.</a:t>
            </a:r>
          </a:p>
          <a:p>
            <a:pPr eaLnBrk="1" hangingPunct="1"/>
            <a:r>
              <a:rPr lang="en-US" altLang="en-US" sz="2400"/>
              <a:t>e-commerce, universities, enterprises running their services in </a:t>
            </a:r>
            <a:r>
              <a:rPr lang="ja-JP" altLang="en-US" sz="2400"/>
              <a:t>“</a:t>
            </a:r>
            <a:r>
              <a:rPr lang="en-US" altLang="ja-JP" sz="2400"/>
              <a:t>cloud</a:t>
            </a:r>
            <a:r>
              <a:rPr lang="ja-JP" altLang="en-US" sz="2400"/>
              <a:t>”</a:t>
            </a:r>
            <a:r>
              <a:rPr lang="en-US" altLang="ja-JP" sz="2400"/>
              <a:t> (e.g., Amazon EC2)</a:t>
            </a:r>
            <a:endParaRPr lang="en-US" altLang="en-US" sz="2400"/>
          </a:p>
        </p:txBody>
      </p:sp>
      <p:sp>
        <p:nvSpPr>
          <p:cNvPr id="150531" name="Rectangle 2">
            <a:extLst>
              <a:ext uri="{FF2B5EF4-FFF2-40B4-BE49-F238E27FC236}">
                <a16:creationId xmlns:a16="http://schemas.microsoft.com/office/drawing/2014/main" id="{FC4FD8A1-887A-4AB5-AD2B-8CF16C5396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7825" y="252413"/>
            <a:ext cx="77724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000">
                <a:solidFill>
                  <a:srgbClr val="000099"/>
                </a:solidFill>
                <a:latin typeface="Gill Sans MT" panose="020B0502020104020203" pitchFamily="34" charset="0"/>
              </a:rPr>
              <a:t>Internet history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pic>
        <p:nvPicPr>
          <p:cNvPr id="150532" name="Picture 9" descr="underline_base">
            <a:extLst>
              <a:ext uri="{FF2B5EF4-FFF2-40B4-BE49-F238E27FC236}">
                <a16:creationId xmlns:a16="http://schemas.microsoft.com/office/drawing/2014/main" id="{5CCC6C7E-19C8-4978-8D3D-F5EF426A5E33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7513" y="771525"/>
            <a:ext cx="3656012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533" name="Slide Number Placeholder 3">
            <a:extLst>
              <a:ext uri="{FF2B5EF4-FFF2-40B4-BE49-F238E27FC236}">
                <a16:creationId xmlns:a16="http://schemas.microsoft.com/office/drawing/2014/main" id="{F15A8A5A-8D09-46E3-AFFD-29D17F4C06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252E7572-C5D5-4B5D-BDF6-5FF6DF9A7C04}" type="slidenum">
              <a:rPr lang="en-US" altLang="en-US" sz="1200">
                <a:latin typeface="Tahoma" panose="020B0604030504040204" pitchFamily="34" charset="0"/>
              </a:rPr>
              <a:pPr/>
              <a:t>74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Footer Placeholder 2">
            <a:extLst>
              <a:ext uri="{FF2B5EF4-FFF2-40B4-BE49-F238E27FC236}">
                <a16:creationId xmlns:a16="http://schemas.microsoft.com/office/drawing/2014/main" id="{4502D850-2858-4700-8BBC-A7AD8169BBE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152578" name="Picture 9" descr="underline_base">
            <a:extLst>
              <a:ext uri="{FF2B5EF4-FFF2-40B4-BE49-F238E27FC236}">
                <a16:creationId xmlns:a16="http://schemas.microsoft.com/office/drawing/2014/main" id="{0D518A10-DC84-4E06-884F-388564D1507E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813" y="836613"/>
            <a:ext cx="5484812" cy="173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9" name="Rectangle 2">
            <a:extLst>
              <a:ext uri="{FF2B5EF4-FFF2-40B4-BE49-F238E27FC236}">
                <a16:creationId xmlns:a16="http://schemas.microsoft.com/office/drawing/2014/main" id="{888ED553-BE8D-4214-AAA5-D649868D962E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350838" y="160338"/>
            <a:ext cx="7772400" cy="903287"/>
          </a:xfrm>
        </p:spPr>
        <p:txBody>
          <a:bodyPr/>
          <a:lstStyle/>
          <a:p>
            <a:pPr eaLnBrk="1" hangingPunct="1"/>
            <a:r>
              <a:rPr lang="en-US" altLang="en-US"/>
              <a:t>Introduction: summary</a:t>
            </a:r>
          </a:p>
        </p:txBody>
      </p:sp>
      <p:sp>
        <p:nvSpPr>
          <p:cNvPr id="165892" name="Rectangle 3">
            <a:extLst>
              <a:ext uri="{FF2B5EF4-FFF2-40B4-BE49-F238E27FC236}">
                <a16:creationId xmlns:a16="http://schemas.microsoft.com/office/drawing/2014/main" id="{ADF300B8-246E-4F49-8298-33CFCE225F53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22288" y="1443038"/>
            <a:ext cx="4384675" cy="5189537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covered a </a:t>
            </a:r>
            <a:r>
              <a:rPr lang="ja-JP" altLang="en-US" i="1">
                <a:solidFill>
                  <a:srgbClr val="CC0000"/>
                </a:solidFill>
              </a:rPr>
              <a:t>“</a:t>
            </a:r>
            <a:r>
              <a:rPr lang="en-US" altLang="ja-JP" i="1">
                <a:solidFill>
                  <a:srgbClr val="CC0000"/>
                </a:solidFill>
              </a:rPr>
              <a:t>ton</a:t>
            </a:r>
            <a:r>
              <a:rPr lang="ja-JP" altLang="en-US" i="1">
                <a:solidFill>
                  <a:srgbClr val="CC0000"/>
                </a:solidFill>
              </a:rPr>
              <a:t>”</a:t>
            </a:r>
            <a:r>
              <a:rPr lang="en-US" altLang="ja-JP" i="1">
                <a:solidFill>
                  <a:srgbClr val="CC0000"/>
                </a:solidFill>
              </a:rPr>
              <a:t> of material!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Internet overview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what</a:t>
            </a:r>
            <a:r>
              <a:rPr lang="ja-JP" altLang="en-US" sz="2400"/>
              <a:t>’</a:t>
            </a:r>
            <a:r>
              <a:rPr lang="en-US" altLang="ja-JP" sz="2400"/>
              <a:t>s a protocol?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network edge, core, access network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 eaLnBrk="1" hangingPunct="1">
              <a:lnSpc>
                <a:spcPct val="80000"/>
              </a:lnSpc>
            </a:pPr>
            <a:r>
              <a:rPr lang="en-US" altLang="en-US">
                <a:ea typeface="Arial" panose="020B0604020202020204" pitchFamily="34" charset="0"/>
              </a:rPr>
              <a:t>Internet structure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performance: loss, delay, throughput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layering, service models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security</a:t>
            </a:r>
          </a:p>
          <a:p>
            <a:pPr eaLnBrk="1" hangingPunct="1">
              <a:lnSpc>
                <a:spcPct val="80000"/>
              </a:lnSpc>
            </a:pPr>
            <a:r>
              <a:rPr lang="en-US" altLang="en-US" sz="2400"/>
              <a:t>history</a:t>
            </a:r>
          </a:p>
        </p:txBody>
      </p:sp>
      <p:sp>
        <p:nvSpPr>
          <p:cNvPr id="165893" name="Rectangle 4">
            <a:extLst>
              <a:ext uri="{FF2B5EF4-FFF2-40B4-BE49-F238E27FC236}">
                <a16:creationId xmlns:a16="http://schemas.microsoft.com/office/drawing/2014/main" id="{9238F655-3B4D-401B-B650-F873642A612B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146675" y="1428750"/>
            <a:ext cx="3724275" cy="4648200"/>
          </a:xfrm>
        </p:spPr>
        <p:txBody>
          <a:bodyPr/>
          <a:lstStyle/>
          <a:p>
            <a:pPr eaLnBrk="1" hangingPunct="1">
              <a:lnSpc>
                <a:spcPct val="90000"/>
              </a:lnSpc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you now have:</a:t>
            </a:r>
            <a:r>
              <a:rPr lang="en-US" altLang="en-US" sz="2400"/>
              <a:t> 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context, overview, </a:t>
            </a:r>
            <a:r>
              <a:rPr lang="ja-JP" altLang="en-US" sz="2400"/>
              <a:t>“</a:t>
            </a:r>
            <a:r>
              <a:rPr lang="en-US" altLang="ja-JP" sz="2400"/>
              <a:t>feel</a:t>
            </a:r>
            <a:r>
              <a:rPr lang="ja-JP" altLang="en-US" sz="2400"/>
              <a:t>”</a:t>
            </a:r>
            <a:r>
              <a:rPr lang="en-US" altLang="ja-JP" sz="2400"/>
              <a:t> of networking</a:t>
            </a:r>
          </a:p>
          <a:p>
            <a:pPr eaLnBrk="1" hangingPunct="1">
              <a:lnSpc>
                <a:spcPct val="90000"/>
              </a:lnSpc>
            </a:pPr>
            <a:r>
              <a:rPr lang="en-US" altLang="en-US" sz="2400"/>
              <a:t>more depth, detail </a:t>
            </a:r>
            <a:r>
              <a:rPr lang="en-US" altLang="en-US" sz="2400" i="1"/>
              <a:t>to follow!</a:t>
            </a:r>
            <a:endParaRPr lang="en-US" altLang="en-US" sz="2400"/>
          </a:p>
        </p:txBody>
      </p:sp>
      <p:sp>
        <p:nvSpPr>
          <p:cNvPr id="152582" name="Slide Number Placeholder 3">
            <a:extLst>
              <a:ext uri="{FF2B5EF4-FFF2-40B4-BE49-F238E27FC236}">
                <a16:creationId xmlns:a16="http://schemas.microsoft.com/office/drawing/2014/main" id="{0393954A-11B9-4498-A68D-046FF16B20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4060CEA7-DDD6-4567-B0C5-3634453FE0BF}" type="slidenum">
              <a:rPr lang="en-US" altLang="en-US" sz="1200">
                <a:latin typeface="Tahoma" panose="020B0604030504040204" pitchFamily="34" charset="0"/>
              </a:rPr>
              <a:pPr/>
              <a:t>75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DFA08C7A-5DA1-43F9-B665-FCB9AD74E67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en-US"/>
              <a:t>Introduction</a:t>
            </a:r>
          </a:p>
        </p:txBody>
      </p:sp>
      <p:sp>
        <p:nvSpPr>
          <p:cNvPr id="154626" name="Slide Number Placeholder 2">
            <a:extLst>
              <a:ext uri="{FF2B5EF4-FFF2-40B4-BE49-F238E27FC236}">
                <a16:creationId xmlns:a16="http://schemas.microsoft.com/office/drawing/2014/main" id="{5BAAC8C6-0C84-47F6-89B1-90F0285E3E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t>1-</a:t>
            </a:r>
            <a:fld id="{AE26BE28-6CC5-42BA-904D-7125DA4B74A4}" type="slidenum">
              <a:rPr lang="en-US" altLang="en-US" sz="1200">
                <a:solidFill>
                  <a:srgbClr val="000000"/>
                </a:solidFill>
                <a:latin typeface="Tahoma" panose="020B0604030504040204" pitchFamily="34" charset="0"/>
              </a:rPr>
              <a:pPr/>
              <a:t>76</a:t>
            </a:fld>
            <a:endParaRPr lang="en-US" altLang="en-US" sz="1200">
              <a:solidFill>
                <a:srgbClr val="000000"/>
              </a:solidFill>
              <a:latin typeface="Tahoma" panose="020B0604030504040204" pitchFamily="34" charset="0"/>
            </a:endParaRPr>
          </a:p>
        </p:txBody>
      </p:sp>
      <p:sp>
        <p:nvSpPr>
          <p:cNvPr id="154627" name="Rectangle 3">
            <a:extLst>
              <a:ext uri="{FF2B5EF4-FFF2-40B4-BE49-F238E27FC236}">
                <a16:creationId xmlns:a16="http://schemas.microsoft.com/office/drawing/2014/main" id="{79774892-1177-40E7-BE63-BBB2731F04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9475" y="1477963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eaLnBrk="1" hangingPunct="1">
              <a:lnSpc>
                <a:spcPct val="85000"/>
              </a:lnSpc>
            </a:pP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Chapter 1</a:t>
            </a:r>
            <a:br>
              <a:rPr lang="en-US" altLang="en-US" sz="4800">
                <a:solidFill>
                  <a:srgbClr val="000099"/>
                </a:solidFill>
                <a:latin typeface="Gill Sans MT" panose="020B0502020104020203" pitchFamily="34" charset="0"/>
              </a:rPr>
            </a:br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Additional Slides</a:t>
            </a:r>
          </a:p>
        </p:txBody>
      </p: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" name="Group 62">
            <a:extLst>
              <a:ext uri="{FF2B5EF4-FFF2-40B4-BE49-F238E27FC236}">
                <a16:creationId xmlns:a16="http://schemas.microsoft.com/office/drawing/2014/main" id="{EA847FD2-1CD1-4EF0-8628-76EB866759AA}"/>
              </a:ext>
            </a:extLst>
          </p:cNvPr>
          <p:cNvGrpSpPr>
            <a:grpSpLocks/>
          </p:cNvGrpSpPr>
          <p:nvPr/>
        </p:nvGrpSpPr>
        <p:grpSpPr bwMode="auto">
          <a:xfrm>
            <a:off x="1270000" y="798513"/>
            <a:ext cx="5643563" cy="4216400"/>
            <a:chOff x="824874" y="353539"/>
            <a:chExt cx="5643193" cy="4216279"/>
          </a:xfrm>
        </p:grpSpPr>
        <p:sp>
          <p:nvSpPr>
            <p:cNvPr id="62" name="Freeform 61">
              <a:extLst>
                <a:ext uri="{FF2B5EF4-FFF2-40B4-BE49-F238E27FC236}">
                  <a16:creationId xmlns:a16="http://schemas.microsoft.com/office/drawing/2014/main" id="{C2E14C5F-3192-4E47-9E18-63A660C2D7B1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85000"/>
                  </a:schemeClr>
                </a:gs>
                <a:gs pos="100000">
                  <a:srgbClr val="000000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671B45B-757F-46C9-B21E-9A85B65D92D3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3">
                <a:lumMod val="85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56674" name="Picture 12">
            <a:extLst>
              <a:ext uri="{FF2B5EF4-FFF2-40B4-BE49-F238E27FC236}">
                <a16:creationId xmlns:a16="http://schemas.microsoft.com/office/drawing/2014/main" id="{D98F9C34-11FF-4DB1-A2E0-A7ACDEB2857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5213" y="5173663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6675" name="Group 48">
            <a:extLst>
              <a:ext uri="{FF2B5EF4-FFF2-40B4-BE49-F238E27FC236}">
                <a16:creationId xmlns:a16="http://schemas.microsoft.com/office/drawing/2014/main" id="{5B28A0EB-2D98-4232-AE93-EAF7CFA20CF2}"/>
              </a:ext>
            </a:extLst>
          </p:cNvPr>
          <p:cNvGrpSpPr>
            <a:grpSpLocks/>
          </p:cNvGrpSpPr>
          <p:nvPr/>
        </p:nvGrpSpPr>
        <p:grpSpPr bwMode="auto">
          <a:xfrm>
            <a:off x="-104775" y="3981450"/>
            <a:ext cx="1562100" cy="1511300"/>
            <a:chOff x="-44" y="1473"/>
            <a:chExt cx="981" cy="1105"/>
          </a:xfrm>
        </p:grpSpPr>
        <p:pic>
          <p:nvPicPr>
            <p:cNvPr id="156708" name="Picture 49" descr="desktop_computer_stylized_medium">
              <a:extLst>
                <a:ext uri="{FF2B5EF4-FFF2-40B4-BE49-F238E27FC236}">
                  <a16:creationId xmlns:a16="http://schemas.microsoft.com/office/drawing/2014/main" id="{2000AE48-6F92-4EEF-AD12-8DBC973D2CB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6709" name="Freeform 50">
              <a:extLst>
                <a:ext uri="{FF2B5EF4-FFF2-40B4-BE49-F238E27FC236}">
                  <a16:creationId xmlns:a16="http://schemas.microsoft.com/office/drawing/2014/main" id="{05782FED-8929-47E9-9170-21AE59AFCD74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pic>
        <p:nvPicPr>
          <p:cNvPr id="156676" name="Picture 120" descr="access_point_stylized_small">
            <a:extLst>
              <a:ext uri="{FF2B5EF4-FFF2-40B4-BE49-F238E27FC236}">
                <a16:creationId xmlns:a16="http://schemas.microsoft.com/office/drawing/2014/main" id="{68EDFBDE-3329-4764-B5B5-7ACE55C7F7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24663" y="4221163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7" name="Picture 10">
            <a:extLst>
              <a:ext uri="{FF2B5EF4-FFF2-40B4-BE49-F238E27FC236}">
                <a16:creationId xmlns:a16="http://schemas.microsoft.com/office/drawing/2014/main" id="{BC6B385C-B1D5-47C4-B05A-4B136E5CA6D5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1114425" y="4567238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8" name="Picture 11">
            <a:extLst>
              <a:ext uri="{FF2B5EF4-FFF2-40B4-BE49-F238E27FC236}">
                <a16:creationId xmlns:a16="http://schemas.microsoft.com/office/drawing/2014/main" id="{4B82D65E-FDAD-4530-AEE9-7C5318B9DEC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61075" y="457041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9" name="Picture 20">
            <a:extLst>
              <a:ext uri="{FF2B5EF4-FFF2-40B4-BE49-F238E27FC236}">
                <a16:creationId xmlns:a16="http://schemas.microsoft.com/office/drawing/2014/main" id="{6A942CCA-33A4-4805-9DAF-7D50F987459C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807325" y="4589463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7" name="Group 66">
            <a:extLst>
              <a:ext uri="{FF2B5EF4-FFF2-40B4-BE49-F238E27FC236}">
                <a16:creationId xmlns:a16="http://schemas.microsoft.com/office/drawing/2014/main" id="{2B0FAAA5-2096-44D5-BACA-9773E9CA2A86}"/>
              </a:ext>
            </a:extLst>
          </p:cNvPr>
          <p:cNvGrpSpPr>
            <a:grpSpLocks/>
          </p:cNvGrpSpPr>
          <p:nvPr/>
        </p:nvGrpSpPr>
        <p:grpSpPr bwMode="auto">
          <a:xfrm>
            <a:off x="4556125" y="1162050"/>
            <a:ext cx="2327275" cy="3171825"/>
            <a:chOff x="4556452" y="1162095"/>
            <a:chExt cx="2326213" cy="3172030"/>
          </a:xfrm>
        </p:grpSpPr>
        <p:cxnSp>
          <p:nvCxnSpPr>
            <p:cNvPr id="156695" name="Straight Connector 46">
              <a:extLst>
                <a:ext uri="{FF2B5EF4-FFF2-40B4-BE49-F238E27FC236}">
                  <a16:creationId xmlns:a16="http://schemas.microsoft.com/office/drawing/2014/main" id="{3AD774B0-507A-4E85-9AB1-F9580230EB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156696" name="Group 31">
              <a:extLst>
                <a:ext uri="{FF2B5EF4-FFF2-40B4-BE49-F238E27FC236}">
                  <a16:creationId xmlns:a16="http://schemas.microsoft.com/office/drawing/2014/main" id="{6A7CB780-3279-413C-AD89-612F33EEDB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42E2B7A2-BB29-481C-A148-8B93998B6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4" name="TextBox 26">
                <a:extLst>
                  <a:ext uri="{FF2B5EF4-FFF2-40B4-BE49-F238E27FC236}">
                    <a16:creationId xmlns:a16="http://schemas.microsoft.com/office/drawing/2014/main" id="{F12FB22D-C914-4EAC-977F-FEA2277481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Transport</a:t>
                </a:r>
                <a:r>
                  <a:rPr lang="en-US" altLang="en-US" sz="140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Network</a:t>
                </a:r>
                <a:r>
                  <a:rPr lang="en-US" altLang="en-US" sz="140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Link</a:t>
                </a:r>
                <a:r>
                  <a:rPr lang="en-US" altLang="en-US" sz="140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/>
                  <a:t>Physical</a:t>
                </a:r>
              </a:p>
            </p:txBody>
          </p:sp>
          <p:cxnSp>
            <p:nvCxnSpPr>
              <p:cNvPr id="156705" name="Straight Connector 28">
                <a:extLst>
                  <a:ext uri="{FF2B5EF4-FFF2-40B4-BE49-F238E27FC236}">
                    <a16:creationId xmlns:a16="http://schemas.microsoft.com/office/drawing/2014/main" id="{38F2F5DD-B118-48D2-99FC-6F4E74B428F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6" name="Straight Connector 29">
                <a:extLst>
                  <a:ext uri="{FF2B5EF4-FFF2-40B4-BE49-F238E27FC236}">
                    <a16:creationId xmlns:a16="http://schemas.microsoft.com/office/drawing/2014/main" id="{9E217CEB-9F2E-4CD6-A1B4-1D08F5A53D6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156707" name="Straight Connector 30">
                <a:extLst>
                  <a:ext uri="{FF2B5EF4-FFF2-40B4-BE49-F238E27FC236}">
                    <a16:creationId xmlns:a16="http://schemas.microsoft.com/office/drawing/2014/main" id="{CF4782BA-033A-41FE-8079-F134DF71AD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156697" name="Group 35">
              <a:extLst>
                <a:ext uri="{FF2B5EF4-FFF2-40B4-BE49-F238E27FC236}">
                  <a16:creationId xmlns:a16="http://schemas.microsoft.com/office/drawing/2014/main" id="{744D179C-AC8A-4BFC-B3F4-B88AB555E7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23E8D6E7-A047-49B0-89FE-A089524EC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156702" name="TextBox 34">
                <a:extLst>
                  <a:ext uri="{FF2B5EF4-FFF2-40B4-BE49-F238E27FC236}">
                    <a16:creationId xmlns:a16="http://schemas.microsoft.com/office/drawing/2014/main" id="{4832E3AE-1269-4E95-A448-EFEEA9980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/>
                  <a:t>application</a:t>
                </a:r>
              </a:p>
              <a:p>
                <a:pPr algn="ctr"/>
                <a:r>
                  <a:rPr lang="en-US" altLang="en-US" sz="1600"/>
                  <a:t>(www browser, </a:t>
                </a:r>
              </a:p>
              <a:p>
                <a:pPr algn="ctr"/>
                <a:r>
                  <a:rPr lang="en-US" altLang="en-US" sz="1600"/>
                  <a:t>email client</a:t>
                </a:r>
                <a:r>
                  <a:rPr lang="en-US" altLang="en-US" sz="2000"/>
                  <a:t>)</a:t>
                </a:r>
              </a:p>
            </p:txBody>
          </p:sp>
        </p:grpSp>
        <p:cxnSp>
          <p:nvCxnSpPr>
            <p:cNvPr id="156698" name="Straight Connector 37">
              <a:extLst>
                <a:ext uri="{FF2B5EF4-FFF2-40B4-BE49-F238E27FC236}">
                  <a16:creationId xmlns:a16="http://schemas.microsoft.com/office/drawing/2014/main" id="{4470A2C4-A623-443F-8D21-B1A846808A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99" name="TextBox 38">
              <a:extLst>
                <a:ext uri="{FF2B5EF4-FFF2-40B4-BE49-F238E27FC236}">
                  <a16:creationId xmlns:a16="http://schemas.microsoft.com/office/drawing/2014/main" id="{2F364CB0-C725-49C5-AFF4-B66511FB9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400"/>
                <a:t>application</a:t>
              </a:r>
            </a:p>
          </p:txBody>
        </p:sp>
        <p:sp>
          <p:nvSpPr>
            <p:cNvPr id="156700" name="TextBox 39">
              <a:extLst>
                <a:ext uri="{FF2B5EF4-FFF2-40B4-BE49-F238E27FC236}">
                  <a16:creationId xmlns:a16="http://schemas.microsoft.com/office/drawing/2014/main" id="{72CF1215-08FA-45F5-B9EC-C596637BF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/>
                <a:t>OS</a:t>
              </a: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CEC5C2AF-8B85-45B5-A33D-4B0E7028DCC4}"/>
              </a:ext>
            </a:extLst>
          </p:cNvPr>
          <p:cNvGrpSpPr>
            <a:grpSpLocks/>
          </p:cNvGrpSpPr>
          <p:nvPr/>
        </p:nvGrpSpPr>
        <p:grpSpPr bwMode="auto">
          <a:xfrm>
            <a:off x="1776413" y="877888"/>
            <a:ext cx="2806700" cy="3195637"/>
            <a:chOff x="1775964" y="877299"/>
            <a:chExt cx="2806675" cy="3196287"/>
          </a:xfrm>
        </p:grpSpPr>
        <p:grpSp>
          <p:nvGrpSpPr>
            <p:cNvPr id="156682" name="Group 44">
              <a:extLst>
                <a:ext uri="{FF2B5EF4-FFF2-40B4-BE49-F238E27FC236}">
                  <a16:creationId xmlns:a16="http://schemas.microsoft.com/office/drawing/2014/main" id="{361F889A-B15E-4D62-95D1-AC4423587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156687" name="Group 22">
                <a:extLst>
                  <a:ext uri="{FF2B5EF4-FFF2-40B4-BE49-F238E27FC236}">
                    <a16:creationId xmlns:a16="http://schemas.microsoft.com/office/drawing/2014/main" id="{F6131736-EFAB-4991-B232-3BE3302090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683" y="2206785"/>
                <a:ext cx="1296233" cy="1040536"/>
                <a:chOff x="3116193" y="4275642"/>
                <a:chExt cx="1296233" cy="1040536"/>
              </a:xfrm>
            </p:grpSpPr>
            <p:sp>
              <p:nvSpPr>
                <p:cNvPr id="14" name="Rectangle 13">
                  <a:extLst>
                    <a:ext uri="{FF2B5EF4-FFF2-40B4-BE49-F238E27FC236}">
                      <a16:creationId xmlns:a16="http://schemas.microsoft.com/office/drawing/2014/main" id="{7B205034-7324-430E-8A36-31D8B752ED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4" name="TextBox 14">
                  <a:extLst>
                    <a:ext uri="{FF2B5EF4-FFF2-40B4-BE49-F238E27FC236}">
                      <a16:creationId xmlns:a16="http://schemas.microsoft.com/office/drawing/2014/main" id="{030471BB-131B-4A61-8735-8AEB52A6978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68721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capture</a:t>
                  </a:r>
                </a:p>
                <a:p>
                  <a:pPr algn="ctr"/>
                  <a:r>
                    <a:rPr lang="en-US" altLang="en-US" sz="2000"/>
                    <a:t>(pcap)</a:t>
                  </a:r>
                </a:p>
              </p:txBody>
            </p:sp>
          </p:grpSp>
          <p:grpSp>
            <p:nvGrpSpPr>
              <p:cNvPr id="156688" name="Group 23">
                <a:extLst>
                  <a:ext uri="{FF2B5EF4-FFF2-40B4-BE49-F238E27FC236}">
                    <a16:creationId xmlns:a16="http://schemas.microsoft.com/office/drawing/2014/main" id="{5F4EC78A-3C12-4432-A3AC-4C2C73BAD2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22" name="Rectangle 21">
                  <a:extLst>
                    <a:ext uri="{FF2B5EF4-FFF2-40B4-BE49-F238E27FC236}">
                      <a16:creationId xmlns:a16="http://schemas.microsoft.com/office/drawing/2014/main" id="{3C6C4412-CDFB-4563-B196-6529AB2C28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156692" name="TextBox 16">
                  <a:extLst>
                    <a:ext uri="{FF2B5EF4-FFF2-40B4-BE49-F238E27FC236}">
                      <a16:creationId xmlns:a16="http://schemas.microsoft.com/office/drawing/2014/main" id="{3EFFFFD5-A62B-4EE7-811F-05C1BC4F36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MS PGothic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/>
                    <a:t>packet</a:t>
                  </a:r>
                </a:p>
                <a:p>
                  <a:pPr algn="ctr"/>
                  <a:r>
                    <a:rPr lang="en-US" altLang="en-US" sz="2000"/>
                    <a:t>analyzer</a:t>
                  </a:r>
                </a:p>
              </p:txBody>
            </p:sp>
          </p:grpSp>
          <p:sp>
            <p:nvSpPr>
              <p:cNvPr id="156689" name="Rectangle 42">
                <a:extLst>
                  <a:ext uri="{FF2B5EF4-FFF2-40B4-BE49-F238E27FC236}">
                    <a16:creationId xmlns:a16="http://schemas.microsoft.com/office/drawing/2014/main" id="{D7FA34D3-88A5-4FFF-9A44-D12B55AF2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pic>
            <p:nvPicPr>
              <p:cNvPr id="156690" name="Picture 43">
                <a:extLst>
                  <a:ext uri="{FF2B5EF4-FFF2-40B4-BE49-F238E27FC236}">
                    <a16:creationId xmlns:a16="http://schemas.microsoft.com/office/drawing/2014/main" id="{AC239B3E-F5A3-4243-A921-0AFA9F04244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156683" name="Straight Connector 47">
              <a:extLst>
                <a:ext uri="{FF2B5EF4-FFF2-40B4-BE49-F238E27FC236}">
                  <a16:creationId xmlns:a16="http://schemas.microsoft.com/office/drawing/2014/main" id="{A339DAF5-8EAB-465A-ACB0-C47D8451D6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156684" name="Straight Connector 50">
              <a:extLst>
                <a:ext uri="{FF2B5EF4-FFF2-40B4-BE49-F238E27FC236}">
                  <a16:creationId xmlns:a16="http://schemas.microsoft.com/office/drawing/2014/main" id="{2C2264AD-5B4B-43CC-94EA-23F543230DD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156685" name="TextBox 56">
              <a:extLst>
                <a:ext uri="{FF2B5EF4-FFF2-40B4-BE49-F238E27FC236}">
                  <a16:creationId xmlns:a16="http://schemas.microsoft.com/office/drawing/2014/main" id="{4C80E4EC-AB2E-402F-8C75-3C0E9F1F7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4274" y="3242589"/>
              <a:ext cx="107836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/>
                <a:t>copy of all Ethernet frames sent/received</a:t>
              </a:r>
            </a:p>
          </p:txBody>
        </p:sp>
        <p:cxnSp>
          <p:nvCxnSpPr>
            <p:cNvPr id="156686" name="Straight Connector 64">
              <a:extLst>
                <a:ext uri="{FF2B5EF4-FFF2-40B4-BE49-F238E27FC236}">
                  <a16:creationId xmlns:a16="http://schemas.microsoft.com/office/drawing/2014/main" id="{F3220705-F4A3-4637-92BA-B4C2D8FFED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Footer Placeholder 2">
            <a:extLst>
              <a:ext uri="{FF2B5EF4-FFF2-40B4-BE49-F238E27FC236}">
                <a16:creationId xmlns:a16="http://schemas.microsoft.com/office/drawing/2014/main" id="{FF878F4B-29A8-40F7-AE35-9D6F69C6C7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pic>
        <p:nvPicPr>
          <p:cNvPr id="29698" name="Picture 12" descr="underline_base">
            <a:extLst>
              <a:ext uri="{FF2B5EF4-FFF2-40B4-BE49-F238E27FC236}">
                <a16:creationId xmlns:a16="http://schemas.microsoft.com/office/drawing/2014/main" id="{58A67778-09BD-44F8-8E1F-CB98C1D46137}"/>
              </a:ext>
            </a:extLst>
          </p:cNvPr>
          <p:cNvPicPr>
            <a:picLocks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699" name="Rectangle 2">
            <a:extLst>
              <a:ext uri="{FF2B5EF4-FFF2-40B4-BE49-F238E27FC236}">
                <a16:creationId xmlns:a16="http://schemas.microsoft.com/office/drawing/2014/main" id="{4B79B505-F42D-4DE5-B0A1-A6C89D79DD71}"/>
              </a:ext>
            </a:extLst>
          </p:cNvPr>
          <p:cNvSpPr>
            <a:spLocks noGrp="1" noChangeArrowheads="1"/>
          </p:cNvSpPr>
          <p:nvPr>
            <p:ph type="title" idx="4294967295"/>
          </p:nvPr>
        </p:nvSpPr>
        <p:spPr>
          <a:xfrm>
            <a:off x="487363" y="206375"/>
            <a:ext cx="5657850" cy="868363"/>
          </a:xfrm>
        </p:spPr>
        <p:txBody>
          <a:bodyPr/>
          <a:lstStyle/>
          <a:p>
            <a:pPr eaLnBrk="1" hangingPunct="1"/>
            <a:r>
              <a:rPr lang="en-US" altLang="en-US"/>
              <a:t>What</a:t>
            </a:r>
            <a:r>
              <a:rPr lang="ja-JP" altLang="en-US"/>
              <a:t>’</a:t>
            </a:r>
            <a:r>
              <a:rPr lang="en-US" altLang="ja-JP"/>
              <a:t>s a protocol?</a:t>
            </a:r>
            <a:endParaRPr lang="en-US" altLang="en-US"/>
          </a:p>
        </p:txBody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FD6C1B1D-1196-41CE-BB3C-70BE80C7D8B1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46100" y="1371600"/>
            <a:ext cx="3581400" cy="46482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i="1">
                <a:solidFill>
                  <a:srgbClr val="CC0000"/>
                </a:solidFill>
              </a:rPr>
              <a:t>human protocols:</a:t>
            </a:r>
          </a:p>
          <a:p>
            <a:pPr eaLnBrk="1" hangingPunct="1"/>
            <a:r>
              <a:rPr lang="ja-JP" altLang="en-US" sz="2400"/>
              <a:t>“</a:t>
            </a:r>
            <a:r>
              <a:rPr lang="en-US" altLang="ja-JP" sz="2400"/>
              <a:t>what</a:t>
            </a:r>
            <a:r>
              <a:rPr lang="ja-JP" altLang="en-US" sz="2400"/>
              <a:t>’</a:t>
            </a:r>
            <a:r>
              <a:rPr lang="en-US" altLang="ja-JP" sz="2400"/>
              <a:t>s the time?</a:t>
            </a:r>
            <a:r>
              <a:rPr lang="ja-JP" altLang="en-US" sz="2400"/>
              <a:t>”</a:t>
            </a:r>
            <a:endParaRPr lang="en-US" altLang="ja-JP" sz="2400"/>
          </a:p>
          <a:p>
            <a:pPr eaLnBrk="1" hangingPunct="1"/>
            <a:r>
              <a:rPr lang="ja-JP" altLang="en-US" sz="2400"/>
              <a:t>“</a:t>
            </a:r>
            <a:r>
              <a:rPr lang="en-US" altLang="ja-JP" sz="2400"/>
              <a:t>I have a question</a:t>
            </a:r>
            <a:r>
              <a:rPr lang="ja-JP" altLang="en-US" sz="2400"/>
              <a:t>”</a:t>
            </a:r>
            <a:endParaRPr lang="en-US" altLang="ja-JP" sz="2400"/>
          </a:p>
          <a:p>
            <a:pPr eaLnBrk="1" hangingPunct="1"/>
            <a:r>
              <a:rPr lang="en-US" altLang="en-US" sz="2400"/>
              <a:t>introductions</a:t>
            </a:r>
            <a:endParaRPr lang="en-US" altLang="en-US"/>
          </a:p>
          <a:p>
            <a:pPr lvl="1" eaLnBrk="1" hangingPunct="1"/>
            <a:endParaRPr lang="en-US" altLang="en-US" sz="2000">
              <a:ea typeface="Arial" panose="020B0604020202020204" pitchFamily="34" charset="0"/>
            </a:endParaRP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2400"/>
              <a:t>… specific messages sent</a:t>
            </a:r>
          </a:p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2400"/>
              <a:t>… specific actions taken when messages received, or other events</a:t>
            </a:r>
          </a:p>
        </p:txBody>
      </p:sp>
      <p:sp>
        <p:nvSpPr>
          <p:cNvPr id="43013" name="Rectangle 4">
            <a:extLst>
              <a:ext uri="{FF2B5EF4-FFF2-40B4-BE49-F238E27FC236}">
                <a16:creationId xmlns:a16="http://schemas.microsoft.com/office/drawing/2014/main" id="{6A5BC5EB-3929-43EF-8C9B-EB126317D14F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4495800" y="1371600"/>
            <a:ext cx="3810000" cy="2590800"/>
          </a:xfrm>
        </p:spPr>
        <p:txBody>
          <a:bodyPr/>
          <a:lstStyle/>
          <a:p>
            <a:pPr eaLnBrk="1" hangingPunct="1">
              <a:buFont typeface="Wingdings" charset="0"/>
              <a:buNone/>
              <a:defRPr/>
            </a:pPr>
            <a:r>
              <a:rPr lang="en-US" i="1" dirty="0">
                <a:solidFill>
                  <a:srgbClr val="CC0000"/>
                </a:solidFill>
                <a:ea typeface="ＭＳ Ｐゴシック" charset="0"/>
              </a:rPr>
              <a:t>network protocols: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machines rather than humans</a:t>
            </a:r>
          </a:p>
          <a:p>
            <a:pPr marL="231775" indent="-231775" eaLnBrk="1" hangingPunct="1">
              <a:buFont typeface="Wingdings" charset="2"/>
              <a:buChar char="§"/>
              <a:defRPr/>
            </a:pPr>
            <a:r>
              <a:rPr lang="en-US" sz="2400" dirty="0">
                <a:ea typeface="ＭＳ Ｐゴシック" charset="0"/>
              </a:rPr>
              <a:t>all communication activity in Internet governed by protocols</a:t>
            </a:r>
          </a:p>
        </p:txBody>
      </p:sp>
      <p:sp>
        <p:nvSpPr>
          <p:cNvPr id="29702" name="Rectangle 5">
            <a:extLst>
              <a:ext uri="{FF2B5EF4-FFF2-40B4-BE49-F238E27FC236}">
                <a16:creationId xmlns:a16="http://schemas.microsoft.com/office/drawing/2014/main" id="{EF69651B-0AD5-4C54-B1FD-EAAAF53D30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3962400"/>
            <a:ext cx="4478338" cy="2362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spcBef>
                <a:spcPct val="2000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protocols</a:t>
            </a:r>
            <a:r>
              <a:rPr lang="en-US" altLang="en-US" sz="2800" i="1">
                <a:latin typeface="Gill Sans MT" panose="020B0502020104020203" pitchFamily="34" charset="0"/>
              </a:rPr>
              <a:t> define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format</a:t>
            </a:r>
            <a:r>
              <a:rPr lang="en-US" altLang="en-US" sz="2800" i="1">
                <a:latin typeface="Gill Sans MT" panose="020B0502020104020203" pitchFamily="34" charset="0"/>
              </a:rPr>
              <a:t>,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order</a:t>
            </a:r>
            <a:r>
              <a:rPr lang="en-US" altLang="en-US" sz="2800" i="1">
                <a:latin typeface="Gill Sans MT" panose="020B0502020104020203" pitchFamily="34" charset="0"/>
              </a:rPr>
              <a:t> of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messages sent and received</a:t>
            </a:r>
            <a:r>
              <a:rPr lang="en-US" altLang="en-US" sz="2800" i="1">
                <a:latin typeface="Gill Sans MT" panose="020B0502020104020203" pitchFamily="34" charset="0"/>
              </a:rPr>
              <a:t> among network entities, and </a:t>
            </a: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actions taken</a:t>
            </a:r>
            <a:r>
              <a:rPr lang="en-US" altLang="en-US" sz="2800" i="1">
                <a:latin typeface="Gill Sans MT" panose="020B0502020104020203" pitchFamily="34" charset="0"/>
              </a:rPr>
              <a:t> on message transmission, receipt</a:t>
            </a:r>
            <a:r>
              <a:rPr lang="en-US" altLang="en-US" i="1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29703" name="Rectangle 6">
            <a:extLst>
              <a:ext uri="{FF2B5EF4-FFF2-40B4-BE49-F238E27FC236}">
                <a16:creationId xmlns:a16="http://schemas.microsoft.com/office/drawing/2014/main" id="{AE7546B3-EAFD-45C4-BFD4-5FDC457A22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5463" y="3962400"/>
            <a:ext cx="4503737" cy="2362200"/>
          </a:xfrm>
          <a:prstGeom prst="rect">
            <a:avLst/>
          </a:prstGeom>
          <a:noFill/>
          <a:ln w="19050">
            <a:solidFill>
              <a:srgbClr val="000099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latin typeface="Times New Roman" panose="02020603050405020304" pitchFamily="18" charset="0"/>
            </a:endParaRPr>
          </a:p>
        </p:txBody>
      </p:sp>
      <p:sp>
        <p:nvSpPr>
          <p:cNvPr id="29704" name="Slide Number Placeholder 3">
            <a:extLst>
              <a:ext uri="{FF2B5EF4-FFF2-40B4-BE49-F238E27FC236}">
                <a16:creationId xmlns:a16="http://schemas.microsoft.com/office/drawing/2014/main" id="{399353BB-B6A8-4146-9C85-6B670F8563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97AE8D6E-C10B-4B0D-99D0-51F003E143E6}" type="slidenum">
              <a:rPr lang="en-US" altLang="en-US" sz="1200">
                <a:latin typeface="Tahoma" panose="020B0604030504040204" pitchFamily="34" charset="0"/>
              </a:rPr>
              <a:pPr/>
              <a:t>8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Footer Placeholder 2">
            <a:extLst>
              <a:ext uri="{FF2B5EF4-FFF2-40B4-BE49-F238E27FC236}">
                <a16:creationId xmlns:a16="http://schemas.microsoft.com/office/drawing/2014/main" id="{79FD947D-C141-474B-98C3-5116E0E7DE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Introduction</a:t>
            </a:r>
          </a:p>
        </p:txBody>
      </p:sp>
      <p:sp>
        <p:nvSpPr>
          <p:cNvPr id="31746" name="Rectangle 3">
            <a:extLst>
              <a:ext uri="{FF2B5EF4-FFF2-40B4-BE49-F238E27FC236}">
                <a16:creationId xmlns:a16="http://schemas.microsoft.com/office/drawing/2014/main" id="{76652A11-66C5-4DE6-A7BC-A48E749B1609}"/>
              </a:ext>
            </a:extLst>
          </p:cNvPr>
          <p:cNvSpPr>
            <a:spLocks noGrp="1" noChangeArrowheads="1"/>
          </p:cNvSpPr>
          <p:nvPr>
            <p:ph type="body" sz="half" idx="4294967295"/>
          </p:nvPr>
        </p:nvSpPr>
        <p:spPr>
          <a:xfrm>
            <a:off x="533400" y="1371600"/>
            <a:ext cx="8153400" cy="685800"/>
          </a:xfrm>
        </p:spPr>
        <p:txBody>
          <a:bodyPr/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/>
              <a:t>a human protocol and a computer network protocol: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/>
          </a:p>
        </p:txBody>
      </p:sp>
      <p:sp>
        <p:nvSpPr>
          <p:cNvPr id="31747" name="Rectangle 8">
            <a:extLst>
              <a:ext uri="{FF2B5EF4-FFF2-40B4-BE49-F238E27FC236}">
                <a16:creationId xmlns:a16="http://schemas.microsoft.com/office/drawing/2014/main" id="{5FEB1EF3-BCF0-464A-AFD2-A0174C8BE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8650" y="5862638"/>
            <a:ext cx="44196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anose="05000000000000000000" pitchFamily="2" charset="2"/>
              <a:buNone/>
            </a:pPr>
            <a:r>
              <a:rPr lang="en-US" altLang="en-US" sz="2800" i="1">
                <a:solidFill>
                  <a:srgbClr val="CC0000"/>
                </a:solidFill>
                <a:latin typeface="Gill Sans MT" panose="020B0502020104020203" pitchFamily="34" charset="0"/>
              </a:rPr>
              <a:t>Q:</a:t>
            </a:r>
            <a:r>
              <a:rPr lang="en-US" altLang="en-US" sz="2800">
                <a:latin typeface="Gill Sans MT" panose="020B0502020104020203" pitchFamily="34" charset="0"/>
              </a:rPr>
              <a:t> other human protocols? </a:t>
            </a:r>
          </a:p>
        </p:txBody>
      </p:sp>
      <p:sp>
        <p:nvSpPr>
          <p:cNvPr id="31748" name="Line 10">
            <a:extLst>
              <a:ext uri="{FF2B5EF4-FFF2-40B4-BE49-F238E27FC236}">
                <a16:creationId xmlns:a16="http://schemas.microsoft.com/office/drawing/2014/main" id="{49F9F9F5-7994-42C6-9EA9-B71C7FA11420}"/>
              </a:ext>
            </a:extLst>
          </p:cNvPr>
          <p:cNvSpPr>
            <a:spLocks noChangeShapeType="1"/>
          </p:cNvSpPr>
          <p:nvPr/>
        </p:nvSpPr>
        <p:spPr bwMode="auto">
          <a:xfrm>
            <a:off x="1257300" y="2771775"/>
            <a:ext cx="1762125" cy="2762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pic>
        <p:nvPicPr>
          <p:cNvPr id="31749" name="Picture 62" descr="Alice">
            <a:extLst>
              <a:ext uri="{FF2B5EF4-FFF2-40B4-BE49-F238E27FC236}">
                <a16:creationId xmlns:a16="http://schemas.microsoft.com/office/drawing/2014/main" id="{E7FC79A8-B025-4E40-908A-5DAA128816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13" y="2376488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750" name="Picture 63" descr="Bob">
            <a:extLst>
              <a:ext uri="{FF2B5EF4-FFF2-40B4-BE49-F238E27FC236}">
                <a16:creationId xmlns:a16="http://schemas.microsoft.com/office/drawing/2014/main" id="{9608CEE1-9D60-4F8B-85EF-580DE0B067E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8963" y="2771775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1" name="Text Box 64">
            <a:extLst>
              <a:ext uri="{FF2B5EF4-FFF2-40B4-BE49-F238E27FC236}">
                <a16:creationId xmlns:a16="http://schemas.microsoft.com/office/drawing/2014/main" id="{817DE490-71DF-4160-93DE-9CE22CA37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98625" y="2484438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2" name="Line 66">
            <a:extLst>
              <a:ext uri="{FF2B5EF4-FFF2-40B4-BE49-F238E27FC236}">
                <a16:creationId xmlns:a16="http://schemas.microsoft.com/office/drawing/2014/main" id="{FE5FE9FB-E494-4B46-A112-25741375E84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49325" y="3330575"/>
            <a:ext cx="2085975" cy="3619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3" name="Text Box 67">
            <a:extLst>
              <a:ext uri="{FF2B5EF4-FFF2-40B4-BE49-F238E27FC236}">
                <a16:creationId xmlns:a16="http://schemas.microsoft.com/office/drawing/2014/main" id="{CD9FEF09-9E1B-4089-90BD-C27D4BFA5B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9100" y="3108325"/>
            <a:ext cx="4730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Hi</a:t>
            </a:r>
          </a:p>
        </p:txBody>
      </p:sp>
      <p:sp>
        <p:nvSpPr>
          <p:cNvPr id="31754" name="Line 70">
            <a:extLst>
              <a:ext uri="{FF2B5EF4-FFF2-40B4-BE49-F238E27FC236}">
                <a16:creationId xmlns:a16="http://schemas.microsoft.com/office/drawing/2014/main" id="{356E3FE4-CA95-4B30-9A36-7DD581F2A61E}"/>
              </a:ext>
            </a:extLst>
          </p:cNvPr>
          <p:cNvSpPr>
            <a:spLocks noChangeShapeType="1"/>
          </p:cNvSpPr>
          <p:nvPr/>
        </p:nvSpPr>
        <p:spPr bwMode="auto">
          <a:xfrm>
            <a:off x="933450" y="3762375"/>
            <a:ext cx="2162175" cy="43815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5" name="Group 72">
            <a:extLst>
              <a:ext uri="{FF2B5EF4-FFF2-40B4-BE49-F238E27FC236}">
                <a16:creationId xmlns:a16="http://schemas.microsoft.com/office/drawing/2014/main" id="{5EF22D78-C308-4353-A7BB-C49D6DFB0591}"/>
              </a:ext>
            </a:extLst>
          </p:cNvPr>
          <p:cNvGrpSpPr>
            <a:grpSpLocks/>
          </p:cNvGrpSpPr>
          <p:nvPr/>
        </p:nvGrpSpPr>
        <p:grpSpPr bwMode="auto">
          <a:xfrm>
            <a:off x="1471613" y="3694113"/>
            <a:ext cx="1014412" cy="701675"/>
            <a:chOff x="761" y="2747"/>
            <a:chExt cx="639" cy="442"/>
          </a:xfrm>
        </p:grpSpPr>
        <p:sp>
          <p:nvSpPr>
            <p:cNvPr id="31816" name="Rectangle 71">
              <a:extLst>
                <a:ext uri="{FF2B5EF4-FFF2-40B4-BE49-F238E27FC236}">
                  <a16:creationId xmlns:a16="http://schemas.microsoft.com/office/drawing/2014/main" id="{B93E87C8-4AA7-4ABC-9B60-123D77BD4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6" y="2790"/>
              <a:ext cx="588" cy="3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7" name="Text Box 69">
              <a:extLst>
                <a:ext uri="{FF2B5EF4-FFF2-40B4-BE49-F238E27FC236}">
                  <a16:creationId xmlns:a16="http://schemas.microsoft.com/office/drawing/2014/main" id="{082E43F7-C089-4E60-91F3-55E8C9D6E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1" y="2747"/>
              <a:ext cx="639" cy="44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Got the</a:t>
              </a:r>
            </a:p>
            <a:p>
              <a:pPr algn="ctr"/>
              <a:r>
                <a:rPr lang="en-US" altLang="en-US" sz="2000">
                  <a:solidFill>
                    <a:srgbClr val="CC0000"/>
                  </a:solidFill>
                </a:rPr>
                <a:t>time?</a:t>
              </a:r>
            </a:p>
          </p:txBody>
        </p:sp>
      </p:grpSp>
      <p:sp>
        <p:nvSpPr>
          <p:cNvPr id="31756" name="Line 73">
            <a:extLst>
              <a:ext uri="{FF2B5EF4-FFF2-40B4-BE49-F238E27FC236}">
                <a16:creationId xmlns:a16="http://schemas.microsoft.com/office/drawing/2014/main" id="{B9E6EB2C-10F4-4CC1-87C5-D3190FEEE6A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1095375" y="4333875"/>
            <a:ext cx="1952625" cy="33337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7" name="Group 76">
            <a:extLst>
              <a:ext uri="{FF2B5EF4-FFF2-40B4-BE49-F238E27FC236}">
                <a16:creationId xmlns:a16="http://schemas.microsoft.com/office/drawing/2014/main" id="{F14F66B6-A91C-44FE-A469-8282A2F0C168}"/>
              </a:ext>
            </a:extLst>
          </p:cNvPr>
          <p:cNvGrpSpPr>
            <a:grpSpLocks/>
          </p:cNvGrpSpPr>
          <p:nvPr/>
        </p:nvGrpSpPr>
        <p:grpSpPr bwMode="auto">
          <a:xfrm>
            <a:off x="1565275" y="4338638"/>
            <a:ext cx="796925" cy="457200"/>
            <a:chOff x="1046" y="2771"/>
            <a:chExt cx="502" cy="288"/>
          </a:xfrm>
        </p:grpSpPr>
        <p:sp>
          <p:nvSpPr>
            <p:cNvPr id="31814" name="Rectangle 75">
              <a:extLst>
                <a:ext uri="{FF2B5EF4-FFF2-40B4-BE49-F238E27FC236}">
                  <a16:creationId xmlns:a16="http://schemas.microsoft.com/office/drawing/2014/main" id="{C83EFB12-687E-4382-9F85-C7CB7DE1A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04" y="2820"/>
              <a:ext cx="444" cy="18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5" name="Text Box 74">
              <a:extLst>
                <a:ext uri="{FF2B5EF4-FFF2-40B4-BE49-F238E27FC236}">
                  <a16:creationId xmlns:a16="http://schemas.microsoft.com/office/drawing/2014/main" id="{37631D18-B343-49EB-90BC-69FC26F785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6" y="2771"/>
              <a:ext cx="490" cy="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>
                  <a:solidFill>
                    <a:srgbClr val="CC0000"/>
                  </a:solidFill>
                </a:rPr>
                <a:t>2:00</a:t>
              </a:r>
            </a:p>
          </p:txBody>
        </p:sp>
      </p:grpSp>
      <p:sp>
        <p:nvSpPr>
          <p:cNvPr id="31758" name="Line 85">
            <a:extLst>
              <a:ext uri="{FF2B5EF4-FFF2-40B4-BE49-F238E27FC236}">
                <a16:creationId xmlns:a16="http://schemas.microsoft.com/office/drawing/2014/main" id="{1E5D69A7-127F-4336-8694-CE082179E87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65725" y="4525963"/>
            <a:ext cx="2343150" cy="428625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9" name="Line 89">
            <a:extLst>
              <a:ext uri="{FF2B5EF4-FFF2-40B4-BE49-F238E27FC236}">
                <a16:creationId xmlns:a16="http://schemas.microsoft.com/office/drawing/2014/main" id="{DC20B300-2713-4C9B-88E5-778E9357C166}"/>
              </a:ext>
            </a:extLst>
          </p:cNvPr>
          <p:cNvSpPr>
            <a:spLocks noChangeShapeType="1"/>
          </p:cNvSpPr>
          <p:nvPr/>
        </p:nvSpPr>
        <p:spPr bwMode="auto">
          <a:xfrm>
            <a:off x="5180013" y="2811463"/>
            <a:ext cx="2176462" cy="347662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Line 90">
            <a:extLst>
              <a:ext uri="{FF2B5EF4-FFF2-40B4-BE49-F238E27FC236}">
                <a16:creationId xmlns:a16="http://schemas.microsoft.com/office/drawing/2014/main" id="{D95D65C6-CBA6-41DC-A260-5A6EB37CEB6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8100" y="3317875"/>
            <a:ext cx="2216150" cy="398463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 type="triangle" w="med" len="med"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Rectangle 92">
            <a:extLst>
              <a:ext uri="{FF2B5EF4-FFF2-40B4-BE49-F238E27FC236}">
                <a16:creationId xmlns:a16="http://schemas.microsoft.com/office/drawing/2014/main" id="{B9E90D6E-B8B0-4D1D-ACFD-5386E0B4D8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53075" y="3340100"/>
            <a:ext cx="1438275" cy="3937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2" name="Text Box 91">
            <a:extLst>
              <a:ext uri="{FF2B5EF4-FFF2-40B4-BE49-F238E27FC236}">
                <a16:creationId xmlns:a16="http://schemas.microsoft.com/office/drawing/2014/main" id="{A36EDC3B-D031-400A-9954-914DBD170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513" y="3341688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response</a:t>
            </a:r>
          </a:p>
        </p:txBody>
      </p:sp>
      <p:sp>
        <p:nvSpPr>
          <p:cNvPr id="31763" name="Line 94">
            <a:extLst>
              <a:ext uri="{FF2B5EF4-FFF2-40B4-BE49-F238E27FC236}">
                <a16:creationId xmlns:a16="http://schemas.microsoft.com/office/drawing/2014/main" id="{5E1285BA-6D69-4963-ACA8-F2E533508A89}"/>
              </a:ext>
            </a:extLst>
          </p:cNvPr>
          <p:cNvSpPr>
            <a:spLocks noChangeShapeType="1"/>
          </p:cNvSpPr>
          <p:nvPr/>
        </p:nvSpPr>
        <p:spPr bwMode="auto">
          <a:xfrm>
            <a:off x="5165725" y="3963988"/>
            <a:ext cx="2400300" cy="419100"/>
          </a:xfrm>
          <a:prstGeom prst="line">
            <a:avLst/>
          </a:pr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4" name="Group 97">
            <a:extLst>
              <a:ext uri="{FF2B5EF4-FFF2-40B4-BE49-F238E27FC236}">
                <a16:creationId xmlns:a16="http://schemas.microsoft.com/office/drawing/2014/main" id="{EEE21A93-2F88-49A9-8CC7-6498969F32BF}"/>
              </a:ext>
            </a:extLst>
          </p:cNvPr>
          <p:cNvGrpSpPr>
            <a:grpSpLocks/>
          </p:cNvGrpSpPr>
          <p:nvPr/>
        </p:nvGrpSpPr>
        <p:grpSpPr bwMode="auto">
          <a:xfrm>
            <a:off x="5378450" y="4029075"/>
            <a:ext cx="3794125" cy="366713"/>
            <a:chOff x="3212" y="2597"/>
            <a:chExt cx="2390" cy="231"/>
          </a:xfrm>
        </p:grpSpPr>
        <p:sp>
          <p:nvSpPr>
            <p:cNvPr id="31812" name="Rectangle 96">
              <a:extLst>
                <a:ext uri="{FF2B5EF4-FFF2-40B4-BE49-F238E27FC236}">
                  <a16:creationId xmlns:a16="http://schemas.microsoft.com/office/drawing/2014/main" id="{80BFF5B4-22D2-4D3B-AF0E-2CC6AB8B8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52" y="2628"/>
              <a:ext cx="2100" cy="11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solidFill>
                  <a:srgbClr val="CC0000"/>
                </a:solidFill>
              </a:endParaRPr>
            </a:p>
          </p:txBody>
        </p:sp>
        <p:sp>
          <p:nvSpPr>
            <p:cNvPr id="31813" name="Text Box 95">
              <a:extLst>
                <a:ext uri="{FF2B5EF4-FFF2-40B4-BE49-F238E27FC236}">
                  <a16:creationId xmlns:a16="http://schemas.microsoft.com/office/drawing/2014/main" id="{8BB738F3-E709-4B13-9305-6EEDBBDB4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12" y="2597"/>
              <a:ext cx="239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1800">
                  <a:solidFill>
                    <a:srgbClr val="CC0000"/>
                  </a:solidFill>
                </a:rPr>
                <a:t>Get</a:t>
              </a:r>
              <a:r>
                <a:rPr lang="en-US" altLang="en-US" sz="1400">
                  <a:solidFill>
                    <a:srgbClr val="CC0000"/>
                  </a:solidFill>
                </a:rPr>
                <a:t> http://www.awl.com/kurose-ross</a:t>
              </a:r>
              <a:endParaRPr lang="en-US" altLang="en-US">
                <a:solidFill>
                  <a:srgbClr val="CC0000"/>
                </a:solidFill>
              </a:endParaRPr>
            </a:p>
          </p:txBody>
        </p:sp>
      </p:grpSp>
      <p:sp>
        <p:nvSpPr>
          <p:cNvPr id="31765" name="Rectangle 99">
            <a:extLst>
              <a:ext uri="{FF2B5EF4-FFF2-40B4-BE49-F238E27FC236}">
                <a16:creationId xmlns:a16="http://schemas.microsoft.com/office/drawing/2014/main" id="{A28E4B40-0A9C-4D8B-A5CC-FE20397420D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4624388"/>
            <a:ext cx="919163" cy="2952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>
              <a:solidFill>
                <a:srgbClr val="CC0000"/>
              </a:solidFill>
            </a:endParaRPr>
          </a:p>
        </p:txBody>
      </p:sp>
      <p:sp>
        <p:nvSpPr>
          <p:cNvPr id="31766" name="Text Box 100">
            <a:extLst>
              <a:ext uri="{FF2B5EF4-FFF2-40B4-BE49-F238E27FC236}">
                <a16:creationId xmlns:a16="http://schemas.microsoft.com/office/drawing/2014/main" id="{7D93B9A2-9475-419D-AE81-253FAF9356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0738" y="4510088"/>
            <a:ext cx="93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>
                <a:solidFill>
                  <a:srgbClr val="CC0000"/>
                </a:solidFill>
              </a:rPr>
              <a:t>&lt;file&gt;</a:t>
            </a:r>
          </a:p>
        </p:txBody>
      </p:sp>
      <p:sp>
        <p:nvSpPr>
          <p:cNvPr id="31767" name="Line 101">
            <a:extLst>
              <a:ext uri="{FF2B5EF4-FFF2-40B4-BE49-F238E27FC236}">
                <a16:creationId xmlns:a16="http://schemas.microsoft.com/office/drawing/2014/main" id="{B58A893C-5B00-409D-B8D2-FA9F08EABABE}"/>
              </a:ext>
            </a:extLst>
          </p:cNvPr>
          <p:cNvSpPr>
            <a:spLocks noChangeShapeType="1"/>
          </p:cNvSpPr>
          <p:nvPr/>
        </p:nvSpPr>
        <p:spPr bwMode="auto">
          <a:xfrm>
            <a:off x="4057650" y="2068513"/>
            <a:ext cx="0" cy="3573462"/>
          </a:xfrm>
          <a:prstGeom prst="line">
            <a:avLst/>
          </a:prstGeom>
          <a:noFill/>
          <a:ln w="1905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68" name="Group 105">
            <a:extLst>
              <a:ext uri="{FF2B5EF4-FFF2-40B4-BE49-F238E27FC236}">
                <a16:creationId xmlns:a16="http://schemas.microsoft.com/office/drawing/2014/main" id="{9E3F5FA9-5769-4640-9865-E6ACBCB84891}"/>
              </a:ext>
            </a:extLst>
          </p:cNvPr>
          <p:cNvGrpSpPr>
            <a:grpSpLocks/>
          </p:cNvGrpSpPr>
          <p:nvPr/>
        </p:nvGrpSpPr>
        <p:grpSpPr bwMode="auto">
          <a:xfrm>
            <a:off x="3735388" y="4972050"/>
            <a:ext cx="720725" cy="396875"/>
            <a:chOff x="2198" y="3221"/>
            <a:chExt cx="454" cy="250"/>
          </a:xfrm>
        </p:grpSpPr>
        <p:sp>
          <p:nvSpPr>
            <p:cNvPr id="31810" name="Rectangle 104">
              <a:extLst>
                <a:ext uri="{FF2B5EF4-FFF2-40B4-BE49-F238E27FC236}">
                  <a16:creationId xmlns:a16="http://schemas.microsoft.com/office/drawing/2014/main" id="{95D825DC-C442-46A8-AB68-9F3C428293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>
                <a:latin typeface="Times New Roman" panose="02020603050405020304" pitchFamily="18" charset="0"/>
              </a:endParaRPr>
            </a:p>
          </p:txBody>
        </p:sp>
        <p:sp>
          <p:nvSpPr>
            <p:cNvPr id="31811" name="Text Box 102">
              <a:extLst>
                <a:ext uri="{FF2B5EF4-FFF2-40B4-BE49-F238E27FC236}">
                  <a16:creationId xmlns:a16="http://schemas.microsoft.com/office/drawing/2014/main" id="{84098670-DBA0-4EA8-AEFB-002D4AD89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r>
                <a:rPr lang="en-US" altLang="en-US" sz="2000">
                  <a:solidFill>
                    <a:schemeClr val="bg2"/>
                  </a:solidFill>
                </a:rPr>
                <a:t>time</a:t>
              </a:r>
            </a:p>
          </p:txBody>
        </p:sp>
      </p:grpSp>
      <p:sp>
        <p:nvSpPr>
          <p:cNvPr id="31769" name="Rectangle 52">
            <a:extLst>
              <a:ext uri="{FF2B5EF4-FFF2-40B4-BE49-F238E27FC236}">
                <a16:creationId xmlns:a16="http://schemas.microsoft.com/office/drawing/2014/main" id="{737B0234-11F5-4B82-BAAA-F1D55322D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5763" y="2751138"/>
            <a:ext cx="1365250" cy="43973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endParaRPr lang="en-US" altLang="en-US"/>
          </a:p>
        </p:txBody>
      </p:sp>
      <p:sp>
        <p:nvSpPr>
          <p:cNvPr id="31770" name="Text Box 91">
            <a:extLst>
              <a:ext uri="{FF2B5EF4-FFF2-40B4-BE49-F238E27FC236}">
                <a16:creationId xmlns:a16="http://schemas.microsoft.com/office/drawing/2014/main" id="{011EABE6-682F-43EC-9800-41F95EB28E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14963" y="2682875"/>
            <a:ext cx="1809750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TCP connection</a:t>
            </a:r>
          </a:p>
          <a:p>
            <a:pPr algn="ctr">
              <a:lnSpc>
                <a:spcPct val="85000"/>
              </a:lnSpc>
            </a:pPr>
            <a:r>
              <a:rPr lang="en-US" altLang="en-US" sz="1800">
                <a:solidFill>
                  <a:srgbClr val="CC0000"/>
                </a:solidFill>
              </a:rPr>
              <a:t>request</a:t>
            </a:r>
          </a:p>
        </p:txBody>
      </p:sp>
      <p:pic>
        <p:nvPicPr>
          <p:cNvPr id="31771" name="Picture 53" descr="underline_base">
            <a:extLst>
              <a:ext uri="{FF2B5EF4-FFF2-40B4-BE49-F238E27FC236}">
                <a16:creationId xmlns:a16="http://schemas.microsoft.com/office/drawing/2014/main" id="{CA2EB6A3-B163-4A01-8A0E-237FC88DD092}"/>
              </a:ext>
            </a:extLst>
          </p:cNvPr>
          <p:cNvPicPr>
            <a:picLocks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775" y="879475"/>
            <a:ext cx="4570413" cy="173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72" name="Rectangle 2">
            <a:extLst>
              <a:ext uri="{FF2B5EF4-FFF2-40B4-BE49-F238E27FC236}">
                <a16:creationId xmlns:a16="http://schemas.microsoft.com/office/drawing/2014/main" id="{1CCB6989-6862-4E63-AE20-4791D8DB2D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7363" y="206375"/>
            <a:ext cx="5657850" cy="868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/>
            <a:r>
              <a:rPr lang="en-US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What</a:t>
            </a:r>
            <a:r>
              <a:rPr lang="ja-JP" altLang="en-US" sz="4400">
                <a:solidFill>
                  <a:srgbClr val="000099"/>
                </a:solidFill>
                <a:latin typeface="Gill Sans MT" panose="020B0502020104020203" pitchFamily="34" charset="0"/>
              </a:rPr>
              <a:t>’</a:t>
            </a:r>
            <a:r>
              <a:rPr lang="en-US" altLang="ja-JP" sz="4400">
                <a:solidFill>
                  <a:srgbClr val="000099"/>
                </a:solidFill>
                <a:latin typeface="Gill Sans MT" panose="020B0502020104020203" pitchFamily="34" charset="0"/>
              </a:rPr>
              <a:t>s a protocol?</a:t>
            </a:r>
            <a:endParaRPr lang="en-US" altLang="en-US" sz="4400">
              <a:solidFill>
                <a:srgbClr val="000099"/>
              </a:solidFill>
              <a:latin typeface="Gill Sans MT" panose="020B0502020104020203" pitchFamily="34" charset="0"/>
            </a:endParaRPr>
          </a:p>
        </p:txBody>
      </p:sp>
      <p:grpSp>
        <p:nvGrpSpPr>
          <p:cNvPr id="31773" name="Group 57">
            <a:extLst>
              <a:ext uri="{FF2B5EF4-FFF2-40B4-BE49-F238E27FC236}">
                <a16:creationId xmlns:a16="http://schemas.microsoft.com/office/drawing/2014/main" id="{B2907A95-D293-4626-A16F-6626520613F6}"/>
              </a:ext>
            </a:extLst>
          </p:cNvPr>
          <p:cNvGrpSpPr>
            <a:grpSpLocks/>
          </p:cNvGrpSpPr>
          <p:nvPr/>
        </p:nvGrpSpPr>
        <p:grpSpPr bwMode="auto">
          <a:xfrm>
            <a:off x="7412038" y="2782888"/>
            <a:ext cx="431800" cy="755650"/>
            <a:chOff x="4140" y="429"/>
            <a:chExt cx="1425" cy="2396"/>
          </a:xfrm>
        </p:grpSpPr>
        <p:sp>
          <p:nvSpPr>
            <p:cNvPr id="31778" name="Freeform 58">
              <a:extLst>
                <a:ext uri="{FF2B5EF4-FFF2-40B4-BE49-F238E27FC236}">
                  <a16:creationId xmlns:a16="http://schemas.microsoft.com/office/drawing/2014/main" id="{4ECCCA81-4959-45F6-A9EC-36FFCC9E5A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79" name="Rectangle 59">
              <a:extLst>
                <a:ext uri="{FF2B5EF4-FFF2-40B4-BE49-F238E27FC236}">
                  <a16:creationId xmlns:a16="http://schemas.microsoft.com/office/drawing/2014/main" id="{99731E08-2B51-45AB-8461-F49836760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0" name="Freeform 60">
              <a:extLst>
                <a:ext uri="{FF2B5EF4-FFF2-40B4-BE49-F238E27FC236}">
                  <a16:creationId xmlns:a16="http://schemas.microsoft.com/office/drawing/2014/main" id="{7C43884C-8705-48AC-9F68-E5882A544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1" name="Freeform 61">
              <a:extLst>
                <a:ext uri="{FF2B5EF4-FFF2-40B4-BE49-F238E27FC236}">
                  <a16:creationId xmlns:a16="http://schemas.microsoft.com/office/drawing/2014/main" id="{F5E2FF7A-FBB4-4759-92CA-923B669548E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82" name="Rectangle 62">
              <a:extLst>
                <a:ext uri="{FF2B5EF4-FFF2-40B4-BE49-F238E27FC236}">
                  <a16:creationId xmlns:a16="http://schemas.microsoft.com/office/drawing/2014/main" id="{B2104F6F-6BF6-4BD3-8EC6-9045ECCBA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3" name="Group 63">
              <a:extLst>
                <a:ext uri="{FF2B5EF4-FFF2-40B4-BE49-F238E27FC236}">
                  <a16:creationId xmlns:a16="http://schemas.microsoft.com/office/drawing/2014/main" id="{5176AB9C-A940-49C8-B691-D35F6C4D8D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808" name="AutoShape 64">
                <a:extLst>
                  <a:ext uri="{FF2B5EF4-FFF2-40B4-BE49-F238E27FC236}">
                    <a16:creationId xmlns:a16="http://schemas.microsoft.com/office/drawing/2014/main" id="{88AB49E0-6D0A-4C76-A22C-094A4DA99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9" name="AutoShape 65">
                <a:extLst>
                  <a:ext uri="{FF2B5EF4-FFF2-40B4-BE49-F238E27FC236}">
                    <a16:creationId xmlns:a16="http://schemas.microsoft.com/office/drawing/2014/main" id="{E88AB21B-A8F5-49FE-972C-B71D7F268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4" name="Rectangle 66">
              <a:extLst>
                <a:ext uri="{FF2B5EF4-FFF2-40B4-BE49-F238E27FC236}">
                  <a16:creationId xmlns:a16="http://schemas.microsoft.com/office/drawing/2014/main" id="{495260BA-B2B2-4AEF-8454-0DE04928CB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5" name="Group 67">
              <a:extLst>
                <a:ext uri="{FF2B5EF4-FFF2-40B4-BE49-F238E27FC236}">
                  <a16:creationId xmlns:a16="http://schemas.microsoft.com/office/drawing/2014/main" id="{EB42FFE9-AA39-4662-985B-E46D6E3070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806" name="AutoShape 68">
                <a:extLst>
                  <a:ext uri="{FF2B5EF4-FFF2-40B4-BE49-F238E27FC236}">
                    <a16:creationId xmlns:a16="http://schemas.microsoft.com/office/drawing/2014/main" id="{7A716104-5C24-4CF2-B458-51CB2A3C1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7" name="AutoShape 69">
                <a:extLst>
                  <a:ext uri="{FF2B5EF4-FFF2-40B4-BE49-F238E27FC236}">
                    <a16:creationId xmlns:a16="http://schemas.microsoft.com/office/drawing/2014/main" id="{DEE0A2F8-BB2E-43FB-8073-D688A5ABF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6" name="Rectangle 70">
              <a:extLst>
                <a:ext uri="{FF2B5EF4-FFF2-40B4-BE49-F238E27FC236}">
                  <a16:creationId xmlns:a16="http://schemas.microsoft.com/office/drawing/2014/main" id="{87DF6B9B-9AE5-42D9-BD91-8BD3186F3A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87" name="Rectangle 71">
              <a:extLst>
                <a:ext uri="{FF2B5EF4-FFF2-40B4-BE49-F238E27FC236}">
                  <a16:creationId xmlns:a16="http://schemas.microsoft.com/office/drawing/2014/main" id="{6945E87C-63D4-4ABE-B9D7-FF64C8A131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grpSp>
          <p:nvGrpSpPr>
            <p:cNvPr id="31788" name="Group 72">
              <a:extLst>
                <a:ext uri="{FF2B5EF4-FFF2-40B4-BE49-F238E27FC236}">
                  <a16:creationId xmlns:a16="http://schemas.microsoft.com/office/drawing/2014/main" id="{EE38FF1D-1709-4570-8F19-FDCE3EEB96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804" name="AutoShape 73">
                <a:extLst>
                  <a:ext uri="{FF2B5EF4-FFF2-40B4-BE49-F238E27FC236}">
                    <a16:creationId xmlns:a16="http://schemas.microsoft.com/office/drawing/2014/main" id="{0B52BE70-5068-4D7B-BC31-4EC8265985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5" name="AutoShape 74">
                <a:extLst>
                  <a:ext uri="{FF2B5EF4-FFF2-40B4-BE49-F238E27FC236}">
                    <a16:creationId xmlns:a16="http://schemas.microsoft.com/office/drawing/2014/main" id="{20A8E03E-191D-4CF0-BBA6-2306D5752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89" name="Freeform 75">
              <a:extLst>
                <a:ext uri="{FF2B5EF4-FFF2-40B4-BE49-F238E27FC236}">
                  <a16:creationId xmlns:a16="http://schemas.microsoft.com/office/drawing/2014/main" id="{502E2482-3B4C-48E2-AB5D-31280D8E6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790" name="Group 76">
              <a:extLst>
                <a:ext uri="{FF2B5EF4-FFF2-40B4-BE49-F238E27FC236}">
                  <a16:creationId xmlns:a16="http://schemas.microsoft.com/office/drawing/2014/main" id="{7BA24167-E77B-4A39-9B35-FB24780EF5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802" name="AutoShape 77">
                <a:extLst>
                  <a:ext uri="{FF2B5EF4-FFF2-40B4-BE49-F238E27FC236}">
                    <a16:creationId xmlns:a16="http://schemas.microsoft.com/office/drawing/2014/main" id="{5A50021B-F1A3-42C6-B987-F00269700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  <p:sp>
            <p:nvSpPr>
              <p:cNvPr id="31803" name="AutoShape 78">
                <a:extLst>
                  <a:ext uri="{FF2B5EF4-FFF2-40B4-BE49-F238E27FC236}">
                    <a16:creationId xmlns:a16="http://schemas.microsoft.com/office/drawing/2014/main" id="{97739BE2-082A-438E-9B22-30C774F3E3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MS PGothic" panose="020B0600070205080204" pitchFamily="34" charset="-128"/>
                  </a:defRPr>
                </a:lvl9pPr>
              </a:lstStyle>
              <a:p>
                <a:endParaRPr lang="en-US" altLang="en-US"/>
              </a:p>
            </p:txBody>
          </p:sp>
        </p:grpSp>
        <p:sp>
          <p:nvSpPr>
            <p:cNvPr id="31791" name="Rectangle 79">
              <a:extLst>
                <a:ext uri="{FF2B5EF4-FFF2-40B4-BE49-F238E27FC236}">
                  <a16:creationId xmlns:a16="http://schemas.microsoft.com/office/drawing/2014/main" id="{7479ACF9-FB3A-4C14-AD55-2732296622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2" name="Freeform 80">
              <a:extLst>
                <a:ext uri="{FF2B5EF4-FFF2-40B4-BE49-F238E27FC236}">
                  <a16:creationId xmlns:a16="http://schemas.microsoft.com/office/drawing/2014/main" id="{4658EC45-3654-4803-BA6C-AC7E815CD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3" name="Freeform 81">
              <a:extLst>
                <a:ext uri="{FF2B5EF4-FFF2-40B4-BE49-F238E27FC236}">
                  <a16:creationId xmlns:a16="http://schemas.microsoft.com/office/drawing/2014/main" id="{E3D90E49-00E2-4A19-B871-6C4A6CD05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4" name="Oval 82">
              <a:extLst>
                <a:ext uri="{FF2B5EF4-FFF2-40B4-BE49-F238E27FC236}">
                  <a16:creationId xmlns:a16="http://schemas.microsoft.com/office/drawing/2014/main" id="{9EF81606-A8A2-4F92-BAF2-919D1339C6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5" name="Freeform 83">
              <a:extLst>
                <a:ext uri="{FF2B5EF4-FFF2-40B4-BE49-F238E27FC236}">
                  <a16:creationId xmlns:a16="http://schemas.microsoft.com/office/drawing/2014/main" id="{B8F0584D-84BC-41BC-A22F-D11C83484B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96" name="AutoShape 84">
              <a:extLst>
                <a:ext uri="{FF2B5EF4-FFF2-40B4-BE49-F238E27FC236}">
                  <a16:creationId xmlns:a16="http://schemas.microsoft.com/office/drawing/2014/main" id="{00A45546-AF19-4445-8FAC-F6A4657DF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7" name="AutoShape 85">
              <a:extLst>
                <a:ext uri="{FF2B5EF4-FFF2-40B4-BE49-F238E27FC236}">
                  <a16:creationId xmlns:a16="http://schemas.microsoft.com/office/drawing/2014/main" id="{7C02C7B5-7A7E-4BA2-8BAB-1562FF54F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8" name="Oval 86">
              <a:extLst>
                <a:ext uri="{FF2B5EF4-FFF2-40B4-BE49-F238E27FC236}">
                  <a16:creationId xmlns:a16="http://schemas.microsoft.com/office/drawing/2014/main" id="{7B14C101-F405-4E01-A713-C00706217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799" name="Oval 87">
              <a:extLst>
                <a:ext uri="{FF2B5EF4-FFF2-40B4-BE49-F238E27FC236}">
                  <a16:creationId xmlns:a16="http://schemas.microsoft.com/office/drawing/2014/main" id="{EFEB4484-5D19-4C5D-B295-4B37BBA4C9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>
                <a:solidFill>
                  <a:srgbClr val="FF0000"/>
                </a:solidFill>
              </a:endParaRPr>
            </a:p>
          </p:txBody>
        </p:sp>
        <p:sp>
          <p:nvSpPr>
            <p:cNvPr id="31800" name="Oval 88">
              <a:extLst>
                <a:ext uri="{FF2B5EF4-FFF2-40B4-BE49-F238E27FC236}">
                  <a16:creationId xmlns:a16="http://schemas.microsoft.com/office/drawing/2014/main" id="{3258042F-3FB4-4BA6-B3E2-758008F58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  <p:sp>
          <p:nvSpPr>
            <p:cNvPr id="31801" name="Rectangle 89">
              <a:extLst>
                <a:ext uri="{FF2B5EF4-FFF2-40B4-BE49-F238E27FC236}">
                  <a16:creationId xmlns:a16="http://schemas.microsoft.com/office/drawing/2014/main" id="{4CB95645-4102-46D8-A6CA-E8BAF15D6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endParaRPr lang="en-US" altLang="en-US"/>
            </a:p>
          </p:txBody>
        </p:sp>
      </p:grpSp>
      <p:grpSp>
        <p:nvGrpSpPr>
          <p:cNvPr id="31774" name="Group 90">
            <a:extLst>
              <a:ext uri="{FF2B5EF4-FFF2-40B4-BE49-F238E27FC236}">
                <a16:creationId xmlns:a16="http://schemas.microsoft.com/office/drawing/2014/main" id="{810EB59A-3012-4DDF-9711-EB5EFDDD1BEB}"/>
              </a:ext>
            </a:extLst>
          </p:cNvPr>
          <p:cNvGrpSpPr>
            <a:grpSpLocks/>
          </p:cNvGrpSpPr>
          <p:nvPr/>
        </p:nvGrpSpPr>
        <p:grpSpPr bwMode="auto">
          <a:xfrm>
            <a:off x="4275138" y="2339975"/>
            <a:ext cx="893762" cy="828675"/>
            <a:chOff x="-44" y="1473"/>
            <a:chExt cx="981" cy="1105"/>
          </a:xfrm>
        </p:grpSpPr>
        <p:pic>
          <p:nvPicPr>
            <p:cNvPr id="31776" name="Picture 91" descr="desktop_computer_stylized_medium">
              <a:extLst>
                <a:ext uri="{FF2B5EF4-FFF2-40B4-BE49-F238E27FC236}">
                  <a16:creationId xmlns:a16="http://schemas.microsoft.com/office/drawing/2014/main" id="{02D72B2D-5543-4937-8AA6-E1812C15FB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777" name="Freeform 92">
              <a:extLst>
                <a:ext uri="{FF2B5EF4-FFF2-40B4-BE49-F238E27FC236}">
                  <a16:creationId xmlns:a16="http://schemas.microsoft.com/office/drawing/2014/main" id="{5A761688-7D40-491F-8181-43A2A1A0EA6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/>
            </a:p>
          </p:txBody>
        </p:sp>
      </p:grpSp>
      <p:sp>
        <p:nvSpPr>
          <p:cNvPr id="31775" name="Slide Number Placeholder 3">
            <a:extLst>
              <a:ext uri="{FF2B5EF4-FFF2-40B4-BE49-F238E27FC236}">
                <a16:creationId xmlns:a16="http://schemas.microsoft.com/office/drawing/2014/main" id="{AA955E99-3BFE-4E15-AC01-C9038F427B8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r>
              <a:rPr lang="en-US" altLang="en-US" sz="1200">
                <a:latin typeface="Tahoma" panose="020B0604030504040204" pitchFamily="34" charset="0"/>
              </a:rPr>
              <a:t>1-</a:t>
            </a:r>
            <a:fld id="{E8E41551-4C72-45B0-8500-64422CA79E39}" type="slidenum">
              <a:rPr lang="en-US" altLang="en-US" sz="1200">
                <a:latin typeface="Tahoma" panose="020B0604030504040204" pitchFamily="34" charset="0"/>
              </a:rPr>
              <a:pPr/>
              <a:t>9</a:t>
            </a:fld>
            <a:endParaRPr lang="en-US" altLang="en-US" sz="1200">
              <a:latin typeface="Tahoma" panose="020B0604030504040204" pitchFamily="34" charset="0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12_Default Design">
  <a:themeElements>
    <a:clrScheme name="12_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12_Default Design">
      <a:majorFont>
        <a:latin typeface="Gill Sans MT"/>
        <a:ea typeface=""/>
        <a:cs typeface="Arial"/>
      </a:majorFont>
      <a:minorFont>
        <a:latin typeface="Gill Sans MT"/>
        <a:ea typeface=""/>
        <a:cs typeface="Arial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spDef>
    <a:lnDef>
      <a:spPr bwMode="auto"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 xmlns="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/>
      <a:lstStyle/>
    </a:lnDef>
  </a:objectDefaults>
  <a:extraClrSchemeLst>
    <a:extraClrScheme>
      <a:clrScheme name="12_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2_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2_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31482</TotalTime>
  <Words>5654</Words>
  <Application>Microsoft Office PowerPoint</Application>
  <PresentationFormat>On-screen Show (4:3)</PresentationFormat>
  <Paragraphs>1579</Paragraphs>
  <Slides>77</Slides>
  <Notes>62</Notes>
  <HiddenSlides>0</HiddenSlides>
  <MMClips>0</MMClips>
  <ScaleCrop>false</ScaleCrop>
  <HeadingPairs>
    <vt:vector size="8" baseType="variant">
      <vt:variant>
        <vt:lpstr>Fonts Used</vt:lpstr>
      </vt:variant>
      <vt:variant>
        <vt:i4>10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77</vt:i4>
      </vt:variant>
    </vt:vector>
  </HeadingPairs>
  <TitlesOfParts>
    <vt:vector size="89" baseType="lpstr">
      <vt:lpstr>Arial</vt:lpstr>
      <vt:lpstr>MS PGothic</vt:lpstr>
      <vt:lpstr>Gill Sans MT</vt:lpstr>
      <vt:lpstr>Wingdings</vt:lpstr>
      <vt:lpstr>Comic Sans MS</vt:lpstr>
      <vt:lpstr>Times New Roman</vt:lpstr>
      <vt:lpstr>Tahoma</vt:lpstr>
      <vt:lpstr>Calibri</vt:lpstr>
      <vt:lpstr>Courier New</vt:lpstr>
      <vt:lpstr>ZapfDingbats</vt:lpstr>
      <vt:lpstr>12_Default Design</vt:lpstr>
      <vt:lpstr>Microsoft Clip Gallery</vt:lpstr>
      <vt:lpstr>PowerPoint Presentation</vt:lpstr>
      <vt:lpstr>Chapter 1: introduction</vt:lpstr>
      <vt:lpstr>Chapter 1: roadmap</vt:lpstr>
      <vt:lpstr>What’s the Internet: “nuts and bolts” view</vt:lpstr>
      <vt:lpstr>“Fun” Internet-connected devices</vt:lpstr>
      <vt:lpstr>PowerPoint Presentation</vt:lpstr>
      <vt:lpstr>What’s the Internet: a service view</vt:lpstr>
      <vt:lpstr>What’s a protocol?</vt:lpstr>
      <vt:lpstr>PowerPoint Presentation</vt:lpstr>
      <vt:lpstr>Chapter 1: roadmap</vt:lpstr>
      <vt:lpstr>A closer look at network structure:</vt:lpstr>
      <vt:lpstr>Access networks and physical media</vt:lpstr>
      <vt:lpstr>Access network: digital subscriber line (DSL)</vt:lpstr>
      <vt:lpstr>PowerPoint Presentation</vt:lpstr>
      <vt:lpstr>PowerPoint Presentation</vt:lpstr>
      <vt:lpstr>PowerPoint Presentation</vt:lpstr>
      <vt:lpstr>Enterprise access networks (Ethernet)</vt:lpstr>
      <vt:lpstr>Wireless access networks</vt:lpstr>
      <vt:lpstr>Host: sends packets of data</vt:lpstr>
      <vt:lpstr>Physical media</vt:lpstr>
      <vt:lpstr>Physical media: coax, fiber</vt:lpstr>
      <vt:lpstr>Physical media: radio</vt:lpstr>
      <vt:lpstr>Chapter 1: roadmap</vt:lpstr>
      <vt:lpstr>The network core</vt:lpstr>
      <vt:lpstr>Packet-switching: store-and-forward</vt:lpstr>
      <vt:lpstr>Packet Switching: queueing delay, loss</vt:lpstr>
      <vt:lpstr>Two key network-core functions</vt:lpstr>
      <vt:lpstr>Alternative core: circuit switching</vt:lpstr>
      <vt:lpstr>Circuit switching: FDM versus TDM</vt:lpstr>
      <vt:lpstr>Packet switching versus circuit switching</vt:lpstr>
      <vt:lpstr>PowerPoint Presentation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Internet structure: network of networks</vt:lpstr>
      <vt:lpstr>Tier-1 ISP: e.g., Sprint</vt:lpstr>
      <vt:lpstr>Chapter 1: roadmap</vt:lpstr>
      <vt:lpstr>How do loss and delay occur?</vt:lpstr>
      <vt:lpstr>Four sources of packet delay</vt:lpstr>
      <vt:lpstr>PowerPoint Presentation</vt:lpstr>
      <vt:lpstr>Caravan analogy</vt:lpstr>
      <vt:lpstr>Caravan analogy (more)</vt:lpstr>
      <vt:lpstr>Queueing delay (revisited)</vt:lpstr>
      <vt:lpstr>“Real” Internet delays and routes</vt:lpstr>
      <vt:lpstr>“Real” Internet delays, routes</vt:lpstr>
      <vt:lpstr>Packet loss</vt:lpstr>
      <vt:lpstr>Throughput</vt:lpstr>
      <vt:lpstr>Throughput (more)</vt:lpstr>
      <vt:lpstr>Throughput: Internet scenario</vt:lpstr>
      <vt:lpstr>Chapter 1: roadmap</vt:lpstr>
      <vt:lpstr>Protocol “layers”</vt:lpstr>
      <vt:lpstr>Organization of air travel</vt:lpstr>
      <vt:lpstr>Layering of airline functionality</vt:lpstr>
      <vt:lpstr>Why layering?</vt:lpstr>
      <vt:lpstr>Internet protocol stack</vt:lpstr>
      <vt:lpstr>ISO/OSI reference model</vt:lpstr>
      <vt:lpstr>Encapsulation</vt:lpstr>
      <vt:lpstr>Chapter 1: roadmap</vt:lpstr>
      <vt:lpstr>Network security</vt:lpstr>
      <vt:lpstr>Bad guys: put malware into hosts via Internet</vt:lpstr>
      <vt:lpstr>PowerPoint Presentation</vt:lpstr>
      <vt:lpstr>Bad guys can sniff packets</vt:lpstr>
      <vt:lpstr>Bad guys can use fake addresses</vt:lpstr>
      <vt:lpstr>Chapter 1: roadmap</vt:lpstr>
      <vt:lpstr>Internet history</vt:lpstr>
      <vt:lpstr>PowerPoint Presentation</vt:lpstr>
      <vt:lpstr>PowerPoint Presentation</vt:lpstr>
      <vt:lpstr>PowerPoint Presentation</vt:lpstr>
      <vt:lpstr>PowerPoint Presentation</vt:lpstr>
      <vt:lpstr>Introduction: summary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4th Edition: Chapter 1</dc:title>
  <dc:creator>Jim Kurose and Keith Ross</dc:creator>
  <cp:lastModifiedBy>lboloni</cp:lastModifiedBy>
  <cp:revision>334</cp:revision>
  <dcterms:created xsi:type="dcterms:W3CDTF">1999-10-08T19:08:27Z</dcterms:created>
  <dcterms:modified xsi:type="dcterms:W3CDTF">2019-08-13T15:17:32Z</dcterms:modified>
</cp:coreProperties>
</file>