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vml" ContentType="application/vnd.openxmlformats-officedocument.vmlDrawing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media/audio1.bin" ContentType="audio/unknown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>
  <p:sldMasterIdLst>
    <p:sldMasterId id="2147483648" r:id="rId1"/>
    <p:sldMasterId id="2147484273" r:id="rId2"/>
  </p:sldMasterIdLst>
  <p:notesMasterIdLst>
    <p:notesMasterId r:id="rId109"/>
  </p:notesMasterIdLst>
  <p:handoutMasterIdLst>
    <p:handoutMasterId r:id="rId110"/>
  </p:handoutMasterIdLst>
  <p:sldIdLst>
    <p:sldId id="521" r:id="rId3"/>
    <p:sldId id="325" r:id="rId4"/>
    <p:sldId id="402" r:id="rId5"/>
    <p:sldId id="379" r:id="rId6"/>
    <p:sldId id="450" r:id="rId7"/>
    <p:sldId id="380" r:id="rId8"/>
    <p:sldId id="381" r:id="rId9"/>
    <p:sldId id="382" r:id="rId10"/>
    <p:sldId id="291" r:id="rId11"/>
    <p:sldId id="327" r:id="rId12"/>
    <p:sldId id="413" r:id="rId13"/>
    <p:sldId id="326" r:id="rId14"/>
    <p:sldId id="260" r:id="rId15"/>
    <p:sldId id="261" r:id="rId16"/>
    <p:sldId id="262" r:id="rId17"/>
    <p:sldId id="277" r:id="rId18"/>
    <p:sldId id="505" r:id="rId19"/>
    <p:sldId id="524" r:id="rId20"/>
    <p:sldId id="329" r:id="rId21"/>
    <p:sldId id="263" r:id="rId22"/>
    <p:sldId id="264" r:id="rId23"/>
    <p:sldId id="331" r:id="rId24"/>
    <p:sldId id="265" r:id="rId25"/>
    <p:sldId id="266" r:id="rId26"/>
    <p:sldId id="330" r:id="rId27"/>
    <p:sldId id="293" r:id="rId28"/>
    <p:sldId id="267" r:id="rId29"/>
    <p:sldId id="269" r:id="rId30"/>
    <p:sldId id="332" r:id="rId31"/>
    <p:sldId id="333" r:id="rId32"/>
    <p:sldId id="268" r:id="rId33"/>
    <p:sldId id="270" r:id="rId34"/>
    <p:sldId id="271" r:id="rId35"/>
    <p:sldId id="334" r:id="rId36"/>
    <p:sldId id="273" r:id="rId37"/>
    <p:sldId id="335" r:id="rId38"/>
    <p:sldId id="374" r:id="rId39"/>
    <p:sldId id="375" r:id="rId40"/>
    <p:sldId id="376" r:id="rId41"/>
    <p:sldId id="453" r:id="rId42"/>
    <p:sldId id="454" r:id="rId43"/>
    <p:sldId id="455" r:id="rId44"/>
    <p:sldId id="274" r:id="rId45"/>
    <p:sldId id="525" r:id="rId46"/>
    <p:sldId id="281" r:id="rId47"/>
    <p:sldId id="282" r:id="rId48"/>
    <p:sldId id="283" r:id="rId49"/>
    <p:sldId id="338" r:id="rId50"/>
    <p:sldId id="284" r:id="rId51"/>
    <p:sldId id="294" r:id="rId52"/>
    <p:sldId id="285" r:id="rId53"/>
    <p:sldId id="286" r:id="rId54"/>
    <p:sldId id="289" r:id="rId55"/>
    <p:sldId id="290" r:id="rId56"/>
    <p:sldId id="339" r:id="rId57"/>
    <p:sldId id="526" r:id="rId58"/>
    <p:sldId id="296" r:id="rId59"/>
    <p:sldId id="297" r:id="rId60"/>
    <p:sldId id="389" r:id="rId61"/>
    <p:sldId id="298" r:id="rId62"/>
    <p:sldId id="405" r:id="rId63"/>
    <p:sldId id="406" r:id="rId64"/>
    <p:sldId id="390" r:id="rId65"/>
    <p:sldId id="391" r:id="rId66"/>
    <p:sldId id="302" r:id="rId67"/>
    <p:sldId id="303" r:id="rId68"/>
    <p:sldId id="304" r:id="rId69"/>
    <p:sldId id="305" r:id="rId70"/>
    <p:sldId id="407" r:id="rId71"/>
    <p:sldId id="506" r:id="rId72"/>
    <p:sldId id="527" r:id="rId73"/>
    <p:sldId id="432" r:id="rId74"/>
    <p:sldId id="416" r:id="rId75"/>
    <p:sldId id="418" r:id="rId76"/>
    <p:sldId id="460" r:id="rId77"/>
    <p:sldId id="417" r:id="rId78"/>
    <p:sldId id="420" r:id="rId79"/>
    <p:sldId id="421" r:id="rId80"/>
    <p:sldId id="422" r:id="rId81"/>
    <p:sldId id="434" r:id="rId82"/>
    <p:sldId id="528" r:id="rId83"/>
    <p:sldId id="532" r:id="rId84"/>
    <p:sldId id="530" r:id="rId85"/>
    <p:sldId id="531" r:id="rId86"/>
    <p:sldId id="540" r:id="rId87"/>
    <p:sldId id="535" r:id="rId88"/>
    <p:sldId id="536" r:id="rId89"/>
    <p:sldId id="537" r:id="rId90"/>
    <p:sldId id="538" r:id="rId91"/>
    <p:sldId id="533" r:id="rId92"/>
    <p:sldId id="534" r:id="rId93"/>
    <p:sldId id="541" r:id="rId94"/>
    <p:sldId id="542" r:id="rId95"/>
    <p:sldId id="529" r:id="rId96"/>
    <p:sldId id="498" r:id="rId97"/>
    <p:sldId id="508" r:id="rId98"/>
    <p:sldId id="496" r:id="rId99"/>
    <p:sldId id="497" r:id="rId100"/>
    <p:sldId id="499" r:id="rId101"/>
    <p:sldId id="502" r:id="rId102"/>
    <p:sldId id="478" r:id="rId103"/>
    <p:sldId id="479" r:id="rId104"/>
    <p:sldId id="503" r:id="rId105"/>
    <p:sldId id="504" r:id="rId106"/>
    <p:sldId id="494" r:id="rId107"/>
    <p:sldId id="495" r:id="rId108"/>
  </p:sldIdLst>
  <p:sldSz cx="9144000" cy="6858000" type="screen4x3"/>
  <p:notesSz cx="7315200" cy="96012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000"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000"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000"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000"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000"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5pPr>
    <a:lvl6pPr marL="2286000" algn="l" defTabSz="914400" rtl="0" eaLnBrk="1" latinLnBrk="0" hangingPunct="1">
      <a:defRPr sz="2000"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6pPr>
    <a:lvl7pPr marL="2743200" algn="l" defTabSz="914400" rtl="0" eaLnBrk="1" latinLnBrk="0" hangingPunct="1">
      <a:defRPr sz="2000"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7pPr>
    <a:lvl8pPr marL="3200400" algn="l" defTabSz="914400" rtl="0" eaLnBrk="1" latinLnBrk="0" hangingPunct="1">
      <a:defRPr sz="2000"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8pPr>
    <a:lvl9pPr marL="3657600" algn="l" defTabSz="914400" rtl="0" eaLnBrk="1" latinLnBrk="0" hangingPunct="1">
      <a:defRPr sz="2000"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0000"/>
    <a:srgbClr val="000099"/>
    <a:srgbClr val="FFFF00"/>
    <a:srgbClr val="DDDDDD"/>
    <a:srgbClr val="FFCCFF"/>
    <a:srgbClr val="FF99CC"/>
    <a:srgbClr val="CC0000"/>
    <a:srgbClr val="00CC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91" d="100"/>
          <a:sy n="91" d="100"/>
        </p:scale>
        <p:origin x="672" y="44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10242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84" Type="http://schemas.openxmlformats.org/officeDocument/2006/relationships/slide" Target="slides/slide82.xml"/><Relationship Id="rId89" Type="http://schemas.openxmlformats.org/officeDocument/2006/relationships/slide" Target="slides/slide87.xml"/><Relationship Id="rId112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66" Type="http://schemas.openxmlformats.org/officeDocument/2006/relationships/slide" Target="slides/slide64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87" Type="http://schemas.openxmlformats.org/officeDocument/2006/relationships/slide" Target="slides/slide85.xml"/><Relationship Id="rId102" Type="http://schemas.openxmlformats.org/officeDocument/2006/relationships/slide" Target="slides/slide100.xml"/><Relationship Id="rId110" Type="http://schemas.openxmlformats.org/officeDocument/2006/relationships/handoutMaster" Target="handoutMasters/handoutMaster1.xml"/><Relationship Id="rId5" Type="http://schemas.openxmlformats.org/officeDocument/2006/relationships/slide" Target="slides/slide3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56" Type="http://schemas.openxmlformats.org/officeDocument/2006/relationships/slide" Target="slides/slide54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13" Type="http://schemas.openxmlformats.org/officeDocument/2006/relationships/theme" Target="theme/theme1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slide" Target="slides/slide57.xml"/><Relationship Id="rId67" Type="http://schemas.openxmlformats.org/officeDocument/2006/relationships/slide" Target="slides/slide65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slide" Target="slides/slide52.xml"/><Relationship Id="rId62" Type="http://schemas.openxmlformats.org/officeDocument/2006/relationships/slide" Target="slides/slide60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11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14" Type="http://schemas.openxmlformats.org/officeDocument/2006/relationships/tableStyles" Target="tableStyles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notesMaster" Target="notesMasters/notesMaster1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31.e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2">
            <a:extLst>
              <a:ext uri="{FF2B5EF4-FFF2-40B4-BE49-F238E27FC236}">
                <a16:creationId xmlns:a16="http://schemas.microsoft.com/office/drawing/2014/main" id="{DB32D7F8-6692-49AF-BF8E-52135EA0AA96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170238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defTabSz="966788">
              <a:spcBef>
                <a:spcPct val="0"/>
              </a:spcBef>
              <a:buClrTx/>
              <a:buSzTx/>
              <a:buFontTx/>
              <a:buNone/>
              <a:defRPr sz="13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6499" name="Rectangle 3">
            <a:extLst>
              <a:ext uri="{FF2B5EF4-FFF2-40B4-BE49-F238E27FC236}">
                <a16:creationId xmlns:a16="http://schemas.microsoft.com/office/drawing/2014/main" id="{9EF661BC-9491-4688-91D7-CA3D9FD1C5F4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4143375" y="0"/>
            <a:ext cx="3170238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algn="r" defTabSz="966788">
              <a:spcBef>
                <a:spcPct val="0"/>
              </a:spcBef>
              <a:buClrTx/>
              <a:buSzTx/>
              <a:buFontTx/>
              <a:buNone/>
              <a:defRPr sz="13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6500" name="Rectangle 4">
            <a:extLst>
              <a:ext uri="{FF2B5EF4-FFF2-40B4-BE49-F238E27FC236}">
                <a16:creationId xmlns:a16="http://schemas.microsoft.com/office/drawing/2014/main" id="{2E9BD51A-25C1-43B4-ACFE-72A2BB152C3B}"/>
              </a:ext>
            </a:extLst>
          </p:cNvPr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9120188"/>
            <a:ext cx="3170238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defTabSz="966788">
              <a:spcBef>
                <a:spcPct val="0"/>
              </a:spcBef>
              <a:buClrTx/>
              <a:buSzTx/>
              <a:buFontTx/>
              <a:buNone/>
              <a:defRPr sz="13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6501" name="Rectangle 5">
            <a:extLst>
              <a:ext uri="{FF2B5EF4-FFF2-40B4-BE49-F238E27FC236}">
                <a16:creationId xmlns:a16="http://schemas.microsoft.com/office/drawing/2014/main" id="{67D2710F-59D2-4D71-AF5B-AB4573700093}"/>
              </a:ext>
            </a:extLst>
          </p:cNvPr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4143375" y="9120188"/>
            <a:ext cx="3170238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algn="r" defTabSz="966788">
              <a:spcBef>
                <a:spcPct val="0"/>
              </a:spcBef>
              <a:buClrTx/>
              <a:buSzTx/>
              <a:buFontTx/>
              <a:buNone/>
              <a:defRPr sz="1300" smtClean="0">
                <a:latin typeface="Times New Roman" panose="02020603050405020304" pitchFamily="18" charset="0"/>
              </a:defRPr>
            </a:lvl1pPr>
          </a:lstStyle>
          <a:p>
            <a:pPr>
              <a:defRPr/>
            </a:pPr>
            <a:fld id="{EAC50305-0B1C-4908-A829-5E168B3F2C9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>
            <a:extLst>
              <a:ext uri="{FF2B5EF4-FFF2-40B4-BE49-F238E27FC236}">
                <a16:creationId xmlns:a16="http://schemas.microsoft.com/office/drawing/2014/main" id="{CDE63E1F-348C-4F5A-B809-35E94C19F2E2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170238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defTabSz="966788">
              <a:spcBef>
                <a:spcPct val="0"/>
              </a:spcBef>
              <a:buClrTx/>
              <a:buSzTx/>
              <a:buFontTx/>
              <a:buNone/>
              <a:defRPr sz="13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075" name="Rectangle 3">
            <a:extLst>
              <a:ext uri="{FF2B5EF4-FFF2-40B4-BE49-F238E27FC236}">
                <a16:creationId xmlns:a16="http://schemas.microsoft.com/office/drawing/2014/main" id="{D5370390-7471-4237-8A76-E86518F98757}"/>
              </a:ext>
            </a:extLst>
          </p:cNvPr>
          <p:cNvSpPr>
            <a:spLocks noGrp="1" noChangeArrowheads="1"/>
          </p:cNvSpPr>
          <p:nvPr>
            <p:ph type="dt" idx="1"/>
          </p:nvPr>
        </p:nvSpPr>
        <p:spPr bwMode="auto">
          <a:xfrm>
            <a:off x="4144963" y="0"/>
            <a:ext cx="3170237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algn="r" defTabSz="966788">
              <a:spcBef>
                <a:spcPct val="0"/>
              </a:spcBef>
              <a:buClrTx/>
              <a:buSzTx/>
              <a:buFontTx/>
              <a:buNone/>
              <a:defRPr sz="13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5364" name="Rectangle 4">
            <a:extLst>
              <a:ext uri="{FF2B5EF4-FFF2-40B4-BE49-F238E27FC236}">
                <a16:creationId xmlns:a16="http://schemas.microsoft.com/office/drawing/2014/main" id="{D5C40107-9143-4FB9-B45A-CAD8C9780C01}"/>
              </a:ext>
            </a:extLst>
          </p:cNvPr>
          <p:cNvSpPr>
            <a:spLocks noChangeArrowheads="1" noTextEdit="1"/>
          </p:cNvSpPr>
          <p:nvPr>
            <p:ph type="sldImg" idx="2"/>
          </p:nvPr>
        </p:nvSpPr>
        <p:spPr bwMode="auto">
          <a:xfrm>
            <a:off x="1257300" y="720725"/>
            <a:ext cx="4800600" cy="360045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77" name="Rectangle 5">
            <a:extLst>
              <a:ext uri="{FF2B5EF4-FFF2-40B4-BE49-F238E27FC236}">
                <a16:creationId xmlns:a16="http://schemas.microsoft.com/office/drawing/2014/main" id="{E6F8B187-8B8D-420F-95BB-54FE3A626DCF}"/>
              </a:ext>
            </a:extLst>
          </p:cNvPr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74725" y="4560888"/>
            <a:ext cx="5365750" cy="4319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3078" name="Rectangle 6">
            <a:extLst>
              <a:ext uri="{FF2B5EF4-FFF2-40B4-BE49-F238E27FC236}">
                <a16:creationId xmlns:a16="http://schemas.microsoft.com/office/drawing/2014/main" id="{3FE1123E-8181-4D9E-AA1D-2BD71BE7518D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121775"/>
            <a:ext cx="3170238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defTabSz="966788">
              <a:spcBef>
                <a:spcPct val="0"/>
              </a:spcBef>
              <a:buClrTx/>
              <a:buSzTx/>
              <a:buFontTx/>
              <a:buNone/>
              <a:defRPr sz="13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079" name="Rectangle 7">
            <a:extLst>
              <a:ext uri="{FF2B5EF4-FFF2-40B4-BE49-F238E27FC236}">
                <a16:creationId xmlns:a16="http://schemas.microsoft.com/office/drawing/2014/main" id="{C6D59C44-2F3A-4A2C-B693-061331C05F5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algn="r" defTabSz="966788">
              <a:spcBef>
                <a:spcPct val="0"/>
              </a:spcBef>
              <a:buClrTx/>
              <a:buSzTx/>
              <a:buFontTx/>
              <a:buNone/>
              <a:defRPr sz="1300" smtClean="0">
                <a:latin typeface="Times New Roman" panose="02020603050405020304" pitchFamily="18" charset="0"/>
              </a:defRPr>
            </a:lvl1pPr>
          </a:lstStyle>
          <a:p>
            <a:pPr>
              <a:defRPr/>
            </a:pPr>
            <a:fld id="{C8043915-F3E4-419F-964E-F4070546556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MS PGothic" panose="020B0600070205080204" pitchFamily="34" charset="-128"/>
        <a:cs typeface="ＭＳ Ｐゴシック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MS PGothic" panose="020B0600070205080204" pitchFamily="34" charset="-128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MS PGothic" panose="020B0600070205080204" pitchFamily="34" charset="-128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MS PGothic" panose="020B0600070205080204" pitchFamily="34" charset="-128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MS PGothic" panose="020B0600070205080204" pitchFamily="34" charset="-128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Slide Image Placeholder 1">
            <a:extLst>
              <a:ext uri="{FF2B5EF4-FFF2-40B4-BE49-F238E27FC236}">
                <a16:creationId xmlns:a16="http://schemas.microsoft.com/office/drawing/2014/main" id="{0A799DD6-4AD6-4D6A-B552-1AB56D3A0DE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459" name="Notes Placeholder 2">
            <a:extLst>
              <a:ext uri="{FF2B5EF4-FFF2-40B4-BE49-F238E27FC236}">
                <a16:creationId xmlns:a16="http://schemas.microsoft.com/office/drawing/2014/main" id="{E162F11B-509D-4924-823F-914AE33AA37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9460" name="Slide Number Placeholder 3">
            <a:extLst>
              <a:ext uri="{FF2B5EF4-FFF2-40B4-BE49-F238E27FC236}">
                <a16:creationId xmlns:a16="http://schemas.microsoft.com/office/drawing/2014/main" id="{B4A1CE7F-F6A1-443D-AC31-956A3E29A41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0C82FD0D-F52B-47A5-93A7-85AFD534364B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2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Slide Image Placeholder 1">
            <a:extLst>
              <a:ext uri="{FF2B5EF4-FFF2-40B4-BE49-F238E27FC236}">
                <a16:creationId xmlns:a16="http://schemas.microsoft.com/office/drawing/2014/main" id="{0F4A4ECE-BA2F-41C7-865E-C1F8C24648C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7891" name="Notes Placeholder 2">
            <a:extLst>
              <a:ext uri="{FF2B5EF4-FFF2-40B4-BE49-F238E27FC236}">
                <a16:creationId xmlns:a16="http://schemas.microsoft.com/office/drawing/2014/main" id="{4C3C0BC3-34C2-44D3-813E-A93C553BB56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37892" name="Slide Number Placeholder 3">
            <a:extLst>
              <a:ext uri="{FF2B5EF4-FFF2-40B4-BE49-F238E27FC236}">
                <a16:creationId xmlns:a16="http://schemas.microsoft.com/office/drawing/2014/main" id="{7ECDFEC3-908A-4807-87EE-BFAB5513D17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0D291897-39E5-44D5-B7C0-B848AEBC73AD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11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Slide Image Placeholder 1">
            <a:extLst>
              <a:ext uri="{FF2B5EF4-FFF2-40B4-BE49-F238E27FC236}">
                <a16:creationId xmlns:a16="http://schemas.microsoft.com/office/drawing/2014/main" id="{03E4FDEC-8B6E-416B-9B55-652A6A9776E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939" name="Notes Placeholder 2">
            <a:extLst>
              <a:ext uri="{FF2B5EF4-FFF2-40B4-BE49-F238E27FC236}">
                <a16:creationId xmlns:a16="http://schemas.microsoft.com/office/drawing/2014/main" id="{E68E86C0-EE7A-4D8A-80A2-6CD9B5BD977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39940" name="Slide Number Placeholder 3">
            <a:extLst>
              <a:ext uri="{FF2B5EF4-FFF2-40B4-BE49-F238E27FC236}">
                <a16:creationId xmlns:a16="http://schemas.microsoft.com/office/drawing/2014/main" id="{A07643DE-2495-40A1-825D-1F36A02E0D4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9FD77CC2-00A6-4FBB-80D5-458B55B92414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12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Slide Image Placeholder 1">
            <a:extLst>
              <a:ext uri="{FF2B5EF4-FFF2-40B4-BE49-F238E27FC236}">
                <a16:creationId xmlns:a16="http://schemas.microsoft.com/office/drawing/2014/main" id="{AF65D106-607B-42B6-8E76-B722E603065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7" name="Notes Placeholder 2">
            <a:extLst>
              <a:ext uri="{FF2B5EF4-FFF2-40B4-BE49-F238E27FC236}">
                <a16:creationId xmlns:a16="http://schemas.microsoft.com/office/drawing/2014/main" id="{BC593C8E-20FD-462E-90B8-396271267F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41988" name="Slide Number Placeholder 3">
            <a:extLst>
              <a:ext uri="{FF2B5EF4-FFF2-40B4-BE49-F238E27FC236}">
                <a16:creationId xmlns:a16="http://schemas.microsoft.com/office/drawing/2014/main" id="{BF1FC7BA-ED54-4A56-8F8F-78E4C7CE41B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A9867093-80AA-47B5-A708-5F69A67AE1E1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13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Slide Image Placeholder 1">
            <a:extLst>
              <a:ext uri="{FF2B5EF4-FFF2-40B4-BE49-F238E27FC236}">
                <a16:creationId xmlns:a16="http://schemas.microsoft.com/office/drawing/2014/main" id="{228574BB-35F0-4515-9E37-916EFAC3D65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035" name="Notes Placeholder 2">
            <a:extLst>
              <a:ext uri="{FF2B5EF4-FFF2-40B4-BE49-F238E27FC236}">
                <a16:creationId xmlns:a16="http://schemas.microsoft.com/office/drawing/2014/main" id="{297D4AD5-039B-4A3E-BB50-1B1C40134AC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44036" name="Slide Number Placeholder 3">
            <a:extLst>
              <a:ext uri="{FF2B5EF4-FFF2-40B4-BE49-F238E27FC236}">
                <a16:creationId xmlns:a16="http://schemas.microsoft.com/office/drawing/2014/main" id="{5603EB66-A7EB-4DF5-8AA1-2DFC7F9849B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A1668F5F-2512-4041-8951-30A147F0F4C8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14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Slide Image Placeholder 1">
            <a:extLst>
              <a:ext uri="{FF2B5EF4-FFF2-40B4-BE49-F238E27FC236}">
                <a16:creationId xmlns:a16="http://schemas.microsoft.com/office/drawing/2014/main" id="{BB7BB95E-D53A-4A96-8D72-CD54B489F13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083" name="Notes Placeholder 2">
            <a:extLst>
              <a:ext uri="{FF2B5EF4-FFF2-40B4-BE49-F238E27FC236}">
                <a16:creationId xmlns:a16="http://schemas.microsoft.com/office/drawing/2014/main" id="{8BC66E4E-F747-4521-A785-B32B667EA74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46084" name="Slide Number Placeholder 3">
            <a:extLst>
              <a:ext uri="{FF2B5EF4-FFF2-40B4-BE49-F238E27FC236}">
                <a16:creationId xmlns:a16="http://schemas.microsoft.com/office/drawing/2014/main" id="{263B4CF0-2DBA-4D8E-BE74-84E5B163CCE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73183B25-D3AC-4CFC-9B47-CA87B15F59BB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15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Slide Image Placeholder 1">
            <a:extLst>
              <a:ext uri="{FF2B5EF4-FFF2-40B4-BE49-F238E27FC236}">
                <a16:creationId xmlns:a16="http://schemas.microsoft.com/office/drawing/2014/main" id="{29B2B4AF-3637-4258-846D-8C3617636A0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8131" name="Notes Placeholder 2">
            <a:extLst>
              <a:ext uri="{FF2B5EF4-FFF2-40B4-BE49-F238E27FC236}">
                <a16:creationId xmlns:a16="http://schemas.microsoft.com/office/drawing/2014/main" id="{862AB8FA-0EB3-4DDC-83E4-1FBEEB044C0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48132" name="Slide Number Placeholder 3">
            <a:extLst>
              <a:ext uri="{FF2B5EF4-FFF2-40B4-BE49-F238E27FC236}">
                <a16:creationId xmlns:a16="http://schemas.microsoft.com/office/drawing/2014/main" id="{5102A2C9-1DC6-4D88-93CD-1EE679B28F7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BE442BFE-1CA3-46D6-AC10-A15503B561D3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16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Slide Image Placeholder 1">
            <a:extLst>
              <a:ext uri="{FF2B5EF4-FFF2-40B4-BE49-F238E27FC236}">
                <a16:creationId xmlns:a16="http://schemas.microsoft.com/office/drawing/2014/main" id="{C5A9035C-4A47-4462-88D8-8D713019202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1203" name="Notes Placeholder 2">
            <a:extLst>
              <a:ext uri="{FF2B5EF4-FFF2-40B4-BE49-F238E27FC236}">
                <a16:creationId xmlns:a16="http://schemas.microsoft.com/office/drawing/2014/main" id="{8670E0E5-FE07-4C3C-8FCF-796AEBD5F9E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51204" name="Slide Number Placeholder 3">
            <a:extLst>
              <a:ext uri="{FF2B5EF4-FFF2-40B4-BE49-F238E27FC236}">
                <a16:creationId xmlns:a16="http://schemas.microsoft.com/office/drawing/2014/main" id="{7EDDCCD1-C0AC-43D8-A294-FBDF4CA1015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BF6D7D5A-03F7-40DE-9944-0B521686BC07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18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Slide Image Placeholder 1">
            <a:extLst>
              <a:ext uri="{FF2B5EF4-FFF2-40B4-BE49-F238E27FC236}">
                <a16:creationId xmlns:a16="http://schemas.microsoft.com/office/drawing/2014/main" id="{C4856E8E-3B99-4BBA-B73E-7349341213D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3251" name="Notes Placeholder 2">
            <a:extLst>
              <a:ext uri="{FF2B5EF4-FFF2-40B4-BE49-F238E27FC236}">
                <a16:creationId xmlns:a16="http://schemas.microsoft.com/office/drawing/2014/main" id="{ECFB4EE2-A11F-4842-8CCA-B7E41E713AD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53252" name="Slide Number Placeholder 3">
            <a:extLst>
              <a:ext uri="{FF2B5EF4-FFF2-40B4-BE49-F238E27FC236}">
                <a16:creationId xmlns:a16="http://schemas.microsoft.com/office/drawing/2014/main" id="{3A1327D1-68CA-4C7D-8994-7C984A32452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67E05461-8DF3-40C9-9404-15E60A575546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19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Slide Image Placeholder 1">
            <a:extLst>
              <a:ext uri="{FF2B5EF4-FFF2-40B4-BE49-F238E27FC236}">
                <a16:creationId xmlns:a16="http://schemas.microsoft.com/office/drawing/2014/main" id="{B87DB47C-CF32-4D91-AACA-D89A36713AA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299" name="Notes Placeholder 2">
            <a:extLst>
              <a:ext uri="{FF2B5EF4-FFF2-40B4-BE49-F238E27FC236}">
                <a16:creationId xmlns:a16="http://schemas.microsoft.com/office/drawing/2014/main" id="{64DC7117-1C3C-4960-9773-885017FDD95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55300" name="Slide Number Placeholder 3">
            <a:extLst>
              <a:ext uri="{FF2B5EF4-FFF2-40B4-BE49-F238E27FC236}">
                <a16:creationId xmlns:a16="http://schemas.microsoft.com/office/drawing/2014/main" id="{C0D25052-9DE3-475A-A53D-8FF92F8BB90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C7F2DCDE-2030-48E5-BDC3-4F876DDC0A21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20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Slide Image Placeholder 1">
            <a:extLst>
              <a:ext uri="{FF2B5EF4-FFF2-40B4-BE49-F238E27FC236}">
                <a16:creationId xmlns:a16="http://schemas.microsoft.com/office/drawing/2014/main" id="{25F3508B-1737-48DB-838D-557AA1CD832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7347" name="Notes Placeholder 2">
            <a:extLst>
              <a:ext uri="{FF2B5EF4-FFF2-40B4-BE49-F238E27FC236}">
                <a16:creationId xmlns:a16="http://schemas.microsoft.com/office/drawing/2014/main" id="{E0CA7436-7A8C-4D59-BFD2-B0E546F91D2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57348" name="Slide Number Placeholder 3">
            <a:extLst>
              <a:ext uri="{FF2B5EF4-FFF2-40B4-BE49-F238E27FC236}">
                <a16:creationId xmlns:a16="http://schemas.microsoft.com/office/drawing/2014/main" id="{8E0D7D0D-1739-4D72-A511-2BC3D111FC2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265542F5-2FEE-443F-A138-5A14F540801C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21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Slide Image Placeholder 1">
            <a:extLst>
              <a:ext uri="{FF2B5EF4-FFF2-40B4-BE49-F238E27FC236}">
                <a16:creationId xmlns:a16="http://schemas.microsoft.com/office/drawing/2014/main" id="{4581E6C2-F140-4E7F-BDF2-2751DD58528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507" name="Notes Placeholder 2">
            <a:extLst>
              <a:ext uri="{FF2B5EF4-FFF2-40B4-BE49-F238E27FC236}">
                <a16:creationId xmlns:a16="http://schemas.microsoft.com/office/drawing/2014/main" id="{FA336927-387B-498C-9BB1-F63F8CF7972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21508" name="Slide Number Placeholder 3">
            <a:extLst>
              <a:ext uri="{FF2B5EF4-FFF2-40B4-BE49-F238E27FC236}">
                <a16:creationId xmlns:a16="http://schemas.microsoft.com/office/drawing/2014/main" id="{A299F30F-29A0-416C-A393-B9AE6DD7896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66E882C9-374C-4DED-93EC-55483D82546A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3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Slide Image Placeholder 1">
            <a:extLst>
              <a:ext uri="{FF2B5EF4-FFF2-40B4-BE49-F238E27FC236}">
                <a16:creationId xmlns:a16="http://schemas.microsoft.com/office/drawing/2014/main" id="{5CDC2A3B-A4B4-4923-80F2-5B77977CB39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395" name="Notes Placeholder 2">
            <a:extLst>
              <a:ext uri="{FF2B5EF4-FFF2-40B4-BE49-F238E27FC236}">
                <a16:creationId xmlns:a16="http://schemas.microsoft.com/office/drawing/2014/main" id="{723F5429-31A0-4D9C-B1D1-C883F546B76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59396" name="Slide Number Placeholder 3">
            <a:extLst>
              <a:ext uri="{FF2B5EF4-FFF2-40B4-BE49-F238E27FC236}">
                <a16:creationId xmlns:a16="http://schemas.microsoft.com/office/drawing/2014/main" id="{C7E48289-A33A-4813-A2B7-C29CDF3DA01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A33E9CE7-971E-419B-B3D4-DAC65D5FB978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22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Slide Image Placeholder 1">
            <a:extLst>
              <a:ext uri="{FF2B5EF4-FFF2-40B4-BE49-F238E27FC236}">
                <a16:creationId xmlns:a16="http://schemas.microsoft.com/office/drawing/2014/main" id="{D544BA38-C60A-450E-8238-AD266D5969D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1443" name="Notes Placeholder 2">
            <a:extLst>
              <a:ext uri="{FF2B5EF4-FFF2-40B4-BE49-F238E27FC236}">
                <a16:creationId xmlns:a16="http://schemas.microsoft.com/office/drawing/2014/main" id="{88AC65BF-242F-4912-8126-7794DB47319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61444" name="Slide Number Placeholder 3">
            <a:extLst>
              <a:ext uri="{FF2B5EF4-FFF2-40B4-BE49-F238E27FC236}">
                <a16:creationId xmlns:a16="http://schemas.microsoft.com/office/drawing/2014/main" id="{F33288A8-5EDD-4AEF-9230-1DE5C22830D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0A720CA3-7C22-47EB-8121-0223DAC54005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23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Slide Image Placeholder 1">
            <a:extLst>
              <a:ext uri="{FF2B5EF4-FFF2-40B4-BE49-F238E27FC236}">
                <a16:creationId xmlns:a16="http://schemas.microsoft.com/office/drawing/2014/main" id="{E5A1CA6C-7C78-44E8-8EA6-16BD5D59B84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3491" name="Notes Placeholder 2">
            <a:extLst>
              <a:ext uri="{FF2B5EF4-FFF2-40B4-BE49-F238E27FC236}">
                <a16:creationId xmlns:a16="http://schemas.microsoft.com/office/drawing/2014/main" id="{E9A5D581-99DC-4220-B54F-1FB0FD05242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63492" name="Slide Number Placeholder 3">
            <a:extLst>
              <a:ext uri="{FF2B5EF4-FFF2-40B4-BE49-F238E27FC236}">
                <a16:creationId xmlns:a16="http://schemas.microsoft.com/office/drawing/2014/main" id="{6912077B-824E-4289-BD58-15DFB0929BB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86E7FCD4-72DA-4E3E-9047-FE59FF8E336A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24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Slide Image Placeholder 1">
            <a:extLst>
              <a:ext uri="{FF2B5EF4-FFF2-40B4-BE49-F238E27FC236}">
                <a16:creationId xmlns:a16="http://schemas.microsoft.com/office/drawing/2014/main" id="{F631F308-C8A7-4F12-B2B2-35B6CDEF701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5539" name="Notes Placeholder 2">
            <a:extLst>
              <a:ext uri="{FF2B5EF4-FFF2-40B4-BE49-F238E27FC236}">
                <a16:creationId xmlns:a16="http://schemas.microsoft.com/office/drawing/2014/main" id="{075B5CC8-B900-4D94-85A6-55EAA88BD64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65540" name="Slide Number Placeholder 3">
            <a:extLst>
              <a:ext uri="{FF2B5EF4-FFF2-40B4-BE49-F238E27FC236}">
                <a16:creationId xmlns:a16="http://schemas.microsoft.com/office/drawing/2014/main" id="{FDF16EB3-BF93-4079-8D7A-582D5840A94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849C8A63-8CC5-4301-9E39-2ED10547018C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25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Slide Image Placeholder 1">
            <a:extLst>
              <a:ext uri="{FF2B5EF4-FFF2-40B4-BE49-F238E27FC236}">
                <a16:creationId xmlns:a16="http://schemas.microsoft.com/office/drawing/2014/main" id="{582C3332-29E2-45BF-A250-CB55A4530AD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7587" name="Notes Placeholder 2">
            <a:extLst>
              <a:ext uri="{FF2B5EF4-FFF2-40B4-BE49-F238E27FC236}">
                <a16:creationId xmlns:a16="http://schemas.microsoft.com/office/drawing/2014/main" id="{CAEAEAC8-B374-4FFD-B8F4-ECE86BDBAA6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67588" name="Slide Number Placeholder 3">
            <a:extLst>
              <a:ext uri="{FF2B5EF4-FFF2-40B4-BE49-F238E27FC236}">
                <a16:creationId xmlns:a16="http://schemas.microsoft.com/office/drawing/2014/main" id="{E623521D-0E0E-400B-942F-0B7EBA8A000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0C3E6715-03EA-4DFB-86D5-1EC28AF3299A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26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Slide Image Placeholder 1">
            <a:extLst>
              <a:ext uri="{FF2B5EF4-FFF2-40B4-BE49-F238E27FC236}">
                <a16:creationId xmlns:a16="http://schemas.microsoft.com/office/drawing/2014/main" id="{F3987DA9-737B-4765-97AA-F21EACF9B31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635" name="Notes Placeholder 2">
            <a:extLst>
              <a:ext uri="{FF2B5EF4-FFF2-40B4-BE49-F238E27FC236}">
                <a16:creationId xmlns:a16="http://schemas.microsoft.com/office/drawing/2014/main" id="{12DBAA87-B3E8-4E7B-B336-3D540706995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69636" name="Slide Number Placeholder 3">
            <a:extLst>
              <a:ext uri="{FF2B5EF4-FFF2-40B4-BE49-F238E27FC236}">
                <a16:creationId xmlns:a16="http://schemas.microsoft.com/office/drawing/2014/main" id="{5CA44A78-90DC-40EE-9174-72EA8405CE3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FD4FE963-8F14-45F5-822F-38AE3AC07B54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27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Slide Image Placeholder 1">
            <a:extLst>
              <a:ext uri="{FF2B5EF4-FFF2-40B4-BE49-F238E27FC236}">
                <a16:creationId xmlns:a16="http://schemas.microsoft.com/office/drawing/2014/main" id="{83761DF5-0DFE-41C9-9CC9-E40E068B6D6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1683" name="Notes Placeholder 2">
            <a:extLst>
              <a:ext uri="{FF2B5EF4-FFF2-40B4-BE49-F238E27FC236}">
                <a16:creationId xmlns:a16="http://schemas.microsoft.com/office/drawing/2014/main" id="{F2A3E6F7-510E-495E-9BD2-0FDB15D5040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71684" name="Slide Number Placeholder 3">
            <a:extLst>
              <a:ext uri="{FF2B5EF4-FFF2-40B4-BE49-F238E27FC236}">
                <a16:creationId xmlns:a16="http://schemas.microsoft.com/office/drawing/2014/main" id="{1613C44C-6886-43B7-8D49-40B0C2DB82E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9ED3C395-EF1B-474B-AB77-7D27B40C5463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28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Slide Image Placeholder 1">
            <a:extLst>
              <a:ext uri="{FF2B5EF4-FFF2-40B4-BE49-F238E27FC236}">
                <a16:creationId xmlns:a16="http://schemas.microsoft.com/office/drawing/2014/main" id="{FF9F9F85-DA79-4DC5-8AAE-10606254ED1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3731" name="Notes Placeholder 2">
            <a:extLst>
              <a:ext uri="{FF2B5EF4-FFF2-40B4-BE49-F238E27FC236}">
                <a16:creationId xmlns:a16="http://schemas.microsoft.com/office/drawing/2014/main" id="{91242D48-6190-4F44-8773-A968E69A214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73732" name="Slide Number Placeholder 3">
            <a:extLst>
              <a:ext uri="{FF2B5EF4-FFF2-40B4-BE49-F238E27FC236}">
                <a16:creationId xmlns:a16="http://schemas.microsoft.com/office/drawing/2014/main" id="{33D7828B-74EF-40A3-A060-E9699F7D83F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B430E7CB-E40C-4522-8212-333983DAE7C3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29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Slide Image Placeholder 1">
            <a:extLst>
              <a:ext uri="{FF2B5EF4-FFF2-40B4-BE49-F238E27FC236}">
                <a16:creationId xmlns:a16="http://schemas.microsoft.com/office/drawing/2014/main" id="{2A4781D9-2103-46B1-88D1-5A1240A9285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5779" name="Notes Placeholder 2">
            <a:extLst>
              <a:ext uri="{FF2B5EF4-FFF2-40B4-BE49-F238E27FC236}">
                <a16:creationId xmlns:a16="http://schemas.microsoft.com/office/drawing/2014/main" id="{6FEB094F-BD1B-4363-A4C2-8B8F15E887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75780" name="Slide Number Placeholder 3">
            <a:extLst>
              <a:ext uri="{FF2B5EF4-FFF2-40B4-BE49-F238E27FC236}">
                <a16:creationId xmlns:a16="http://schemas.microsoft.com/office/drawing/2014/main" id="{4DD4D670-3158-452E-88E9-E4990ED4110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C4E96170-DC06-4BA3-A5AF-89B0B2F7CE3F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30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Slide Image Placeholder 1">
            <a:extLst>
              <a:ext uri="{FF2B5EF4-FFF2-40B4-BE49-F238E27FC236}">
                <a16:creationId xmlns:a16="http://schemas.microsoft.com/office/drawing/2014/main" id="{AE6EA62E-8615-4D52-A1F8-8EC6375F7EE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7827" name="Notes Placeholder 2">
            <a:extLst>
              <a:ext uri="{FF2B5EF4-FFF2-40B4-BE49-F238E27FC236}">
                <a16:creationId xmlns:a16="http://schemas.microsoft.com/office/drawing/2014/main" id="{CCB3976E-50CA-40C6-A0F5-184A6CE2688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77828" name="Slide Number Placeholder 3">
            <a:extLst>
              <a:ext uri="{FF2B5EF4-FFF2-40B4-BE49-F238E27FC236}">
                <a16:creationId xmlns:a16="http://schemas.microsoft.com/office/drawing/2014/main" id="{70D29FCB-5603-4A88-B5CE-C90A4AC2389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DC02A758-291D-43D4-BDA2-FC72D0005446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31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Slide Image Placeholder 1">
            <a:extLst>
              <a:ext uri="{FF2B5EF4-FFF2-40B4-BE49-F238E27FC236}">
                <a16:creationId xmlns:a16="http://schemas.microsoft.com/office/drawing/2014/main" id="{CDA7055A-79C9-4E6E-962E-9B48A9AC427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555" name="Notes Placeholder 2">
            <a:extLst>
              <a:ext uri="{FF2B5EF4-FFF2-40B4-BE49-F238E27FC236}">
                <a16:creationId xmlns:a16="http://schemas.microsoft.com/office/drawing/2014/main" id="{B18B4208-1225-4725-B6D0-6157BD90BA9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23556" name="Slide Number Placeholder 3">
            <a:extLst>
              <a:ext uri="{FF2B5EF4-FFF2-40B4-BE49-F238E27FC236}">
                <a16:creationId xmlns:a16="http://schemas.microsoft.com/office/drawing/2014/main" id="{B15337C8-C1B5-4564-9CF4-F30D9F92D7F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C5BB2C74-3044-480A-B30E-CDC3157CCE55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4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Slide Image Placeholder 1">
            <a:extLst>
              <a:ext uri="{FF2B5EF4-FFF2-40B4-BE49-F238E27FC236}">
                <a16:creationId xmlns:a16="http://schemas.microsoft.com/office/drawing/2014/main" id="{E49EB2CC-0D42-4DA1-A36B-F66A4F8BEA4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9875" name="Notes Placeholder 2">
            <a:extLst>
              <a:ext uri="{FF2B5EF4-FFF2-40B4-BE49-F238E27FC236}">
                <a16:creationId xmlns:a16="http://schemas.microsoft.com/office/drawing/2014/main" id="{75B4E027-47ED-41A9-BCC4-F8BC4F63C2F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79876" name="Slide Number Placeholder 3">
            <a:extLst>
              <a:ext uri="{FF2B5EF4-FFF2-40B4-BE49-F238E27FC236}">
                <a16:creationId xmlns:a16="http://schemas.microsoft.com/office/drawing/2014/main" id="{A52B870A-3A46-4F7E-899D-A08895A8106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E0FA9F33-E80D-457E-B136-17B52A862741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32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Slide Image Placeholder 1">
            <a:extLst>
              <a:ext uri="{FF2B5EF4-FFF2-40B4-BE49-F238E27FC236}">
                <a16:creationId xmlns:a16="http://schemas.microsoft.com/office/drawing/2014/main" id="{331DAE9F-5FF3-42D1-85AC-45E6511D464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1923" name="Notes Placeholder 2">
            <a:extLst>
              <a:ext uri="{FF2B5EF4-FFF2-40B4-BE49-F238E27FC236}">
                <a16:creationId xmlns:a16="http://schemas.microsoft.com/office/drawing/2014/main" id="{91BF02DE-E4B4-4E50-9DA7-222E0791E33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81924" name="Slide Number Placeholder 3">
            <a:extLst>
              <a:ext uri="{FF2B5EF4-FFF2-40B4-BE49-F238E27FC236}">
                <a16:creationId xmlns:a16="http://schemas.microsoft.com/office/drawing/2014/main" id="{4BD2C361-2C00-4730-87BA-14D61B37888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1D04B5BA-684F-472F-A4B1-6D6B93635121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33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Slide Image Placeholder 1">
            <a:extLst>
              <a:ext uri="{FF2B5EF4-FFF2-40B4-BE49-F238E27FC236}">
                <a16:creationId xmlns:a16="http://schemas.microsoft.com/office/drawing/2014/main" id="{CEF8A67E-139C-424F-827C-0E2D5C2864A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3971" name="Notes Placeholder 2">
            <a:extLst>
              <a:ext uri="{FF2B5EF4-FFF2-40B4-BE49-F238E27FC236}">
                <a16:creationId xmlns:a16="http://schemas.microsoft.com/office/drawing/2014/main" id="{D0C5E56F-4E18-472D-8438-09BAA638BBE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83972" name="Slide Number Placeholder 3">
            <a:extLst>
              <a:ext uri="{FF2B5EF4-FFF2-40B4-BE49-F238E27FC236}">
                <a16:creationId xmlns:a16="http://schemas.microsoft.com/office/drawing/2014/main" id="{F07F52CE-0E14-4027-8A2D-CF1F8A3B41D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85B5AF58-5FE7-4D80-B8C2-D14DF220017D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34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Slide Image Placeholder 1">
            <a:extLst>
              <a:ext uri="{FF2B5EF4-FFF2-40B4-BE49-F238E27FC236}">
                <a16:creationId xmlns:a16="http://schemas.microsoft.com/office/drawing/2014/main" id="{CDFE2618-1268-4E25-BD3E-1D12E452927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6019" name="Notes Placeholder 2">
            <a:extLst>
              <a:ext uri="{FF2B5EF4-FFF2-40B4-BE49-F238E27FC236}">
                <a16:creationId xmlns:a16="http://schemas.microsoft.com/office/drawing/2014/main" id="{0852675B-889E-4D39-B34B-782EB829703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86020" name="Slide Number Placeholder 3">
            <a:extLst>
              <a:ext uri="{FF2B5EF4-FFF2-40B4-BE49-F238E27FC236}">
                <a16:creationId xmlns:a16="http://schemas.microsoft.com/office/drawing/2014/main" id="{F8D11424-7DF1-4869-8140-993E5BEA5AA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7F4F514F-4390-4350-8C81-6EC38DA9D4A9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35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Slide Image Placeholder 1">
            <a:extLst>
              <a:ext uri="{FF2B5EF4-FFF2-40B4-BE49-F238E27FC236}">
                <a16:creationId xmlns:a16="http://schemas.microsoft.com/office/drawing/2014/main" id="{2F276FC9-78DA-41F5-9449-CD205D355B4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8067" name="Notes Placeholder 2">
            <a:extLst>
              <a:ext uri="{FF2B5EF4-FFF2-40B4-BE49-F238E27FC236}">
                <a16:creationId xmlns:a16="http://schemas.microsoft.com/office/drawing/2014/main" id="{FBF31641-D522-429C-A10A-E3FFEEF174D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88068" name="Slide Number Placeholder 3">
            <a:extLst>
              <a:ext uri="{FF2B5EF4-FFF2-40B4-BE49-F238E27FC236}">
                <a16:creationId xmlns:a16="http://schemas.microsoft.com/office/drawing/2014/main" id="{B12B91C9-7F9E-459A-8C6F-61B9336EBCC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825E4BD1-0A3E-4C79-AA38-D2833902D095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36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Slide Image Placeholder 1">
            <a:extLst>
              <a:ext uri="{FF2B5EF4-FFF2-40B4-BE49-F238E27FC236}">
                <a16:creationId xmlns:a16="http://schemas.microsoft.com/office/drawing/2014/main" id="{32F769A2-2B1A-4769-BBC7-683A29BC4C6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0115" name="Notes Placeholder 2">
            <a:extLst>
              <a:ext uri="{FF2B5EF4-FFF2-40B4-BE49-F238E27FC236}">
                <a16:creationId xmlns:a16="http://schemas.microsoft.com/office/drawing/2014/main" id="{E73D95CC-C42D-4DFC-A415-908D4A25EA8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90116" name="Slide Number Placeholder 3">
            <a:extLst>
              <a:ext uri="{FF2B5EF4-FFF2-40B4-BE49-F238E27FC236}">
                <a16:creationId xmlns:a16="http://schemas.microsoft.com/office/drawing/2014/main" id="{FA9847CC-4924-4EAF-A7CD-4AC6953B825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D8A1818C-9680-44E8-AFFB-B981EC5E066C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37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Slide Image Placeholder 1">
            <a:extLst>
              <a:ext uri="{FF2B5EF4-FFF2-40B4-BE49-F238E27FC236}">
                <a16:creationId xmlns:a16="http://schemas.microsoft.com/office/drawing/2014/main" id="{C53AD254-004E-4B15-A300-A6C1265C1EB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2163" name="Notes Placeholder 2">
            <a:extLst>
              <a:ext uri="{FF2B5EF4-FFF2-40B4-BE49-F238E27FC236}">
                <a16:creationId xmlns:a16="http://schemas.microsoft.com/office/drawing/2014/main" id="{082C62A7-C690-4F91-8DCA-D388A3A5E33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92164" name="Slide Number Placeholder 3">
            <a:extLst>
              <a:ext uri="{FF2B5EF4-FFF2-40B4-BE49-F238E27FC236}">
                <a16:creationId xmlns:a16="http://schemas.microsoft.com/office/drawing/2014/main" id="{F58D3375-B0A8-49DB-BC1F-6DA756FCE0F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95819198-E8B0-493D-922B-4D90C2CA7C0A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38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Slide Image Placeholder 1">
            <a:extLst>
              <a:ext uri="{FF2B5EF4-FFF2-40B4-BE49-F238E27FC236}">
                <a16:creationId xmlns:a16="http://schemas.microsoft.com/office/drawing/2014/main" id="{FD707A49-DA96-44B1-9828-D9F217BFB45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4211" name="Notes Placeholder 2">
            <a:extLst>
              <a:ext uri="{FF2B5EF4-FFF2-40B4-BE49-F238E27FC236}">
                <a16:creationId xmlns:a16="http://schemas.microsoft.com/office/drawing/2014/main" id="{0C1D470E-0E0E-4B05-9BF8-37E94E7610A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94212" name="Slide Number Placeholder 3">
            <a:extLst>
              <a:ext uri="{FF2B5EF4-FFF2-40B4-BE49-F238E27FC236}">
                <a16:creationId xmlns:a16="http://schemas.microsoft.com/office/drawing/2014/main" id="{CCEE4D05-36DF-4CE2-8453-B5BCCA40C84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C2FC79FD-78E1-4F62-BFF7-96341D2B2EDA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39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Slide Image Placeholder 1">
            <a:extLst>
              <a:ext uri="{FF2B5EF4-FFF2-40B4-BE49-F238E27FC236}">
                <a16:creationId xmlns:a16="http://schemas.microsoft.com/office/drawing/2014/main" id="{F2227BA0-B855-438B-9A08-34742C7F8BB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6259" name="Notes Placeholder 2">
            <a:extLst>
              <a:ext uri="{FF2B5EF4-FFF2-40B4-BE49-F238E27FC236}">
                <a16:creationId xmlns:a16="http://schemas.microsoft.com/office/drawing/2014/main" id="{6BDD6E02-03EA-477D-AD48-304A57A6256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96260" name="Slide Number Placeholder 3">
            <a:extLst>
              <a:ext uri="{FF2B5EF4-FFF2-40B4-BE49-F238E27FC236}">
                <a16:creationId xmlns:a16="http://schemas.microsoft.com/office/drawing/2014/main" id="{1C619D49-CD2E-408F-A1D7-D94295C4005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B60B3429-FF64-4BDA-B1AC-D81D77726846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40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Slide Image Placeholder 1">
            <a:extLst>
              <a:ext uri="{FF2B5EF4-FFF2-40B4-BE49-F238E27FC236}">
                <a16:creationId xmlns:a16="http://schemas.microsoft.com/office/drawing/2014/main" id="{C637BD67-C653-4565-8816-D3EF999880E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8307" name="Notes Placeholder 2">
            <a:extLst>
              <a:ext uri="{FF2B5EF4-FFF2-40B4-BE49-F238E27FC236}">
                <a16:creationId xmlns:a16="http://schemas.microsoft.com/office/drawing/2014/main" id="{D891A36E-7CE1-4B3D-96A3-06B38BA7AAA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98308" name="Slide Number Placeholder 3">
            <a:extLst>
              <a:ext uri="{FF2B5EF4-FFF2-40B4-BE49-F238E27FC236}">
                <a16:creationId xmlns:a16="http://schemas.microsoft.com/office/drawing/2014/main" id="{B4AB9DA3-F4A1-49D0-9ECE-2A53F9D634B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365DEE3A-65EA-4F2F-8F24-9040DE7643E5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41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Slide Image Placeholder 1">
            <a:extLst>
              <a:ext uri="{FF2B5EF4-FFF2-40B4-BE49-F238E27FC236}">
                <a16:creationId xmlns:a16="http://schemas.microsoft.com/office/drawing/2014/main" id="{E715944E-F498-4ABD-880E-AB13299AE39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603" name="Notes Placeholder 2">
            <a:extLst>
              <a:ext uri="{FF2B5EF4-FFF2-40B4-BE49-F238E27FC236}">
                <a16:creationId xmlns:a16="http://schemas.microsoft.com/office/drawing/2014/main" id="{79018AF4-E91C-436C-8ED7-5AAB7691ED5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25604" name="Slide Number Placeholder 3">
            <a:extLst>
              <a:ext uri="{FF2B5EF4-FFF2-40B4-BE49-F238E27FC236}">
                <a16:creationId xmlns:a16="http://schemas.microsoft.com/office/drawing/2014/main" id="{5FF178DD-A0C5-4879-A702-B51CA77E3D3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8CB984AC-A1C6-45DE-A5CC-B0ADE64EE26E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5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Slide Image Placeholder 1">
            <a:extLst>
              <a:ext uri="{FF2B5EF4-FFF2-40B4-BE49-F238E27FC236}">
                <a16:creationId xmlns:a16="http://schemas.microsoft.com/office/drawing/2014/main" id="{14E55864-1C31-404E-A812-437E2A0E15F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0355" name="Notes Placeholder 2">
            <a:extLst>
              <a:ext uri="{FF2B5EF4-FFF2-40B4-BE49-F238E27FC236}">
                <a16:creationId xmlns:a16="http://schemas.microsoft.com/office/drawing/2014/main" id="{04E14E85-DAFE-4C9C-8295-3F6A168AC5A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00356" name="Slide Number Placeholder 3">
            <a:extLst>
              <a:ext uri="{FF2B5EF4-FFF2-40B4-BE49-F238E27FC236}">
                <a16:creationId xmlns:a16="http://schemas.microsoft.com/office/drawing/2014/main" id="{9BAF1914-E8DD-4C6E-9426-5805577A3EF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67979BFC-F41A-4586-A1FA-44F52AED6DC8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42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Slide Image Placeholder 1">
            <a:extLst>
              <a:ext uri="{FF2B5EF4-FFF2-40B4-BE49-F238E27FC236}">
                <a16:creationId xmlns:a16="http://schemas.microsoft.com/office/drawing/2014/main" id="{DFB8E566-4B4A-4FDB-A59E-B9DAE859D02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2403" name="Notes Placeholder 2">
            <a:extLst>
              <a:ext uri="{FF2B5EF4-FFF2-40B4-BE49-F238E27FC236}">
                <a16:creationId xmlns:a16="http://schemas.microsoft.com/office/drawing/2014/main" id="{136BE97C-5A6F-450E-9736-5FE1AA80C52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02404" name="Slide Number Placeholder 3">
            <a:extLst>
              <a:ext uri="{FF2B5EF4-FFF2-40B4-BE49-F238E27FC236}">
                <a16:creationId xmlns:a16="http://schemas.microsoft.com/office/drawing/2014/main" id="{4D2F34CB-1D68-41DF-A43C-1DFEAA08EAF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8C12D3FF-5913-4038-B606-117D7EBAAF80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43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Slide Image Placeholder 1">
            <a:extLst>
              <a:ext uri="{FF2B5EF4-FFF2-40B4-BE49-F238E27FC236}">
                <a16:creationId xmlns:a16="http://schemas.microsoft.com/office/drawing/2014/main" id="{E3C1A57A-B7E0-4EED-95C7-669A7493D09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4451" name="Notes Placeholder 2">
            <a:extLst>
              <a:ext uri="{FF2B5EF4-FFF2-40B4-BE49-F238E27FC236}">
                <a16:creationId xmlns:a16="http://schemas.microsoft.com/office/drawing/2014/main" id="{8BE77B51-35AA-4BB4-9736-2E1A3C1FC86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04452" name="Slide Number Placeholder 3">
            <a:extLst>
              <a:ext uri="{FF2B5EF4-FFF2-40B4-BE49-F238E27FC236}">
                <a16:creationId xmlns:a16="http://schemas.microsoft.com/office/drawing/2014/main" id="{FC510310-14A9-4DE8-8A7E-B39792596C6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6CFEE31C-AAAA-4A13-829A-E7E8239E7E03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44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Slide Image Placeholder 1">
            <a:extLst>
              <a:ext uri="{FF2B5EF4-FFF2-40B4-BE49-F238E27FC236}">
                <a16:creationId xmlns:a16="http://schemas.microsoft.com/office/drawing/2014/main" id="{28A3FBED-6F75-4FFD-A0A6-97E1BA54D39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6499" name="Notes Placeholder 2">
            <a:extLst>
              <a:ext uri="{FF2B5EF4-FFF2-40B4-BE49-F238E27FC236}">
                <a16:creationId xmlns:a16="http://schemas.microsoft.com/office/drawing/2014/main" id="{7D9116DB-4797-4FC7-8524-F03A430BD41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06500" name="Slide Number Placeholder 3">
            <a:extLst>
              <a:ext uri="{FF2B5EF4-FFF2-40B4-BE49-F238E27FC236}">
                <a16:creationId xmlns:a16="http://schemas.microsoft.com/office/drawing/2014/main" id="{D6415515-98E2-4571-806F-9E7E83CC1E7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F497CBD4-1E04-4A54-9CB2-D7C86941EEF4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45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Slide Image Placeholder 1">
            <a:extLst>
              <a:ext uri="{FF2B5EF4-FFF2-40B4-BE49-F238E27FC236}">
                <a16:creationId xmlns:a16="http://schemas.microsoft.com/office/drawing/2014/main" id="{4AFFFFA8-2337-4CA9-80ED-756CD1734EA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8547" name="Notes Placeholder 2">
            <a:extLst>
              <a:ext uri="{FF2B5EF4-FFF2-40B4-BE49-F238E27FC236}">
                <a16:creationId xmlns:a16="http://schemas.microsoft.com/office/drawing/2014/main" id="{BBDEF67A-A3B1-4886-8076-6270D6808FA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08548" name="Slide Number Placeholder 3">
            <a:extLst>
              <a:ext uri="{FF2B5EF4-FFF2-40B4-BE49-F238E27FC236}">
                <a16:creationId xmlns:a16="http://schemas.microsoft.com/office/drawing/2014/main" id="{231D94C7-F3CC-4C8D-8EB3-9FD9BBF9FF4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4AE61B25-B18B-426A-80D8-02C49CE3E9A8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46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Slide Image Placeholder 1">
            <a:extLst>
              <a:ext uri="{FF2B5EF4-FFF2-40B4-BE49-F238E27FC236}">
                <a16:creationId xmlns:a16="http://schemas.microsoft.com/office/drawing/2014/main" id="{F1AB3E17-B88A-4454-BB9E-F8276B2C1FF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0595" name="Notes Placeholder 2">
            <a:extLst>
              <a:ext uri="{FF2B5EF4-FFF2-40B4-BE49-F238E27FC236}">
                <a16:creationId xmlns:a16="http://schemas.microsoft.com/office/drawing/2014/main" id="{6B24551B-F921-4473-A40B-82D43938EC2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10596" name="Slide Number Placeholder 3">
            <a:extLst>
              <a:ext uri="{FF2B5EF4-FFF2-40B4-BE49-F238E27FC236}">
                <a16:creationId xmlns:a16="http://schemas.microsoft.com/office/drawing/2014/main" id="{0D3036DE-6BF5-4D27-9C2E-F0C2BE9F596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5380DD69-B5A8-41F9-8AF1-0F96277B2E4D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47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Slide Image Placeholder 1">
            <a:extLst>
              <a:ext uri="{FF2B5EF4-FFF2-40B4-BE49-F238E27FC236}">
                <a16:creationId xmlns:a16="http://schemas.microsoft.com/office/drawing/2014/main" id="{C323C498-96BE-4961-90D2-8DA46AB1575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2643" name="Notes Placeholder 2">
            <a:extLst>
              <a:ext uri="{FF2B5EF4-FFF2-40B4-BE49-F238E27FC236}">
                <a16:creationId xmlns:a16="http://schemas.microsoft.com/office/drawing/2014/main" id="{A2A4BF40-5C93-41E5-A832-822091172C3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12644" name="Slide Number Placeholder 3">
            <a:extLst>
              <a:ext uri="{FF2B5EF4-FFF2-40B4-BE49-F238E27FC236}">
                <a16:creationId xmlns:a16="http://schemas.microsoft.com/office/drawing/2014/main" id="{3447DE6C-F998-4951-9A5E-00A7D1459A6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3362C1CA-B12D-400A-A349-5B82CAE810FA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48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Slide Image Placeholder 1">
            <a:extLst>
              <a:ext uri="{FF2B5EF4-FFF2-40B4-BE49-F238E27FC236}">
                <a16:creationId xmlns:a16="http://schemas.microsoft.com/office/drawing/2014/main" id="{A1A73A29-0E47-4BED-8603-C592B0DB1B1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4691" name="Notes Placeholder 2">
            <a:extLst>
              <a:ext uri="{FF2B5EF4-FFF2-40B4-BE49-F238E27FC236}">
                <a16:creationId xmlns:a16="http://schemas.microsoft.com/office/drawing/2014/main" id="{02A18C9D-1D87-4D81-9076-23C2D8B9D1C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14692" name="Slide Number Placeholder 3">
            <a:extLst>
              <a:ext uri="{FF2B5EF4-FFF2-40B4-BE49-F238E27FC236}">
                <a16:creationId xmlns:a16="http://schemas.microsoft.com/office/drawing/2014/main" id="{72C7B068-9D30-4320-A246-35742693277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DB1A2850-B364-442E-B67E-87844BEB6CEF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49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Slide Image Placeholder 1">
            <a:extLst>
              <a:ext uri="{FF2B5EF4-FFF2-40B4-BE49-F238E27FC236}">
                <a16:creationId xmlns:a16="http://schemas.microsoft.com/office/drawing/2014/main" id="{6BC2D0A2-F730-471A-9226-84FE3087CEB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6739" name="Notes Placeholder 2">
            <a:extLst>
              <a:ext uri="{FF2B5EF4-FFF2-40B4-BE49-F238E27FC236}">
                <a16:creationId xmlns:a16="http://schemas.microsoft.com/office/drawing/2014/main" id="{D8B73B36-78C2-49F7-848A-A2B3A48416A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16740" name="Slide Number Placeholder 3">
            <a:extLst>
              <a:ext uri="{FF2B5EF4-FFF2-40B4-BE49-F238E27FC236}">
                <a16:creationId xmlns:a16="http://schemas.microsoft.com/office/drawing/2014/main" id="{98A50A3E-9DA1-43DC-9C07-34B8C4F6FCC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729AD921-2E69-409B-B90B-E6DF5687D951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50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Slide Image Placeholder 1">
            <a:extLst>
              <a:ext uri="{FF2B5EF4-FFF2-40B4-BE49-F238E27FC236}">
                <a16:creationId xmlns:a16="http://schemas.microsoft.com/office/drawing/2014/main" id="{13A91E2A-F63D-4F2E-A3F4-0195F364E0F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8787" name="Notes Placeholder 2">
            <a:extLst>
              <a:ext uri="{FF2B5EF4-FFF2-40B4-BE49-F238E27FC236}">
                <a16:creationId xmlns:a16="http://schemas.microsoft.com/office/drawing/2014/main" id="{F8FDB925-54DC-4098-8F3B-9DBB24EF96B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18788" name="Slide Number Placeholder 3">
            <a:extLst>
              <a:ext uri="{FF2B5EF4-FFF2-40B4-BE49-F238E27FC236}">
                <a16:creationId xmlns:a16="http://schemas.microsoft.com/office/drawing/2014/main" id="{BBC1B7D0-38E7-4490-896F-009A573566B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58DA033E-EFAA-4100-AD99-414C97F5B7D7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51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Slide Image Placeholder 1">
            <a:extLst>
              <a:ext uri="{FF2B5EF4-FFF2-40B4-BE49-F238E27FC236}">
                <a16:creationId xmlns:a16="http://schemas.microsoft.com/office/drawing/2014/main" id="{DFCEA69B-C44A-4440-A1DA-FBC0FAEEACE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651" name="Notes Placeholder 2">
            <a:extLst>
              <a:ext uri="{FF2B5EF4-FFF2-40B4-BE49-F238E27FC236}">
                <a16:creationId xmlns:a16="http://schemas.microsoft.com/office/drawing/2014/main" id="{CAE61871-39C0-4E60-9AD3-F4183E5DEDF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27652" name="Slide Number Placeholder 3">
            <a:extLst>
              <a:ext uri="{FF2B5EF4-FFF2-40B4-BE49-F238E27FC236}">
                <a16:creationId xmlns:a16="http://schemas.microsoft.com/office/drawing/2014/main" id="{9D85945E-317F-4EAB-8061-ED653A64852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CA6F881D-1EE5-4F7A-9EC4-9FB5C9DF7D30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6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Slide Image Placeholder 1">
            <a:extLst>
              <a:ext uri="{FF2B5EF4-FFF2-40B4-BE49-F238E27FC236}">
                <a16:creationId xmlns:a16="http://schemas.microsoft.com/office/drawing/2014/main" id="{C5B8B50C-E3C5-4A99-A061-295FEE4EC21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0835" name="Notes Placeholder 2">
            <a:extLst>
              <a:ext uri="{FF2B5EF4-FFF2-40B4-BE49-F238E27FC236}">
                <a16:creationId xmlns:a16="http://schemas.microsoft.com/office/drawing/2014/main" id="{01CFB2C3-4F8B-4DC4-A71B-D9500F7F572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20836" name="Slide Number Placeholder 3">
            <a:extLst>
              <a:ext uri="{FF2B5EF4-FFF2-40B4-BE49-F238E27FC236}">
                <a16:creationId xmlns:a16="http://schemas.microsoft.com/office/drawing/2014/main" id="{EEA64576-8E7F-42E0-B2F5-95B80288460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2D77BBEE-0A57-44CA-A9D2-42A91EBB555E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52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Slide Image Placeholder 1">
            <a:extLst>
              <a:ext uri="{FF2B5EF4-FFF2-40B4-BE49-F238E27FC236}">
                <a16:creationId xmlns:a16="http://schemas.microsoft.com/office/drawing/2014/main" id="{8EFCC985-56C0-480B-B251-A05EE4A40DF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2883" name="Notes Placeholder 2">
            <a:extLst>
              <a:ext uri="{FF2B5EF4-FFF2-40B4-BE49-F238E27FC236}">
                <a16:creationId xmlns:a16="http://schemas.microsoft.com/office/drawing/2014/main" id="{A84A9011-60EE-483D-B19D-EFA4F3ACA13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22884" name="Slide Number Placeholder 3">
            <a:extLst>
              <a:ext uri="{FF2B5EF4-FFF2-40B4-BE49-F238E27FC236}">
                <a16:creationId xmlns:a16="http://schemas.microsoft.com/office/drawing/2014/main" id="{87D96B7C-1BC1-4EF6-9EE6-5B9F5A99254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7D425EB8-3AE5-4BD6-AEDA-7091B02A79E8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53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Slide Image Placeholder 1">
            <a:extLst>
              <a:ext uri="{FF2B5EF4-FFF2-40B4-BE49-F238E27FC236}">
                <a16:creationId xmlns:a16="http://schemas.microsoft.com/office/drawing/2014/main" id="{2C9E4251-EADE-45E6-A2B2-0D074533447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4931" name="Notes Placeholder 2">
            <a:extLst>
              <a:ext uri="{FF2B5EF4-FFF2-40B4-BE49-F238E27FC236}">
                <a16:creationId xmlns:a16="http://schemas.microsoft.com/office/drawing/2014/main" id="{3DAC287C-CDAD-4D37-97C6-D7C92A559AE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24932" name="Slide Number Placeholder 3">
            <a:extLst>
              <a:ext uri="{FF2B5EF4-FFF2-40B4-BE49-F238E27FC236}">
                <a16:creationId xmlns:a16="http://schemas.microsoft.com/office/drawing/2014/main" id="{5B41A407-9FB6-483D-9484-858427E5039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8E865369-2CB8-4925-90A9-EC44DD89717B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54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Slide Image Placeholder 1">
            <a:extLst>
              <a:ext uri="{FF2B5EF4-FFF2-40B4-BE49-F238E27FC236}">
                <a16:creationId xmlns:a16="http://schemas.microsoft.com/office/drawing/2014/main" id="{DAE3D018-03A3-4513-860E-EDCDE118A31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6979" name="Notes Placeholder 2">
            <a:extLst>
              <a:ext uri="{FF2B5EF4-FFF2-40B4-BE49-F238E27FC236}">
                <a16:creationId xmlns:a16="http://schemas.microsoft.com/office/drawing/2014/main" id="{67207FEE-A92A-4755-A3D9-D4045915883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26980" name="Slide Number Placeholder 3">
            <a:extLst>
              <a:ext uri="{FF2B5EF4-FFF2-40B4-BE49-F238E27FC236}">
                <a16:creationId xmlns:a16="http://schemas.microsoft.com/office/drawing/2014/main" id="{FABBA49B-1817-4D71-8159-C3A51131CEF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74824D85-B17E-4535-A1E5-789685BAC0D9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55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Slide Image Placeholder 1">
            <a:extLst>
              <a:ext uri="{FF2B5EF4-FFF2-40B4-BE49-F238E27FC236}">
                <a16:creationId xmlns:a16="http://schemas.microsoft.com/office/drawing/2014/main" id="{4D6D9073-E9C1-4D87-91F5-53D7CBD1588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9027" name="Notes Placeholder 2">
            <a:extLst>
              <a:ext uri="{FF2B5EF4-FFF2-40B4-BE49-F238E27FC236}">
                <a16:creationId xmlns:a16="http://schemas.microsoft.com/office/drawing/2014/main" id="{37631699-1C28-4258-9674-74FDC629350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29028" name="Slide Number Placeholder 3">
            <a:extLst>
              <a:ext uri="{FF2B5EF4-FFF2-40B4-BE49-F238E27FC236}">
                <a16:creationId xmlns:a16="http://schemas.microsoft.com/office/drawing/2014/main" id="{5F5D02A0-4E6A-4ACA-89FB-77273BCFEE8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E94174FA-3686-4CE4-8C12-51F80A8EDB3D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56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Slide Image Placeholder 1">
            <a:extLst>
              <a:ext uri="{FF2B5EF4-FFF2-40B4-BE49-F238E27FC236}">
                <a16:creationId xmlns:a16="http://schemas.microsoft.com/office/drawing/2014/main" id="{72043BF3-0270-472E-A0BE-67909FA466C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1075" name="Notes Placeholder 2">
            <a:extLst>
              <a:ext uri="{FF2B5EF4-FFF2-40B4-BE49-F238E27FC236}">
                <a16:creationId xmlns:a16="http://schemas.microsoft.com/office/drawing/2014/main" id="{086D35F6-A68C-499C-BC9E-A6C0A6CDEE8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31076" name="Slide Number Placeholder 3">
            <a:extLst>
              <a:ext uri="{FF2B5EF4-FFF2-40B4-BE49-F238E27FC236}">
                <a16:creationId xmlns:a16="http://schemas.microsoft.com/office/drawing/2014/main" id="{BB2F80D8-8273-4C4F-A4C2-975F08C2295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81A543E0-6769-420D-8BA6-34D897C4A1CC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57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Slide Image Placeholder 1">
            <a:extLst>
              <a:ext uri="{FF2B5EF4-FFF2-40B4-BE49-F238E27FC236}">
                <a16:creationId xmlns:a16="http://schemas.microsoft.com/office/drawing/2014/main" id="{E71262DB-4B9C-4F95-BE13-B803FF5C993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3123" name="Notes Placeholder 2">
            <a:extLst>
              <a:ext uri="{FF2B5EF4-FFF2-40B4-BE49-F238E27FC236}">
                <a16:creationId xmlns:a16="http://schemas.microsoft.com/office/drawing/2014/main" id="{3C8AAA91-F01E-4EFE-96A6-080681AA2AC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33124" name="Slide Number Placeholder 3">
            <a:extLst>
              <a:ext uri="{FF2B5EF4-FFF2-40B4-BE49-F238E27FC236}">
                <a16:creationId xmlns:a16="http://schemas.microsoft.com/office/drawing/2014/main" id="{5D68896B-3E33-4B9B-991E-C52F26E6AE7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D3F5BCF1-C930-40DC-A3E1-415C165A61BA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58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Slide Image Placeholder 1">
            <a:extLst>
              <a:ext uri="{FF2B5EF4-FFF2-40B4-BE49-F238E27FC236}">
                <a16:creationId xmlns:a16="http://schemas.microsoft.com/office/drawing/2014/main" id="{D866AC29-A6D4-4324-83E9-EBD06BCE8C7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5171" name="Notes Placeholder 2">
            <a:extLst>
              <a:ext uri="{FF2B5EF4-FFF2-40B4-BE49-F238E27FC236}">
                <a16:creationId xmlns:a16="http://schemas.microsoft.com/office/drawing/2014/main" id="{F7795A7F-2246-424E-91B1-4DE74132F53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35172" name="Slide Number Placeholder 3">
            <a:extLst>
              <a:ext uri="{FF2B5EF4-FFF2-40B4-BE49-F238E27FC236}">
                <a16:creationId xmlns:a16="http://schemas.microsoft.com/office/drawing/2014/main" id="{95295D0E-8731-41A0-A9A3-CC00CA1DC8E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EB710F93-0656-4566-A39C-B596D6117362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59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Slide Image Placeholder 1">
            <a:extLst>
              <a:ext uri="{FF2B5EF4-FFF2-40B4-BE49-F238E27FC236}">
                <a16:creationId xmlns:a16="http://schemas.microsoft.com/office/drawing/2014/main" id="{977BFE57-E1F2-4C5E-88FE-DAAAEE0B849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Notes Placeholder 2">
            <a:extLst>
              <a:ext uri="{FF2B5EF4-FFF2-40B4-BE49-F238E27FC236}">
                <a16:creationId xmlns:a16="http://schemas.microsoft.com/office/drawing/2014/main" id="{ADB25700-7756-4D26-A9CC-76C748147C9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37220" name="Slide Number Placeholder 3">
            <a:extLst>
              <a:ext uri="{FF2B5EF4-FFF2-40B4-BE49-F238E27FC236}">
                <a16:creationId xmlns:a16="http://schemas.microsoft.com/office/drawing/2014/main" id="{2B1BBA02-0752-4DF3-831E-921219FBA28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1CBA1671-C151-4253-940E-36C19DF3F185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60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Slide Image Placeholder 1">
            <a:extLst>
              <a:ext uri="{FF2B5EF4-FFF2-40B4-BE49-F238E27FC236}">
                <a16:creationId xmlns:a16="http://schemas.microsoft.com/office/drawing/2014/main" id="{202C58C3-33C8-428F-B678-0D036C16AC9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9267" name="Notes Placeholder 2">
            <a:extLst>
              <a:ext uri="{FF2B5EF4-FFF2-40B4-BE49-F238E27FC236}">
                <a16:creationId xmlns:a16="http://schemas.microsoft.com/office/drawing/2014/main" id="{DBA880B4-CC82-403B-ADE6-8CBFA84697C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39268" name="Slide Number Placeholder 3">
            <a:extLst>
              <a:ext uri="{FF2B5EF4-FFF2-40B4-BE49-F238E27FC236}">
                <a16:creationId xmlns:a16="http://schemas.microsoft.com/office/drawing/2014/main" id="{3DF4A573-CB5C-4F3E-B403-B8916FAD549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99D42F6C-6967-433C-9A20-027EDAE78DAD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61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Slide Image Placeholder 1">
            <a:extLst>
              <a:ext uri="{FF2B5EF4-FFF2-40B4-BE49-F238E27FC236}">
                <a16:creationId xmlns:a16="http://schemas.microsoft.com/office/drawing/2014/main" id="{14FB9C0B-BA93-4176-8E11-FF4C03F9DB3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699" name="Notes Placeholder 2">
            <a:extLst>
              <a:ext uri="{FF2B5EF4-FFF2-40B4-BE49-F238E27FC236}">
                <a16:creationId xmlns:a16="http://schemas.microsoft.com/office/drawing/2014/main" id="{3E47E3A9-6AFE-4A0C-9E89-27B3FAE59E9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29700" name="Slide Number Placeholder 3">
            <a:extLst>
              <a:ext uri="{FF2B5EF4-FFF2-40B4-BE49-F238E27FC236}">
                <a16:creationId xmlns:a16="http://schemas.microsoft.com/office/drawing/2014/main" id="{095DF9E9-F5F0-4756-BD04-856270E43A7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7B18564E-C5C2-43EC-A455-748AD31F369C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7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4" name="Slide Image Placeholder 1">
            <a:extLst>
              <a:ext uri="{FF2B5EF4-FFF2-40B4-BE49-F238E27FC236}">
                <a16:creationId xmlns:a16="http://schemas.microsoft.com/office/drawing/2014/main" id="{A9576F57-421A-48F9-BF9E-A9C347CEC7E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1315" name="Notes Placeholder 2">
            <a:extLst>
              <a:ext uri="{FF2B5EF4-FFF2-40B4-BE49-F238E27FC236}">
                <a16:creationId xmlns:a16="http://schemas.microsoft.com/office/drawing/2014/main" id="{61706866-8488-4846-BF15-E600447E520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41316" name="Slide Number Placeholder 3">
            <a:extLst>
              <a:ext uri="{FF2B5EF4-FFF2-40B4-BE49-F238E27FC236}">
                <a16:creationId xmlns:a16="http://schemas.microsoft.com/office/drawing/2014/main" id="{CDD60C64-6801-4DD3-BBE2-E66F3B507E1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4E227395-C25C-4B28-B824-53A45EED6C32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62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Slide Image Placeholder 1">
            <a:extLst>
              <a:ext uri="{FF2B5EF4-FFF2-40B4-BE49-F238E27FC236}">
                <a16:creationId xmlns:a16="http://schemas.microsoft.com/office/drawing/2014/main" id="{ABE5C7E3-B7C7-41FA-9FCC-6D03CF0EC51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3363" name="Notes Placeholder 2">
            <a:extLst>
              <a:ext uri="{FF2B5EF4-FFF2-40B4-BE49-F238E27FC236}">
                <a16:creationId xmlns:a16="http://schemas.microsoft.com/office/drawing/2014/main" id="{737ECDF4-0DFD-431F-96D4-89E34EBF7F6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43364" name="Slide Number Placeholder 3">
            <a:extLst>
              <a:ext uri="{FF2B5EF4-FFF2-40B4-BE49-F238E27FC236}">
                <a16:creationId xmlns:a16="http://schemas.microsoft.com/office/drawing/2014/main" id="{C7239449-F325-44EB-8F5D-F3E2C5CF6A4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9D72E963-5EA7-46C2-B08C-8828192785B6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63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Slide Image Placeholder 1">
            <a:extLst>
              <a:ext uri="{FF2B5EF4-FFF2-40B4-BE49-F238E27FC236}">
                <a16:creationId xmlns:a16="http://schemas.microsoft.com/office/drawing/2014/main" id="{7CF4313F-6A26-42BA-9C40-457F5B659F7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5411" name="Notes Placeholder 2">
            <a:extLst>
              <a:ext uri="{FF2B5EF4-FFF2-40B4-BE49-F238E27FC236}">
                <a16:creationId xmlns:a16="http://schemas.microsoft.com/office/drawing/2014/main" id="{6C0206C4-9429-4F98-83E0-2DC11AEBD27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45412" name="Slide Number Placeholder 3">
            <a:extLst>
              <a:ext uri="{FF2B5EF4-FFF2-40B4-BE49-F238E27FC236}">
                <a16:creationId xmlns:a16="http://schemas.microsoft.com/office/drawing/2014/main" id="{75E06844-EC37-4D76-BEBC-A26E51E477D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B866A4B9-CBDB-4665-8175-D50D8CF06E54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64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Slide Image Placeholder 1">
            <a:extLst>
              <a:ext uri="{FF2B5EF4-FFF2-40B4-BE49-F238E27FC236}">
                <a16:creationId xmlns:a16="http://schemas.microsoft.com/office/drawing/2014/main" id="{7D24A84D-2363-4D5B-A7AF-44E3B3AB1A4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7459" name="Notes Placeholder 2">
            <a:extLst>
              <a:ext uri="{FF2B5EF4-FFF2-40B4-BE49-F238E27FC236}">
                <a16:creationId xmlns:a16="http://schemas.microsoft.com/office/drawing/2014/main" id="{1A238B7F-1398-4ABA-9FB0-8E5F6CD6E6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47460" name="Slide Number Placeholder 3">
            <a:extLst>
              <a:ext uri="{FF2B5EF4-FFF2-40B4-BE49-F238E27FC236}">
                <a16:creationId xmlns:a16="http://schemas.microsoft.com/office/drawing/2014/main" id="{C13557C1-2A97-46AB-882B-17F97C36956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FBD035A9-961D-4478-BF2B-E43F41784879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65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Slide Image Placeholder 1">
            <a:extLst>
              <a:ext uri="{FF2B5EF4-FFF2-40B4-BE49-F238E27FC236}">
                <a16:creationId xmlns:a16="http://schemas.microsoft.com/office/drawing/2014/main" id="{B6C48D29-05C4-4891-96A9-9D68D63974B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9507" name="Notes Placeholder 2">
            <a:extLst>
              <a:ext uri="{FF2B5EF4-FFF2-40B4-BE49-F238E27FC236}">
                <a16:creationId xmlns:a16="http://schemas.microsoft.com/office/drawing/2014/main" id="{0AD1CAD5-5C2F-470B-BA6B-4D69C80BBEA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49508" name="Slide Number Placeholder 3">
            <a:extLst>
              <a:ext uri="{FF2B5EF4-FFF2-40B4-BE49-F238E27FC236}">
                <a16:creationId xmlns:a16="http://schemas.microsoft.com/office/drawing/2014/main" id="{A3449F5E-2B4B-4DF5-8208-DFD5D04520D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97B4E660-44BB-4D1D-B860-272EE0CDD456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66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4" name="Slide Image Placeholder 1">
            <a:extLst>
              <a:ext uri="{FF2B5EF4-FFF2-40B4-BE49-F238E27FC236}">
                <a16:creationId xmlns:a16="http://schemas.microsoft.com/office/drawing/2014/main" id="{5E91F69C-EC01-4FB3-AE5D-DD78D3BEB23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1555" name="Notes Placeholder 2">
            <a:extLst>
              <a:ext uri="{FF2B5EF4-FFF2-40B4-BE49-F238E27FC236}">
                <a16:creationId xmlns:a16="http://schemas.microsoft.com/office/drawing/2014/main" id="{C09E6D6B-CDAE-4750-BF6E-5FF1C83AC71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51556" name="Slide Number Placeholder 3">
            <a:extLst>
              <a:ext uri="{FF2B5EF4-FFF2-40B4-BE49-F238E27FC236}">
                <a16:creationId xmlns:a16="http://schemas.microsoft.com/office/drawing/2014/main" id="{98937589-03FD-4081-8ACD-BBE0C1EAAAC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8583E39E-A8E5-4FB3-AF6F-79F24A4AE085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67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2" name="Slide Image Placeholder 1">
            <a:extLst>
              <a:ext uri="{FF2B5EF4-FFF2-40B4-BE49-F238E27FC236}">
                <a16:creationId xmlns:a16="http://schemas.microsoft.com/office/drawing/2014/main" id="{4419DB57-5A27-4D1B-A413-E880E377304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3603" name="Notes Placeholder 2">
            <a:extLst>
              <a:ext uri="{FF2B5EF4-FFF2-40B4-BE49-F238E27FC236}">
                <a16:creationId xmlns:a16="http://schemas.microsoft.com/office/drawing/2014/main" id="{730F9411-5553-48CF-8673-DC18833C5B3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53604" name="Slide Number Placeholder 3">
            <a:extLst>
              <a:ext uri="{FF2B5EF4-FFF2-40B4-BE49-F238E27FC236}">
                <a16:creationId xmlns:a16="http://schemas.microsoft.com/office/drawing/2014/main" id="{1D0279A0-C130-4135-AD17-E6E0AFFE923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FA626163-F94B-475A-B1DB-0308A89A50C4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68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Slide Image Placeholder 1">
            <a:extLst>
              <a:ext uri="{FF2B5EF4-FFF2-40B4-BE49-F238E27FC236}">
                <a16:creationId xmlns:a16="http://schemas.microsoft.com/office/drawing/2014/main" id="{DFB26454-8BF6-406B-9406-3D4F571A693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5651" name="Notes Placeholder 2">
            <a:extLst>
              <a:ext uri="{FF2B5EF4-FFF2-40B4-BE49-F238E27FC236}">
                <a16:creationId xmlns:a16="http://schemas.microsoft.com/office/drawing/2014/main" id="{8892DAC5-1FA0-4AEC-8828-62C6B4C20B5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55652" name="Slide Number Placeholder 3">
            <a:extLst>
              <a:ext uri="{FF2B5EF4-FFF2-40B4-BE49-F238E27FC236}">
                <a16:creationId xmlns:a16="http://schemas.microsoft.com/office/drawing/2014/main" id="{205B6C1B-54FB-40C3-8227-EEC31F30327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2EBA885A-D9A4-46FD-BD59-65AA6896B11B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69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Slide Image Placeholder 1">
            <a:extLst>
              <a:ext uri="{FF2B5EF4-FFF2-40B4-BE49-F238E27FC236}">
                <a16:creationId xmlns:a16="http://schemas.microsoft.com/office/drawing/2014/main" id="{82C5D728-2CBB-4D4E-9BF8-9B30FC18D9C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8723" name="Notes Placeholder 2">
            <a:extLst>
              <a:ext uri="{FF2B5EF4-FFF2-40B4-BE49-F238E27FC236}">
                <a16:creationId xmlns:a16="http://schemas.microsoft.com/office/drawing/2014/main" id="{F00FBC0A-2D55-464B-BB10-2F088BF0C85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58724" name="Slide Number Placeholder 3">
            <a:extLst>
              <a:ext uri="{FF2B5EF4-FFF2-40B4-BE49-F238E27FC236}">
                <a16:creationId xmlns:a16="http://schemas.microsoft.com/office/drawing/2014/main" id="{1FF94B6A-0011-4EE1-901E-8C84FA40556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8B5A250A-40FE-4CBB-A3D4-0E9212CF4116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71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Slide Image Placeholder 1">
            <a:extLst>
              <a:ext uri="{FF2B5EF4-FFF2-40B4-BE49-F238E27FC236}">
                <a16:creationId xmlns:a16="http://schemas.microsoft.com/office/drawing/2014/main" id="{E3D8D1D0-67D7-46C5-9CA5-02F28E17E58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0771" name="Notes Placeholder 2">
            <a:extLst>
              <a:ext uri="{FF2B5EF4-FFF2-40B4-BE49-F238E27FC236}">
                <a16:creationId xmlns:a16="http://schemas.microsoft.com/office/drawing/2014/main" id="{C49A800C-05A2-4ACB-8903-7C1BCF5294A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60772" name="Slide Number Placeholder 3">
            <a:extLst>
              <a:ext uri="{FF2B5EF4-FFF2-40B4-BE49-F238E27FC236}">
                <a16:creationId xmlns:a16="http://schemas.microsoft.com/office/drawing/2014/main" id="{0B2EB574-EF52-450F-BDBC-F3316739E7C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4D861083-D685-4B86-A0E9-23D4AE759F79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72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Slide Image Placeholder 1">
            <a:extLst>
              <a:ext uri="{FF2B5EF4-FFF2-40B4-BE49-F238E27FC236}">
                <a16:creationId xmlns:a16="http://schemas.microsoft.com/office/drawing/2014/main" id="{AAB1E7E3-18AB-4D6D-89EE-CFBEDF0E42F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747" name="Notes Placeholder 2">
            <a:extLst>
              <a:ext uri="{FF2B5EF4-FFF2-40B4-BE49-F238E27FC236}">
                <a16:creationId xmlns:a16="http://schemas.microsoft.com/office/drawing/2014/main" id="{04EAFD17-B842-4184-BB52-0B5D2D80530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31748" name="Slide Number Placeholder 3">
            <a:extLst>
              <a:ext uri="{FF2B5EF4-FFF2-40B4-BE49-F238E27FC236}">
                <a16:creationId xmlns:a16="http://schemas.microsoft.com/office/drawing/2014/main" id="{7CED2885-922F-4D09-AAC5-0ADD9D4296D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108FF857-28A7-4962-B983-6A2E7936D339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8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Slide Image Placeholder 1">
            <a:extLst>
              <a:ext uri="{FF2B5EF4-FFF2-40B4-BE49-F238E27FC236}">
                <a16:creationId xmlns:a16="http://schemas.microsoft.com/office/drawing/2014/main" id="{2683D4E1-1198-48FA-AF0F-64B86D7C28B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2819" name="Notes Placeholder 2">
            <a:extLst>
              <a:ext uri="{FF2B5EF4-FFF2-40B4-BE49-F238E27FC236}">
                <a16:creationId xmlns:a16="http://schemas.microsoft.com/office/drawing/2014/main" id="{6C45B9D8-D708-43A6-9640-39AAB1FA70D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62820" name="Slide Number Placeholder 3">
            <a:extLst>
              <a:ext uri="{FF2B5EF4-FFF2-40B4-BE49-F238E27FC236}">
                <a16:creationId xmlns:a16="http://schemas.microsoft.com/office/drawing/2014/main" id="{26103AAE-A969-46CA-AD79-E55AFC0B8FB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B62D26F3-45AE-4277-A2C4-0883BDFAF10C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73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Slide Image Placeholder 1">
            <a:extLst>
              <a:ext uri="{FF2B5EF4-FFF2-40B4-BE49-F238E27FC236}">
                <a16:creationId xmlns:a16="http://schemas.microsoft.com/office/drawing/2014/main" id="{976B391B-F775-49E8-9712-1F223B737FD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4867" name="Notes Placeholder 2">
            <a:extLst>
              <a:ext uri="{FF2B5EF4-FFF2-40B4-BE49-F238E27FC236}">
                <a16:creationId xmlns:a16="http://schemas.microsoft.com/office/drawing/2014/main" id="{E2EDB29B-3403-4214-87A3-E2EA26E2B0B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64868" name="Slide Number Placeholder 3">
            <a:extLst>
              <a:ext uri="{FF2B5EF4-FFF2-40B4-BE49-F238E27FC236}">
                <a16:creationId xmlns:a16="http://schemas.microsoft.com/office/drawing/2014/main" id="{09F21C96-1C68-49A2-9C2E-9901857E65B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EBF12788-7528-4E0D-A365-CA2BC768CD9F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74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4" name="Slide Image Placeholder 1">
            <a:extLst>
              <a:ext uri="{FF2B5EF4-FFF2-40B4-BE49-F238E27FC236}">
                <a16:creationId xmlns:a16="http://schemas.microsoft.com/office/drawing/2014/main" id="{FA5ACD3D-8D92-41C1-9907-BE3A8A6394A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6915" name="Notes Placeholder 2">
            <a:extLst>
              <a:ext uri="{FF2B5EF4-FFF2-40B4-BE49-F238E27FC236}">
                <a16:creationId xmlns:a16="http://schemas.microsoft.com/office/drawing/2014/main" id="{BE8645C9-AC5D-4E34-92CE-03B731DDF5D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66916" name="Slide Number Placeholder 3">
            <a:extLst>
              <a:ext uri="{FF2B5EF4-FFF2-40B4-BE49-F238E27FC236}">
                <a16:creationId xmlns:a16="http://schemas.microsoft.com/office/drawing/2014/main" id="{4329304D-4E8E-4480-9EE5-99F7E0A270A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F1B366D2-9CC1-48AC-982C-C1B6269A8A6C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75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2" name="Slide Image Placeholder 1">
            <a:extLst>
              <a:ext uri="{FF2B5EF4-FFF2-40B4-BE49-F238E27FC236}">
                <a16:creationId xmlns:a16="http://schemas.microsoft.com/office/drawing/2014/main" id="{D99F19DA-DF87-4D36-B6F6-E614D508C13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8963" name="Notes Placeholder 2">
            <a:extLst>
              <a:ext uri="{FF2B5EF4-FFF2-40B4-BE49-F238E27FC236}">
                <a16:creationId xmlns:a16="http://schemas.microsoft.com/office/drawing/2014/main" id="{89659184-2FB7-40BF-8720-7389A6E0111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68964" name="Slide Number Placeholder 3">
            <a:extLst>
              <a:ext uri="{FF2B5EF4-FFF2-40B4-BE49-F238E27FC236}">
                <a16:creationId xmlns:a16="http://schemas.microsoft.com/office/drawing/2014/main" id="{A86C0163-92C7-4C4A-B382-F7A431FF07A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61913331-1403-4849-ABD2-B5F88AC0A19E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76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10" name="Slide Image Placeholder 1">
            <a:extLst>
              <a:ext uri="{FF2B5EF4-FFF2-40B4-BE49-F238E27FC236}">
                <a16:creationId xmlns:a16="http://schemas.microsoft.com/office/drawing/2014/main" id="{AE97E38F-0AE9-4687-912D-D01C1FE7A96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1011" name="Notes Placeholder 2">
            <a:extLst>
              <a:ext uri="{FF2B5EF4-FFF2-40B4-BE49-F238E27FC236}">
                <a16:creationId xmlns:a16="http://schemas.microsoft.com/office/drawing/2014/main" id="{81C721E6-8A44-44D9-9D56-67FE0BF4CC1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71012" name="Slide Number Placeholder 3">
            <a:extLst>
              <a:ext uri="{FF2B5EF4-FFF2-40B4-BE49-F238E27FC236}">
                <a16:creationId xmlns:a16="http://schemas.microsoft.com/office/drawing/2014/main" id="{1BA5274C-A9EE-4D84-9B8D-7B681EE674C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C35B94AE-2BB3-4CF1-AF17-31326E7329A7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77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Slide Image Placeholder 1">
            <a:extLst>
              <a:ext uri="{FF2B5EF4-FFF2-40B4-BE49-F238E27FC236}">
                <a16:creationId xmlns:a16="http://schemas.microsoft.com/office/drawing/2014/main" id="{7F0F7FB7-1B9D-4580-84CC-002CD14A5BA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59" name="Notes Placeholder 2">
            <a:extLst>
              <a:ext uri="{FF2B5EF4-FFF2-40B4-BE49-F238E27FC236}">
                <a16:creationId xmlns:a16="http://schemas.microsoft.com/office/drawing/2014/main" id="{226B7DF3-4702-4E68-8BD5-DD281BC528A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73060" name="Slide Number Placeholder 3">
            <a:extLst>
              <a:ext uri="{FF2B5EF4-FFF2-40B4-BE49-F238E27FC236}">
                <a16:creationId xmlns:a16="http://schemas.microsoft.com/office/drawing/2014/main" id="{21C0B0AB-1549-4A2B-91A7-5696590E6FE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1DCCF771-528E-4B9E-B7A3-BB20D655B8BD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78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6" name="Slide Image Placeholder 1">
            <a:extLst>
              <a:ext uri="{FF2B5EF4-FFF2-40B4-BE49-F238E27FC236}">
                <a16:creationId xmlns:a16="http://schemas.microsoft.com/office/drawing/2014/main" id="{4D93A8D0-FD3F-4D07-89FA-12E676BB737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5107" name="Notes Placeholder 2">
            <a:extLst>
              <a:ext uri="{FF2B5EF4-FFF2-40B4-BE49-F238E27FC236}">
                <a16:creationId xmlns:a16="http://schemas.microsoft.com/office/drawing/2014/main" id="{A3D17D07-1F39-493A-B99A-91F73145BE6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75108" name="Slide Number Placeholder 3">
            <a:extLst>
              <a:ext uri="{FF2B5EF4-FFF2-40B4-BE49-F238E27FC236}">
                <a16:creationId xmlns:a16="http://schemas.microsoft.com/office/drawing/2014/main" id="{54C53FA7-0147-4774-97E0-E1D69C47AF3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81DD5CEE-8EC6-4FF6-AC3D-067AA135DB51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79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4" name="Slide Image Placeholder 1">
            <a:extLst>
              <a:ext uri="{FF2B5EF4-FFF2-40B4-BE49-F238E27FC236}">
                <a16:creationId xmlns:a16="http://schemas.microsoft.com/office/drawing/2014/main" id="{A673625A-7594-44CB-BD1C-014F02234D1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7155" name="Notes Placeholder 2">
            <a:extLst>
              <a:ext uri="{FF2B5EF4-FFF2-40B4-BE49-F238E27FC236}">
                <a16:creationId xmlns:a16="http://schemas.microsoft.com/office/drawing/2014/main" id="{C39296D8-125A-4441-855F-2A52609666D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77156" name="Slide Number Placeholder 3">
            <a:extLst>
              <a:ext uri="{FF2B5EF4-FFF2-40B4-BE49-F238E27FC236}">
                <a16:creationId xmlns:a16="http://schemas.microsoft.com/office/drawing/2014/main" id="{0D793167-D3AB-4012-9579-F2FA27BF028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71834B47-9561-46A6-B2E7-E179E9A69F13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80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2" name="Slide Image Placeholder 1">
            <a:extLst>
              <a:ext uri="{FF2B5EF4-FFF2-40B4-BE49-F238E27FC236}">
                <a16:creationId xmlns:a16="http://schemas.microsoft.com/office/drawing/2014/main" id="{C6BB8984-321D-4363-BF36-19BADEE7B1C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9203" name="Notes Placeholder 2">
            <a:extLst>
              <a:ext uri="{FF2B5EF4-FFF2-40B4-BE49-F238E27FC236}">
                <a16:creationId xmlns:a16="http://schemas.microsoft.com/office/drawing/2014/main" id="{7B8DF9C1-3AD7-4226-8831-B3445B42B78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79204" name="Slide Number Placeholder 3">
            <a:extLst>
              <a:ext uri="{FF2B5EF4-FFF2-40B4-BE49-F238E27FC236}">
                <a16:creationId xmlns:a16="http://schemas.microsoft.com/office/drawing/2014/main" id="{9BE30834-15D8-4505-86DD-23C33C41E51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24685EC5-5838-41E8-B9E4-A0AAF56A5526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81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50" name="Slide Image Placeholder 1">
            <a:extLst>
              <a:ext uri="{FF2B5EF4-FFF2-40B4-BE49-F238E27FC236}">
                <a16:creationId xmlns:a16="http://schemas.microsoft.com/office/drawing/2014/main" id="{7857DEB2-CA7A-4C30-BBD4-3E702F893DD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1251" name="Notes Placeholder 2">
            <a:extLst>
              <a:ext uri="{FF2B5EF4-FFF2-40B4-BE49-F238E27FC236}">
                <a16:creationId xmlns:a16="http://schemas.microsoft.com/office/drawing/2014/main" id="{C4FE9DE0-6869-4FAF-80D7-BEEB722AA7F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81252" name="Slide Number Placeholder 3">
            <a:extLst>
              <a:ext uri="{FF2B5EF4-FFF2-40B4-BE49-F238E27FC236}">
                <a16:creationId xmlns:a16="http://schemas.microsoft.com/office/drawing/2014/main" id="{5A1B22A5-C0FA-44FC-9BAA-A8A902BCA54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1E5331A8-7588-4470-A508-0AF918DD492B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82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Slide Image Placeholder 1">
            <a:extLst>
              <a:ext uri="{FF2B5EF4-FFF2-40B4-BE49-F238E27FC236}">
                <a16:creationId xmlns:a16="http://schemas.microsoft.com/office/drawing/2014/main" id="{87414047-8E45-4441-A0C3-FC7487DAADF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795" name="Notes Placeholder 2">
            <a:extLst>
              <a:ext uri="{FF2B5EF4-FFF2-40B4-BE49-F238E27FC236}">
                <a16:creationId xmlns:a16="http://schemas.microsoft.com/office/drawing/2014/main" id="{FF4BDDA2-861B-4546-A90E-86B9BC97588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33796" name="Slide Number Placeholder 3">
            <a:extLst>
              <a:ext uri="{FF2B5EF4-FFF2-40B4-BE49-F238E27FC236}">
                <a16:creationId xmlns:a16="http://schemas.microsoft.com/office/drawing/2014/main" id="{8ADB1E24-0750-4667-9185-17ABB855328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6B4A9D12-BDDF-41D3-81FA-4DBEBE21FA8F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9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Rectangle 7">
            <a:extLst>
              <a:ext uri="{FF2B5EF4-FFF2-40B4-BE49-F238E27FC236}">
                <a16:creationId xmlns:a16="http://schemas.microsoft.com/office/drawing/2014/main" id="{B552FCAB-5BB9-4037-B6A5-FF112D5206D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2D269A55-077A-4FAC-864B-2DA4C0584DF1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83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83299" name="Rectangle 2">
            <a:extLst>
              <a:ext uri="{FF2B5EF4-FFF2-40B4-BE49-F238E27FC236}">
                <a16:creationId xmlns:a16="http://schemas.microsoft.com/office/drawing/2014/main" id="{DDC51D43-1207-405D-82FC-8F4120B9E00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3300" name="Rectangle 3">
            <a:extLst>
              <a:ext uri="{FF2B5EF4-FFF2-40B4-BE49-F238E27FC236}">
                <a16:creationId xmlns:a16="http://schemas.microsoft.com/office/drawing/2014/main" id="{073C8B72-9ED0-433F-9467-5193AE2AA89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6" name="Rectangle 7">
            <a:extLst>
              <a:ext uri="{FF2B5EF4-FFF2-40B4-BE49-F238E27FC236}">
                <a16:creationId xmlns:a16="http://schemas.microsoft.com/office/drawing/2014/main" id="{98A40EA3-DD56-44F6-A35C-A8B49C416E1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0D0715F2-60C0-4A3B-942B-8D747B83EC9F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84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85347" name="Rectangle 2">
            <a:extLst>
              <a:ext uri="{FF2B5EF4-FFF2-40B4-BE49-F238E27FC236}">
                <a16:creationId xmlns:a16="http://schemas.microsoft.com/office/drawing/2014/main" id="{FC0A6E4D-D375-488F-940E-B5E6AA9FF08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5348" name="Rectangle 3">
            <a:extLst>
              <a:ext uri="{FF2B5EF4-FFF2-40B4-BE49-F238E27FC236}">
                <a16:creationId xmlns:a16="http://schemas.microsoft.com/office/drawing/2014/main" id="{2932CF0C-6E38-4395-858D-917639A7713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4" name="Rectangle 7">
            <a:extLst>
              <a:ext uri="{FF2B5EF4-FFF2-40B4-BE49-F238E27FC236}">
                <a16:creationId xmlns:a16="http://schemas.microsoft.com/office/drawing/2014/main" id="{0F920ED4-198F-48F3-858C-C88430A78D9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DD894E07-71DD-4FE4-A118-22B6E7FD664E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85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87395" name="Rectangle 2">
            <a:extLst>
              <a:ext uri="{FF2B5EF4-FFF2-40B4-BE49-F238E27FC236}">
                <a16:creationId xmlns:a16="http://schemas.microsoft.com/office/drawing/2014/main" id="{CB1921B2-DE1D-48CE-909A-64FC6C97E2B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7396" name="Rectangle 3">
            <a:extLst>
              <a:ext uri="{FF2B5EF4-FFF2-40B4-BE49-F238E27FC236}">
                <a16:creationId xmlns:a16="http://schemas.microsoft.com/office/drawing/2014/main" id="{19424CBA-6106-452B-A3E2-74607DB3044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7">
            <a:extLst>
              <a:ext uri="{FF2B5EF4-FFF2-40B4-BE49-F238E27FC236}">
                <a16:creationId xmlns:a16="http://schemas.microsoft.com/office/drawing/2014/main" id="{DAE1DBE5-9CD7-448C-B426-92BF019A833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AA429148-2BBC-4239-8908-F19CCC999A9F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86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89443" name="Rectangle 2">
            <a:extLst>
              <a:ext uri="{FF2B5EF4-FFF2-40B4-BE49-F238E27FC236}">
                <a16:creationId xmlns:a16="http://schemas.microsoft.com/office/drawing/2014/main" id="{B392CBB6-C031-4D2D-AE6F-C2FB9C67EE8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9444" name="Rectangle 3">
            <a:extLst>
              <a:ext uri="{FF2B5EF4-FFF2-40B4-BE49-F238E27FC236}">
                <a16:creationId xmlns:a16="http://schemas.microsoft.com/office/drawing/2014/main" id="{86FE2A8C-8C30-4CBF-8BC8-ED8C91653A5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90" name="Rectangle 7">
            <a:extLst>
              <a:ext uri="{FF2B5EF4-FFF2-40B4-BE49-F238E27FC236}">
                <a16:creationId xmlns:a16="http://schemas.microsoft.com/office/drawing/2014/main" id="{D8A5E625-1243-47F3-BD07-C8E9469D1AB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A81341ED-0BAE-4E81-866C-BD0BB8880026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87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91491" name="Rectangle 2">
            <a:extLst>
              <a:ext uri="{FF2B5EF4-FFF2-40B4-BE49-F238E27FC236}">
                <a16:creationId xmlns:a16="http://schemas.microsoft.com/office/drawing/2014/main" id="{2EECA5AE-37C7-4BE2-80FD-5E259A8FCDE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1492" name="Rectangle 3">
            <a:extLst>
              <a:ext uri="{FF2B5EF4-FFF2-40B4-BE49-F238E27FC236}">
                <a16:creationId xmlns:a16="http://schemas.microsoft.com/office/drawing/2014/main" id="{1BAF2603-C742-451B-B433-42BDA4F503B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38" name="Rectangle 7">
            <a:extLst>
              <a:ext uri="{FF2B5EF4-FFF2-40B4-BE49-F238E27FC236}">
                <a16:creationId xmlns:a16="http://schemas.microsoft.com/office/drawing/2014/main" id="{B6EA8D43-F92A-4373-BDC2-C448566CA7C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3C6C9C48-D92F-4749-9873-AB6A08AB0996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88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93539" name="Rectangle 2">
            <a:extLst>
              <a:ext uri="{FF2B5EF4-FFF2-40B4-BE49-F238E27FC236}">
                <a16:creationId xmlns:a16="http://schemas.microsoft.com/office/drawing/2014/main" id="{AFE251EC-48C7-4C7C-A41A-B7CFAE32C0D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3540" name="Rectangle 3">
            <a:extLst>
              <a:ext uri="{FF2B5EF4-FFF2-40B4-BE49-F238E27FC236}">
                <a16:creationId xmlns:a16="http://schemas.microsoft.com/office/drawing/2014/main" id="{75022785-902E-4B43-B7A9-26F7286A517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86" name="Rectangle 7">
            <a:extLst>
              <a:ext uri="{FF2B5EF4-FFF2-40B4-BE49-F238E27FC236}">
                <a16:creationId xmlns:a16="http://schemas.microsoft.com/office/drawing/2014/main" id="{E6EA5A7A-78F8-4639-8497-11C84214402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E24D38BB-7487-49BF-B7F2-94BF1B96E1F1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89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95587" name="Rectangle 2">
            <a:extLst>
              <a:ext uri="{FF2B5EF4-FFF2-40B4-BE49-F238E27FC236}">
                <a16:creationId xmlns:a16="http://schemas.microsoft.com/office/drawing/2014/main" id="{F7DB7091-4DC5-4715-A8E0-AC9332C20F7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5588" name="Rectangle 3">
            <a:extLst>
              <a:ext uri="{FF2B5EF4-FFF2-40B4-BE49-F238E27FC236}">
                <a16:creationId xmlns:a16="http://schemas.microsoft.com/office/drawing/2014/main" id="{155BF6E3-52A0-470B-9DAA-DB1172D9D45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Rectangle 7">
            <a:extLst>
              <a:ext uri="{FF2B5EF4-FFF2-40B4-BE49-F238E27FC236}">
                <a16:creationId xmlns:a16="http://schemas.microsoft.com/office/drawing/2014/main" id="{95743DAD-1CF2-44DB-B80F-5BF0031009CC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fld id="{D5C7FD8F-7DDD-46C7-B8CA-256784FDB81B}" type="slidenum">
              <a:rPr lang="en-US" altLang="en-US" sz="1300">
                <a:solidFill>
                  <a:srgbClr val="000000"/>
                </a:solidFill>
                <a:latin typeface="Times New Roman" panose="02020603050405020304" pitchFamily="18" charset="0"/>
              </a:rPr>
              <a:pPr algn="r">
                <a:spcBef>
                  <a:spcPct val="0"/>
                </a:spcBef>
                <a:buClrTx/>
                <a:buSzTx/>
                <a:buFontTx/>
                <a:buNone/>
              </a:pPr>
              <a:t>90</a:t>
            </a:fld>
            <a:endParaRPr lang="en-US" altLang="en-US" sz="13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97635" name="Rectangle 2">
            <a:extLst>
              <a:ext uri="{FF2B5EF4-FFF2-40B4-BE49-F238E27FC236}">
                <a16:creationId xmlns:a16="http://schemas.microsoft.com/office/drawing/2014/main" id="{C15FB392-8F30-4740-AAF3-F0EDF71D332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7636" name="Rectangle 3">
            <a:extLst>
              <a:ext uri="{FF2B5EF4-FFF2-40B4-BE49-F238E27FC236}">
                <a16:creationId xmlns:a16="http://schemas.microsoft.com/office/drawing/2014/main" id="{ACB19BE2-95CE-4556-A55A-3101AE20E8B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/>
              <a:t>Akamai: 100,000+ servers in 1000+ clusters in 1000+ networks in 70+ countries serving trillions of requests a day.</a:t>
            </a:r>
          </a:p>
          <a:p>
            <a:endParaRPr lang="en-US" altLang="en-US"/>
          </a:p>
          <a:p>
            <a:r>
              <a:rPr lang="en-US" altLang="en-US"/>
              <a:t>How many people use Netflix?</a:t>
            </a:r>
          </a:p>
        </p:txBody>
      </p:sp>
    </p:spTree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6" name="Rectangle 7">
            <a:extLst>
              <a:ext uri="{FF2B5EF4-FFF2-40B4-BE49-F238E27FC236}">
                <a16:creationId xmlns:a16="http://schemas.microsoft.com/office/drawing/2014/main" id="{83B2E783-D418-4749-8AC5-7453537C1155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fld id="{0F679B3A-E054-4D8B-A6B4-39FC7325E386}" type="slidenum">
              <a:rPr lang="en-US" altLang="en-US" sz="1300">
                <a:solidFill>
                  <a:srgbClr val="000000"/>
                </a:solidFill>
                <a:latin typeface="Times New Roman" panose="02020603050405020304" pitchFamily="18" charset="0"/>
              </a:rPr>
              <a:pPr algn="r">
                <a:spcBef>
                  <a:spcPct val="0"/>
                </a:spcBef>
                <a:buClrTx/>
                <a:buSzTx/>
                <a:buFontTx/>
                <a:buNone/>
              </a:pPr>
              <a:t>91</a:t>
            </a:fld>
            <a:endParaRPr lang="en-US" altLang="en-US" sz="13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00707" name="Rectangle 2">
            <a:extLst>
              <a:ext uri="{FF2B5EF4-FFF2-40B4-BE49-F238E27FC236}">
                <a16:creationId xmlns:a16="http://schemas.microsoft.com/office/drawing/2014/main" id="{41E460BB-CEEA-4816-ABF6-C194DA6403A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0708" name="Rectangle 3">
            <a:extLst>
              <a:ext uri="{FF2B5EF4-FFF2-40B4-BE49-F238E27FC236}">
                <a16:creationId xmlns:a16="http://schemas.microsoft.com/office/drawing/2014/main" id="{F3E44770-615C-47CF-9AB5-5A45F40487C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/>
              <a:t>peak load: 7million viewers, 2 Tbytes via </a:t>
            </a:r>
          </a:p>
        </p:txBody>
      </p:sp>
    </p:spTree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7">
            <a:extLst>
              <a:ext uri="{FF2B5EF4-FFF2-40B4-BE49-F238E27FC236}">
                <a16:creationId xmlns:a16="http://schemas.microsoft.com/office/drawing/2014/main" id="{B8C26549-87DD-4036-85D1-C9F2FE94F25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B75704EB-4243-49D0-9A02-CAC03CA06D1D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92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202755" name="Rectangle 2">
            <a:extLst>
              <a:ext uri="{FF2B5EF4-FFF2-40B4-BE49-F238E27FC236}">
                <a16:creationId xmlns:a16="http://schemas.microsoft.com/office/drawing/2014/main" id="{D5676FF4-697D-461F-BCF4-06A598BD05B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2756" name="Rectangle 3">
            <a:extLst>
              <a:ext uri="{FF2B5EF4-FFF2-40B4-BE49-F238E27FC236}">
                <a16:creationId xmlns:a16="http://schemas.microsoft.com/office/drawing/2014/main" id="{837E5255-D90A-4741-B705-970A104321E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Slide Image Placeholder 1">
            <a:extLst>
              <a:ext uri="{FF2B5EF4-FFF2-40B4-BE49-F238E27FC236}">
                <a16:creationId xmlns:a16="http://schemas.microsoft.com/office/drawing/2014/main" id="{A7F4A76B-7A48-4D48-8093-B2A9364C4EB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843" name="Notes Placeholder 2">
            <a:extLst>
              <a:ext uri="{FF2B5EF4-FFF2-40B4-BE49-F238E27FC236}">
                <a16:creationId xmlns:a16="http://schemas.microsoft.com/office/drawing/2014/main" id="{ACE73BD6-45A2-4607-9452-B41F0B03A96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35844" name="Slide Number Placeholder 3">
            <a:extLst>
              <a:ext uri="{FF2B5EF4-FFF2-40B4-BE49-F238E27FC236}">
                <a16:creationId xmlns:a16="http://schemas.microsoft.com/office/drawing/2014/main" id="{97A27DA9-D1C2-4C6A-BE98-C51CB7B4A65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67F64314-01EA-4FFD-BD31-EFF646595A52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10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02" name="Rectangle 7">
            <a:extLst>
              <a:ext uri="{FF2B5EF4-FFF2-40B4-BE49-F238E27FC236}">
                <a16:creationId xmlns:a16="http://schemas.microsoft.com/office/drawing/2014/main" id="{68AACB5B-8101-47FA-B121-DD9350BE72E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167076F9-D5EE-42C7-A5C7-BB15081F41BB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93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204803" name="Rectangle 2">
            <a:extLst>
              <a:ext uri="{FF2B5EF4-FFF2-40B4-BE49-F238E27FC236}">
                <a16:creationId xmlns:a16="http://schemas.microsoft.com/office/drawing/2014/main" id="{E3A97B92-D1A8-4F9A-802F-90D626EEED5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04" name="Rectangle 3">
            <a:extLst>
              <a:ext uri="{FF2B5EF4-FFF2-40B4-BE49-F238E27FC236}">
                <a16:creationId xmlns:a16="http://schemas.microsoft.com/office/drawing/2014/main" id="{1EED6528-CAEE-4B3F-AE85-CB130521D9A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0" name="Slide Image Placeholder 1">
            <a:extLst>
              <a:ext uri="{FF2B5EF4-FFF2-40B4-BE49-F238E27FC236}">
                <a16:creationId xmlns:a16="http://schemas.microsoft.com/office/drawing/2014/main" id="{AF9AD5FE-EB60-4FE7-B5DD-86F3957F7C4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6851" name="Notes Placeholder 2">
            <a:extLst>
              <a:ext uri="{FF2B5EF4-FFF2-40B4-BE49-F238E27FC236}">
                <a16:creationId xmlns:a16="http://schemas.microsoft.com/office/drawing/2014/main" id="{425BB5C1-E8E5-4E3B-A7CD-0FBF6545C57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206852" name="Slide Number Placeholder 3">
            <a:extLst>
              <a:ext uri="{FF2B5EF4-FFF2-40B4-BE49-F238E27FC236}">
                <a16:creationId xmlns:a16="http://schemas.microsoft.com/office/drawing/2014/main" id="{2CA085A9-12FC-4BC6-9268-25B5BECE600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3353DDD2-1FBD-4529-8B81-CEC4D09AD999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94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D3EE1C46-1B5B-405E-AE6C-F379D0E27D14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DDF638-16AA-4651-AC1B-E44005254D71}" type="datetime1">
              <a:rPr lang="en-US" altLang="en-US"/>
              <a:pPr>
                <a:defRPr/>
              </a:pPr>
              <a:t>8/13/2019</a:t>
            </a:fld>
            <a:endParaRPr lang="en-US" altLang="en-US"/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92EBB892-726A-44D7-8808-F5265470C51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6" name="Rectangle 8">
            <a:extLst>
              <a:ext uri="{FF2B5EF4-FFF2-40B4-BE49-F238E27FC236}">
                <a16:creationId xmlns:a16="http://schemas.microsoft.com/office/drawing/2014/main" id="{750C8D28-FD2B-4AEE-A1C5-32E54B15C7F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8BD6BF9C-3CA0-4DF9-9E77-42000E9A8D41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3387965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8FEA3CFE-C0D2-4A1F-A234-36C57D2DFFA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48A9A64-5FCC-495E-8B5E-8723A55AA083}" type="datetime1">
              <a:rPr lang="en-US" altLang="en-US"/>
              <a:pPr>
                <a:defRPr/>
              </a:pPr>
              <a:t>8/13/2019</a:t>
            </a:fld>
            <a:endParaRPr lang="en-US" altLang="en-US"/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9E898D63-00DE-427A-AEAA-5ADF4434D3B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6" name="Rectangle 8">
            <a:extLst>
              <a:ext uri="{FF2B5EF4-FFF2-40B4-BE49-F238E27FC236}">
                <a16:creationId xmlns:a16="http://schemas.microsoft.com/office/drawing/2014/main" id="{90846E05-690D-47BF-B954-099B347AB74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97A00FF3-0C70-4ED6-812D-122842866335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5435832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362700" y="228600"/>
            <a:ext cx="1943100" cy="60198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33400" y="228600"/>
            <a:ext cx="5676900" cy="60198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EF295266-2321-446C-AD66-452F299D2AA7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F3D7F53-4E08-4283-AF1B-AC5ECBC417B1}" type="datetime1">
              <a:rPr lang="en-US" altLang="en-US"/>
              <a:pPr>
                <a:defRPr/>
              </a:pPr>
              <a:t>8/13/2019</a:t>
            </a:fld>
            <a:endParaRPr lang="en-US" altLang="en-US"/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6DF15519-0C4E-43E7-B848-81642B08F43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6" name="Rectangle 8">
            <a:extLst>
              <a:ext uri="{FF2B5EF4-FFF2-40B4-BE49-F238E27FC236}">
                <a16:creationId xmlns:a16="http://schemas.microsoft.com/office/drawing/2014/main" id="{9A409B57-FF03-440D-8990-9F06B6F737F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D2567A31-08E7-4308-B97A-C1DF19E45145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0832285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x" preserve="1">
  <p:cSld name="Title, Conten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3400" y="1600200"/>
            <a:ext cx="3810000" cy="4648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495800" y="1600200"/>
            <a:ext cx="3810000" cy="4648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D989C8DE-8060-440A-8D8D-B8E1657CF19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AC6024-5E3D-4333-B35F-F18ADA0C141B}" type="datetime1">
              <a:rPr lang="en-US" altLang="en-US"/>
              <a:pPr>
                <a:defRPr/>
              </a:pPr>
              <a:t>8/13/2019</a:t>
            </a:fld>
            <a:endParaRPr lang="en-US" altLang="en-US"/>
          </a:p>
        </p:txBody>
      </p:sp>
      <p:sp>
        <p:nvSpPr>
          <p:cNvPr id="6" name="Rectangle 7">
            <a:extLst>
              <a:ext uri="{FF2B5EF4-FFF2-40B4-BE49-F238E27FC236}">
                <a16:creationId xmlns:a16="http://schemas.microsoft.com/office/drawing/2014/main" id="{D5851994-9126-41AC-A532-3C1F0C5E8A8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>
            <a:extLst>
              <a:ext uri="{FF2B5EF4-FFF2-40B4-BE49-F238E27FC236}">
                <a16:creationId xmlns:a16="http://schemas.microsoft.com/office/drawing/2014/main" id="{D73BAE4F-1A4F-43FA-BC0D-ABD466A7FC1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A0792FE5-162D-4917-88B6-A8315558D66D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2942184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533400" y="1600200"/>
            <a:ext cx="3810000" cy="4648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95800" y="1600200"/>
            <a:ext cx="3810000" cy="4648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C1786F8C-3D23-46C8-A42F-9F6CD3D1243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721AC1-7230-4E25-AF62-8AADD5ACDE70}" type="datetime1">
              <a:rPr lang="en-US" altLang="en-US"/>
              <a:pPr>
                <a:defRPr/>
              </a:pPr>
              <a:t>8/13/2019</a:t>
            </a:fld>
            <a:endParaRPr lang="en-US" altLang="en-US"/>
          </a:p>
        </p:txBody>
      </p:sp>
      <p:sp>
        <p:nvSpPr>
          <p:cNvPr id="6" name="Rectangle 7">
            <a:extLst>
              <a:ext uri="{FF2B5EF4-FFF2-40B4-BE49-F238E27FC236}">
                <a16:creationId xmlns:a16="http://schemas.microsoft.com/office/drawing/2014/main" id="{9F50C125-E23F-4F9F-8915-ABA80166AAA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>
            <a:extLst>
              <a:ext uri="{FF2B5EF4-FFF2-40B4-BE49-F238E27FC236}">
                <a16:creationId xmlns:a16="http://schemas.microsoft.com/office/drawing/2014/main" id="{821C957C-9AFD-4ECE-A904-E67A8560589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AEC66447-5C11-45F4-A1B3-739B60C4A37C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4857974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hart" preserve="1">
  <p:cSld name="Title, Text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533400" y="1600200"/>
            <a:ext cx="3810000" cy="4648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hart Placeholder 3"/>
          <p:cNvSpPr>
            <a:spLocks noGrp="1"/>
          </p:cNvSpPr>
          <p:nvPr>
            <p:ph type="chart" sz="half" idx="2"/>
          </p:nvPr>
        </p:nvSpPr>
        <p:spPr>
          <a:xfrm>
            <a:off x="4495800" y="1600200"/>
            <a:ext cx="3810000" cy="4648200"/>
          </a:xfrm>
        </p:spPr>
        <p:txBody>
          <a:bodyPr/>
          <a:lstStyle/>
          <a:p>
            <a:pPr lvl="0"/>
            <a:endParaRPr lang="en-US" noProof="0" dirty="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A0EA16E8-3981-41A9-8299-6E9804377B4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A83DAD7-FACA-4779-AF4F-615FEE2F835C}" type="datetime1">
              <a:rPr lang="en-US" altLang="en-US"/>
              <a:pPr>
                <a:defRPr/>
              </a:pPr>
              <a:t>8/13/2019</a:t>
            </a:fld>
            <a:endParaRPr lang="en-US" altLang="en-US"/>
          </a:p>
        </p:txBody>
      </p:sp>
      <p:sp>
        <p:nvSpPr>
          <p:cNvPr id="6" name="Rectangle 7">
            <a:extLst>
              <a:ext uri="{FF2B5EF4-FFF2-40B4-BE49-F238E27FC236}">
                <a16:creationId xmlns:a16="http://schemas.microsoft.com/office/drawing/2014/main" id="{36AAD6C9-08B6-4CF7-A6C8-DA87017FAA5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>
            <a:extLst>
              <a:ext uri="{FF2B5EF4-FFF2-40B4-BE49-F238E27FC236}">
                <a16:creationId xmlns:a16="http://schemas.microsoft.com/office/drawing/2014/main" id="{80CE3CB3-CF98-47E8-BA2D-219EC4465B2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E6CB6607-8AA0-46E5-BB8C-442214C3A906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6808155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 and Content ov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3400" y="1600200"/>
            <a:ext cx="7772400" cy="22479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33400" y="4000500"/>
            <a:ext cx="7772400" cy="22479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3EFAE5A-8080-4822-A2E6-CFAE4EEBFD9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2EFC0D2-E331-45D4-A248-3DCFCE14C884}" type="datetime1">
              <a:rPr lang="en-US" altLang="en-US"/>
              <a:pPr>
                <a:defRPr/>
              </a:pPr>
              <a:t>8/13/2019</a:t>
            </a:fld>
            <a:endParaRPr lang="en-US" altLang="en-US"/>
          </a:p>
        </p:txBody>
      </p:sp>
      <p:sp>
        <p:nvSpPr>
          <p:cNvPr id="6" name="Rectangle 7">
            <a:extLst>
              <a:ext uri="{FF2B5EF4-FFF2-40B4-BE49-F238E27FC236}">
                <a16:creationId xmlns:a16="http://schemas.microsoft.com/office/drawing/2014/main" id="{4271D1E6-522A-46E7-9790-A42EF97CCBC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>
            <a:extLst>
              <a:ext uri="{FF2B5EF4-FFF2-40B4-BE49-F238E27FC236}">
                <a16:creationId xmlns:a16="http://schemas.microsoft.com/office/drawing/2014/main" id="{F035DDD6-16F1-4B78-AA78-CB06DC9BE99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B3C14770-D101-47D1-95FC-E3074CB01A52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4532714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C9BEA654-90E8-4445-9A3F-0CC9C3B64EC0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 smtClean="0"/>
            </a:lvl1pPr>
          </a:lstStyle>
          <a:p>
            <a:pPr>
              <a:defRPr/>
            </a:pPr>
            <a:fld id="{D30E56DC-650D-4625-8F95-74F234C92C6E}" type="datetime1">
              <a:rPr lang="en-US" altLang="en-US"/>
              <a:pPr>
                <a:defRPr/>
              </a:pPr>
              <a:t>8/13/2019</a:t>
            </a:fld>
            <a:endParaRPr lang="en-US" alt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3020727-7D24-4E39-91D3-C4F2914D6D2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BA40D03C-6156-47BE-A805-D06B272FB70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8BB14A2F-640A-44BA-9851-0B267FB3C1E1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2967848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4926F1C4-7901-4979-BA4E-7960BAD6AFFF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 smtClean="0"/>
            </a:lvl1pPr>
          </a:lstStyle>
          <a:p>
            <a:pPr>
              <a:defRPr/>
            </a:pPr>
            <a:fld id="{A39EB516-4F9B-4D42-BBA3-2C5C73183686}" type="datetime1">
              <a:rPr lang="en-US" altLang="en-US"/>
              <a:pPr>
                <a:defRPr/>
              </a:pPr>
              <a:t>8/13/2019</a:t>
            </a:fld>
            <a:endParaRPr lang="en-US" alt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E30D06F-F78A-452E-9D5F-253303F5F72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E1314864-914C-42B5-9D5D-E90A7A7E289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D72D3822-AF6D-42EB-8857-BC14A83F02DE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2938168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A49A3B4A-657B-493B-8DD0-E07C888EAE3A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 smtClean="0"/>
            </a:lvl1pPr>
          </a:lstStyle>
          <a:p>
            <a:pPr>
              <a:defRPr/>
            </a:pPr>
            <a:fld id="{4730F568-8BC3-4E29-809C-6256B485A9E7}" type="datetime1">
              <a:rPr lang="en-US" altLang="en-US"/>
              <a:pPr>
                <a:defRPr/>
              </a:pPr>
              <a:t>8/13/2019</a:t>
            </a:fld>
            <a:endParaRPr lang="en-US" alt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A835AB3-0E09-4E59-8CF0-4488137B635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38DB9245-3265-441F-8F71-00943BEA3AA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3C15CCD1-C608-4EA4-AB5F-805EDFAEB0D0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817593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95800" y="1611313"/>
            <a:ext cx="38100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0AABA10-22E1-4626-AF4D-A8A06E71793A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 smtClean="0"/>
            </a:lvl1pPr>
          </a:lstStyle>
          <a:p>
            <a:pPr>
              <a:defRPr/>
            </a:pPr>
            <a:fld id="{F0F7020C-3710-4162-98DC-59B745CA1911}" type="datetime1">
              <a:rPr lang="en-US" altLang="en-US"/>
              <a:pPr>
                <a:defRPr/>
              </a:pPr>
              <a:t>8/13/2019</a:t>
            </a:fld>
            <a:endParaRPr lang="en-US" alt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56CD7B5-D7E6-49A4-9077-8C5ADDAFB97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093635C-217C-4E51-9C2E-D46D4736E96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D8A67BAC-0119-412F-A932-7F8C2B463B76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9650164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D3649445-95BA-4BE7-9C05-32AC4F61CAAD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3B62F57-CA8F-4C0B-8C01-4203E0B53383}" type="datetime1">
              <a:rPr lang="en-US" altLang="en-US"/>
              <a:pPr>
                <a:defRPr/>
              </a:pPr>
              <a:t>8/13/2019</a:t>
            </a:fld>
            <a:endParaRPr lang="en-US" altLang="en-US"/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B7FCB216-951F-4EBD-8FEA-0D544B97466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6" name="Rectangle 8">
            <a:extLst>
              <a:ext uri="{FF2B5EF4-FFF2-40B4-BE49-F238E27FC236}">
                <a16:creationId xmlns:a16="http://schemas.microsoft.com/office/drawing/2014/main" id="{B7E8BC19-2C48-4002-AA98-5BD300E901F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F8391877-176A-4F7C-8D73-17073AFBDC62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6658001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B46EDD85-6C04-41B5-B86F-8580978DF1D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 smtClean="0"/>
            </a:lvl1pPr>
          </a:lstStyle>
          <a:p>
            <a:pPr>
              <a:defRPr/>
            </a:pPr>
            <a:fld id="{A5B85176-6C8D-41D3-BBC5-BF2388350129}" type="datetime1">
              <a:rPr lang="en-US" altLang="en-US"/>
              <a:pPr>
                <a:defRPr/>
              </a:pPr>
              <a:t>8/13/2019</a:t>
            </a:fld>
            <a:endParaRPr lang="en-US" altLang="en-US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7B2BB420-5081-45AF-B430-5C774D59080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198E3169-9AD2-4917-9D99-F52FF4F8B72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406AAE35-7A26-4229-80C8-F0F660024539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8179556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48D82CE9-9864-4621-B4BA-1B520F895802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 smtClean="0"/>
            </a:lvl1pPr>
          </a:lstStyle>
          <a:p>
            <a:pPr>
              <a:defRPr/>
            </a:pPr>
            <a:fld id="{1781694C-74EE-4949-BA45-1AA1854B6C8F}" type="datetime1">
              <a:rPr lang="en-US" altLang="en-US"/>
              <a:pPr>
                <a:defRPr/>
              </a:pPr>
              <a:t>8/13/2019</a:t>
            </a:fld>
            <a:endParaRPr lang="en-US" altLang="en-US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03C4C32E-A44D-482D-BE2F-4DD85106890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B361F83A-D4CB-4283-87FA-40B29852818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1002E7E9-1FF9-4C12-ADFC-F35E71BC5A1F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8881148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D7372FDA-0557-4EC0-9555-4BD45B5445D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 smtClean="0"/>
            </a:lvl1pPr>
          </a:lstStyle>
          <a:p>
            <a:pPr>
              <a:defRPr/>
            </a:pPr>
            <a:fld id="{B5D94500-3AD7-4D7A-9D91-7C2392145366}" type="datetime1">
              <a:rPr lang="en-US" altLang="en-US"/>
              <a:pPr>
                <a:defRPr/>
              </a:pPr>
              <a:t>8/13/2019</a:t>
            </a:fld>
            <a:endParaRPr lang="en-US" alt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B2FF1844-5300-4A8A-9430-81B3FDAE98B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00DC610-44EE-4556-B0B9-BD0C64ADA14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pPr>
              <a:defRPr/>
            </a:pPr>
            <a:r>
              <a:rPr lang="en-US" altLang="en-US"/>
              <a:t>1-</a:t>
            </a:r>
            <a:fld id="{BA3CBABA-7E1F-4EF3-A6A7-D4B87E909263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8512143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75F23A6-4ED3-41CF-8274-44B0D7ED3E4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 smtClean="0"/>
            </a:lvl1pPr>
          </a:lstStyle>
          <a:p>
            <a:pPr>
              <a:defRPr/>
            </a:pPr>
            <a:fld id="{4949E526-3EC8-43FE-B793-515514EEA7A9}" type="datetime1">
              <a:rPr lang="en-US" altLang="en-US"/>
              <a:pPr>
                <a:defRPr/>
              </a:pPr>
              <a:t>8/13/2019</a:t>
            </a:fld>
            <a:endParaRPr lang="en-US" alt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D38C4E9-107B-48B7-82E8-384702A7618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C1D2C04-0718-4341-9FB8-8A9717110C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pPr>
              <a:defRPr/>
            </a:pPr>
            <a:r>
              <a:rPr lang="en-US" altLang="en-US"/>
              <a:t>1-</a:t>
            </a:r>
            <a:fld id="{48121F46-8C57-4DB6-A2E8-139F6CF4DF69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8771552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1073B4E-DC22-4364-84B4-E96B56BAD36A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 smtClean="0"/>
            </a:lvl1pPr>
          </a:lstStyle>
          <a:p>
            <a:pPr>
              <a:defRPr/>
            </a:pPr>
            <a:fld id="{DD85524D-3DE0-4C5E-BFF8-E136FD41B5C7}" type="datetime1">
              <a:rPr lang="en-US" altLang="en-US"/>
              <a:pPr>
                <a:defRPr/>
              </a:pPr>
              <a:t>8/13/2019</a:t>
            </a:fld>
            <a:endParaRPr lang="en-US" alt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D231361A-B73A-48F8-AD29-A943933D2BB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048D28E-C696-4006-9D1A-516B153E0D8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67C46EF6-784B-43F8-A3D7-80DEA856C019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881887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FD9884E-0026-4147-B1F9-3EF9A27E73D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 smtClean="0"/>
            </a:lvl1pPr>
          </a:lstStyle>
          <a:p>
            <a:pPr>
              <a:defRPr/>
            </a:pPr>
            <a:fld id="{990EBDD6-F00E-4778-98A1-A6744DD90C94}" type="datetime1">
              <a:rPr lang="en-US" altLang="en-US"/>
              <a:pPr>
                <a:defRPr/>
              </a:pPr>
              <a:t>8/13/2019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193AE12-0C00-4647-BB68-E39401122C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D41951-FECE-4FAE-9863-64C6AE92628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pPr>
              <a:defRPr/>
            </a:pPr>
            <a:r>
              <a:rPr lang="en-US" altLang="en-US"/>
              <a:t>1-</a:t>
            </a:r>
            <a:fld id="{6DD7383B-808E-4854-89EC-C7AFBB83DA9B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8643316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362700" y="228600"/>
            <a:ext cx="1943100" cy="603091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33400" y="228600"/>
            <a:ext cx="5676900" cy="603091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5ED9DA2-4C29-4211-9573-F015850F86C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 smtClean="0"/>
            </a:lvl1pPr>
          </a:lstStyle>
          <a:p>
            <a:pPr>
              <a:defRPr/>
            </a:pPr>
            <a:fld id="{5FF05990-87CC-461E-A847-BF9CB2438EAB}" type="datetime1">
              <a:rPr lang="en-US" altLang="en-US"/>
              <a:pPr>
                <a:defRPr/>
              </a:pPr>
              <a:t>8/13/2019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B2E8350-0B2F-4952-9BD6-062E6C1F64E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124589F-79FE-455D-85A9-3830C90C605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pPr>
              <a:defRPr/>
            </a:pPr>
            <a:r>
              <a:rPr lang="en-US" altLang="en-US"/>
              <a:t>1-</a:t>
            </a:r>
            <a:fld id="{FB9C9DAC-612E-4185-954B-67410F248CA6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6981506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495800" y="1611313"/>
            <a:ext cx="3810000" cy="22479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495800" y="4011613"/>
            <a:ext cx="3810000" cy="22479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id="{08A8CFCF-6C63-4DEA-AC9F-A63E6820924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 smtClean="0"/>
            </a:lvl1pPr>
          </a:lstStyle>
          <a:p>
            <a:pPr>
              <a:defRPr/>
            </a:pPr>
            <a:fld id="{566780AB-C7A0-47BF-AED7-628C40C8A129}" type="datetime1">
              <a:rPr lang="en-US" altLang="en-US"/>
              <a:pPr>
                <a:defRPr/>
              </a:pPr>
              <a:t>8/13/2019</a:t>
            </a:fld>
            <a:endParaRPr lang="en-US" altLang="en-US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A8C9DB20-2537-4D94-955B-EC412517EE8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78E5CB40-0DC8-4BE2-B5E8-E88DEF0854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pPr>
              <a:defRPr/>
            </a:pPr>
            <a:r>
              <a:rPr lang="en-US" altLang="en-US"/>
              <a:t>1</a:t>
            </a:r>
            <a:fld id="{9A00BA7A-2969-45B7-B68C-F8073CF3BB13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7797593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5E12C7CF-9CE5-4130-846D-B30AE7E0339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BFDE4F6-454C-4DFF-938D-A7CB40014EA7}" type="datetime1">
              <a:rPr lang="en-US" altLang="en-US"/>
              <a:pPr>
                <a:defRPr/>
              </a:pPr>
              <a:t>8/13/2019</a:t>
            </a:fld>
            <a:endParaRPr lang="en-US" altLang="en-US"/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422981D1-C237-40F7-A729-F8AE9C9A6331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6" name="Rectangle 8">
            <a:extLst>
              <a:ext uri="{FF2B5EF4-FFF2-40B4-BE49-F238E27FC236}">
                <a16:creationId xmlns:a16="http://schemas.microsoft.com/office/drawing/2014/main" id="{629DCEC5-7AF1-459D-84D0-B86AB142372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E07BE32C-BB2D-472A-A06F-224827C8C904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6509671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3400" y="1600200"/>
            <a:ext cx="38100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95800" y="1600200"/>
            <a:ext cx="38100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71898A6-AA80-4CB6-9A8C-F8F66DBB002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961B185-FB41-4240-8EB3-D6E2BA3F9834}" type="datetime1">
              <a:rPr lang="en-US" altLang="en-US"/>
              <a:pPr>
                <a:defRPr/>
              </a:pPr>
              <a:t>8/13/2019</a:t>
            </a:fld>
            <a:endParaRPr lang="en-US" altLang="en-US"/>
          </a:p>
        </p:txBody>
      </p:sp>
      <p:sp>
        <p:nvSpPr>
          <p:cNvPr id="6" name="Rectangle 7">
            <a:extLst>
              <a:ext uri="{FF2B5EF4-FFF2-40B4-BE49-F238E27FC236}">
                <a16:creationId xmlns:a16="http://schemas.microsoft.com/office/drawing/2014/main" id="{85821EA1-09C2-40FD-8EA7-3800584858D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>
            <a:extLst>
              <a:ext uri="{FF2B5EF4-FFF2-40B4-BE49-F238E27FC236}">
                <a16:creationId xmlns:a16="http://schemas.microsoft.com/office/drawing/2014/main" id="{8899867C-A44D-42C2-A68E-B6C206A10ED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66B6C872-C884-486B-B7F5-D74844155EF1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0944558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40F16FA2-B73C-4929-A084-0D58046ADEC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F0D9E4E-274F-41A9-9793-89D3510EA7D8}" type="datetime1">
              <a:rPr lang="en-US" altLang="en-US"/>
              <a:pPr>
                <a:defRPr/>
              </a:pPr>
              <a:t>8/13/2019</a:t>
            </a:fld>
            <a:endParaRPr lang="en-US" alt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EE08C926-8F3A-4711-915C-0BBF600C06D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09AB0DEE-DA51-4030-9874-BDFEAAEAB7D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9293E1DA-CA37-4A1B-8375-148BFDF01F81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2815561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D19D7FB0-BE80-40FD-B506-B635B416B65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1F1B2B2-25EA-4FC1-8FF7-91C4C682859F}" type="datetime1">
              <a:rPr lang="en-US" altLang="en-US"/>
              <a:pPr>
                <a:defRPr/>
              </a:pPr>
              <a:t>8/13/2019</a:t>
            </a:fld>
            <a:endParaRPr lang="en-US" altLang="en-US"/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807DEEAC-C3B5-41F8-B58D-710E2CF0317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5" name="Rectangle 8">
            <a:extLst>
              <a:ext uri="{FF2B5EF4-FFF2-40B4-BE49-F238E27FC236}">
                <a16:creationId xmlns:a16="http://schemas.microsoft.com/office/drawing/2014/main" id="{D1FFF8F7-DDFC-4DC1-9CF8-68CC4A4A268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98D45DC4-FE94-4973-90AA-5ADE0976F41D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3848479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474434B7-CA12-4289-AEC5-EE5AE10B4214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C74F85-6A71-4C9D-B3BF-124361CA3456}" type="datetime1">
              <a:rPr lang="en-US" altLang="en-US"/>
              <a:pPr>
                <a:defRPr/>
              </a:pPr>
              <a:t>8/13/2019</a:t>
            </a:fld>
            <a:endParaRPr lang="en-US" altLang="en-US"/>
          </a:p>
        </p:txBody>
      </p:sp>
      <p:sp>
        <p:nvSpPr>
          <p:cNvPr id="3" name="Rectangle 7">
            <a:extLst>
              <a:ext uri="{FF2B5EF4-FFF2-40B4-BE49-F238E27FC236}">
                <a16:creationId xmlns:a16="http://schemas.microsoft.com/office/drawing/2014/main" id="{77FAE513-1510-40F8-A771-F603676749D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Rectangle 8">
            <a:extLst>
              <a:ext uri="{FF2B5EF4-FFF2-40B4-BE49-F238E27FC236}">
                <a16:creationId xmlns:a16="http://schemas.microsoft.com/office/drawing/2014/main" id="{ED4BBE1A-1E34-487F-B9BA-9954A9ED24C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51012218-A775-481D-A81B-5FAC88F94A37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4479002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1C4FE43C-611C-4EE6-A0D5-19FF7961B6B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0F3063-2F57-4FB8-8E0E-3591A8445D93}" type="datetime1">
              <a:rPr lang="en-US" altLang="en-US"/>
              <a:pPr>
                <a:defRPr/>
              </a:pPr>
              <a:t>8/13/2019</a:t>
            </a:fld>
            <a:endParaRPr lang="en-US" altLang="en-US"/>
          </a:p>
        </p:txBody>
      </p:sp>
      <p:sp>
        <p:nvSpPr>
          <p:cNvPr id="6" name="Rectangle 7">
            <a:extLst>
              <a:ext uri="{FF2B5EF4-FFF2-40B4-BE49-F238E27FC236}">
                <a16:creationId xmlns:a16="http://schemas.microsoft.com/office/drawing/2014/main" id="{D1557E4F-6319-4349-AC1F-89A6143627E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>
            <a:extLst>
              <a:ext uri="{FF2B5EF4-FFF2-40B4-BE49-F238E27FC236}">
                <a16:creationId xmlns:a16="http://schemas.microsoft.com/office/drawing/2014/main" id="{A72FC0E2-C9AC-4F65-AC1F-F5F96F2CBD2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F72E460B-4BD4-4652-9A5D-7AB7A4E5395F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7867253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CF849FDD-9202-4FB4-8712-A58509EAF61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9F1449F-8F75-4ABF-A7F6-3587A6C80C4B}" type="datetime1">
              <a:rPr lang="en-US" altLang="en-US"/>
              <a:pPr>
                <a:defRPr/>
              </a:pPr>
              <a:t>8/13/2019</a:t>
            </a:fld>
            <a:endParaRPr lang="en-US" altLang="en-US"/>
          </a:p>
        </p:txBody>
      </p:sp>
      <p:sp>
        <p:nvSpPr>
          <p:cNvPr id="6" name="Rectangle 7">
            <a:extLst>
              <a:ext uri="{FF2B5EF4-FFF2-40B4-BE49-F238E27FC236}">
                <a16:creationId xmlns:a16="http://schemas.microsoft.com/office/drawing/2014/main" id="{DD5ECACE-4B14-4D40-BD34-39E8224F7631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>
            <a:extLst>
              <a:ext uri="{FF2B5EF4-FFF2-40B4-BE49-F238E27FC236}">
                <a16:creationId xmlns:a16="http://schemas.microsoft.com/office/drawing/2014/main" id="{BC38D486-48B9-48B2-899D-5872100F8F5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AFAC24E3-4A55-4E80-B13E-2257E66F490C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9858159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8.xml"/><Relationship Id="rId7" Type="http://schemas.openxmlformats.org/officeDocument/2006/relationships/slideLayout" Target="../slideLayouts/slideLayout22.xml"/><Relationship Id="rId12" Type="http://schemas.openxmlformats.org/officeDocument/2006/relationships/slideLayout" Target="../slideLayouts/slideLayout27.xml"/><Relationship Id="rId2" Type="http://schemas.openxmlformats.org/officeDocument/2006/relationships/slideLayout" Target="../slideLayouts/slideLayout17.xml"/><Relationship Id="rId1" Type="http://schemas.openxmlformats.org/officeDocument/2006/relationships/slideLayout" Target="../slideLayouts/slideLayout16.xml"/><Relationship Id="rId6" Type="http://schemas.openxmlformats.org/officeDocument/2006/relationships/slideLayout" Target="../slideLayouts/slideLayout21.xml"/><Relationship Id="rId11" Type="http://schemas.openxmlformats.org/officeDocument/2006/relationships/slideLayout" Target="../slideLayouts/slideLayout26.xml"/><Relationship Id="rId5" Type="http://schemas.openxmlformats.org/officeDocument/2006/relationships/slideLayout" Target="../slideLayouts/slideLayout20.xml"/><Relationship Id="rId10" Type="http://schemas.openxmlformats.org/officeDocument/2006/relationships/slideLayout" Target="../slideLayouts/slideLayout25.xml"/><Relationship Id="rId4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94FC88F5-F891-41C5-900B-5B112AE0D5D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533400" y="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54F26FB3-0891-4C7B-80DC-BAAA6D17DE7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533400" y="1611313"/>
            <a:ext cx="7772400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15A39BB8-0695-44A8-A1E9-E9B20092ABC5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buClrTx/>
              <a:buSzTx/>
              <a:buFontTx/>
              <a:buNone/>
              <a:defRPr sz="1400" smtClean="0">
                <a:latin typeface="Times New Roman" panose="02020603050405020304" pitchFamily="18" charset="0"/>
              </a:defRPr>
            </a:lvl1pPr>
          </a:lstStyle>
          <a:p>
            <a:pPr>
              <a:defRPr/>
            </a:pPr>
            <a:fld id="{82129372-5FCE-4FE9-AF80-0074B5AE2660}" type="datetime1">
              <a:rPr lang="en-US" altLang="en-US"/>
              <a:pPr>
                <a:defRPr/>
              </a:pPr>
              <a:t>8/13/2019</a:t>
            </a:fld>
            <a:endParaRPr lang="en-US" altLang="en-US"/>
          </a:p>
        </p:txBody>
      </p:sp>
      <p:sp>
        <p:nvSpPr>
          <p:cNvPr id="32775" name="Rectangle 7">
            <a:extLst>
              <a:ext uri="{FF2B5EF4-FFF2-40B4-BE49-F238E27FC236}">
                <a16:creationId xmlns:a16="http://schemas.microsoft.com/office/drawing/2014/main" id="{B70E62E9-DDC7-4855-849A-D9BFC939F794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5576888" y="6467475"/>
            <a:ext cx="2895600" cy="287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buClrTx/>
              <a:buSzTx/>
              <a:buFontTx/>
              <a:buNone/>
              <a:defRPr sz="1200">
                <a:latin typeface="Tahoma" pitchFamily="34" charset="0"/>
                <a:ea typeface="+mn-ea"/>
                <a:cs typeface="+mn-cs"/>
              </a:defRPr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32776" name="Rectangle 8">
            <a:extLst>
              <a:ext uri="{FF2B5EF4-FFF2-40B4-BE49-F238E27FC236}">
                <a16:creationId xmlns:a16="http://schemas.microsoft.com/office/drawing/2014/main" id="{9A7A3EE0-EB7D-4B6E-AD33-24C438B0DF1D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24850" y="6462713"/>
            <a:ext cx="67627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buClrTx/>
              <a:buSzTx/>
              <a:buFontTx/>
              <a:buNone/>
              <a:defRPr sz="1200">
                <a:latin typeface="Tahoma" panose="020B0604030504040204" pitchFamily="34" charset="0"/>
              </a:defRPr>
            </a:lvl1pPr>
          </a:lstStyle>
          <a:p>
            <a:pPr>
              <a:defRPr/>
            </a:pPr>
            <a:r>
              <a:rPr lang="en-US" altLang="en-US"/>
              <a:t>2-</a:t>
            </a:r>
            <a:fld id="{E14A022B-0C34-49D7-ADC1-AE3EEC9F628A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76" r:id="rId1"/>
    <p:sldLayoutId id="2147484377" r:id="rId2"/>
    <p:sldLayoutId id="2147484378" r:id="rId3"/>
    <p:sldLayoutId id="2147484379" r:id="rId4"/>
    <p:sldLayoutId id="2147484380" r:id="rId5"/>
    <p:sldLayoutId id="2147484381" r:id="rId6"/>
    <p:sldLayoutId id="2147484382" r:id="rId7"/>
    <p:sldLayoutId id="2147484383" r:id="rId8"/>
    <p:sldLayoutId id="2147484384" r:id="rId9"/>
    <p:sldLayoutId id="2147484385" r:id="rId10"/>
    <p:sldLayoutId id="2147484386" r:id="rId11"/>
    <p:sldLayoutId id="2147484387" r:id="rId12"/>
    <p:sldLayoutId id="2147484388" r:id="rId13"/>
    <p:sldLayoutId id="2147484389" r:id="rId14"/>
    <p:sldLayoutId id="2147484390" r:id="rId15"/>
  </p:sldLayoutIdLst>
  <p:hf hd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MS PGothic" panose="020B0600070205080204" pitchFamily="34" charset="-128"/>
          <a:cs typeface="ＭＳ Ｐゴシック" charset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MS PGothic" panose="020B0600070205080204" pitchFamily="34" charset="-128"/>
          <a:cs typeface="ＭＳ Ｐゴシック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MS PGothic" panose="020B0600070205080204" pitchFamily="34" charset="-128"/>
          <a:cs typeface="ＭＳ Ｐゴシック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MS PGothic" panose="020B0600070205080204" pitchFamily="34" charset="-128"/>
          <a:cs typeface="ＭＳ Ｐゴシック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MS PGothic" panose="020B0600070205080204" pitchFamily="34" charset="-128"/>
          <a:cs typeface="ＭＳ Ｐゴシック" charset="0"/>
        </a:defRPr>
      </a:lvl5pPr>
      <a:lvl6pPr marL="457200" algn="l" rtl="0" eaLnBrk="0" fontAlgn="base" hangingPunct="0">
        <a:spcBef>
          <a:spcPct val="0"/>
        </a:spcBef>
        <a:spcAft>
          <a:spcPct val="0"/>
        </a:spcAft>
        <a:defRPr sz="4000" u="sng">
          <a:solidFill>
            <a:schemeClr val="accent2"/>
          </a:solidFill>
          <a:latin typeface="Comic Sans MS" pitchFamily="66" charset="0"/>
        </a:defRPr>
      </a:lvl6pPr>
      <a:lvl7pPr marL="914400" algn="l" rtl="0" eaLnBrk="0" fontAlgn="base" hangingPunct="0">
        <a:spcBef>
          <a:spcPct val="0"/>
        </a:spcBef>
        <a:spcAft>
          <a:spcPct val="0"/>
        </a:spcAft>
        <a:defRPr sz="4000" u="sng">
          <a:solidFill>
            <a:schemeClr val="accent2"/>
          </a:solidFill>
          <a:latin typeface="Comic Sans MS" pitchFamily="66" charset="0"/>
        </a:defRPr>
      </a:lvl7pPr>
      <a:lvl8pPr marL="1371600" algn="l" rtl="0" eaLnBrk="0" fontAlgn="base" hangingPunct="0">
        <a:spcBef>
          <a:spcPct val="0"/>
        </a:spcBef>
        <a:spcAft>
          <a:spcPct val="0"/>
        </a:spcAft>
        <a:defRPr sz="4000" u="sng">
          <a:solidFill>
            <a:schemeClr val="accent2"/>
          </a:solidFill>
          <a:latin typeface="Comic Sans MS" pitchFamily="66" charset="0"/>
        </a:defRPr>
      </a:lvl8pPr>
      <a:lvl9pPr marL="1828800" algn="l" rtl="0" eaLnBrk="0" fontAlgn="base" hangingPunct="0">
        <a:spcBef>
          <a:spcPct val="0"/>
        </a:spcBef>
        <a:spcAft>
          <a:spcPct val="0"/>
        </a:spcAft>
        <a:defRPr sz="4000" u="sng">
          <a:solidFill>
            <a:schemeClr val="accent2"/>
          </a:solidFill>
          <a:latin typeface="Comic Sans MS" pitchFamily="66" charset="0"/>
        </a:defRPr>
      </a:lvl9pPr>
    </p:titleStyle>
    <p:bodyStyle>
      <a:lvl1pPr marL="342900" indent="-342900" algn="l" rtl="0" eaLnBrk="0" fontAlgn="base" hangingPunct="0">
        <a:lnSpc>
          <a:spcPct val="85000"/>
        </a:lnSpc>
        <a:spcBef>
          <a:spcPct val="20000"/>
        </a:spcBef>
        <a:spcAft>
          <a:spcPct val="0"/>
        </a:spcAft>
        <a:buClr>
          <a:srgbClr val="000099"/>
        </a:buClr>
        <a:buSzPct val="100000"/>
        <a:buFont typeface="Wingdings" panose="05000000000000000000" pitchFamily="2" charset="2"/>
        <a:buChar char="§"/>
        <a:defRPr sz="2800">
          <a:solidFill>
            <a:schemeClr val="tx1"/>
          </a:solidFill>
          <a:latin typeface="Gill Sans MT" pitchFamily="34" charset="0"/>
          <a:ea typeface="MS PGothic" panose="020B0600070205080204" pitchFamily="34" charset="-128"/>
          <a:cs typeface="ＭＳ Ｐゴシック" charset="0"/>
        </a:defRPr>
      </a:lvl1pPr>
      <a:lvl2pPr marL="742950" indent="-285750" algn="l" rtl="0" eaLnBrk="0" fontAlgn="base" hangingPunct="0">
        <a:lnSpc>
          <a:spcPct val="85000"/>
        </a:lnSpc>
        <a:spcBef>
          <a:spcPct val="20000"/>
        </a:spcBef>
        <a:spcAft>
          <a:spcPct val="0"/>
        </a:spcAft>
        <a:buClr>
          <a:srgbClr val="000099"/>
        </a:buClr>
        <a:buFont typeface="Arial" panose="020B0604020202020204" pitchFamily="34" charset="0"/>
        <a:buChar char="•"/>
        <a:defRPr sz="2400">
          <a:solidFill>
            <a:schemeClr val="tx1"/>
          </a:solidFill>
          <a:latin typeface="Gill Sans MT" pitchFamily="34" charset="0"/>
          <a:ea typeface="MS PGothic" panose="020B0600070205080204" pitchFamily="34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+mn-lt"/>
          <a:ea typeface="MS PGothic" panose="020B0600070205080204" pitchFamily="34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Times New Roman" pitchFamily="18" charset="0"/>
          <a:ea typeface="MS PGothic" panose="020B0600070205080204" pitchFamily="34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ea typeface="MS PGothic" panose="020B0600070205080204" pitchFamily="34" charset="-128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>
            <a:extLst>
              <a:ext uri="{FF2B5EF4-FFF2-40B4-BE49-F238E27FC236}">
                <a16:creationId xmlns:a16="http://schemas.microsoft.com/office/drawing/2014/main" id="{7858A739-B47E-4BD5-B8CF-99D8484AA42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533400" y="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Rectangle 3">
            <a:extLst>
              <a:ext uri="{FF2B5EF4-FFF2-40B4-BE49-F238E27FC236}">
                <a16:creationId xmlns:a16="http://schemas.microsoft.com/office/drawing/2014/main" id="{78E549E5-C941-4C8D-93DF-7E20FCE1B04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533400" y="1611313"/>
            <a:ext cx="7772400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235C6587-2893-49BB-943E-7F3B3E2581EA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buClrTx/>
              <a:buSzTx/>
              <a:buFontTx/>
              <a:buNone/>
              <a:defRPr sz="1400" smtClean="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</a:lstStyle>
          <a:p>
            <a:pPr>
              <a:defRPr/>
            </a:pPr>
            <a:fld id="{1747EA9C-33FA-46AC-A032-BEBD781BD721}" type="datetime1">
              <a:rPr lang="en-US" altLang="en-US"/>
              <a:pPr>
                <a:defRPr/>
              </a:pPr>
              <a:t>8/13/2019</a:t>
            </a:fld>
            <a:endParaRPr lang="en-US" altLang="en-US"/>
          </a:p>
        </p:txBody>
      </p:sp>
      <p:sp>
        <p:nvSpPr>
          <p:cNvPr id="195589" name="Rectangle 5">
            <a:extLst>
              <a:ext uri="{FF2B5EF4-FFF2-40B4-BE49-F238E27FC236}">
                <a16:creationId xmlns:a16="http://schemas.microsoft.com/office/drawing/2014/main" id="{C76F186D-A702-4DF7-ACC1-962C2C735572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5576888" y="6467475"/>
            <a:ext cx="2895600" cy="287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buClrTx/>
              <a:buSzTx/>
              <a:buFontTx/>
              <a:buNone/>
              <a:defRPr sz="1200">
                <a:solidFill>
                  <a:srgbClr val="000000"/>
                </a:solidFill>
                <a:latin typeface="Tahoma" pitchFamily="34" charset="0"/>
                <a:ea typeface="+mn-ea"/>
                <a:cs typeface="Arial"/>
              </a:defRPr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195590" name="Rectangle 6">
            <a:extLst>
              <a:ext uri="{FF2B5EF4-FFF2-40B4-BE49-F238E27FC236}">
                <a16:creationId xmlns:a16="http://schemas.microsoft.com/office/drawing/2014/main" id="{D5540E68-40AB-4619-B656-7B2FF10EF91C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24850" y="6462713"/>
            <a:ext cx="67627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buClrTx/>
              <a:buSzTx/>
              <a:buFontTx/>
              <a:buNone/>
              <a:defRPr sz="1200">
                <a:solidFill>
                  <a:srgbClr val="000000"/>
                </a:solidFill>
                <a:latin typeface="Tahoma" panose="020B0604030504040204" pitchFamily="34" charset="0"/>
              </a:defRPr>
            </a:lvl1pPr>
          </a:lstStyle>
          <a:p>
            <a:pPr>
              <a:defRPr/>
            </a:pPr>
            <a:r>
              <a:rPr lang="en-US" altLang="en-US"/>
              <a:t>2-</a:t>
            </a:r>
            <a:fld id="{B843C0D2-503F-4182-A976-BB03CD060C2A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91" r:id="rId1"/>
    <p:sldLayoutId id="2147484392" r:id="rId2"/>
    <p:sldLayoutId id="2147484393" r:id="rId3"/>
    <p:sldLayoutId id="2147484394" r:id="rId4"/>
    <p:sldLayoutId id="2147484395" r:id="rId5"/>
    <p:sldLayoutId id="2147484396" r:id="rId6"/>
    <p:sldLayoutId id="2147484397" r:id="rId7"/>
    <p:sldLayoutId id="2147484398" r:id="rId8"/>
    <p:sldLayoutId id="2147484399" r:id="rId9"/>
    <p:sldLayoutId id="2147484400" r:id="rId10"/>
    <p:sldLayoutId id="2147484401" r:id="rId11"/>
    <p:sldLayoutId id="2147484402" r:id="rId12"/>
  </p:sldLayoutIdLst>
  <p:hf hd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+mj-lt"/>
          <a:ea typeface="MS PGothic" panose="020B0600070205080204" pitchFamily="34" charset="-128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MS PGothic" panose="020B0600070205080204" pitchFamily="34" charset="-128"/>
          <a:cs typeface="Arial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MS PGothic" panose="020B0600070205080204" pitchFamily="34" charset="-128"/>
          <a:cs typeface="Arial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MS PGothic" panose="020B0600070205080204" pitchFamily="34" charset="-128"/>
          <a:cs typeface="Arial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MS PGothic" panose="020B0600070205080204" pitchFamily="34" charset="-128"/>
          <a:cs typeface="Arial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cs typeface="Arial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cs typeface="Arial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cs typeface="Arial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cs typeface="Arial" charset="0"/>
        </a:defRPr>
      </a:lvl9pPr>
    </p:titleStyle>
    <p:bodyStyle>
      <a:lvl1pPr marL="342900" indent="-342900" algn="l" rtl="0" eaLnBrk="0" fontAlgn="base" hangingPunct="0">
        <a:lnSpc>
          <a:spcPct val="85000"/>
        </a:lnSpc>
        <a:spcBef>
          <a:spcPct val="20000"/>
        </a:spcBef>
        <a:spcAft>
          <a:spcPct val="0"/>
        </a:spcAft>
        <a:buClr>
          <a:srgbClr val="000099"/>
        </a:buClr>
        <a:buSzPct val="65000"/>
        <a:buFont typeface="Wingdings" panose="05000000000000000000" pitchFamily="2" charset="2"/>
        <a:buChar char="v"/>
        <a:defRPr sz="28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rtl="0" eaLnBrk="0" fontAlgn="base" hangingPunct="0">
        <a:lnSpc>
          <a:spcPct val="85000"/>
        </a:lnSpc>
        <a:spcBef>
          <a:spcPct val="20000"/>
        </a:spcBef>
        <a:spcAft>
          <a:spcPct val="0"/>
        </a:spcAft>
        <a:buClr>
          <a:srgbClr val="000099"/>
        </a:buClr>
        <a:buFont typeface="Wingdings" panose="05000000000000000000" pitchFamily="2" charset="2"/>
        <a:buChar char="§"/>
        <a:defRPr sz="2400">
          <a:solidFill>
            <a:schemeClr val="tx1"/>
          </a:solidFill>
          <a:latin typeface="+mn-lt"/>
          <a:ea typeface="Arial" charset="0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Comic Sans MS" pitchFamily="66" charset="0"/>
          <a:ea typeface="Arial" charset="0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Times New Roman" pitchFamily="18" charset="0"/>
          <a:ea typeface="Arial" charset="0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ea typeface="Arial" charset="0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24.png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24.png"/><Relationship Id="rId4" Type="http://schemas.openxmlformats.org/officeDocument/2006/relationships/image" Target="../media/image25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4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4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24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4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6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4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4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4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4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4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4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26.png"/><Relationship Id="rId4" Type="http://schemas.openxmlformats.org/officeDocument/2006/relationships/image" Target="../media/image3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4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7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7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7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4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4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4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4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4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9.png"/><Relationship Id="rId5" Type="http://schemas.openxmlformats.org/officeDocument/2006/relationships/image" Target="../media/image28.png"/><Relationship Id="rId4" Type="http://schemas.openxmlformats.org/officeDocument/2006/relationships/image" Target="../media/image3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14.png"/><Relationship Id="rId18" Type="http://schemas.openxmlformats.org/officeDocument/2006/relationships/image" Target="../media/image19.png"/><Relationship Id="rId3" Type="http://schemas.openxmlformats.org/officeDocument/2006/relationships/image" Target="../media/image4.png"/><Relationship Id="rId21" Type="http://schemas.openxmlformats.org/officeDocument/2006/relationships/image" Target="../media/image22.png"/><Relationship Id="rId7" Type="http://schemas.openxmlformats.org/officeDocument/2006/relationships/image" Target="../media/image8.png"/><Relationship Id="rId12" Type="http://schemas.openxmlformats.org/officeDocument/2006/relationships/image" Target="../media/image13.png"/><Relationship Id="rId17" Type="http://schemas.openxmlformats.org/officeDocument/2006/relationships/image" Target="../media/image18.png"/><Relationship Id="rId2" Type="http://schemas.openxmlformats.org/officeDocument/2006/relationships/notesSlide" Target="../notesSlides/notesSlide4.xml"/><Relationship Id="rId16" Type="http://schemas.openxmlformats.org/officeDocument/2006/relationships/image" Target="../media/image17.png"/><Relationship Id="rId20" Type="http://schemas.openxmlformats.org/officeDocument/2006/relationships/image" Target="../media/image2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png"/><Relationship Id="rId11" Type="http://schemas.openxmlformats.org/officeDocument/2006/relationships/image" Target="../media/image12.png"/><Relationship Id="rId5" Type="http://schemas.openxmlformats.org/officeDocument/2006/relationships/image" Target="../media/image6.png"/><Relationship Id="rId15" Type="http://schemas.openxmlformats.org/officeDocument/2006/relationships/image" Target="../media/image16.png"/><Relationship Id="rId10" Type="http://schemas.openxmlformats.org/officeDocument/2006/relationships/image" Target="../media/image11.png"/><Relationship Id="rId19" Type="http://schemas.openxmlformats.org/officeDocument/2006/relationships/image" Target="../media/image20.png"/><Relationship Id="rId4" Type="http://schemas.openxmlformats.org/officeDocument/2006/relationships/image" Target="../media/image5.png"/><Relationship Id="rId9" Type="http://schemas.openxmlformats.org/officeDocument/2006/relationships/image" Target="../media/image10.png"/><Relationship Id="rId14" Type="http://schemas.openxmlformats.org/officeDocument/2006/relationships/image" Target="../media/image15.png"/><Relationship Id="rId22" Type="http://schemas.openxmlformats.org/officeDocument/2006/relationships/image" Target="../media/image3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4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4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4.png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4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4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4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4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4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3.pn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4.pn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4.pn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4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4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4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4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14.png"/><Relationship Id="rId18" Type="http://schemas.openxmlformats.org/officeDocument/2006/relationships/image" Target="../media/image19.png"/><Relationship Id="rId3" Type="http://schemas.openxmlformats.org/officeDocument/2006/relationships/image" Target="../media/image4.png"/><Relationship Id="rId21" Type="http://schemas.openxmlformats.org/officeDocument/2006/relationships/image" Target="../media/image22.png"/><Relationship Id="rId7" Type="http://schemas.openxmlformats.org/officeDocument/2006/relationships/image" Target="../media/image8.png"/><Relationship Id="rId12" Type="http://schemas.openxmlformats.org/officeDocument/2006/relationships/image" Target="../media/image13.png"/><Relationship Id="rId17" Type="http://schemas.openxmlformats.org/officeDocument/2006/relationships/image" Target="../media/image18.png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17.png"/><Relationship Id="rId20" Type="http://schemas.openxmlformats.org/officeDocument/2006/relationships/image" Target="../media/image21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7.png"/><Relationship Id="rId11" Type="http://schemas.openxmlformats.org/officeDocument/2006/relationships/image" Target="../media/image12.png"/><Relationship Id="rId5" Type="http://schemas.openxmlformats.org/officeDocument/2006/relationships/image" Target="../media/image6.png"/><Relationship Id="rId15" Type="http://schemas.openxmlformats.org/officeDocument/2006/relationships/image" Target="../media/image16.png"/><Relationship Id="rId10" Type="http://schemas.openxmlformats.org/officeDocument/2006/relationships/image" Target="../media/image11.png"/><Relationship Id="rId19" Type="http://schemas.openxmlformats.org/officeDocument/2006/relationships/image" Target="../media/image20.png"/><Relationship Id="rId4" Type="http://schemas.openxmlformats.org/officeDocument/2006/relationships/image" Target="../media/image5.png"/><Relationship Id="rId9" Type="http://schemas.openxmlformats.org/officeDocument/2006/relationships/image" Target="../media/image10.png"/><Relationship Id="rId14" Type="http://schemas.openxmlformats.org/officeDocument/2006/relationships/image" Target="../media/image15.png"/><Relationship Id="rId22" Type="http://schemas.openxmlformats.org/officeDocument/2006/relationships/image" Target="../media/image3.png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4.xml"/></Relationships>
</file>

<file path=ppt/slides/_rels/slide7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14.png"/><Relationship Id="rId18" Type="http://schemas.openxmlformats.org/officeDocument/2006/relationships/image" Target="../media/image19.png"/><Relationship Id="rId3" Type="http://schemas.openxmlformats.org/officeDocument/2006/relationships/image" Target="../media/image4.png"/><Relationship Id="rId21" Type="http://schemas.openxmlformats.org/officeDocument/2006/relationships/image" Target="../media/image22.png"/><Relationship Id="rId7" Type="http://schemas.openxmlformats.org/officeDocument/2006/relationships/image" Target="../media/image8.png"/><Relationship Id="rId12" Type="http://schemas.openxmlformats.org/officeDocument/2006/relationships/image" Target="../media/image13.png"/><Relationship Id="rId17" Type="http://schemas.openxmlformats.org/officeDocument/2006/relationships/image" Target="../media/image18.png"/><Relationship Id="rId2" Type="http://schemas.openxmlformats.org/officeDocument/2006/relationships/notesSlide" Target="../notesSlides/notesSlide69.xml"/><Relationship Id="rId16" Type="http://schemas.openxmlformats.org/officeDocument/2006/relationships/image" Target="../media/image17.png"/><Relationship Id="rId20" Type="http://schemas.openxmlformats.org/officeDocument/2006/relationships/image" Target="../media/image21.pn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7.png"/><Relationship Id="rId11" Type="http://schemas.openxmlformats.org/officeDocument/2006/relationships/image" Target="../media/image12.png"/><Relationship Id="rId5" Type="http://schemas.openxmlformats.org/officeDocument/2006/relationships/image" Target="../media/image6.png"/><Relationship Id="rId15" Type="http://schemas.openxmlformats.org/officeDocument/2006/relationships/image" Target="../media/image16.png"/><Relationship Id="rId10" Type="http://schemas.openxmlformats.org/officeDocument/2006/relationships/image" Target="../media/image11.png"/><Relationship Id="rId19" Type="http://schemas.openxmlformats.org/officeDocument/2006/relationships/image" Target="../media/image20.png"/><Relationship Id="rId4" Type="http://schemas.openxmlformats.org/officeDocument/2006/relationships/image" Target="../media/image5.png"/><Relationship Id="rId9" Type="http://schemas.openxmlformats.org/officeDocument/2006/relationships/image" Target="../media/image10.png"/><Relationship Id="rId14" Type="http://schemas.openxmlformats.org/officeDocument/2006/relationships/image" Target="../media/image15.png"/><Relationship Id="rId22" Type="http://schemas.openxmlformats.org/officeDocument/2006/relationships/image" Target="../media/image3.png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4.png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4.pn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4.png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3.xml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3.png"/><Relationship Id="rId5" Type="http://schemas.openxmlformats.org/officeDocument/2006/relationships/image" Target="../media/image31.emf"/><Relationship Id="rId4" Type="http://schemas.openxmlformats.org/officeDocument/2006/relationships/oleObject" Target="../embeddings/oleObject1.bin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2.png"/><Relationship Id="rId5" Type="http://schemas.openxmlformats.org/officeDocument/2006/relationships/image" Target="../media/image24.png"/><Relationship Id="rId4" Type="http://schemas.openxmlformats.org/officeDocument/2006/relationships/image" Target="../media/image3.png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4.png"/><Relationship Id="rId5" Type="http://schemas.openxmlformats.org/officeDocument/2006/relationships/image" Target="../media/image33.png"/><Relationship Id="rId4" Type="http://schemas.openxmlformats.org/officeDocument/2006/relationships/image" Target="../media/image28.png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14.png"/><Relationship Id="rId18" Type="http://schemas.openxmlformats.org/officeDocument/2006/relationships/image" Target="../media/image19.png"/><Relationship Id="rId3" Type="http://schemas.openxmlformats.org/officeDocument/2006/relationships/image" Target="../media/image4.png"/><Relationship Id="rId21" Type="http://schemas.openxmlformats.org/officeDocument/2006/relationships/image" Target="../media/image22.png"/><Relationship Id="rId7" Type="http://schemas.openxmlformats.org/officeDocument/2006/relationships/image" Target="../media/image8.png"/><Relationship Id="rId12" Type="http://schemas.openxmlformats.org/officeDocument/2006/relationships/image" Target="../media/image13.png"/><Relationship Id="rId17" Type="http://schemas.openxmlformats.org/officeDocument/2006/relationships/image" Target="../media/image18.png"/><Relationship Id="rId2" Type="http://schemas.openxmlformats.org/officeDocument/2006/relationships/notesSlide" Target="../notesSlides/notesSlide7.xml"/><Relationship Id="rId16" Type="http://schemas.openxmlformats.org/officeDocument/2006/relationships/image" Target="../media/image17.png"/><Relationship Id="rId20" Type="http://schemas.openxmlformats.org/officeDocument/2006/relationships/image" Target="../media/image21.pn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7.png"/><Relationship Id="rId11" Type="http://schemas.openxmlformats.org/officeDocument/2006/relationships/image" Target="../media/image12.png"/><Relationship Id="rId5" Type="http://schemas.openxmlformats.org/officeDocument/2006/relationships/image" Target="../media/image6.png"/><Relationship Id="rId15" Type="http://schemas.openxmlformats.org/officeDocument/2006/relationships/image" Target="../media/image16.png"/><Relationship Id="rId10" Type="http://schemas.openxmlformats.org/officeDocument/2006/relationships/image" Target="../media/image11.png"/><Relationship Id="rId19" Type="http://schemas.openxmlformats.org/officeDocument/2006/relationships/image" Target="../media/image20.png"/><Relationship Id="rId4" Type="http://schemas.openxmlformats.org/officeDocument/2006/relationships/image" Target="../media/image5.png"/><Relationship Id="rId9" Type="http://schemas.openxmlformats.org/officeDocument/2006/relationships/image" Target="../media/image10.png"/><Relationship Id="rId14" Type="http://schemas.openxmlformats.org/officeDocument/2006/relationships/image" Target="../media/image15.png"/><Relationship Id="rId22" Type="http://schemas.openxmlformats.org/officeDocument/2006/relationships/image" Target="../media/image3.pn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4.png"/><Relationship Id="rId5" Type="http://schemas.openxmlformats.org/officeDocument/2006/relationships/image" Target="../media/image3.png"/><Relationship Id="rId4" Type="http://schemas.openxmlformats.org/officeDocument/2006/relationships/image" Target="../media/image29.png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4.xml"/></Relationships>
</file>

<file path=ppt/slides/_rels/slide8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png"/><Relationship Id="rId3" Type="http://schemas.openxmlformats.org/officeDocument/2006/relationships/image" Target="../media/image35.png"/><Relationship Id="rId7" Type="http://schemas.openxmlformats.org/officeDocument/2006/relationships/image" Target="../media/image38.png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7.png"/><Relationship Id="rId5" Type="http://schemas.openxmlformats.org/officeDocument/2006/relationships/image" Target="../media/image36.png"/><Relationship Id="rId4" Type="http://schemas.openxmlformats.org/officeDocument/2006/relationships/image" Target="../media/image3.png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40.png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40.png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.png"/><Relationship Id="rId4" Type="http://schemas.openxmlformats.org/officeDocument/2006/relationships/image" Target="../media/image42.jpeg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2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/Relationships>
</file>

<file path=ppt/slides/_rels/slide9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jpeg"/><Relationship Id="rId3" Type="http://schemas.openxmlformats.org/officeDocument/2006/relationships/audio" Target="../media/audio1.bin"/><Relationship Id="rId7" Type="http://schemas.openxmlformats.org/officeDocument/2006/relationships/image" Target="../media/image45.png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44.png"/><Relationship Id="rId5" Type="http://schemas.openxmlformats.org/officeDocument/2006/relationships/image" Target="../media/image3.png"/><Relationship Id="rId4" Type="http://schemas.openxmlformats.org/officeDocument/2006/relationships/image" Target="../media/image43.png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3.png"/><Relationship Id="rId5" Type="http://schemas.openxmlformats.org/officeDocument/2006/relationships/image" Target="../media/image45.png"/><Relationship Id="rId4" Type="http://schemas.openxmlformats.org/officeDocument/2006/relationships/image" Target="../media/image44.png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17.xml"/><Relationship Id="rId5" Type="http://schemas.openxmlformats.org/officeDocument/2006/relationships/image" Target="../media/image29.png"/><Relationship Id="rId4" Type="http://schemas.openxmlformats.org/officeDocument/2006/relationships/image" Target="../media/image24.png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17.xml"/><Relationship Id="rId5" Type="http://schemas.openxmlformats.org/officeDocument/2006/relationships/image" Target="../media/image29.png"/><Relationship Id="rId4" Type="http://schemas.openxmlformats.org/officeDocument/2006/relationships/image" Target="../media/image24.png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4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4">
            <a:extLst>
              <a:ext uri="{FF2B5EF4-FFF2-40B4-BE49-F238E27FC236}">
                <a16:creationId xmlns:a16="http://schemas.microsoft.com/office/drawing/2014/main" id="{1307F625-2245-4E9E-A3C9-25E99C1F28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08638" y="3489325"/>
            <a:ext cx="3260725" cy="286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ts val="3063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i="1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Computer Networking: A Top Down Approach </a:t>
            </a:r>
            <a:br>
              <a:rPr lang="en-US" altLang="en-US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endParaRPr lang="en-US" altLang="en-US" sz="2000">
              <a:solidFill>
                <a:srgbClr val="008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411" name="Text Box 6">
            <a:extLst>
              <a:ext uri="{FF2B5EF4-FFF2-40B4-BE49-F238E27FC236}">
                <a16:creationId xmlns:a16="http://schemas.microsoft.com/office/drawing/2014/main" id="{33350404-C4B7-4A16-86B5-8DF0B28110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9888" y="3241675"/>
            <a:ext cx="5378450" cy="1481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>
                <a:latin typeface="Arial" panose="020B0604020202020204" pitchFamily="34" charset="0"/>
              </a:rPr>
              <a:t>A note on the use of these Powerpoint slides: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200">
                <a:latin typeface="Arial" panose="020B0604020202020204" pitchFamily="34" charset="0"/>
              </a:rPr>
              <a:t>We</a:t>
            </a:r>
            <a:r>
              <a:rPr lang="ja-JP" altLang="en-US" sz="1200">
                <a:latin typeface="Arial" panose="020B0604020202020204" pitchFamily="34" charset="0"/>
              </a:rPr>
              <a:t>’</a:t>
            </a:r>
            <a:r>
              <a:rPr lang="en-US" altLang="ja-JP" sz="1200">
                <a:latin typeface="Arial" panose="020B0604020202020204" pitchFamily="34" charset="0"/>
              </a:rPr>
              <a:t>re making these slides freely available to all (faculty, students, readers). They’re in PowerPoint form so you see the animations; and can add, modify, and delete slides  (including this one) and slide content to suit your needs. They obviously represent a </a:t>
            </a:r>
            <a:r>
              <a:rPr lang="en-US" altLang="ja-JP" sz="1200" i="1">
                <a:latin typeface="Arial" panose="020B0604020202020204" pitchFamily="34" charset="0"/>
              </a:rPr>
              <a:t>lot</a:t>
            </a:r>
            <a:r>
              <a:rPr lang="en-US" altLang="ja-JP" sz="1200">
                <a:latin typeface="Arial" panose="020B0604020202020204" pitchFamily="34" charset="0"/>
              </a:rPr>
              <a:t> of work on our part. In return for use, we only ask the following:</a:t>
            </a:r>
          </a:p>
          <a:p>
            <a:pPr>
              <a:buClr>
                <a:schemeClr val="accent2"/>
              </a:buClr>
              <a:buSzPct val="85000"/>
              <a:buFont typeface="ZapfDingbats" charset="2"/>
              <a:buNone/>
            </a:pPr>
            <a:endParaRPr lang="en-US" altLang="en-US" sz="1400">
              <a:latin typeface="Arial" panose="020B0604020202020204" pitchFamily="34" charset="0"/>
            </a:endParaRPr>
          </a:p>
        </p:txBody>
      </p:sp>
      <p:sp>
        <p:nvSpPr>
          <p:cNvPr id="17412" name="Text Box 7">
            <a:extLst>
              <a:ext uri="{FF2B5EF4-FFF2-40B4-BE49-F238E27FC236}">
                <a16:creationId xmlns:a16="http://schemas.microsoft.com/office/drawing/2014/main" id="{9C312B89-4D4D-405E-9838-F2242176E8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063" y="4267200"/>
            <a:ext cx="5378450" cy="2098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73038" indent="-1730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endParaRPr lang="en-US" altLang="en-US" sz="1400"/>
          </a:p>
          <a:p>
            <a:pPr>
              <a:lnSpc>
                <a:spcPct val="100000"/>
              </a:lnSpc>
            </a:pPr>
            <a:r>
              <a:rPr lang="en-US" altLang="en-US" sz="1200">
                <a:latin typeface="Arial" panose="020B0604020202020204" pitchFamily="34" charset="0"/>
              </a:rPr>
              <a:t>If you use these slides (e.g., in a class) that you mention their source (after all, we</a:t>
            </a:r>
            <a:r>
              <a:rPr lang="ja-JP" altLang="en-US" sz="1200">
                <a:latin typeface="Arial" panose="020B0604020202020204" pitchFamily="34" charset="0"/>
              </a:rPr>
              <a:t>’</a:t>
            </a:r>
            <a:r>
              <a:rPr lang="en-US" altLang="ja-JP" sz="1200">
                <a:latin typeface="Arial" panose="020B0604020202020204" pitchFamily="34" charset="0"/>
              </a:rPr>
              <a:t>d like people to use our book!)</a:t>
            </a:r>
          </a:p>
          <a:p>
            <a:pPr>
              <a:lnSpc>
                <a:spcPct val="100000"/>
              </a:lnSpc>
            </a:pPr>
            <a:r>
              <a:rPr lang="en-US" altLang="en-US" sz="1200">
                <a:latin typeface="Arial" panose="020B0604020202020204" pitchFamily="34" charset="0"/>
              </a:rPr>
              <a:t>If you post any slides on a www site, that you note that they are adapted from (or perhaps identical to) our slides, and note our copyright of this material.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Wingdings" panose="05000000000000000000" pitchFamily="2" charset="2"/>
              <a:buChar char="q"/>
            </a:pPr>
            <a:endParaRPr lang="en-US" altLang="en-US" sz="1200">
              <a:latin typeface="Arial" panose="020B0604020202020204" pitchFamily="34" charset="0"/>
            </a:endParaRPr>
          </a:p>
          <a:p>
            <a:pPr>
              <a:buClr>
                <a:schemeClr val="accent2"/>
              </a:buClr>
              <a:buSzPct val="85000"/>
              <a:buFont typeface="Wingdings" panose="05000000000000000000" pitchFamily="2" charset="2"/>
              <a:buNone/>
            </a:pPr>
            <a:r>
              <a:rPr lang="en-US" altLang="en-US" sz="1200">
                <a:latin typeface="Arial" panose="020B0604020202020204" pitchFamily="34" charset="0"/>
              </a:rPr>
              <a:t>Thanks and enjoy!  JFK/KWR</a:t>
            </a:r>
          </a:p>
          <a:p>
            <a:pPr>
              <a:buClr>
                <a:schemeClr val="accent2"/>
              </a:buClr>
              <a:buSzPct val="85000"/>
              <a:buFont typeface="ZapfDingbats" charset="2"/>
              <a:buNone/>
            </a:pPr>
            <a:endParaRPr lang="en-US" altLang="en-US" sz="1200">
              <a:latin typeface="Arial" panose="020B0604020202020204" pitchFamily="34" charset="0"/>
            </a:endParaRP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200">
                <a:latin typeface="Arial" panose="020B0604020202020204" pitchFamily="34" charset="0"/>
              </a:rPr>
              <a:t>     All material copyright 1996-2016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200">
                <a:latin typeface="Arial" panose="020B0604020202020204" pitchFamily="34" charset="0"/>
              </a:rPr>
              <a:t>     J.F Kurose and K.W. Ross, All Rights Reserved</a:t>
            </a:r>
          </a:p>
        </p:txBody>
      </p:sp>
      <p:pic>
        <p:nvPicPr>
          <p:cNvPr id="17413" name="Picture 8">
            <a:extLst>
              <a:ext uri="{FF2B5EF4-FFF2-40B4-BE49-F238E27FC236}">
                <a16:creationId xmlns:a16="http://schemas.microsoft.com/office/drawing/2014/main" id="{B135AC90-31FA-4D49-8374-34CBDDF9102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1963" y="6146800"/>
            <a:ext cx="187325" cy="18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414" name="Picture 1">
            <a:extLst>
              <a:ext uri="{FF2B5EF4-FFF2-40B4-BE49-F238E27FC236}">
                <a16:creationId xmlns:a16="http://schemas.microsoft.com/office/drawing/2014/main" id="{F18F526E-820A-459D-9C43-53D5F5DD8A1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0238" y="325438"/>
            <a:ext cx="3087687" cy="3819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5" name="Rectangle 4">
            <a:extLst>
              <a:ext uri="{FF2B5EF4-FFF2-40B4-BE49-F238E27FC236}">
                <a16:creationId xmlns:a16="http://schemas.microsoft.com/office/drawing/2014/main" id="{5BF9571C-00CE-42B3-9D33-68C1C0C6A8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4038" y="4510088"/>
            <a:ext cx="3260725" cy="286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7</a:t>
            </a:r>
            <a:r>
              <a:rPr lang="en-US" altLang="en-US" sz="1800" baseline="3000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</a:t>
            </a:r>
            <a:r>
              <a:rPr lang="en-US" altLang="en-US" sz="180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edition </a:t>
            </a:r>
            <a:br>
              <a:rPr lang="en-US" altLang="en-US" sz="180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altLang="en-US" sz="180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Jim Kurose, Keith Ross</a:t>
            </a:r>
            <a:br>
              <a:rPr lang="en-US" altLang="en-US" sz="180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altLang="en-US" sz="140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Pearson/Addison Wesley</a:t>
            </a:r>
            <a:br>
              <a:rPr lang="en-US" altLang="en-US" sz="140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altLang="en-US" sz="140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April 2016</a:t>
            </a:r>
          </a:p>
        </p:txBody>
      </p:sp>
      <p:sp>
        <p:nvSpPr>
          <p:cNvPr id="17416" name="Rectangle 3">
            <a:extLst>
              <a:ext uri="{FF2B5EF4-FFF2-40B4-BE49-F238E27FC236}">
                <a16:creationId xmlns:a16="http://schemas.microsoft.com/office/drawing/2014/main" id="{78E6DEE3-F9FE-46D0-A646-5C598E79AE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475" y="715963"/>
            <a:ext cx="4487863" cy="172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400">
                <a:solidFill>
                  <a:srgbClr val="000099"/>
                </a:solidFill>
                <a:cs typeface="Arial" panose="020B0604020202020204" pitchFamily="34" charset="0"/>
              </a:rPr>
              <a:t>Chapter 2</a:t>
            </a:r>
            <a:br>
              <a:rPr lang="en-US" altLang="en-US" sz="4800">
                <a:solidFill>
                  <a:srgbClr val="000099"/>
                </a:solidFill>
                <a:cs typeface="Arial" panose="020B0604020202020204" pitchFamily="34" charset="0"/>
              </a:rPr>
            </a:br>
            <a:r>
              <a:rPr lang="en-US" altLang="en-US" sz="4400">
                <a:solidFill>
                  <a:srgbClr val="000099"/>
                </a:solidFill>
                <a:cs typeface="Arial" panose="020B0604020202020204" pitchFamily="34" charset="0"/>
              </a:rPr>
              <a:t>Application Layer</a:t>
            </a:r>
          </a:p>
        </p:txBody>
      </p:sp>
      <p:pic>
        <p:nvPicPr>
          <p:cNvPr id="17417" name="Picture 9" descr="underline_base">
            <a:extLst>
              <a:ext uri="{FF2B5EF4-FFF2-40B4-BE49-F238E27FC236}">
                <a16:creationId xmlns:a16="http://schemas.microsoft.com/office/drawing/2014/main" id="{93BFBC8A-1779-4F45-BC25-8EABB21AF299}"/>
              </a:ext>
            </a:extLst>
          </p:cNvPr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2438" y="2097088"/>
            <a:ext cx="3890962" cy="238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8" name="Footer Placeholder 2">
            <a:extLst>
              <a:ext uri="{FF2B5EF4-FFF2-40B4-BE49-F238E27FC236}">
                <a16:creationId xmlns:a16="http://schemas.microsoft.com/office/drawing/2014/main" id="{6FD13BF0-B34E-4DD2-B792-BBD13D6A25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5562600" y="6453188"/>
            <a:ext cx="2895600" cy="287337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  <a:cs typeface="Arial" panose="020B0604020202020204" pitchFamily="34" charset="0"/>
              </a:rPr>
              <a:t>Application Layer</a:t>
            </a:r>
          </a:p>
        </p:txBody>
      </p:sp>
      <p:sp>
        <p:nvSpPr>
          <p:cNvPr id="17419" name="Slide Number Placeholder 3">
            <a:extLst>
              <a:ext uri="{FF2B5EF4-FFF2-40B4-BE49-F238E27FC236}">
                <a16:creationId xmlns:a16="http://schemas.microsoft.com/office/drawing/2014/main" id="{57138086-AC08-4D1A-8FBD-245301FF8AA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  <a:cs typeface="Arial" panose="020B0604020202020204" pitchFamily="34" charset="0"/>
              </a:rPr>
              <a:t>2-</a:t>
            </a:r>
            <a:fld id="{4CC6ED5A-9837-4638-9D29-32658EDF2EF8}" type="slidenum">
              <a:rPr lang="en-US" altLang="en-US" sz="1200" smtClean="0">
                <a:solidFill>
                  <a:srgbClr val="000000"/>
                </a:solidFill>
                <a:latin typeface="Tahoma" panose="020B0604030504040204" pitchFamily="34" charset="0"/>
                <a:cs typeface="Arial" panose="020B060402020202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</a:t>
            </a:fld>
            <a:endParaRPr lang="en-US" altLang="en-US" sz="1200">
              <a:solidFill>
                <a:srgbClr val="000000"/>
              </a:solidFill>
              <a:latin typeface="Tahoma" panose="020B060403050404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7">
            <a:extLst>
              <a:ext uri="{FF2B5EF4-FFF2-40B4-BE49-F238E27FC236}">
                <a16:creationId xmlns:a16="http://schemas.microsoft.com/office/drawing/2014/main" id="{4A8AC62C-2A2F-4BF3-AB6F-BEF1C265BE4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34819" name="Rectangle 8">
            <a:extLst>
              <a:ext uri="{FF2B5EF4-FFF2-40B4-BE49-F238E27FC236}">
                <a16:creationId xmlns:a16="http://schemas.microsoft.com/office/drawing/2014/main" id="{33FC96EC-4ACD-4260-8107-7F4A928B6B3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3EAF95D9-A448-4E8E-A648-DE5F1517CAEF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10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34820" name="Rectangle 2">
            <a:extLst>
              <a:ext uri="{FF2B5EF4-FFF2-40B4-BE49-F238E27FC236}">
                <a16:creationId xmlns:a16="http://schemas.microsoft.com/office/drawing/2014/main" id="{220068A4-6FA3-49B1-A87D-54FFF6B1860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00050" y="123825"/>
            <a:ext cx="8077200" cy="896938"/>
          </a:xfrm>
        </p:spPr>
        <p:txBody>
          <a:bodyPr/>
          <a:lstStyle/>
          <a:p>
            <a:r>
              <a:rPr lang="en-US" altLang="en-US"/>
              <a:t>Sockets</a:t>
            </a:r>
          </a:p>
        </p:txBody>
      </p:sp>
      <p:sp>
        <p:nvSpPr>
          <p:cNvPr id="34821" name="Rectangle 3">
            <a:extLst>
              <a:ext uri="{FF2B5EF4-FFF2-40B4-BE49-F238E27FC236}">
                <a16:creationId xmlns:a16="http://schemas.microsoft.com/office/drawing/2014/main" id="{20E93FF3-94F3-4AE4-A836-5AF209B49D66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349250" y="1208088"/>
            <a:ext cx="8232775" cy="2328862"/>
          </a:xfrm>
        </p:spPr>
        <p:txBody>
          <a:bodyPr/>
          <a:lstStyle/>
          <a:p>
            <a:r>
              <a:rPr lang="en-US" altLang="en-US" sz="2400"/>
              <a:t>process sends/receives messages to/from its </a:t>
            </a:r>
            <a:r>
              <a:rPr lang="en-US" altLang="en-US" sz="2400">
                <a:solidFill>
                  <a:srgbClr val="CC0000"/>
                </a:solidFill>
              </a:rPr>
              <a:t>socket</a:t>
            </a:r>
          </a:p>
          <a:p>
            <a:r>
              <a:rPr lang="en-US" altLang="en-US" sz="2400"/>
              <a:t>socket analogous to door</a:t>
            </a:r>
          </a:p>
          <a:p>
            <a:pPr lvl="1"/>
            <a:r>
              <a:rPr lang="en-US" altLang="en-US"/>
              <a:t>sending process shoves message out door</a:t>
            </a:r>
          </a:p>
          <a:p>
            <a:pPr lvl="1"/>
            <a:r>
              <a:rPr lang="en-US" altLang="en-US"/>
              <a:t>sending process relies on transport infrastructure on other side of door to deliver message to socket at receiving process</a:t>
            </a:r>
          </a:p>
        </p:txBody>
      </p:sp>
      <p:pic>
        <p:nvPicPr>
          <p:cNvPr id="34822" name="Picture 43" descr="underline_base">
            <a:extLst>
              <a:ext uri="{FF2B5EF4-FFF2-40B4-BE49-F238E27FC236}">
                <a16:creationId xmlns:a16="http://schemas.microsoft.com/office/drawing/2014/main" id="{4804A500-37FF-47AB-AD61-2B50D0E2E2F9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5613" y="800100"/>
            <a:ext cx="19161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823" name="Freeform 66">
            <a:extLst>
              <a:ext uri="{FF2B5EF4-FFF2-40B4-BE49-F238E27FC236}">
                <a16:creationId xmlns:a16="http://schemas.microsoft.com/office/drawing/2014/main" id="{4DD925D9-B33B-4919-AEDA-86AE27DB0972}"/>
              </a:ext>
            </a:extLst>
          </p:cNvPr>
          <p:cNvSpPr>
            <a:spLocks/>
          </p:cNvSpPr>
          <p:nvPr/>
        </p:nvSpPr>
        <p:spPr bwMode="auto">
          <a:xfrm>
            <a:off x="6948488" y="3751263"/>
            <a:ext cx="736600" cy="1998662"/>
          </a:xfrm>
          <a:custGeom>
            <a:avLst/>
            <a:gdLst>
              <a:gd name="T0" fmla="*/ 2147483646 w 464"/>
              <a:gd name="T1" fmla="*/ 2147483646 h 1259"/>
              <a:gd name="T2" fmla="*/ 0 w 464"/>
              <a:gd name="T3" fmla="*/ 0 h 1259"/>
              <a:gd name="T4" fmla="*/ 2147483646 w 464"/>
              <a:gd name="T5" fmla="*/ 2147483646 h 1259"/>
              <a:gd name="T6" fmla="*/ 2147483646 w 464"/>
              <a:gd name="T7" fmla="*/ 2147483646 h 1259"/>
              <a:gd name="T8" fmla="*/ 2147483646 w 464"/>
              <a:gd name="T9" fmla="*/ 2147483646 h 12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64"/>
              <a:gd name="T16" fmla="*/ 0 h 1259"/>
              <a:gd name="T17" fmla="*/ 464 w 464"/>
              <a:gd name="T18" fmla="*/ 1259 h 12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64" h="1259">
                <a:moveTo>
                  <a:pt x="464" y="1060"/>
                </a:moveTo>
                <a:lnTo>
                  <a:pt x="0" y="0"/>
                </a:lnTo>
                <a:lnTo>
                  <a:pt x="6" y="1258"/>
                </a:lnTo>
                <a:lnTo>
                  <a:pt x="382" y="1259"/>
                </a:lnTo>
                <a:lnTo>
                  <a:pt x="464" y="1060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24" name="Freeform 7">
            <a:extLst>
              <a:ext uri="{FF2B5EF4-FFF2-40B4-BE49-F238E27FC236}">
                <a16:creationId xmlns:a16="http://schemas.microsoft.com/office/drawing/2014/main" id="{F69079AA-48B0-4BCC-8663-2B82BA63D618}"/>
              </a:ext>
            </a:extLst>
          </p:cNvPr>
          <p:cNvSpPr>
            <a:spLocks/>
          </p:cNvSpPr>
          <p:nvPr/>
        </p:nvSpPr>
        <p:spPr bwMode="auto">
          <a:xfrm>
            <a:off x="3633788" y="5048250"/>
            <a:ext cx="1808162" cy="1031875"/>
          </a:xfrm>
          <a:custGeom>
            <a:avLst/>
            <a:gdLst>
              <a:gd name="T0" fmla="*/ 2147483646 w 2135"/>
              <a:gd name="T1" fmla="*/ 2147483646 h 1662"/>
              <a:gd name="T2" fmla="*/ 2147483646 w 2135"/>
              <a:gd name="T3" fmla="*/ 2147483646 h 1662"/>
              <a:gd name="T4" fmla="*/ 2147483646 w 2135"/>
              <a:gd name="T5" fmla="*/ 2147483646 h 1662"/>
              <a:gd name="T6" fmla="*/ 2147483646 w 2135"/>
              <a:gd name="T7" fmla="*/ 2147483646 h 1662"/>
              <a:gd name="T8" fmla="*/ 2147483646 w 2135"/>
              <a:gd name="T9" fmla="*/ 2147483646 h 1662"/>
              <a:gd name="T10" fmla="*/ 2147483646 w 2135"/>
              <a:gd name="T11" fmla="*/ 2147483646 h 1662"/>
              <a:gd name="T12" fmla="*/ 2147483646 w 2135"/>
              <a:gd name="T13" fmla="*/ 2147483646 h 1662"/>
              <a:gd name="T14" fmla="*/ 2147483646 w 2135"/>
              <a:gd name="T15" fmla="*/ 2147483646 h 1662"/>
              <a:gd name="T16" fmla="*/ 2147483646 w 2135"/>
              <a:gd name="T17" fmla="*/ 2147483646 h 1662"/>
              <a:gd name="T18" fmla="*/ 2147483646 w 2135"/>
              <a:gd name="T19" fmla="*/ 2147483646 h 1662"/>
              <a:gd name="T20" fmla="*/ 2147483646 w 2135"/>
              <a:gd name="T21" fmla="*/ 2147483646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25" name="Text Box 51">
            <a:extLst>
              <a:ext uri="{FF2B5EF4-FFF2-40B4-BE49-F238E27FC236}">
                <a16:creationId xmlns:a16="http://schemas.microsoft.com/office/drawing/2014/main" id="{48262323-8DE0-498A-8A2B-BD269DD7F7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1938" y="5180013"/>
            <a:ext cx="8747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Internet</a:t>
            </a:r>
          </a:p>
        </p:txBody>
      </p:sp>
      <p:sp>
        <p:nvSpPr>
          <p:cNvPr id="34826" name="Line 52">
            <a:extLst>
              <a:ext uri="{FF2B5EF4-FFF2-40B4-BE49-F238E27FC236}">
                <a16:creationId xmlns:a16="http://schemas.microsoft.com/office/drawing/2014/main" id="{EC383930-B73C-4EF1-AB2D-436C83A669E2}"/>
              </a:ext>
            </a:extLst>
          </p:cNvPr>
          <p:cNvSpPr>
            <a:spLocks noChangeShapeType="1"/>
          </p:cNvSpPr>
          <p:nvPr/>
        </p:nvSpPr>
        <p:spPr bwMode="auto">
          <a:xfrm>
            <a:off x="3392488" y="5591175"/>
            <a:ext cx="22113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27" name="Text Box 53">
            <a:extLst>
              <a:ext uri="{FF2B5EF4-FFF2-40B4-BE49-F238E27FC236}">
                <a16:creationId xmlns:a16="http://schemas.microsoft.com/office/drawing/2014/main" id="{33A72223-DBF8-49AD-81F2-0052980252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13625" y="4816475"/>
            <a:ext cx="1063625" cy="82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controlled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by OS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CC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34828" name="Text Box 56">
            <a:extLst>
              <a:ext uri="{FF2B5EF4-FFF2-40B4-BE49-F238E27FC236}">
                <a16:creationId xmlns:a16="http://schemas.microsoft.com/office/drawing/2014/main" id="{127E12D4-9F11-4477-9FF1-1E4F85650B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0" y="3916363"/>
            <a:ext cx="1470025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controlled by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app developer</a:t>
            </a:r>
          </a:p>
        </p:txBody>
      </p:sp>
      <p:sp>
        <p:nvSpPr>
          <p:cNvPr id="34829" name="Freeform 45">
            <a:extLst>
              <a:ext uri="{FF2B5EF4-FFF2-40B4-BE49-F238E27FC236}">
                <a16:creationId xmlns:a16="http://schemas.microsoft.com/office/drawing/2014/main" id="{3270A6E2-ABF6-44FB-B069-A255FB770189}"/>
              </a:ext>
            </a:extLst>
          </p:cNvPr>
          <p:cNvSpPr>
            <a:spLocks/>
          </p:cNvSpPr>
          <p:nvPr/>
        </p:nvSpPr>
        <p:spPr bwMode="auto">
          <a:xfrm>
            <a:off x="1208088" y="3814763"/>
            <a:ext cx="758825" cy="1997075"/>
          </a:xfrm>
          <a:custGeom>
            <a:avLst/>
            <a:gdLst>
              <a:gd name="T0" fmla="*/ 0 w 478"/>
              <a:gd name="T1" fmla="*/ 2147483646 h 1258"/>
              <a:gd name="T2" fmla="*/ 2147483646 w 478"/>
              <a:gd name="T3" fmla="*/ 0 h 1258"/>
              <a:gd name="T4" fmla="*/ 2147483646 w 478"/>
              <a:gd name="T5" fmla="*/ 2147483646 h 1258"/>
              <a:gd name="T6" fmla="*/ 2147483646 w 478"/>
              <a:gd name="T7" fmla="*/ 2147483646 h 1258"/>
              <a:gd name="T8" fmla="*/ 0 w 478"/>
              <a:gd name="T9" fmla="*/ 2147483646 h 12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78"/>
              <a:gd name="T16" fmla="*/ 0 h 1258"/>
              <a:gd name="T17" fmla="*/ 478 w 478"/>
              <a:gd name="T18" fmla="*/ 1258 h 125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78" h="1258">
                <a:moveTo>
                  <a:pt x="0" y="1040"/>
                </a:moveTo>
                <a:lnTo>
                  <a:pt x="478" y="0"/>
                </a:lnTo>
                <a:lnTo>
                  <a:pt x="472" y="1258"/>
                </a:lnTo>
                <a:lnTo>
                  <a:pt x="41" y="1246"/>
                </a:lnTo>
                <a:lnTo>
                  <a:pt x="0" y="1040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30" name="Rectangle 23">
            <a:extLst>
              <a:ext uri="{FF2B5EF4-FFF2-40B4-BE49-F238E27FC236}">
                <a16:creationId xmlns:a16="http://schemas.microsoft.com/office/drawing/2014/main" id="{F6753E71-627C-4FAB-AC73-E73AC976D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1363" y="3770313"/>
            <a:ext cx="1296987" cy="19812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34831" name="Rectangle 24">
            <a:extLst>
              <a:ext uri="{FF2B5EF4-FFF2-40B4-BE49-F238E27FC236}">
                <a16:creationId xmlns:a16="http://schemas.microsoft.com/office/drawing/2014/main" id="{CC08EF3A-C00B-4740-A008-2F71455A56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3263" y="3824288"/>
            <a:ext cx="1273175" cy="1979612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34832" name="Line 25">
            <a:extLst>
              <a:ext uri="{FF2B5EF4-FFF2-40B4-BE49-F238E27FC236}">
                <a16:creationId xmlns:a16="http://schemas.microsoft.com/office/drawing/2014/main" id="{840F5F3C-E39E-482B-8CA0-91034ABA48DF}"/>
              </a:ext>
            </a:extLst>
          </p:cNvPr>
          <p:cNvSpPr>
            <a:spLocks noChangeShapeType="1"/>
          </p:cNvSpPr>
          <p:nvPr/>
        </p:nvSpPr>
        <p:spPr bwMode="auto">
          <a:xfrm>
            <a:off x="1982788" y="4584700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33" name="Text Box 26">
            <a:extLst>
              <a:ext uri="{FF2B5EF4-FFF2-40B4-BE49-F238E27FC236}">
                <a16:creationId xmlns:a16="http://schemas.microsoft.com/office/drawing/2014/main" id="{26ABF0A5-9EC0-4F18-8593-024025E60C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39925" y="456723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69696"/>
                </a:solidFill>
                <a:latin typeface="Tahoma" panose="020B0604030504040204" pitchFamily="34" charset="0"/>
              </a:rPr>
              <a:t>transport</a:t>
            </a:r>
          </a:p>
        </p:txBody>
      </p:sp>
      <p:sp>
        <p:nvSpPr>
          <p:cNvPr id="34834" name="Line 27">
            <a:extLst>
              <a:ext uri="{FF2B5EF4-FFF2-40B4-BE49-F238E27FC236}">
                <a16:creationId xmlns:a16="http://schemas.microsoft.com/office/drawing/2014/main" id="{C06771BD-FC4F-4ED0-9414-BBDDD85288F2}"/>
              </a:ext>
            </a:extLst>
          </p:cNvPr>
          <p:cNvSpPr>
            <a:spLocks noChangeShapeType="1"/>
          </p:cNvSpPr>
          <p:nvPr/>
        </p:nvSpPr>
        <p:spPr bwMode="auto">
          <a:xfrm>
            <a:off x="1990725" y="4905375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35" name="Line 28">
            <a:extLst>
              <a:ext uri="{FF2B5EF4-FFF2-40B4-BE49-F238E27FC236}">
                <a16:creationId xmlns:a16="http://schemas.microsoft.com/office/drawing/2014/main" id="{A55488F1-33B7-4DB9-86C5-A981118B3037}"/>
              </a:ext>
            </a:extLst>
          </p:cNvPr>
          <p:cNvSpPr>
            <a:spLocks noChangeShapeType="1"/>
          </p:cNvSpPr>
          <p:nvPr/>
        </p:nvSpPr>
        <p:spPr bwMode="auto">
          <a:xfrm>
            <a:off x="1976438" y="5214938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36" name="Line 29">
            <a:extLst>
              <a:ext uri="{FF2B5EF4-FFF2-40B4-BE49-F238E27FC236}">
                <a16:creationId xmlns:a16="http://schemas.microsoft.com/office/drawing/2014/main" id="{BA38B223-85DE-41D5-8032-6A89804033F8}"/>
              </a:ext>
            </a:extLst>
          </p:cNvPr>
          <p:cNvSpPr>
            <a:spLocks noChangeShapeType="1"/>
          </p:cNvSpPr>
          <p:nvPr/>
        </p:nvSpPr>
        <p:spPr bwMode="auto">
          <a:xfrm>
            <a:off x="1976438" y="5500688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37" name="Text Box 26">
            <a:extLst>
              <a:ext uri="{FF2B5EF4-FFF2-40B4-BE49-F238E27FC236}">
                <a16:creationId xmlns:a16="http://schemas.microsoft.com/office/drawing/2014/main" id="{EB4687AC-F900-4AD0-A2E8-CF64E4B8E8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381476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application</a:t>
            </a:r>
          </a:p>
        </p:txBody>
      </p:sp>
      <p:sp>
        <p:nvSpPr>
          <p:cNvPr id="34838" name="Text Box 26">
            <a:extLst>
              <a:ext uri="{FF2B5EF4-FFF2-40B4-BE49-F238E27FC236}">
                <a16:creationId xmlns:a16="http://schemas.microsoft.com/office/drawing/2014/main" id="{3C433AD7-6560-49F0-BDCA-11BB563CC3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30400" y="547211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69696"/>
                </a:solidFill>
                <a:latin typeface="Tahoma" panose="020B0604030504040204" pitchFamily="34" charset="0"/>
              </a:rPr>
              <a:t>physical</a:t>
            </a:r>
          </a:p>
        </p:txBody>
      </p:sp>
      <p:sp>
        <p:nvSpPr>
          <p:cNvPr id="34839" name="Text Box 26">
            <a:extLst>
              <a:ext uri="{FF2B5EF4-FFF2-40B4-BE49-F238E27FC236}">
                <a16:creationId xmlns:a16="http://schemas.microsoft.com/office/drawing/2014/main" id="{1F656034-38F4-4B9A-A982-2D58E994AE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49450" y="518636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69696"/>
                </a:solidFill>
                <a:latin typeface="Tahoma" panose="020B0604030504040204" pitchFamily="34" charset="0"/>
              </a:rPr>
              <a:t>link</a:t>
            </a:r>
          </a:p>
        </p:txBody>
      </p:sp>
      <p:sp>
        <p:nvSpPr>
          <p:cNvPr id="34840" name="Text Box 26">
            <a:extLst>
              <a:ext uri="{FF2B5EF4-FFF2-40B4-BE49-F238E27FC236}">
                <a16:creationId xmlns:a16="http://schemas.microsoft.com/office/drawing/2014/main" id="{721E9778-4912-4186-86E8-BCD3C9740A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39925" y="489108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69696"/>
                </a:solidFill>
                <a:latin typeface="Tahoma" panose="020B0604030504040204" pitchFamily="34" charset="0"/>
              </a:rPr>
              <a:t>network</a:t>
            </a:r>
          </a:p>
        </p:txBody>
      </p:sp>
      <p:sp>
        <p:nvSpPr>
          <p:cNvPr id="34841" name="Oval 57">
            <a:extLst>
              <a:ext uri="{FF2B5EF4-FFF2-40B4-BE49-F238E27FC236}">
                <a16:creationId xmlns:a16="http://schemas.microsoft.com/office/drawing/2014/main" id="{EB521CC1-B610-4943-93FE-FA17EC2C94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8200" y="4089400"/>
            <a:ext cx="990600" cy="304800"/>
          </a:xfrm>
          <a:prstGeom prst="ellipse">
            <a:avLst/>
          </a:prstGeom>
          <a:solidFill>
            <a:srgbClr val="CC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process</a:t>
            </a:r>
          </a:p>
        </p:txBody>
      </p:sp>
      <p:grpSp>
        <p:nvGrpSpPr>
          <p:cNvPr id="34842" name="Group 58">
            <a:extLst>
              <a:ext uri="{FF2B5EF4-FFF2-40B4-BE49-F238E27FC236}">
                <a16:creationId xmlns:a16="http://schemas.microsoft.com/office/drawing/2014/main" id="{FB49BCF2-83FC-4145-90FE-EA719EBEB825}"/>
              </a:ext>
            </a:extLst>
          </p:cNvPr>
          <p:cNvGrpSpPr>
            <a:grpSpLocks/>
          </p:cNvGrpSpPr>
          <p:nvPr/>
        </p:nvGrpSpPr>
        <p:grpSpPr bwMode="auto">
          <a:xfrm>
            <a:off x="2355850" y="4449763"/>
            <a:ext cx="546100" cy="225425"/>
            <a:chOff x="1287" y="2524"/>
            <a:chExt cx="260" cy="100"/>
          </a:xfrm>
        </p:grpSpPr>
        <p:sp>
          <p:nvSpPr>
            <p:cNvPr id="34872" name="Rectangle 59">
              <a:extLst>
                <a:ext uri="{FF2B5EF4-FFF2-40B4-BE49-F238E27FC236}">
                  <a16:creationId xmlns:a16="http://schemas.microsoft.com/office/drawing/2014/main" id="{A39FA125-E039-4FF4-BD4A-DF9A113BA2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34873" name="Rectangle 60">
              <a:extLst>
                <a:ext uri="{FF2B5EF4-FFF2-40B4-BE49-F238E27FC236}">
                  <a16:creationId xmlns:a16="http://schemas.microsoft.com/office/drawing/2014/main" id="{7908DAC4-0CE8-4746-A60C-4F900476CC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537"/>
              <a:ext cx="156" cy="7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34874" name="Rectangle 61">
              <a:extLst>
                <a:ext uri="{FF2B5EF4-FFF2-40B4-BE49-F238E27FC236}">
                  <a16:creationId xmlns:a16="http://schemas.microsoft.com/office/drawing/2014/main" id="{357635CF-7DAC-468A-95CF-B076E4D79E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2582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34875" name="Rectangle 62">
              <a:extLst>
                <a:ext uri="{FF2B5EF4-FFF2-40B4-BE49-F238E27FC236}">
                  <a16:creationId xmlns:a16="http://schemas.microsoft.com/office/drawing/2014/main" id="{2F39EC53-80C2-43BE-96D7-E0AB47A53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583"/>
              <a:ext cx="26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sp>
        <p:nvSpPr>
          <p:cNvPr id="34843" name="Rectangle 23">
            <a:extLst>
              <a:ext uri="{FF2B5EF4-FFF2-40B4-BE49-F238E27FC236}">
                <a16:creationId xmlns:a16="http://schemas.microsoft.com/office/drawing/2014/main" id="{5C4AD527-179D-451B-B1DF-712315D196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3725" y="3741738"/>
            <a:ext cx="1296988" cy="19812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34844" name="Rectangle 24">
            <a:extLst>
              <a:ext uri="{FF2B5EF4-FFF2-40B4-BE49-F238E27FC236}">
                <a16:creationId xmlns:a16="http://schemas.microsoft.com/office/drawing/2014/main" id="{302BB71B-EE90-424D-9632-8B683455D2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5625" y="3795713"/>
            <a:ext cx="1273175" cy="1979612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34845" name="Line 25">
            <a:extLst>
              <a:ext uri="{FF2B5EF4-FFF2-40B4-BE49-F238E27FC236}">
                <a16:creationId xmlns:a16="http://schemas.microsoft.com/office/drawing/2014/main" id="{5C1CC57D-9CE5-4D74-8166-C2BF56687880}"/>
              </a:ext>
            </a:extLst>
          </p:cNvPr>
          <p:cNvSpPr>
            <a:spLocks noChangeShapeType="1"/>
          </p:cNvSpPr>
          <p:nvPr/>
        </p:nvSpPr>
        <p:spPr bwMode="auto">
          <a:xfrm>
            <a:off x="5645150" y="4556125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46" name="Text Box 26">
            <a:extLst>
              <a:ext uri="{FF2B5EF4-FFF2-40B4-BE49-F238E27FC236}">
                <a16:creationId xmlns:a16="http://schemas.microsoft.com/office/drawing/2014/main" id="{D8F9FE38-ACC4-457F-82B7-86F993443F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02288" y="453866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69696"/>
                </a:solidFill>
                <a:latin typeface="Tahoma" panose="020B0604030504040204" pitchFamily="34" charset="0"/>
              </a:rPr>
              <a:t>transport</a:t>
            </a:r>
          </a:p>
        </p:txBody>
      </p:sp>
      <p:sp>
        <p:nvSpPr>
          <p:cNvPr id="34847" name="Line 27">
            <a:extLst>
              <a:ext uri="{FF2B5EF4-FFF2-40B4-BE49-F238E27FC236}">
                <a16:creationId xmlns:a16="http://schemas.microsoft.com/office/drawing/2014/main" id="{17B90394-6B43-4305-BE4D-E4842B0A8D6B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3088" y="4876800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48" name="Line 28">
            <a:extLst>
              <a:ext uri="{FF2B5EF4-FFF2-40B4-BE49-F238E27FC236}">
                <a16:creationId xmlns:a16="http://schemas.microsoft.com/office/drawing/2014/main" id="{A5F2E50C-E5F1-4B9A-8682-EB2354CAF2C2}"/>
              </a:ext>
            </a:extLst>
          </p:cNvPr>
          <p:cNvSpPr>
            <a:spLocks noChangeShapeType="1"/>
          </p:cNvSpPr>
          <p:nvPr/>
        </p:nvSpPr>
        <p:spPr bwMode="auto">
          <a:xfrm>
            <a:off x="5638800" y="5186363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49" name="Line 29">
            <a:extLst>
              <a:ext uri="{FF2B5EF4-FFF2-40B4-BE49-F238E27FC236}">
                <a16:creationId xmlns:a16="http://schemas.microsoft.com/office/drawing/2014/main" id="{C5CB67D1-3E73-4767-9CA5-23BCE3940640}"/>
              </a:ext>
            </a:extLst>
          </p:cNvPr>
          <p:cNvSpPr>
            <a:spLocks noChangeShapeType="1"/>
          </p:cNvSpPr>
          <p:nvPr/>
        </p:nvSpPr>
        <p:spPr bwMode="auto">
          <a:xfrm>
            <a:off x="5638800" y="5472113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50" name="Text Box 26">
            <a:extLst>
              <a:ext uri="{FF2B5EF4-FFF2-40B4-BE49-F238E27FC236}">
                <a16:creationId xmlns:a16="http://schemas.microsoft.com/office/drawing/2014/main" id="{7258B09B-1A9B-47B8-A3EC-0319D7E665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37213" y="378618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application</a:t>
            </a:r>
          </a:p>
        </p:txBody>
      </p:sp>
      <p:sp>
        <p:nvSpPr>
          <p:cNvPr id="34851" name="Text Box 26">
            <a:extLst>
              <a:ext uri="{FF2B5EF4-FFF2-40B4-BE49-F238E27FC236}">
                <a16:creationId xmlns:a16="http://schemas.microsoft.com/office/drawing/2014/main" id="{555FA1ED-C69E-4AB6-AE2A-7887E6FB29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92763" y="544353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69696"/>
                </a:solidFill>
                <a:latin typeface="Tahoma" panose="020B0604030504040204" pitchFamily="34" charset="0"/>
              </a:rPr>
              <a:t>physical</a:t>
            </a:r>
          </a:p>
        </p:txBody>
      </p:sp>
      <p:sp>
        <p:nvSpPr>
          <p:cNvPr id="34852" name="Text Box 26">
            <a:extLst>
              <a:ext uri="{FF2B5EF4-FFF2-40B4-BE49-F238E27FC236}">
                <a16:creationId xmlns:a16="http://schemas.microsoft.com/office/drawing/2014/main" id="{8F8CFCA0-C636-44E8-B0D3-9FE0950E45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1813" y="515778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69696"/>
                </a:solidFill>
                <a:latin typeface="Tahoma" panose="020B0604030504040204" pitchFamily="34" charset="0"/>
              </a:rPr>
              <a:t>link</a:t>
            </a:r>
          </a:p>
        </p:txBody>
      </p:sp>
      <p:sp>
        <p:nvSpPr>
          <p:cNvPr id="34853" name="Text Box 26">
            <a:extLst>
              <a:ext uri="{FF2B5EF4-FFF2-40B4-BE49-F238E27FC236}">
                <a16:creationId xmlns:a16="http://schemas.microsoft.com/office/drawing/2014/main" id="{3A789CC1-E38B-4E06-851B-8B839BCAE6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02288" y="486251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69696"/>
                </a:solidFill>
                <a:latin typeface="Tahoma" panose="020B0604030504040204" pitchFamily="34" charset="0"/>
              </a:rPr>
              <a:t>network</a:t>
            </a:r>
          </a:p>
        </p:txBody>
      </p:sp>
      <p:sp>
        <p:nvSpPr>
          <p:cNvPr id="34854" name="Oval 78">
            <a:extLst>
              <a:ext uri="{FF2B5EF4-FFF2-40B4-BE49-F238E27FC236}">
                <a16:creationId xmlns:a16="http://schemas.microsoft.com/office/drawing/2014/main" id="{1399DFE0-3BF6-4E7C-90E8-4B1CE64C34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0563" y="4060825"/>
            <a:ext cx="990600" cy="304800"/>
          </a:xfrm>
          <a:prstGeom prst="ellipse">
            <a:avLst/>
          </a:prstGeom>
          <a:solidFill>
            <a:srgbClr val="CC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process</a:t>
            </a:r>
          </a:p>
        </p:txBody>
      </p:sp>
      <p:grpSp>
        <p:nvGrpSpPr>
          <p:cNvPr id="34855" name="Group 79">
            <a:extLst>
              <a:ext uri="{FF2B5EF4-FFF2-40B4-BE49-F238E27FC236}">
                <a16:creationId xmlns:a16="http://schemas.microsoft.com/office/drawing/2014/main" id="{DC6E3015-F9E5-4037-ACEF-8511A9605818}"/>
              </a:ext>
            </a:extLst>
          </p:cNvPr>
          <p:cNvGrpSpPr>
            <a:grpSpLocks/>
          </p:cNvGrpSpPr>
          <p:nvPr/>
        </p:nvGrpSpPr>
        <p:grpSpPr bwMode="auto">
          <a:xfrm>
            <a:off x="6018213" y="4421188"/>
            <a:ext cx="546100" cy="225425"/>
            <a:chOff x="1287" y="2524"/>
            <a:chExt cx="260" cy="100"/>
          </a:xfrm>
        </p:grpSpPr>
        <p:sp>
          <p:nvSpPr>
            <p:cNvPr id="34868" name="Rectangle 80">
              <a:extLst>
                <a:ext uri="{FF2B5EF4-FFF2-40B4-BE49-F238E27FC236}">
                  <a16:creationId xmlns:a16="http://schemas.microsoft.com/office/drawing/2014/main" id="{3FFE1CD8-0477-4988-872E-DD7084A927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34869" name="Rectangle 81">
              <a:extLst>
                <a:ext uri="{FF2B5EF4-FFF2-40B4-BE49-F238E27FC236}">
                  <a16:creationId xmlns:a16="http://schemas.microsoft.com/office/drawing/2014/main" id="{C3561025-7180-42D1-A24E-8E265F837B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537"/>
              <a:ext cx="156" cy="7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34870" name="Rectangle 82">
              <a:extLst>
                <a:ext uri="{FF2B5EF4-FFF2-40B4-BE49-F238E27FC236}">
                  <a16:creationId xmlns:a16="http://schemas.microsoft.com/office/drawing/2014/main" id="{3C957E68-935D-4A3B-8DC7-3F72EE69F4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2582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34871" name="Rectangle 83">
              <a:extLst>
                <a:ext uri="{FF2B5EF4-FFF2-40B4-BE49-F238E27FC236}">
                  <a16:creationId xmlns:a16="http://schemas.microsoft.com/office/drawing/2014/main" id="{47FD4520-E3E4-4619-8503-66DABCD4E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583"/>
              <a:ext cx="26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sp>
        <p:nvSpPr>
          <p:cNvPr id="34856" name="Line 88">
            <a:extLst>
              <a:ext uri="{FF2B5EF4-FFF2-40B4-BE49-F238E27FC236}">
                <a16:creationId xmlns:a16="http://schemas.microsoft.com/office/drawing/2014/main" id="{08131DD0-FB89-47F1-AE3D-FE2044463D7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27838" y="4192588"/>
            <a:ext cx="609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57" name="Line 89">
            <a:extLst>
              <a:ext uri="{FF2B5EF4-FFF2-40B4-BE49-F238E27FC236}">
                <a16:creationId xmlns:a16="http://schemas.microsoft.com/office/drawing/2014/main" id="{A4BE124D-7DF7-448D-88C2-1B8F773A501A}"/>
              </a:ext>
            </a:extLst>
          </p:cNvPr>
          <p:cNvSpPr>
            <a:spLocks noChangeShapeType="1"/>
          </p:cNvSpPr>
          <p:nvPr/>
        </p:nvSpPr>
        <p:spPr bwMode="auto">
          <a:xfrm>
            <a:off x="7053263" y="4618038"/>
            <a:ext cx="0" cy="102235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58" name="Line 90">
            <a:extLst>
              <a:ext uri="{FF2B5EF4-FFF2-40B4-BE49-F238E27FC236}">
                <a16:creationId xmlns:a16="http://schemas.microsoft.com/office/drawing/2014/main" id="{6C815B46-E04F-4941-9B18-39C2EBF9745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77075" y="5118100"/>
            <a:ext cx="609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59" name="Text Box 56">
            <a:extLst>
              <a:ext uri="{FF2B5EF4-FFF2-40B4-BE49-F238E27FC236}">
                <a16:creationId xmlns:a16="http://schemas.microsoft.com/office/drawing/2014/main" id="{88BA4DC9-5F95-4D1B-954C-5315B7501A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90975" y="3873500"/>
            <a:ext cx="9175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i="1">
                <a:solidFill>
                  <a:srgbClr val="CC0000"/>
                </a:solidFill>
                <a:latin typeface="Arial" panose="020B0604020202020204" pitchFamily="34" charset="0"/>
              </a:rPr>
              <a:t>socket</a:t>
            </a:r>
          </a:p>
        </p:txBody>
      </p:sp>
      <p:sp>
        <p:nvSpPr>
          <p:cNvPr id="34860" name="Line 92">
            <a:extLst>
              <a:ext uri="{FF2B5EF4-FFF2-40B4-BE49-F238E27FC236}">
                <a16:creationId xmlns:a16="http://schemas.microsoft.com/office/drawing/2014/main" id="{9A4023D7-0D7E-4345-AD2B-B85FB8D22E4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994025" y="4073525"/>
            <a:ext cx="968375" cy="4349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61" name="Line 93">
            <a:extLst>
              <a:ext uri="{FF2B5EF4-FFF2-40B4-BE49-F238E27FC236}">
                <a16:creationId xmlns:a16="http://schemas.microsoft.com/office/drawing/2014/main" id="{C895D879-668C-4FE7-8968-B76888A12E4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929188" y="4062413"/>
            <a:ext cx="968375" cy="4349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4862" name="Group 96">
            <a:extLst>
              <a:ext uri="{FF2B5EF4-FFF2-40B4-BE49-F238E27FC236}">
                <a16:creationId xmlns:a16="http://schemas.microsoft.com/office/drawing/2014/main" id="{57D9A2CB-F3F8-44F2-B6A8-AB24685E408B}"/>
              </a:ext>
            </a:extLst>
          </p:cNvPr>
          <p:cNvGrpSpPr>
            <a:grpSpLocks/>
          </p:cNvGrpSpPr>
          <p:nvPr/>
        </p:nvGrpSpPr>
        <p:grpSpPr bwMode="auto">
          <a:xfrm>
            <a:off x="784225" y="5127625"/>
            <a:ext cx="719138" cy="773113"/>
            <a:chOff x="-44" y="1473"/>
            <a:chExt cx="981" cy="1105"/>
          </a:xfrm>
        </p:grpSpPr>
        <p:pic>
          <p:nvPicPr>
            <p:cNvPr id="34866" name="Picture 97" descr="desktop_computer_stylized_medium">
              <a:extLst>
                <a:ext uri="{FF2B5EF4-FFF2-40B4-BE49-F238E27FC236}">
                  <a16:creationId xmlns:a16="http://schemas.microsoft.com/office/drawing/2014/main" id="{491AABE8-3359-4685-83F1-F46A31D1B8F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867" name="Freeform 98">
              <a:extLst>
                <a:ext uri="{FF2B5EF4-FFF2-40B4-BE49-F238E27FC236}">
                  <a16:creationId xmlns:a16="http://schemas.microsoft.com/office/drawing/2014/main" id="{D8D8BA3E-F951-47BB-AC7F-5D28CB62541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34863" name="Group 99">
            <a:extLst>
              <a:ext uri="{FF2B5EF4-FFF2-40B4-BE49-F238E27FC236}">
                <a16:creationId xmlns:a16="http://schemas.microsoft.com/office/drawing/2014/main" id="{CD8CC907-B68E-4DD8-881D-EFD213753F49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480300" y="5322888"/>
            <a:ext cx="719138" cy="773112"/>
            <a:chOff x="-44" y="1473"/>
            <a:chExt cx="981" cy="1105"/>
          </a:xfrm>
        </p:grpSpPr>
        <p:pic>
          <p:nvPicPr>
            <p:cNvPr id="34864" name="Picture 100" descr="desktop_computer_stylized_medium">
              <a:extLst>
                <a:ext uri="{FF2B5EF4-FFF2-40B4-BE49-F238E27FC236}">
                  <a16:creationId xmlns:a16="http://schemas.microsoft.com/office/drawing/2014/main" id="{C98E5883-6C9E-4C44-817C-030DB5A57B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865" name="Freeform 101">
              <a:extLst>
                <a:ext uri="{FF2B5EF4-FFF2-40B4-BE49-F238E27FC236}">
                  <a16:creationId xmlns:a16="http://schemas.microsoft.com/office/drawing/2014/main" id="{D04355A1-8E6A-40FD-9B81-63ACC847F06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4" name="Rectangle 7">
            <a:extLst>
              <a:ext uri="{FF2B5EF4-FFF2-40B4-BE49-F238E27FC236}">
                <a16:creationId xmlns:a16="http://schemas.microsoft.com/office/drawing/2014/main" id="{40502B8F-B2A8-4D47-A989-4272FCD501B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12995" name="Rectangle 8">
            <a:extLst>
              <a:ext uri="{FF2B5EF4-FFF2-40B4-BE49-F238E27FC236}">
                <a16:creationId xmlns:a16="http://schemas.microsoft.com/office/drawing/2014/main" id="{8EEFBD88-0EE3-46BC-81B3-4A976C33342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2-</a:t>
            </a:r>
            <a:fld id="{F80A9BC6-FCA4-429B-ABD9-BEF348CFE83C}" type="slidenum">
              <a:rPr lang="en-US" altLang="en-US" sz="1200" smtClean="0">
                <a:solidFill>
                  <a:srgbClr val="000000"/>
                </a:solidFill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100</a:t>
            </a:fld>
            <a:endParaRPr lang="en-US" altLang="en-US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12996" name="Rectangle 2">
            <a:extLst>
              <a:ext uri="{FF2B5EF4-FFF2-40B4-BE49-F238E27FC236}">
                <a16:creationId xmlns:a16="http://schemas.microsoft.com/office/drawing/2014/main" id="{9CBD1D49-EA0D-4728-A68E-02EBE1E8FF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275" y="88900"/>
            <a:ext cx="7772400" cy="947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3600">
                <a:solidFill>
                  <a:srgbClr val="000099"/>
                </a:solidFill>
              </a:rPr>
              <a:t>Example app: UDP server</a:t>
            </a:r>
            <a:endParaRPr lang="en-US" altLang="en-US" sz="4400">
              <a:solidFill>
                <a:srgbClr val="000099"/>
              </a:solidFill>
            </a:endParaRPr>
          </a:p>
        </p:txBody>
      </p:sp>
      <p:sp>
        <p:nvSpPr>
          <p:cNvPr id="212997" name="TextBox 1">
            <a:extLst>
              <a:ext uri="{FF2B5EF4-FFF2-40B4-BE49-F238E27FC236}">
                <a16:creationId xmlns:a16="http://schemas.microsoft.com/office/drawing/2014/main" id="{02AD7493-CC2E-405A-A01C-15028AFCA0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17800" y="1651000"/>
            <a:ext cx="6143625" cy="400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from socket import *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serverPort = 12000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serverSocket = socket(AF_INET, SOCK_DGRAM)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serverSocket.bind((</a:t>
            </a:r>
            <a:r>
              <a:rPr lang="fr-FR" altLang="en-US" sz="2000">
                <a:latin typeface="Arial" panose="020B0604020202020204" pitchFamily="34" charset="0"/>
              </a:rPr>
              <a:t>''</a:t>
            </a:r>
            <a:r>
              <a:rPr lang="en-US" altLang="en-US" sz="2000">
                <a:latin typeface="Arial" panose="020B0604020202020204" pitchFamily="34" charset="0"/>
              </a:rPr>
              <a:t>, serverPort))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print (</a:t>
            </a:r>
            <a:r>
              <a:rPr lang="ja-JP" altLang="en-US" sz="2000">
                <a:latin typeface="Arial" panose="020B0604020202020204" pitchFamily="34" charset="0"/>
              </a:rPr>
              <a:t>“</a:t>
            </a:r>
            <a:r>
              <a:rPr lang="en-US" altLang="ja-JP" sz="2000" i="1">
                <a:latin typeface="Arial" panose="020B0604020202020204" pitchFamily="34" charset="0"/>
              </a:rPr>
              <a:t>The server is ready to receive</a:t>
            </a:r>
            <a:r>
              <a:rPr lang="en-US" altLang="en-US" sz="2000">
                <a:latin typeface="Arial" panose="020B0604020202020204" pitchFamily="34" charset="0"/>
              </a:rPr>
              <a:t>”</a:t>
            </a:r>
            <a:r>
              <a:rPr lang="en-US" altLang="ja-JP" sz="2000">
                <a:latin typeface="Arial" panose="020B0604020202020204" pitchFamily="34" charset="0"/>
              </a:rPr>
              <a:t>)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while True:</a:t>
            </a:r>
          </a:p>
          <a:p>
            <a:pPr>
              <a:lnSpc>
                <a:spcPts val="24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>
                <a:latin typeface="Arial" panose="020B0604020202020204" pitchFamily="34" charset="0"/>
              </a:rPr>
              <a:t>    message, clientAddress = serverSocket.recvfrom(2048)</a:t>
            </a:r>
          </a:p>
          <a:p>
            <a:pPr>
              <a:lnSpc>
                <a:spcPts val="24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>
                <a:latin typeface="Arial" panose="020B0604020202020204" pitchFamily="34" charset="0"/>
              </a:rPr>
              <a:t>    modifiedMessage = message.decode().upper()</a:t>
            </a:r>
          </a:p>
          <a:p>
            <a:pPr>
              <a:lnSpc>
                <a:spcPts val="24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>
                <a:latin typeface="Arial" panose="020B0604020202020204" pitchFamily="34" charset="0"/>
              </a:rPr>
              <a:t>    serverSocket.sendto(modifiedMessage.encode(),</a:t>
            </a:r>
          </a:p>
          <a:p>
            <a:pPr>
              <a:lnSpc>
                <a:spcPts val="24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>
                <a:latin typeface="Arial" panose="020B0604020202020204" pitchFamily="34" charset="0"/>
              </a:rPr>
              <a:t>                                      clientAddress)</a:t>
            </a:r>
          </a:p>
        </p:txBody>
      </p:sp>
      <p:sp>
        <p:nvSpPr>
          <p:cNvPr id="212998" name="TextBox 2">
            <a:extLst>
              <a:ext uri="{FF2B5EF4-FFF2-40B4-BE49-F238E27FC236}">
                <a16:creationId xmlns:a16="http://schemas.microsoft.com/office/drawing/2014/main" id="{60D117B0-D972-44E1-9D54-D24D5556B8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17800" y="1168400"/>
            <a:ext cx="28606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400" i="1">
                <a:solidFill>
                  <a:srgbClr val="CC0000"/>
                </a:solidFill>
                <a:latin typeface="Arial" panose="020B0604020202020204" pitchFamily="34" charset="0"/>
              </a:rPr>
              <a:t>Python UDPServer</a:t>
            </a:r>
          </a:p>
        </p:txBody>
      </p:sp>
      <p:grpSp>
        <p:nvGrpSpPr>
          <p:cNvPr id="2" name="Group 13">
            <a:extLst>
              <a:ext uri="{FF2B5EF4-FFF2-40B4-BE49-F238E27FC236}">
                <a16:creationId xmlns:a16="http://schemas.microsoft.com/office/drawing/2014/main" id="{719CAFB6-D6C4-458C-870A-776F06D4FE72}"/>
              </a:ext>
            </a:extLst>
          </p:cNvPr>
          <p:cNvGrpSpPr>
            <a:grpSpLocks/>
          </p:cNvGrpSpPr>
          <p:nvPr/>
        </p:nvGrpSpPr>
        <p:grpSpPr bwMode="auto">
          <a:xfrm>
            <a:off x="165100" y="2554288"/>
            <a:ext cx="2587625" cy="307975"/>
            <a:chOff x="164314" y="2554972"/>
            <a:chExt cx="2587958" cy="307777"/>
          </a:xfrm>
        </p:grpSpPr>
        <p:sp>
          <p:nvSpPr>
            <p:cNvPr id="213013" name="TextBox 31">
              <a:extLst>
                <a:ext uri="{FF2B5EF4-FFF2-40B4-BE49-F238E27FC236}">
                  <a16:creationId xmlns:a16="http://schemas.microsoft.com/office/drawing/2014/main" id="{1C46A703-D718-4C0E-AEA8-7BD29CEF8A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4314" y="2554972"/>
              <a:ext cx="255908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panose="020B0604020202020204" pitchFamily="34" charset="0"/>
                </a:rPr>
                <a:t>create UDP socket</a:t>
              </a:r>
            </a:p>
          </p:txBody>
        </p:sp>
        <p:cxnSp>
          <p:nvCxnSpPr>
            <p:cNvPr id="213014" name="Straight Connector 32">
              <a:extLst>
                <a:ext uri="{FF2B5EF4-FFF2-40B4-BE49-F238E27FC236}">
                  <a16:creationId xmlns:a16="http://schemas.microsoft.com/office/drawing/2014/main" id="{7DE3217C-AEA8-4AA0-9C53-D07C78185F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822045" y="2748411"/>
              <a:ext cx="930227" cy="113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" name="Group 14">
            <a:extLst>
              <a:ext uri="{FF2B5EF4-FFF2-40B4-BE49-F238E27FC236}">
                <a16:creationId xmlns:a16="http://schemas.microsoft.com/office/drawing/2014/main" id="{73FC7CDA-27A0-4678-A370-1B36F9303965}"/>
              </a:ext>
            </a:extLst>
          </p:cNvPr>
          <p:cNvGrpSpPr>
            <a:grpSpLocks/>
          </p:cNvGrpSpPr>
          <p:nvPr/>
        </p:nvGrpSpPr>
        <p:grpSpPr bwMode="auto">
          <a:xfrm>
            <a:off x="169863" y="2884488"/>
            <a:ext cx="2540000" cy="523875"/>
            <a:chOff x="169076" y="2884812"/>
            <a:chExt cx="2541127" cy="523220"/>
          </a:xfrm>
        </p:grpSpPr>
        <p:sp>
          <p:nvSpPr>
            <p:cNvPr id="213011" name="TextBox 26">
              <a:extLst>
                <a:ext uri="{FF2B5EF4-FFF2-40B4-BE49-F238E27FC236}">
                  <a16:creationId xmlns:a16="http://schemas.microsoft.com/office/drawing/2014/main" id="{96DF5696-92DE-449F-A015-4C8FD95646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9076" y="2884812"/>
              <a:ext cx="227181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panose="020B0604020202020204" pitchFamily="34" charset="0"/>
                </a:rPr>
                <a:t>bind socket to local port number 12000</a:t>
              </a:r>
            </a:p>
          </p:txBody>
        </p:sp>
        <p:cxnSp>
          <p:nvCxnSpPr>
            <p:cNvPr id="213012" name="Straight Connector 30">
              <a:extLst>
                <a:ext uri="{FF2B5EF4-FFF2-40B4-BE49-F238E27FC236}">
                  <a16:creationId xmlns:a16="http://schemas.microsoft.com/office/drawing/2014/main" id="{F192BCB7-F7CC-4EC7-A86E-C7B83A37EC9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82674" y="3169104"/>
              <a:ext cx="727529" cy="272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" name="Group 15">
            <a:extLst>
              <a:ext uri="{FF2B5EF4-FFF2-40B4-BE49-F238E27FC236}">
                <a16:creationId xmlns:a16="http://schemas.microsoft.com/office/drawing/2014/main" id="{D60BEA69-67EB-4E32-A543-897D19EA406B}"/>
              </a:ext>
            </a:extLst>
          </p:cNvPr>
          <p:cNvGrpSpPr>
            <a:grpSpLocks/>
          </p:cNvGrpSpPr>
          <p:nvPr/>
        </p:nvGrpSpPr>
        <p:grpSpPr bwMode="auto">
          <a:xfrm>
            <a:off x="182563" y="3789363"/>
            <a:ext cx="2527300" cy="298450"/>
            <a:chOff x="182564" y="3788573"/>
            <a:chExt cx="2528092" cy="299227"/>
          </a:xfrm>
        </p:grpSpPr>
        <p:sp>
          <p:nvSpPr>
            <p:cNvPr id="213009" name="TextBox 34">
              <a:extLst>
                <a:ext uri="{FF2B5EF4-FFF2-40B4-BE49-F238E27FC236}">
                  <a16:creationId xmlns:a16="http://schemas.microsoft.com/office/drawing/2014/main" id="{F5EBA7C2-7D86-4F70-8630-6DDAC5A0AC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2564" y="3788573"/>
              <a:ext cx="1194763" cy="2992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ts val="16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panose="020B0604020202020204" pitchFamily="34" charset="0"/>
                </a:rPr>
                <a:t>loop forever</a:t>
              </a:r>
            </a:p>
          </p:txBody>
        </p:sp>
        <p:cxnSp>
          <p:nvCxnSpPr>
            <p:cNvPr id="213010" name="Straight Connector 35">
              <a:extLst>
                <a:ext uri="{FF2B5EF4-FFF2-40B4-BE49-F238E27FC236}">
                  <a16:creationId xmlns:a16="http://schemas.microsoft.com/office/drawing/2014/main" id="{C4551098-75E6-4C83-867F-E2956FF5FFA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266031" y="3964781"/>
              <a:ext cx="1444625" cy="396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" name="Group 17">
            <a:extLst>
              <a:ext uri="{FF2B5EF4-FFF2-40B4-BE49-F238E27FC236}">
                <a16:creationId xmlns:a16="http://schemas.microsoft.com/office/drawing/2014/main" id="{5518F447-BB39-4B92-96F9-369C0215E705}"/>
              </a:ext>
            </a:extLst>
          </p:cNvPr>
          <p:cNvGrpSpPr>
            <a:grpSpLocks/>
          </p:cNvGrpSpPr>
          <p:nvPr/>
        </p:nvGrpSpPr>
        <p:grpSpPr bwMode="auto">
          <a:xfrm>
            <a:off x="176213" y="4151313"/>
            <a:ext cx="2743200" cy="708025"/>
            <a:chOff x="176621" y="4151971"/>
            <a:chExt cx="2743174" cy="707869"/>
          </a:xfrm>
        </p:grpSpPr>
        <p:sp>
          <p:nvSpPr>
            <p:cNvPr id="213007" name="TextBox 36">
              <a:extLst>
                <a:ext uri="{FF2B5EF4-FFF2-40B4-BE49-F238E27FC236}">
                  <a16:creationId xmlns:a16="http://schemas.microsoft.com/office/drawing/2014/main" id="{80485F24-BB30-4EAC-9DE6-82746AEF3B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6621" y="4151971"/>
              <a:ext cx="2349500" cy="707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ts val="16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panose="020B0604020202020204" pitchFamily="34" charset="0"/>
                </a:rPr>
                <a:t>Read from UDP socket into message, getting client’s address (client IP and port)</a:t>
              </a:r>
            </a:p>
          </p:txBody>
        </p:sp>
        <p:cxnSp>
          <p:nvCxnSpPr>
            <p:cNvPr id="213008" name="Straight Connector 39">
              <a:extLst>
                <a:ext uri="{FF2B5EF4-FFF2-40B4-BE49-F238E27FC236}">
                  <a16:creationId xmlns:a16="http://schemas.microsoft.com/office/drawing/2014/main" id="{DA987B78-9945-4785-9C73-9C1326E0924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981317" y="4399595"/>
              <a:ext cx="938478" cy="126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" name="Group 18">
            <a:extLst>
              <a:ext uri="{FF2B5EF4-FFF2-40B4-BE49-F238E27FC236}">
                <a16:creationId xmlns:a16="http://schemas.microsoft.com/office/drawing/2014/main" id="{E11D3645-2477-4435-8D56-23DBF2E1D2E5}"/>
              </a:ext>
            </a:extLst>
          </p:cNvPr>
          <p:cNvGrpSpPr>
            <a:grpSpLocks/>
          </p:cNvGrpSpPr>
          <p:nvPr/>
        </p:nvGrpSpPr>
        <p:grpSpPr bwMode="auto">
          <a:xfrm>
            <a:off x="312738" y="4948238"/>
            <a:ext cx="2695575" cy="523875"/>
            <a:chOff x="212916" y="4997129"/>
            <a:chExt cx="2696483" cy="523220"/>
          </a:xfrm>
        </p:grpSpPr>
        <p:sp>
          <p:nvSpPr>
            <p:cNvPr id="213005" name="TextBox 61">
              <a:extLst>
                <a:ext uri="{FF2B5EF4-FFF2-40B4-BE49-F238E27FC236}">
                  <a16:creationId xmlns:a16="http://schemas.microsoft.com/office/drawing/2014/main" id="{B76692AD-4AA5-479A-A38D-3D73FCA3DA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2916" y="4997129"/>
              <a:ext cx="234950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panose="020B0604020202020204" pitchFamily="34" charset="0"/>
                </a:rPr>
                <a:t>send upper case string back to this client</a:t>
              </a:r>
            </a:p>
          </p:txBody>
        </p:sp>
        <p:cxnSp>
          <p:nvCxnSpPr>
            <p:cNvPr id="213006" name="Straight Connector 62">
              <a:extLst>
                <a:ext uri="{FF2B5EF4-FFF2-40B4-BE49-F238E27FC236}">
                  <a16:creationId xmlns:a16="http://schemas.microsoft.com/office/drawing/2014/main" id="{7E1512DC-4635-492A-A0E5-0F419A0780B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147293" y="5106673"/>
              <a:ext cx="762106" cy="120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pic>
        <p:nvPicPr>
          <p:cNvPr id="213004" name="Picture 17" descr="underline_base">
            <a:extLst>
              <a:ext uri="{FF2B5EF4-FFF2-40B4-BE49-F238E27FC236}">
                <a16:creationId xmlns:a16="http://schemas.microsoft.com/office/drawing/2014/main" id="{85B0FA2B-380E-4D7B-9087-AECDB7DBA238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782638"/>
            <a:ext cx="4570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8" name="Rectangle 2">
            <a:extLst>
              <a:ext uri="{FF2B5EF4-FFF2-40B4-BE49-F238E27FC236}">
                <a16:creationId xmlns:a16="http://schemas.microsoft.com/office/drawing/2014/main" id="{148959AC-5623-483C-B4D3-B4CC16326CD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23863" y="196850"/>
            <a:ext cx="7772400" cy="903288"/>
          </a:xfrm>
        </p:spPr>
        <p:txBody>
          <a:bodyPr/>
          <a:lstStyle/>
          <a:p>
            <a:r>
              <a:rPr lang="en-US" altLang="en-US" sz="4000"/>
              <a:t>Socket programming </a:t>
            </a:r>
            <a:r>
              <a:rPr lang="en-US" altLang="en-US" sz="4000" i="1">
                <a:solidFill>
                  <a:srgbClr val="CC0000"/>
                </a:solidFill>
              </a:rPr>
              <a:t>with TCP</a:t>
            </a:r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214019" name="Rectangle 3">
            <a:extLst>
              <a:ext uri="{FF2B5EF4-FFF2-40B4-BE49-F238E27FC236}">
                <a16:creationId xmlns:a16="http://schemas.microsoft.com/office/drawing/2014/main" id="{B7862E3A-D2C2-4D80-8612-7D41B0AD2035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514350" y="1352550"/>
            <a:ext cx="3810000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sz="2400">
                <a:solidFill>
                  <a:srgbClr val="CC0000"/>
                </a:solidFill>
              </a:rPr>
              <a:t>client must contact server</a:t>
            </a:r>
          </a:p>
          <a:p>
            <a:r>
              <a:rPr lang="en-US" altLang="en-US" sz="2200"/>
              <a:t>server process must first be running</a:t>
            </a:r>
          </a:p>
          <a:p>
            <a:r>
              <a:rPr lang="en-US" altLang="en-US" sz="2200"/>
              <a:t>server must have created socket (door) that welcomes client</a:t>
            </a:r>
            <a:r>
              <a:rPr lang="ja-JP" altLang="en-US" sz="2200"/>
              <a:t>’</a:t>
            </a:r>
            <a:r>
              <a:rPr lang="en-US" altLang="ja-JP" sz="2200"/>
              <a:t>s contact</a:t>
            </a: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r>
              <a:rPr lang="en-US" altLang="en-US" sz="2400">
                <a:solidFill>
                  <a:srgbClr val="CC0000"/>
                </a:solidFill>
              </a:rPr>
              <a:t>client contacts server by:</a:t>
            </a:r>
          </a:p>
          <a:p>
            <a:r>
              <a:rPr lang="en-US" altLang="en-US" sz="2200"/>
              <a:t>Creating TCP socket, specifying IP address, port number of server process</a:t>
            </a:r>
          </a:p>
          <a:p>
            <a:r>
              <a:rPr lang="en-US" altLang="en-US" sz="2200" i="1">
                <a:solidFill>
                  <a:srgbClr val="CC0000"/>
                </a:solidFill>
              </a:rPr>
              <a:t>when client creates socket:</a:t>
            </a:r>
            <a:r>
              <a:rPr lang="en-US" altLang="en-US" sz="2200"/>
              <a:t> client TCP establishes connection to server TCP</a:t>
            </a:r>
          </a:p>
          <a:p>
            <a:endParaRPr lang="en-US" altLang="en-US" sz="2000"/>
          </a:p>
        </p:txBody>
      </p:sp>
      <p:sp>
        <p:nvSpPr>
          <p:cNvPr id="214020" name="Rectangle 4">
            <a:extLst>
              <a:ext uri="{FF2B5EF4-FFF2-40B4-BE49-F238E27FC236}">
                <a16:creationId xmlns:a16="http://schemas.microsoft.com/office/drawing/2014/main" id="{249EF8D1-83ED-42BC-9E59-49029CB7D9A4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4495800" y="1390650"/>
            <a:ext cx="3962400" cy="3000375"/>
          </a:xfrm>
        </p:spPr>
        <p:txBody>
          <a:bodyPr/>
          <a:lstStyle/>
          <a:p>
            <a:r>
              <a:rPr lang="en-US" altLang="en-US" sz="2200"/>
              <a:t>when contacted by client, </a:t>
            </a:r>
            <a:r>
              <a:rPr lang="en-US" altLang="en-US" sz="2200" i="1">
                <a:solidFill>
                  <a:srgbClr val="CC0000"/>
                </a:solidFill>
              </a:rPr>
              <a:t>server TCP creates new socket</a:t>
            </a:r>
            <a:r>
              <a:rPr lang="en-US" altLang="en-US" sz="2200"/>
              <a:t> for server process to communicate with that particular client</a:t>
            </a:r>
          </a:p>
          <a:p>
            <a:pPr lvl="1"/>
            <a:r>
              <a:rPr lang="en-US" altLang="en-US" sz="2200"/>
              <a:t>allows server to talk with multiple clients</a:t>
            </a:r>
          </a:p>
          <a:p>
            <a:pPr lvl="1"/>
            <a:r>
              <a:rPr lang="en-US" altLang="en-US" sz="2200"/>
              <a:t>source port numbers used to distinguish clients (more in Chap 3)</a:t>
            </a:r>
            <a:endParaRPr lang="en-US" altLang="en-US" sz="2200" i="1"/>
          </a:p>
        </p:txBody>
      </p:sp>
      <p:sp>
        <p:nvSpPr>
          <p:cNvPr id="214021" name="Rectangle 7">
            <a:extLst>
              <a:ext uri="{FF2B5EF4-FFF2-40B4-BE49-F238E27FC236}">
                <a16:creationId xmlns:a16="http://schemas.microsoft.com/office/drawing/2014/main" id="{8ED8EEB7-F52B-46F1-800D-4F01744180D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14022" name="Rectangle 8">
            <a:extLst>
              <a:ext uri="{FF2B5EF4-FFF2-40B4-BE49-F238E27FC236}">
                <a16:creationId xmlns:a16="http://schemas.microsoft.com/office/drawing/2014/main" id="{9BC51695-4671-44AE-BCE9-B8FF41B856A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2-</a:t>
            </a:r>
            <a:fld id="{5A3D392C-66DD-4D06-A587-4CCC3E8EADD6}" type="slidenum">
              <a:rPr lang="en-US" altLang="en-US" sz="1200" smtClean="0">
                <a:solidFill>
                  <a:srgbClr val="000000"/>
                </a:solidFill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101</a:t>
            </a:fld>
            <a:endParaRPr lang="en-US" altLang="en-US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pic>
        <p:nvPicPr>
          <p:cNvPr id="214023" name="Picture 16" descr="underline_base">
            <a:extLst>
              <a:ext uri="{FF2B5EF4-FFF2-40B4-BE49-F238E27FC236}">
                <a16:creationId xmlns:a16="http://schemas.microsoft.com/office/drawing/2014/main" id="{76C82EE6-4933-476B-B2E9-707DF469C024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688" y="868363"/>
            <a:ext cx="6399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4024" name="Text Box 6">
            <a:extLst>
              <a:ext uri="{FF2B5EF4-FFF2-40B4-BE49-F238E27FC236}">
                <a16:creationId xmlns:a16="http://schemas.microsoft.com/office/drawing/2014/main" id="{2EE58618-284F-454A-B765-BDF61A88C5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33925" y="4964113"/>
            <a:ext cx="4043363" cy="1025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99"/>
                </a:solidFill>
              </a:rPr>
              <a:t>TCP provides reliable, in-order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99"/>
                </a:solidFill>
              </a:rPr>
              <a:t>byte-stream transfer (</a:t>
            </a:r>
            <a:r>
              <a:rPr lang="ja-JP" altLang="en-US" sz="2400">
                <a:solidFill>
                  <a:srgbClr val="000099"/>
                </a:solidFill>
              </a:rPr>
              <a:t>“</a:t>
            </a:r>
            <a:r>
              <a:rPr lang="en-US" altLang="ja-JP" sz="2400">
                <a:solidFill>
                  <a:srgbClr val="000099"/>
                </a:solidFill>
              </a:rPr>
              <a:t>pipe</a:t>
            </a:r>
            <a:r>
              <a:rPr lang="ja-JP" altLang="en-US" sz="2400">
                <a:solidFill>
                  <a:srgbClr val="000099"/>
                </a:solidFill>
              </a:rPr>
              <a:t>”</a:t>
            </a:r>
            <a:r>
              <a:rPr lang="en-US" altLang="ja-JP" sz="2400">
                <a:solidFill>
                  <a:srgbClr val="000099"/>
                </a:solidFill>
              </a:rPr>
              <a:t>)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99"/>
                </a:solidFill>
              </a:rPr>
              <a:t>between client and server</a:t>
            </a:r>
          </a:p>
        </p:txBody>
      </p:sp>
      <p:grpSp>
        <p:nvGrpSpPr>
          <p:cNvPr id="214025" name="Group 8">
            <a:extLst>
              <a:ext uri="{FF2B5EF4-FFF2-40B4-BE49-F238E27FC236}">
                <a16:creationId xmlns:a16="http://schemas.microsoft.com/office/drawing/2014/main" id="{E77A04D6-9A51-4DF6-990E-C8E66BF29856}"/>
              </a:ext>
            </a:extLst>
          </p:cNvPr>
          <p:cNvGrpSpPr>
            <a:grpSpLocks/>
          </p:cNvGrpSpPr>
          <p:nvPr/>
        </p:nvGrpSpPr>
        <p:grpSpPr bwMode="auto">
          <a:xfrm>
            <a:off x="4605338" y="4521200"/>
            <a:ext cx="2862262" cy="460375"/>
            <a:chOff x="-9" y="3823"/>
            <a:chExt cx="1803" cy="290"/>
          </a:xfrm>
        </p:grpSpPr>
        <p:sp>
          <p:nvSpPr>
            <p:cNvPr id="214026" name="Rectangle 9">
              <a:extLst>
                <a:ext uri="{FF2B5EF4-FFF2-40B4-BE49-F238E27FC236}">
                  <a16:creationId xmlns:a16="http://schemas.microsoft.com/office/drawing/2014/main" id="{02EAC7A6-8479-46FE-B219-7B361B7E57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" y="3825"/>
              <a:ext cx="116" cy="2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rgbClr val="3333CC"/>
                </a:buClr>
                <a:buSzPct val="85000"/>
                <a:buFont typeface="ZapfDingbats" charset="2"/>
                <a:buNone/>
              </a:pPr>
              <a:endParaRPr lang="en-US" altLang="en-US" sz="2400">
                <a:solidFill>
                  <a:srgbClr val="000000"/>
                </a:solidFill>
                <a:latin typeface="Comic Sans MS" panose="030F0702030302020204" pitchFamily="66" charset="0"/>
              </a:endParaRPr>
            </a:p>
          </p:txBody>
        </p:sp>
        <p:sp>
          <p:nvSpPr>
            <p:cNvPr id="214027" name="Text Box 10">
              <a:extLst>
                <a:ext uri="{FF2B5EF4-FFF2-40B4-BE49-F238E27FC236}">
                  <a16:creationId xmlns:a16="http://schemas.microsoft.com/office/drawing/2014/main" id="{DAAF8DFA-55D0-4A8D-BC0E-458FEC9652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9" y="3823"/>
              <a:ext cx="1803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CC0000"/>
                  </a:solidFill>
                </a:rPr>
                <a:t>application viewpoint:</a:t>
              </a:r>
            </a:p>
          </p:txBody>
        </p:sp>
      </p:grpSp>
    </p:spTree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42" name="Rectangle 2">
            <a:extLst>
              <a:ext uri="{FF2B5EF4-FFF2-40B4-BE49-F238E27FC236}">
                <a16:creationId xmlns:a16="http://schemas.microsoft.com/office/drawing/2014/main" id="{44C2A7FA-508F-42D6-82F9-79663B05C95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22275" y="88900"/>
            <a:ext cx="7772400" cy="947738"/>
          </a:xfrm>
        </p:spPr>
        <p:txBody>
          <a:bodyPr/>
          <a:lstStyle/>
          <a:p>
            <a:r>
              <a:rPr lang="en-US" altLang="en-US" sz="3600"/>
              <a:t>Client/server socket interaction: TCP</a:t>
            </a:r>
            <a:endParaRPr lang="en-US" altLang="en-US"/>
          </a:p>
        </p:txBody>
      </p:sp>
      <p:sp>
        <p:nvSpPr>
          <p:cNvPr id="215043" name="Rectangle 7">
            <a:extLst>
              <a:ext uri="{FF2B5EF4-FFF2-40B4-BE49-F238E27FC236}">
                <a16:creationId xmlns:a16="http://schemas.microsoft.com/office/drawing/2014/main" id="{42ACAB18-FC1F-4BBF-B9B8-7693FFFB31B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15044" name="Rectangle 8">
            <a:extLst>
              <a:ext uri="{FF2B5EF4-FFF2-40B4-BE49-F238E27FC236}">
                <a16:creationId xmlns:a16="http://schemas.microsoft.com/office/drawing/2014/main" id="{67B1F8CF-95B2-487B-9643-5E3CE227FE4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2-</a:t>
            </a:r>
            <a:fld id="{20BC35EA-9830-4F97-A2DE-077257FC8C01}" type="slidenum">
              <a:rPr lang="en-US" altLang="en-US" sz="1200" smtClean="0">
                <a:solidFill>
                  <a:srgbClr val="000000"/>
                </a:solidFill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102</a:t>
            </a:fld>
            <a:endParaRPr lang="en-US" altLang="en-US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grpSp>
        <p:nvGrpSpPr>
          <p:cNvPr id="2" name="Group 3">
            <a:extLst>
              <a:ext uri="{FF2B5EF4-FFF2-40B4-BE49-F238E27FC236}">
                <a16:creationId xmlns:a16="http://schemas.microsoft.com/office/drawing/2014/main" id="{C8191A05-B1FD-4857-8065-23EBDB452AED}"/>
              </a:ext>
            </a:extLst>
          </p:cNvPr>
          <p:cNvGrpSpPr>
            <a:grpSpLocks/>
          </p:cNvGrpSpPr>
          <p:nvPr/>
        </p:nvGrpSpPr>
        <p:grpSpPr bwMode="auto">
          <a:xfrm>
            <a:off x="1357313" y="3016250"/>
            <a:ext cx="1931987" cy="930275"/>
            <a:chOff x="827" y="2027"/>
            <a:chExt cx="1217" cy="586"/>
          </a:xfrm>
        </p:grpSpPr>
        <p:sp>
          <p:nvSpPr>
            <p:cNvPr id="215082" name="Text Box 4">
              <a:extLst>
                <a:ext uri="{FF2B5EF4-FFF2-40B4-BE49-F238E27FC236}">
                  <a16:creationId xmlns:a16="http://schemas.microsoft.com/office/drawing/2014/main" id="{09A6B573-F9E6-4BC6-A9E3-B6A5816CBB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7" y="2027"/>
              <a:ext cx="1059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  <a:latin typeface="Arial" panose="020B0604020202020204" pitchFamily="34" charset="0"/>
                </a:rPr>
                <a:t>wait for incoming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  <a:latin typeface="Arial" panose="020B0604020202020204" pitchFamily="34" charset="0"/>
                </a:rPr>
                <a:t>connection request</a:t>
              </a:r>
              <a:endParaRPr lang="en-US" altLang="en-US" sz="240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15083" name="Text Box 5">
              <a:extLst>
                <a:ext uri="{FF2B5EF4-FFF2-40B4-BE49-F238E27FC236}">
                  <a16:creationId xmlns:a16="http://schemas.microsoft.com/office/drawing/2014/main" id="{7B41F65E-A825-4A72-9D75-0A226FB9B8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8" y="2283"/>
              <a:ext cx="1216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CC0000"/>
                  </a:solidFill>
                  <a:latin typeface="Arial" panose="020B0604020202020204" pitchFamily="34" charset="0"/>
                </a:rPr>
                <a:t>connectionSocket =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CC0000"/>
                  </a:solidFill>
                  <a:latin typeface="Arial" panose="020B0604020202020204" pitchFamily="34" charset="0"/>
                </a:rPr>
                <a:t>serverSocket.accept()</a:t>
              </a:r>
              <a:endParaRPr lang="en-US" altLang="en-US" sz="2400">
                <a:solidFill>
                  <a:srgbClr val="CC0000"/>
                </a:solidFill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3" name="Group 6">
            <a:extLst>
              <a:ext uri="{FF2B5EF4-FFF2-40B4-BE49-F238E27FC236}">
                <a16:creationId xmlns:a16="http://schemas.microsoft.com/office/drawing/2014/main" id="{3D349FD3-E451-4978-9F53-22D8CD698964}"/>
              </a:ext>
            </a:extLst>
          </p:cNvPr>
          <p:cNvGrpSpPr>
            <a:grpSpLocks/>
          </p:cNvGrpSpPr>
          <p:nvPr/>
        </p:nvGrpSpPr>
        <p:grpSpPr bwMode="auto">
          <a:xfrm>
            <a:off x="1338263" y="1776413"/>
            <a:ext cx="2357437" cy="1317625"/>
            <a:chOff x="821" y="1246"/>
            <a:chExt cx="1485" cy="830"/>
          </a:xfrm>
        </p:grpSpPr>
        <p:grpSp>
          <p:nvGrpSpPr>
            <p:cNvPr id="215078" name="Group 7">
              <a:extLst>
                <a:ext uri="{FF2B5EF4-FFF2-40B4-BE49-F238E27FC236}">
                  <a16:creationId xmlns:a16="http://schemas.microsoft.com/office/drawing/2014/main" id="{046159CB-0144-4B61-A5ED-67C324BC9D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1" y="1246"/>
              <a:ext cx="1485" cy="586"/>
              <a:chOff x="329" y="1270"/>
              <a:chExt cx="1485" cy="586"/>
            </a:xfrm>
          </p:grpSpPr>
          <p:sp>
            <p:nvSpPr>
              <p:cNvPr id="215080" name="Text Box 8">
                <a:extLst>
                  <a:ext uri="{FF2B5EF4-FFF2-40B4-BE49-F238E27FC236}">
                    <a16:creationId xmlns:a16="http://schemas.microsoft.com/office/drawing/2014/main" id="{72C15990-1B1D-4F27-8F31-A6764742834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9" y="1270"/>
                <a:ext cx="1213" cy="4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solidFill>
                      <a:srgbClr val="000000"/>
                    </a:solidFill>
                    <a:latin typeface="Arial" panose="020B0604020202020204" pitchFamily="34" charset="0"/>
                  </a:rPr>
                  <a:t>create socket,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solidFill>
                      <a:srgbClr val="000000"/>
                    </a:solidFill>
                    <a:latin typeface="Arial" panose="020B0604020202020204" pitchFamily="34" charset="0"/>
                  </a:rPr>
                  <a:t>port=</a:t>
                </a:r>
                <a:r>
                  <a:rPr lang="en-US" altLang="en-US" sz="1400" b="1">
                    <a:solidFill>
                      <a:srgbClr val="000000"/>
                    </a:solidFill>
                    <a:latin typeface="Courier New" panose="02070309020205020404" pitchFamily="49" charset="0"/>
                  </a:rPr>
                  <a:t>x</a:t>
                </a:r>
                <a:r>
                  <a:rPr lang="en-US" altLang="en-US" sz="1400">
                    <a:solidFill>
                      <a:srgbClr val="000000"/>
                    </a:solidFill>
                    <a:latin typeface="Arial" panose="020B0604020202020204" pitchFamily="34" charset="0"/>
                  </a:rPr>
                  <a:t>, for incoming request:</a:t>
                </a: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081" name="Text Box 9">
                <a:extLst>
                  <a:ext uri="{FF2B5EF4-FFF2-40B4-BE49-F238E27FC236}">
                    <a16:creationId xmlns:a16="http://schemas.microsoft.com/office/drawing/2014/main" id="{84D476DC-5DED-48A1-AC9D-56A1FBCF864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3" y="1662"/>
                <a:ext cx="1481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r>
                  <a:rPr lang="en-US" altLang="en-US" sz="1400">
                    <a:solidFill>
                      <a:srgbClr val="CC0000"/>
                    </a:solidFill>
                    <a:latin typeface="Arial" panose="020B0604020202020204" pitchFamily="34" charset="0"/>
                  </a:rPr>
                  <a:t>serverSocket = socket()</a:t>
                </a:r>
                <a:endParaRPr lang="en-US" altLang="en-US" sz="2400">
                  <a:solidFill>
                    <a:srgbClr val="CC0000"/>
                  </a:solidFill>
                  <a:latin typeface="Times New Roman" panose="02020603050405020304" pitchFamily="18" charset="0"/>
                </a:endParaRPr>
              </a:p>
            </p:txBody>
          </p:sp>
        </p:grpSp>
        <p:sp>
          <p:nvSpPr>
            <p:cNvPr id="215079" name="Line 10">
              <a:extLst>
                <a:ext uri="{FF2B5EF4-FFF2-40B4-BE49-F238E27FC236}">
                  <a16:creationId xmlns:a16="http://schemas.microsoft.com/office/drawing/2014/main" id="{9D171F96-FEAC-4706-8A24-EC454A8C80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84" y="1872"/>
              <a:ext cx="0" cy="204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grpSp>
        <p:nvGrpSpPr>
          <p:cNvPr id="5" name="Group 11">
            <a:extLst>
              <a:ext uri="{FF2B5EF4-FFF2-40B4-BE49-F238E27FC236}">
                <a16:creationId xmlns:a16="http://schemas.microsoft.com/office/drawing/2014/main" id="{0ECCD7EA-DAD5-431D-B1F4-C0E92B679398}"/>
              </a:ext>
            </a:extLst>
          </p:cNvPr>
          <p:cNvGrpSpPr>
            <a:grpSpLocks/>
          </p:cNvGrpSpPr>
          <p:nvPr/>
        </p:nvGrpSpPr>
        <p:grpSpPr bwMode="auto">
          <a:xfrm>
            <a:off x="5135563" y="3021013"/>
            <a:ext cx="2357437" cy="731837"/>
            <a:chOff x="3333" y="1202"/>
            <a:chExt cx="1485" cy="461"/>
          </a:xfrm>
        </p:grpSpPr>
        <p:sp>
          <p:nvSpPr>
            <p:cNvPr id="215076" name="Text Box 12">
              <a:extLst>
                <a:ext uri="{FF2B5EF4-FFF2-40B4-BE49-F238E27FC236}">
                  <a16:creationId xmlns:a16="http://schemas.microsoft.com/office/drawing/2014/main" id="{C5875B43-E70F-4018-98C6-BB5BDCBA6C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5" y="1202"/>
              <a:ext cx="1468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  <a:latin typeface="Arial" panose="020B0604020202020204" pitchFamily="34" charset="0"/>
                </a:rPr>
                <a:t>create socket,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  <a:latin typeface="Arial" panose="020B0604020202020204" pitchFamily="34" charset="0"/>
                </a:rPr>
                <a:t>connect to </a:t>
              </a:r>
              <a:r>
                <a:rPr lang="en-US" altLang="en-US" sz="1400" b="1">
                  <a:solidFill>
                    <a:srgbClr val="000000"/>
                  </a:solidFill>
                  <a:latin typeface="Courier New" panose="02070309020205020404" pitchFamily="49" charset="0"/>
                </a:rPr>
                <a:t>hostid</a:t>
              </a:r>
              <a:r>
                <a:rPr lang="en-US" altLang="en-US" sz="1400">
                  <a:solidFill>
                    <a:srgbClr val="000000"/>
                  </a:solidFill>
                  <a:latin typeface="Arial" panose="020B0604020202020204" pitchFamily="34" charset="0"/>
                </a:rPr>
                <a:t>, port=</a:t>
              </a:r>
              <a:r>
                <a:rPr lang="en-US" altLang="en-US" sz="1400" b="1">
                  <a:solidFill>
                    <a:srgbClr val="000000"/>
                  </a:solidFill>
                  <a:latin typeface="Courier New" panose="02070309020205020404" pitchFamily="49" charset="0"/>
                </a:rPr>
                <a:t>x</a:t>
              </a:r>
              <a:endParaRPr lang="en-US" altLang="en-US" sz="240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15077" name="Text Box 13">
              <a:extLst>
                <a:ext uri="{FF2B5EF4-FFF2-40B4-BE49-F238E27FC236}">
                  <a16:creationId xmlns:a16="http://schemas.microsoft.com/office/drawing/2014/main" id="{6AE5A31A-1596-4CDC-8DEF-2E49863E97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3" y="1469"/>
              <a:ext cx="1485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CC0000"/>
                  </a:solidFill>
                  <a:latin typeface="Arial" panose="020B0604020202020204" pitchFamily="34" charset="0"/>
                </a:rPr>
                <a:t>clientSocket = socket()</a:t>
              </a:r>
              <a:endParaRPr lang="en-US" altLang="en-US" sz="2400">
                <a:solidFill>
                  <a:srgbClr val="CC0000"/>
                </a:solidFill>
                <a:latin typeface="Times New Roman" panose="02020603050405020304" pitchFamily="18" charset="0"/>
              </a:endParaRPr>
            </a:p>
          </p:txBody>
        </p:sp>
      </p:grpSp>
      <p:sp>
        <p:nvSpPr>
          <p:cNvPr id="215048" name="Text Box 22">
            <a:extLst>
              <a:ext uri="{FF2B5EF4-FFF2-40B4-BE49-F238E27FC236}">
                <a16:creationId xmlns:a16="http://schemas.microsoft.com/office/drawing/2014/main" id="{E40833B7-96A5-460B-9FA7-745E7E793B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3263" y="1138238"/>
            <a:ext cx="357505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000000"/>
                </a:solidFill>
              </a:rPr>
              <a:t>server</a:t>
            </a:r>
            <a:r>
              <a:rPr lang="en-US" altLang="en-US" sz="2400">
                <a:solidFill>
                  <a:srgbClr val="000000"/>
                </a:solidFill>
              </a:rPr>
              <a:t> (running</a:t>
            </a:r>
            <a:r>
              <a:rPr lang="en-US" altLang="en-US" sz="2000">
                <a:solidFill>
                  <a:srgbClr val="000000"/>
                </a:solidFill>
              </a:rPr>
              <a:t> on</a:t>
            </a:r>
            <a:r>
              <a:rPr lang="en-US" altLang="en-US" sz="1800">
                <a:solidFill>
                  <a:srgbClr val="000000"/>
                </a:solidFill>
                <a:latin typeface="Comic Sans MS" panose="030F0702030302020204" pitchFamily="66" charset="0"/>
              </a:rPr>
              <a:t> </a:t>
            </a:r>
            <a:r>
              <a:rPr lang="en-US" altLang="en-US" sz="1800" b="1">
                <a:solidFill>
                  <a:srgbClr val="000000"/>
                </a:solidFill>
                <a:latin typeface="Courier New" panose="02070309020205020404" pitchFamily="49" charset="0"/>
              </a:rPr>
              <a:t>hostid</a:t>
            </a:r>
            <a:r>
              <a:rPr lang="en-US" altLang="en-US" sz="2400">
                <a:solidFill>
                  <a:srgbClr val="000000"/>
                </a:solidFill>
              </a:rPr>
              <a:t>)</a:t>
            </a:r>
          </a:p>
        </p:txBody>
      </p:sp>
      <p:sp>
        <p:nvSpPr>
          <p:cNvPr id="215049" name="Text Box 23">
            <a:extLst>
              <a:ext uri="{FF2B5EF4-FFF2-40B4-BE49-F238E27FC236}">
                <a16:creationId xmlns:a16="http://schemas.microsoft.com/office/drawing/2014/main" id="{C9C4287C-2182-4BB9-B94C-08B95648A3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1788" y="1135063"/>
            <a:ext cx="9620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000000"/>
                </a:solidFill>
              </a:rPr>
              <a:t>client</a:t>
            </a:r>
          </a:p>
        </p:txBody>
      </p:sp>
      <p:grpSp>
        <p:nvGrpSpPr>
          <p:cNvPr id="6" name="Group 24">
            <a:extLst>
              <a:ext uri="{FF2B5EF4-FFF2-40B4-BE49-F238E27FC236}">
                <a16:creationId xmlns:a16="http://schemas.microsoft.com/office/drawing/2014/main" id="{B930F80A-D336-452E-A717-C7AE6D7430AC}"/>
              </a:ext>
            </a:extLst>
          </p:cNvPr>
          <p:cNvGrpSpPr>
            <a:grpSpLocks/>
          </p:cNvGrpSpPr>
          <p:nvPr/>
        </p:nvGrpSpPr>
        <p:grpSpPr bwMode="auto">
          <a:xfrm>
            <a:off x="2978150" y="3808413"/>
            <a:ext cx="4062413" cy="1371600"/>
            <a:chOff x="1848" y="2526"/>
            <a:chExt cx="2559" cy="864"/>
          </a:xfrm>
        </p:grpSpPr>
        <p:sp>
          <p:nvSpPr>
            <p:cNvPr id="215071" name="Line 25">
              <a:extLst>
                <a:ext uri="{FF2B5EF4-FFF2-40B4-BE49-F238E27FC236}">
                  <a16:creationId xmlns:a16="http://schemas.microsoft.com/office/drawing/2014/main" id="{F1C69D39-00C3-4A4E-A824-4EEFD30A45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92" y="2964"/>
              <a:ext cx="6" cy="426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grpSp>
          <p:nvGrpSpPr>
            <p:cNvPr id="215072" name="Group 26">
              <a:extLst>
                <a:ext uri="{FF2B5EF4-FFF2-40B4-BE49-F238E27FC236}">
                  <a16:creationId xmlns:a16="http://schemas.microsoft.com/office/drawing/2014/main" id="{2A962059-3D8B-4E3F-863F-7CB97A3EDC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8" y="2526"/>
              <a:ext cx="2559" cy="516"/>
              <a:chOff x="1848" y="2526"/>
              <a:chExt cx="2559" cy="516"/>
            </a:xfrm>
          </p:grpSpPr>
          <p:sp>
            <p:nvSpPr>
              <p:cNvPr id="215073" name="Text Box 27">
                <a:extLst>
                  <a:ext uri="{FF2B5EF4-FFF2-40B4-BE49-F238E27FC236}">
                    <a16:creationId xmlns:a16="http://schemas.microsoft.com/office/drawing/2014/main" id="{4B87A1BC-41F7-47F6-963A-4EA64DDC15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35" y="2673"/>
                <a:ext cx="1072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solidFill>
                      <a:srgbClr val="000000"/>
                    </a:solidFill>
                    <a:latin typeface="Arial" panose="020B0604020202020204" pitchFamily="34" charset="0"/>
                  </a:rPr>
                  <a:t>send request using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solidFill>
                      <a:srgbClr val="CC0000"/>
                    </a:solidFill>
                    <a:latin typeface="Arial" panose="020B0604020202020204" pitchFamily="34" charset="0"/>
                  </a:rPr>
                  <a:t>clientSocket</a:t>
                </a:r>
                <a:endParaRPr lang="en-US" altLang="en-US" sz="2400">
                  <a:solidFill>
                    <a:srgbClr val="CC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074" name="Line 28">
                <a:extLst>
                  <a:ext uri="{FF2B5EF4-FFF2-40B4-BE49-F238E27FC236}">
                    <a16:creationId xmlns:a16="http://schemas.microsoft.com/office/drawing/2014/main" id="{DBBB1A09-043E-4718-BD4A-14DE4FA376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92" y="2526"/>
                <a:ext cx="0" cy="204"/>
              </a:xfrm>
              <a:prstGeom prst="line">
                <a:avLst/>
              </a:prstGeom>
              <a:noFill/>
              <a:ln w="28575">
                <a:solidFill>
                  <a:srgbClr val="000099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15075" name="Line 29">
                <a:extLst>
                  <a:ext uri="{FF2B5EF4-FFF2-40B4-BE49-F238E27FC236}">
                    <a16:creationId xmlns:a16="http://schemas.microsoft.com/office/drawing/2014/main" id="{E0A52828-D1E5-4900-985B-F030929370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48" y="2790"/>
                <a:ext cx="1518" cy="252"/>
              </a:xfrm>
              <a:prstGeom prst="line">
                <a:avLst/>
              </a:prstGeom>
              <a:noFill/>
              <a:ln w="28575">
                <a:solidFill>
                  <a:srgbClr val="CC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8" name="Group 30">
            <a:extLst>
              <a:ext uri="{FF2B5EF4-FFF2-40B4-BE49-F238E27FC236}">
                <a16:creationId xmlns:a16="http://schemas.microsoft.com/office/drawing/2014/main" id="{00672A27-3175-41D4-87A3-8159B018EC63}"/>
              </a:ext>
            </a:extLst>
          </p:cNvPr>
          <p:cNvGrpSpPr>
            <a:grpSpLocks/>
          </p:cNvGrpSpPr>
          <p:nvPr/>
        </p:nvGrpSpPr>
        <p:grpSpPr bwMode="auto">
          <a:xfrm>
            <a:off x="1347788" y="3903663"/>
            <a:ext cx="4097337" cy="1490662"/>
            <a:chOff x="821" y="2586"/>
            <a:chExt cx="2581" cy="939"/>
          </a:xfrm>
        </p:grpSpPr>
        <p:sp>
          <p:nvSpPr>
            <p:cNvPr id="215066" name="Text Box 31">
              <a:extLst>
                <a:ext uri="{FF2B5EF4-FFF2-40B4-BE49-F238E27FC236}">
                  <a16:creationId xmlns:a16="http://schemas.microsoft.com/office/drawing/2014/main" id="{611BAE56-C0D6-4717-9FAC-B92AAEE62D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1" y="2787"/>
              <a:ext cx="1013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  <a:latin typeface="Arial" panose="020B0604020202020204" pitchFamily="34" charset="0"/>
                </a:rPr>
                <a:t>read request from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CC0000"/>
                  </a:solidFill>
                  <a:latin typeface="Arial" panose="020B0604020202020204" pitchFamily="34" charset="0"/>
                </a:rPr>
                <a:t>connectionSocke</a:t>
              </a:r>
              <a:r>
                <a:rPr lang="en-US" altLang="en-US" sz="1400">
                  <a:solidFill>
                    <a:srgbClr val="FF0000"/>
                  </a:solidFill>
                  <a:latin typeface="Arial" panose="020B0604020202020204" pitchFamily="34" charset="0"/>
                </a:rPr>
                <a:t>t</a:t>
              </a:r>
              <a:endParaRPr lang="en-US" altLang="en-US" sz="240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15067" name="Text Box 32">
              <a:extLst>
                <a:ext uri="{FF2B5EF4-FFF2-40B4-BE49-F238E27FC236}">
                  <a16:creationId xmlns:a16="http://schemas.microsoft.com/office/drawing/2014/main" id="{1DA67499-A608-476B-9C76-EBBBEC0558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1" y="3195"/>
              <a:ext cx="1013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  <a:latin typeface="Arial" panose="020B0604020202020204" pitchFamily="34" charset="0"/>
                </a:rPr>
                <a:t>write reply to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CC0000"/>
                  </a:solidFill>
                  <a:latin typeface="Arial" panose="020B0604020202020204" pitchFamily="34" charset="0"/>
                </a:rPr>
                <a:t>connectionSocket</a:t>
              </a:r>
              <a:endParaRPr lang="en-US" altLang="en-US" sz="2400">
                <a:solidFill>
                  <a:srgbClr val="CC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15068" name="Line 33">
              <a:extLst>
                <a:ext uri="{FF2B5EF4-FFF2-40B4-BE49-F238E27FC236}">
                  <a16:creationId xmlns:a16="http://schemas.microsoft.com/office/drawing/2014/main" id="{B94C93B9-B2F3-451E-9F23-EB0F508909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8" y="2586"/>
              <a:ext cx="0" cy="240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15069" name="Line 34">
              <a:extLst>
                <a:ext uri="{FF2B5EF4-FFF2-40B4-BE49-F238E27FC236}">
                  <a16:creationId xmlns:a16="http://schemas.microsoft.com/office/drawing/2014/main" id="{B57EAE6A-EE1D-4DCA-A6A5-8CA1707AA9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84" y="3090"/>
              <a:ext cx="6" cy="156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15070" name="Line 35">
              <a:extLst>
                <a:ext uri="{FF2B5EF4-FFF2-40B4-BE49-F238E27FC236}">
                  <a16:creationId xmlns:a16="http://schemas.microsoft.com/office/drawing/2014/main" id="{0F0F3827-67D1-49A0-B566-9C7B24295F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66" y="3306"/>
              <a:ext cx="1536" cy="18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pic>
        <p:nvPicPr>
          <p:cNvPr id="215052" name="Picture 45" descr="underline_base">
            <a:extLst>
              <a:ext uri="{FF2B5EF4-FFF2-40B4-BE49-F238E27FC236}">
                <a16:creationId xmlns:a16="http://schemas.microsoft.com/office/drawing/2014/main" id="{05213E3D-3AED-4C36-862C-F20AEC54453F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288" y="758825"/>
            <a:ext cx="73136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5053" name="Line 49">
            <a:extLst>
              <a:ext uri="{FF2B5EF4-FFF2-40B4-BE49-F238E27FC236}">
                <a16:creationId xmlns:a16="http://schemas.microsoft.com/office/drawing/2014/main" id="{977F064E-80F4-4080-ACE2-65B3F0FE79B0}"/>
              </a:ext>
            </a:extLst>
          </p:cNvPr>
          <p:cNvSpPr>
            <a:spLocks noChangeShapeType="1"/>
          </p:cNvSpPr>
          <p:nvPr/>
        </p:nvSpPr>
        <p:spPr bwMode="auto">
          <a:xfrm>
            <a:off x="804863" y="1589088"/>
            <a:ext cx="3341687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9" name="Group 52">
            <a:extLst>
              <a:ext uri="{FF2B5EF4-FFF2-40B4-BE49-F238E27FC236}">
                <a16:creationId xmlns:a16="http://schemas.microsoft.com/office/drawing/2014/main" id="{1F677B89-49E9-40C0-ADF5-0CA457D6EF62}"/>
              </a:ext>
            </a:extLst>
          </p:cNvPr>
          <p:cNvGrpSpPr>
            <a:grpSpLocks/>
          </p:cNvGrpSpPr>
          <p:nvPr/>
        </p:nvGrpSpPr>
        <p:grpSpPr bwMode="auto">
          <a:xfrm>
            <a:off x="2967038" y="3103563"/>
            <a:ext cx="2200275" cy="587375"/>
            <a:chOff x="3043" y="1189"/>
            <a:chExt cx="1386" cy="370"/>
          </a:xfrm>
        </p:grpSpPr>
        <p:sp>
          <p:nvSpPr>
            <p:cNvPr id="215064" name="Line 37">
              <a:extLst>
                <a:ext uri="{FF2B5EF4-FFF2-40B4-BE49-F238E27FC236}">
                  <a16:creationId xmlns:a16="http://schemas.microsoft.com/office/drawing/2014/main" id="{1AB53D86-E20A-4745-9CAB-7FC24F485E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3" y="1372"/>
              <a:ext cx="1386" cy="0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prstDash val="dash"/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spAutoFit/>
            </a:bodyPr>
            <a:lstStyle/>
            <a:p>
              <a:endParaRPr lang="en-US"/>
            </a:p>
          </p:txBody>
        </p:sp>
        <p:sp>
          <p:nvSpPr>
            <p:cNvPr id="215065" name="Text Box 38">
              <a:extLst>
                <a:ext uri="{FF2B5EF4-FFF2-40B4-BE49-F238E27FC236}">
                  <a16:creationId xmlns:a16="http://schemas.microsoft.com/office/drawing/2014/main" id="{2DA5DA62-CED3-4222-B82B-6234306CB6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06" y="1189"/>
              <a:ext cx="1204" cy="3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CC0000"/>
                  </a:solidFill>
                  <a:latin typeface="Arial" panose="020B0604020202020204" pitchFamily="34" charset="0"/>
                </a:rPr>
                <a:t>TCP </a:t>
              </a:r>
            </a:p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CC0000"/>
                  </a:solidFill>
                  <a:latin typeface="Arial" panose="020B0604020202020204" pitchFamily="34" charset="0"/>
                </a:rPr>
                <a:t>connection setup</a:t>
              </a:r>
              <a:endParaRPr lang="en-US" altLang="en-US" sz="2400">
                <a:solidFill>
                  <a:srgbClr val="CC0000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215055" name="Line 50">
            <a:extLst>
              <a:ext uri="{FF2B5EF4-FFF2-40B4-BE49-F238E27FC236}">
                <a16:creationId xmlns:a16="http://schemas.microsoft.com/office/drawing/2014/main" id="{CEFDC2EE-2AA4-414F-95E3-FDD877D22C22}"/>
              </a:ext>
            </a:extLst>
          </p:cNvPr>
          <p:cNvSpPr>
            <a:spLocks noChangeShapeType="1"/>
          </p:cNvSpPr>
          <p:nvPr/>
        </p:nvSpPr>
        <p:spPr bwMode="auto">
          <a:xfrm>
            <a:off x="5545138" y="1600200"/>
            <a:ext cx="676275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" name="Group 53">
            <a:extLst>
              <a:ext uri="{FF2B5EF4-FFF2-40B4-BE49-F238E27FC236}">
                <a16:creationId xmlns:a16="http://schemas.microsoft.com/office/drawing/2014/main" id="{88CD74B1-6DF8-4388-95E3-E16EC060E699}"/>
              </a:ext>
            </a:extLst>
          </p:cNvPr>
          <p:cNvGrpSpPr>
            <a:grpSpLocks/>
          </p:cNvGrpSpPr>
          <p:nvPr/>
        </p:nvGrpSpPr>
        <p:grpSpPr bwMode="auto">
          <a:xfrm>
            <a:off x="1298575" y="4251325"/>
            <a:ext cx="5457825" cy="1954213"/>
            <a:chOff x="832" y="2713"/>
            <a:chExt cx="3438" cy="1231"/>
          </a:xfrm>
        </p:grpSpPr>
        <p:sp>
          <p:nvSpPr>
            <p:cNvPr id="215057" name="Text Box 15">
              <a:extLst>
                <a:ext uri="{FF2B5EF4-FFF2-40B4-BE49-F238E27FC236}">
                  <a16:creationId xmlns:a16="http://schemas.microsoft.com/office/drawing/2014/main" id="{30C08A5E-172E-4A7F-A704-16615B2464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7" y="3512"/>
              <a:ext cx="1013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  <a:latin typeface="Arial" panose="020B0604020202020204" pitchFamily="34" charset="0"/>
                </a:rPr>
                <a:t>close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CC0000"/>
                  </a:solidFill>
                  <a:latin typeface="Arial" panose="020B0604020202020204" pitchFamily="34" charset="0"/>
                </a:rPr>
                <a:t>connectionSocket</a:t>
              </a:r>
              <a:endParaRPr lang="en-US" altLang="en-US" sz="2400">
                <a:solidFill>
                  <a:srgbClr val="CC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15058" name="Line 16">
              <a:extLst>
                <a:ext uri="{FF2B5EF4-FFF2-40B4-BE49-F238E27FC236}">
                  <a16:creationId xmlns:a16="http://schemas.microsoft.com/office/drawing/2014/main" id="{6429D11D-61D8-4BAD-81E8-54B99CB737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18" y="3437"/>
              <a:ext cx="0" cy="204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15059" name="Freeform 17">
              <a:extLst>
                <a:ext uri="{FF2B5EF4-FFF2-40B4-BE49-F238E27FC236}">
                  <a16:creationId xmlns:a16="http://schemas.microsoft.com/office/drawing/2014/main" id="{25AD5B52-B534-4208-8D65-0509D6F7C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2713"/>
              <a:ext cx="492" cy="306"/>
            </a:xfrm>
            <a:custGeom>
              <a:avLst/>
              <a:gdLst>
                <a:gd name="T0" fmla="*/ 492 w 492"/>
                <a:gd name="T1" fmla="*/ 0 h 2112"/>
                <a:gd name="T2" fmla="*/ 492 w 492"/>
                <a:gd name="T3" fmla="*/ 0 h 2112"/>
                <a:gd name="T4" fmla="*/ 0 w 492"/>
                <a:gd name="T5" fmla="*/ 0 h 2112"/>
                <a:gd name="T6" fmla="*/ 0 w 492"/>
                <a:gd name="T7" fmla="*/ 0 h 2112"/>
                <a:gd name="T8" fmla="*/ 402 w 492"/>
                <a:gd name="T9" fmla="*/ 0 h 2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92"/>
                <a:gd name="T16" fmla="*/ 0 h 2112"/>
                <a:gd name="T17" fmla="*/ 492 w 492"/>
                <a:gd name="T18" fmla="*/ 2112 h 21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92" h="2112">
                  <a:moveTo>
                    <a:pt x="492" y="1968"/>
                  </a:moveTo>
                  <a:lnTo>
                    <a:pt x="492" y="2112"/>
                  </a:lnTo>
                  <a:lnTo>
                    <a:pt x="0" y="2112"/>
                  </a:lnTo>
                  <a:lnTo>
                    <a:pt x="0" y="0"/>
                  </a:lnTo>
                  <a:lnTo>
                    <a:pt x="402" y="0"/>
                  </a:lnTo>
                </a:path>
              </a:pathLst>
            </a:cu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grpSp>
          <p:nvGrpSpPr>
            <p:cNvPr id="215060" name="Group 18">
              <a:extLst>
                <a:ext uri="{FF2B5EF4-FFF2-40B4-BE49-F238E27FC236}">
                  <a16:creationId xmlns:a16="http://schemas.microsoft.com/office/drawing/2014/main" id="{A0601210-F8F6-4E27-9410-CF7B858B52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93" y="3248"/>
              <a:ext cx="877" cy="696"/>
              <a:chOff x="3365" y="3375"/>
              <a:chExt cx="877" cy="696"/>
            </a:xfrm>
          </p:grpSpPr>
          <p:sp>
            <p:nvSpPr>
              <p:cNvPr id="215061" name="Text Box 19">
                <a:extLst>
                  <a:ext uri="{FF2B5EF4-FFF2-40B4-BE49-F238E27FC236}">
                    <a16:creationId xmlns:a16="http://schemas.microsoft.com/office/drawing/2014/main" id="{947D2DD0-F657-452D-BC18-9A16B2A240E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65" y="3375"/>
                <a:ext cx="877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solidFill>
                      <a:srgbClr val="000000"/>
                    </a:solidFill>
                    <a:latin typeface="Arial" panose="020B0604020202020204" pitchFamily="34" charset="0"/>
                  </a:rPr>
                  <a:t>read reply from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solidFill>
                      <a:srgbClr val="CC0000"/>
                    </a:solidFill>
                    <a:latin typeface="Arial" panose="020B0604020202020204" pitchFamily="34" charset="0"/>
                  </a:rPr>
                  <a:t>clientSocket</a:t>
                </a:r>
                <a:endParaRPr lang="en-US" altLang="en-US" sz="2400">
                  <a:solidFill>
                    <a:srgbClr val="CC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062" name="Text Box 20">
                <a:extLst>
                  <a:ext uri="{FF2B5EF4-FFF2-40B4-BE49-F238E27FC236}">
                    <a16:creationId xmlns:a16="http://schemas.microsoft.com/office/drawing/2014/main" id="{A52C8E71-AC93-41E0-8FFE-AE76778EE24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89" y="3741"/>
                <a:ext cx="730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solidFill>
                      <a:srgbClr val="000000"/>
                    </a:solidFill>
                    <a:latin typeface="Arial" panose="020B0604020202020204" pitchFamily="34" charset="0"/>
                  </a:rPr>
                  <a:t>close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solidFill>
                      <a:srgbClr val="CC0000"/>
                    </a:solidFill>
                    <a:latin typeface="Arial" panose="020B0604020202020204" pitchFamily="34" charset="0"/>
                  </a:rPr>
                  <a:t>clientSocket</a:t>
                </a:r>
                <a:endParaRPr lang="en-US" altLang="en-US" sz="2400">
                  <a:solidFill>
                    <a:srgbClr val="CC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063" name="Line 21">
                <a:extLst>
                  <a:ext uri="{FF2B5EF4-FFF2-40B4-BE49-F238E27FC236}">
                    <a16:creationId xmlns:a16="http://schemas.microsoft.com/office/drawing/2014/main" id="{8984BFAD-B164-486C-9337-D703B5E955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6" y="3690"/>
                <a:ext cx="0" cy="204"/>
              </a:xfrm>
              <a:prstGeom prst="line">
                <a:avLst/>
              </a:prstGeom>
              <a:noFill/>
              <a:ln w="28575">
                <a:solidFill>
                  <a:srgbClr val="000099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66" name="Rectangle 7">
            <a:extLst>
              <a:ext uri="{FF2B5EF4-FFF2-40B4-BE49-F238E27FC236}">
                <a16:creationId xmlns:a16="http://schemas.microsoft.com/office/drawing/2014/main" id="{13277655-21E0-47DE-9C70-61700E25F67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16067" name="Rectangle 8">
            <a:extLst>
              <a:ext uri="{FF2B5EF4-FFF2-40B4-BE49-F238E27FC236}">
                <a16:creationId xmlns:a16="http://schemas.microsoft.com/office/drawing/2014/main" id="{5293BCD5-80AD-42AA-8161-D869FEBAF60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2-</a:t>
            </a:r>
            <a:fld id="{C31C5756-746A-47BB-8F80-2B4AC4F942E4}" type="slidenum">
              <a:rPr lang="en-US" altLang="en-US" sz="1200" smtClean="0">
                <a:solidFill>
                  <a:srgbClr val="000000"/>
                </a:solidFill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103</a:t>
            </a:fld>
            <a:endParaRPr lang="en-US" altLang="en-US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16068" name="Rectangle 2">
            <a:extLst>
              <a:ext uri="{FF2B5EF4-FFF2-40B4-BE49-F238E27FC236}">
                <a16:creationId xmlns:a16="http://schemas.microsoft.com/office/drawing/2014/main" id="{E3595861-3DA7-473B-AE45-20089DAB4B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275" y="88900"/>
            <a:ext cx="7772400" cy="947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3600">
                <a:solidFill>
                  <a:srgbClr val="000099"/>
                </a:solidFill>
              </a:rPr>
              <a:t>Example app: TCP client</a:t>
            </a:r>
            <a:endParaRPr lang="en-US" altLang="en-US" sz="4400">
              <a:solidFill>
                <a:srgbClr val="000099"/>
              </a:solidFill>
            </a:endParaRPr>
          </a:p>
        </p:txBody>
      </p:sp>
      <p:sp>
        <p:nvSpPr>
          <p:cNvPr id="216069" name="TextBox 1">
            <a:extLst>
              <a:ext uri="{FF2B5EF4-FFF2-40B4-BE49-F238E27FC236}">
                <a16:creationId xmlns:a16="http://schemas.microsoft.com/office/drawing/2014/main" id="{7721E30C-8490-4A2D-8006-3C86727DE5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05100" y="1651000"/>
            <a:ext cx="5894388" cy="422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from socket import *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serverName = ’</a:t>
            </a:r>
            <a:r>
              <a:rPr lang="en-US" altLang="ja-JP" sz="2000">
                <a:latin typeface="Arial" panose="020B0604020202020204" pitchFamily="34" charset="0"/>
              </a:rPr>
              <a:t>servername</a:t>
            </a:r>
            <a:r>
              <a:rPr lang="en-US" altLang="en-US" sz="2000">
                <a:latin typeface="Arial" panose="020B0604020202020204" pitchFamily="34" charset="0"/>
              </a:rPr>
              <a:t>’</a:t>
            </a:r>
            <a:endParaRPr lang="en-US" altLang="ja-JP" sz="2000">
              <a:latin typeface="Arial" panose="020B0604020202020204" pitchFamily="34" charset="0"/>
            </a:endParaRP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serverPort = 12000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clientSocket = socket(AF_INET, SOCK_STREAM)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clientSocket.connect((serverName,serverPort))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sentence = raw_input(‘Input lowercase sentence:’)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clientSocket.send(sentence.encode())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modifiedSentence = clientSocket.recv(1024)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print (‘From Server:’, modifiedSentence.decode())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clientSocket.close()</a:t>
            </a:r>
          </a:p>
        </p:txBody>
      </p:sp>
      <p:sp>
        <p:nvSpPr>
          <p:cNvPr id="216070" name="TextBox 2">
            <a:extLst>
              <a:ext uri="{FF2B5EF4-FFF2-40B4-BE49-F238E27FC236}">
                <a16:creationId xmlns:a16="http://schemas.microsoft.com/office/drawing/2014/main" id="{B5FB2121-ED70-49F8-8B79-A481491909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17800" y="1168400"/>
            <a:ext cx="27066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400" i="1">
                <a:solidFill>
                  <a:srgbClr val="CC0000"/>
                </a:solidFill>
                <a:latin typeface="Arial" panose="020B0604020202020204" pitchFamily="34" charset="0"/>
              </a:rPr>
              <a:t>Python TCPClient</a:t>
            </a:r>
          </a:p>
        </p:txBody>
      </p:sp>
      <p:grpSp>
        <p:nvGrpSpPr>
          <p:cNvPr id="2" name="Group 47">
            <a:extLst>
              <a:ext uri="{FF2B5EF4-FFF2-40B4-BE49-F238E27FC236}">
                <a16:creationId xmlns:a16="http://schemas.microsoft.com/office/drawing/2014/main" id="{814F9A1A-12FB-4F4C-A401-0A5ABFD6DC7B}"/>
              </a:ext>
            </a:extLst>
          </p:cNvPr>
          <p:cNvGrpSpPr>
            <a:grpSpLocks/>
          </p:cNvGrpSpPr>
          <p:nvPr/>
        </p:nvGrpSpPr>
        <p:grpSpPr bwMode="auto">
          <a:xfrm>
            <a:off x="0" y="2670175"/>
            <a:ext cx="2778125" cy="523875"/>
            <a:chOff x="-811" y="2671324"/>
            <a:chExt cx="2778483" cy="523220"/>
          </a:xfrm>
        </p:grpSpPr>
        <p:sp>
          <p:nvSpPr>
            <p:cNvPr id="216077" name="TextBox 31">
              <a:extLst>
                <a:ext uri="{FF2B5EF4-FFF2-40B4-BE49-F238E27FC236}">
                  <a16:creationId xmlns:a16="http://schemas.microsoft.com/office/drawing/2014/main" id="{7C70B38C-A9F3-4431-AED1-7F3B6FF268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811" y="2671324"/>
              <a:ext cx="227181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panose="020B0604020202020204" pitchFamily="34" charset="0"/>
                </a:rPr>
                <a:t>create TCP socket for server, remote port 12000</a:t>
              </a:r>
            </a:p>
          </p:txBody>
        </p:sp>
        <p:cxnSp>
          <p:nvCxnSpPr>
            <p:cNvPr id="216078" name="Straight Connector 32">
              <a:extLst>
                <a:ext uri="{FF2B5EF4-FFF2-40B4-BE49-F238E27FC236}">
                  <a16:creationId xmlns:a16="http://schemas.microsoft.com/office/drawing/2014/main" id="{73F68A1E-3768-4208-8883-E1711426A4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50143" y="3165929"/>
              <a:ext cx="727529" cy="272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5" name="Oval 4">
            <a:extLst>
              <a:ext uri="{FF2B5EF4-FFF2-40B4-BE49-F238E27FC236}">
                <a16:creationId xmlns:a16="http://schemas.microsoft.com/office/drawing/2014/main" id="{F75F0FEF-FB87-4790-AE70-91D3F70B15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6500" y="2895600"/>
            <a:ext cx="2247900" cy="508000"/>
          </a:xfrm>
          <a:prstGeom prst="ellipse">
            <a:avLst/>
          </a:prstGeom>
          <a:noFill/>
          <a:ln w="19050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endParaRPr lang="en-US" altLang="en-US" sz="2400">
              <a:latin typeface="Comic Sans MS" panose="030F0702030302020204" pitchFamily="66" charset="0"/>
            </a:endParaRPr>
          </a:p>
        </p:txBody>
      </p:sp>
      <p:pic>
        <p:nvPicPr>
          <p:cNvPr id="216073" name="Picture 17" descr="underline_base">
            <a:extLst>
              <a:ext uri="{FF2B5EF4-FFF2-40B4-BE49-F238E27FC236}">
                <a16:creationId xmlns:a16="http://schemas.microsoft.com/office/drawing/2014/main" id="{3768EA25-56FA-4774-900B-E474AA0D5E50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863" y="795338"/>
            <a:ext cx="4570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47">
            <a:extLst>
              <a:ext uri="{FF2B5EF4-FFF2-40B4-BE49-F238E27FC236}">
                <a16:creationId xmlns:a16="http://schemas.microsoft.com/office/drawing/2014/main" id="{041C1DC6-138E-4550-84E5-8C1AE97DAE7B}"/>
              </a:ext>
            </a:extLst>
          </p:cNvPr>
          <p:cNvGrpSpPr>
            <a:grpSpLocks/>
          </p:cNvGrpSpPr>
          <p:nvPr/>
        </p:nvGrpSpPr>
        <p:grpSpPr bwMode="auto">
          <a:xfrm>
            <a:off x="0" y="4157663"/>
            <a:ext cx="2794000" cy="523875"/>
            <a:chOff x="-17288" y="2918148"/>
            <a:chExt cx="2794960" cy="522566"/>
          </a:xfrm>
        </p:grpSpPr>
        <p:sp>
          <p:nvSpPr>
            <p:cNvPr id="216075" name="TextBox 31">
              <a:extLst>
                <a:ext uri="{FF2B5EF4-FFF2-40B4-BE49-F238E27FC236}">
                  <a16:creationId xmlns:a16="http://schemas.microsoft.com/office/drawing/2014/main" id="{88B8BA9F-EE15-49ED-82A2-1FA57940FC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7288" y="2918148"/>
              <a:ext cx="2271818" cy="5225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panose="020B0604020202020204" pitchFamily="34" charset="0"/>
                </a:rPr>
                <a:t>No need to attach server name, port </a:t>
              </a:r>
            </a:p>
          </p:txBody>
        </p:sp>
        <p:cxnSp>
          <p:nvCxnSpPr>
            <p:cNvPr id="216076" name="Straight Connector 32">
              <a:extLst>
                <a:ext uri="{FF2B5EF4-FFF2-40B4-BE49-F238E27FC236}">
                  <a16:creationId xmlns:a16="http://schemas.microsoft.com/office/drawing/2014/main" id="{C7140D8D-3F43-4BF9-BBE2-E4D76824437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50143" y="3165929"/>
              <a:ext cx="727529" cy="272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90" name="Rectangle 7">
            <a:extLst>
              <a:ext uri="{FF2B5EF4-FFF2-40B4-BE49-F238E27FC236}">
                <a16:creationId xmlns:a16="http://schemas.microsoft.com/office/drawing/2014/main" id="{953C5869-7F92-42AC-9154-84BF652A9C0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17091" name="Rectangle 8">
            <a:extLst>
              <a:ext uri="{FF2B5EF4-FFF2-40B4-BE49-F238E27FC236}">
                <a16:creationId xmlns:a16="http://schemas.microsoft.com/office/drawing/2014/main" id="{2C79785A-A65A-4BD2-B064-87599E5B96B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2-</a:t>
            </a:r>
            <a:fld id="{1B11DF0F-D366-4814-9B60-491E17FD4026}" type="slidenum">
              <a:rPr lang="en-US" altLang="en-US" sz="1200" smtClean="0">
                <a:solidFill>
                  <a:srgbClr val="000000"/>
                </a:solidFill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104</a:t>
            </a:fld>
            <a:endParaRPr lang="en-US" altLang="en-US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17092" name="Rectangle 2">
            <a:extLst>
              <a:ext uri="{FF2B5EF4-FFF2-40B4-BE49-F238E27FC236}">
                <a16:creationId xmlns:a16="http://schemas.microsoft.com/office/drawing/2014/main" id="{D3890328-5918-490A-8A8B-8823FA1C09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275" y="88900"/>
            <a:ext cx="7772400" cy="947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3600">
                <a:solidFill>
                  <a:srgbClr val="000099"/>
                </a:solidFill>
              </a:rPr>
              <a:t>Example app: TCP server</a:t>
            </a:r>
            <a:endParaRPr lang="en-US" altLang="en-US" sz="4400">
              <a:solidFill>
                <a:srgbClr val="000099"/>
              </a:solidFill>
            </a:endParaRPr>
          </a:p>
        </p:txBody>
      </p:sp>
      <p:sp>
        <p:nvSpPr>
          <p:cNvPr id="217093" name="TextBox 1">
            <a:extLst>
              <a:ext uri="{FF2B5EF4-FFF2-40B4-BE49-F238E27FC236}">
                <a16:creationId xmlns:a16="http://schemas.microsoft.com/office/drawing/2014/main" id="{6B05FE3E-50EB-43A4-B368-10E08E17EF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17800" y="1439863"/>
            <a:ext cx="6292850" cy="520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 from socket import *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serverPort = 12000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serverSocket = socket(AF_INET,SOCK_STREAM)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serverSocket.bind((‘’,serverPort))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serverSocket.listen(1)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print ‘The server is ready to receive’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while True: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     connectionSocket, addr = serverSocket.accept()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     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     sentence = connectionSocket.recv(1024).decode()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     capitalizedSentence = sentence.upper()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     connectionSocket.send(capitalizedSentence.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                                                            encode())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     connectionSocket.close()</a:t>
            </a: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217094" name="TextBox 2">
            <a:extLst>
              <a:ext uri="{FF2B5EF4-FFF2-40B4-BE49-F238E27FC236}">
                <a16:creationId xmlns:a16="http://schemas.microsoft.com/office/drawing/2014/main" id="{DF912938-D4C5-413B-A6DB-361366C1B4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17800" y="957263"/>
            <a:ext cx="28273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400" i="1">
                <a:solidFill>
                  <a:srgbClr val="CC0000"/>
                </a:solidFill>
                <a:latin typeface="Arial" panose="020B0604020202020204" pitchFamily="34" charset="0"/>
              </a:rPr>
              <a:t>Python TCPServer</a:t>
            </a:r>
          </a:p>
        </p:txBody>
      </p:sp>
      <p:grpSp>
        <p:nvGrpSpPr>
          <p:cNvPr id="2" name="Group 13">
            <a:extLst>
              <a:ext uri="{FF2B5EF4-FFF2-40B4-BE49-F238E27FC236}">
                <a16:creationId xmlns:a16="http://schemas.microsoft.com/office/drawing/2014/main" id="{C2F22ED2-2B52-4374-830A-3E18347E366A}"/>
              </a:ext>
            </a:extLst>
          </p:cNvPr>
          <p:cNvGrpSpPr>
            <a:grpSpLocks/>
          </p:cNvGrpSpPr>
          <p:nvPr/>
        </p:nvGrpSpPr>
        <p:grpSpPr bwMode="auto">
          <a:xfrm>
            <a:off x="152400" y="1962150"/>
            <a:ext cx="2559050" cy="566738"/>
            <a:chOff x="151614" y="2173972"/>
            <a:chExt cx="2559082" cy="566309"/>
          </a:xfrm>
        </p:grpSpPr>
        <p:sp>
          <p:nvSpPr>
            <p:cNvPr id="217112" name="TextBox 31">
              <a:extLst>
                <a:ext uri="{FF2B5EF4-FFF2-40B4-BE49-F238E27FC236}">
                  <a16:creationId xmlns:a16="http://schemas.microsoft.com/office/drawing/2014/main" id="{DB053B8C-F7E8-4B81-88CD-925200F113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1614" y="2173972"/>
              <a:ext cx="2559082" cy="5663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panose="020B0604020202020204" pitchFamily="34" charset="0"/>
                </a:rPr>
                <a:t>create TCP welcoming</a:t>
              </a:r>
            </a:p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panose="020B0604020202020204" pitchFamily="34" charset="0"/>
                </a:rPr>
                <a:t>socket</a:t>
              </a:r>
            </a:p>
          </p:txBody>
        </p:sp>
        <p:cxnSp>
          <p:nvCxnSpPr>
            <p:cNvPr id="217113" name="Straight Connector 32">
              <a:extLst>
                <a:ext uri="{FF2B5EF4-FFF2-40B4-BE49-F238E27FC236}">
                  <a16:creationId xmlns:a16="http://schemas.microsoft.com/office/drawing/2014/main" id="{71BA62CF-7A2B-4B92-A4B7-C42AB263350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95045" y="2596011"/>
              <a:ext cx="930227" cy="113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" name="Group 14">
            <a:extLst>
              <a:ext uri="{FF2B5EF4-FFF2-40B4-BE49-F238E27FC236}">
                <a16:creationId xmlns:a16="http://schemas.microsoft.com/office/drawing/2014/main" id="{4C321EEA-07E7-49C2-8F45-6115C4F9D19C}"/>
              </a:ext>
            </a:extLst>
          </p:cNvPr>
          <p:cNvGrpSpPr>
            <a:grpSpLocks/>
          </p:cNvGrpSpPr>
          <p:nvPr/>
        </p:nvGrpSpPr>
        <p:grpSpPr bwMode="auto">
          <a:xfrm>
            <a:off x="131763" y="2825750"/>
            <a:ext cx="2540000" cy="523875"/>
            <a:chOff x="169076" y="2884812"/>
            <a:chExt cx="2541127" cy="523220"/>
          </a:xfrm>
        </p:grpSpPr>
        <p:sp>
          <p:nvSpPr>
            <p:cNvPr id="217110" name="TextBox 26">
              <a:extLst>
                <a:ext uri="{FF2B5EF4-FFF2-40B4-BE49-F238E27FC236}">
                  <a16:creationId xmlns:a16="http://schemas.microsoft.com/office/drawing/2014/main" id="{4F03A1E8-6208-4EB8-AA06-EA2CADE2CE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9076" y="2884812"/>
              <a:ext cx="227181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panose="020B0604020202020204" pitchFamily="34" charset="0"/>
                </a:rPr>
                <a:t>server begins listening for  incoming TCP requests</a:t>
              </a:r>
            </a:p>
          </p:txBody>
        </p:sp>
        <p:cxnSp>
          <p:nvCxnSpPr>
            <p:cNvPr id="217111" name="Straight Connector 30">
              <a:extLst>
                <a:ext uri="{FF2B5EF4-FFF2-40B4-BE49-F238E27FC236}">
                  <a16:creationId xmlns:a16="http://schemas.microsoft.com/office/drawing/2014/main" id="{A875AC45-6E08-43C9-BD51-6203D3D1681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82674" y="3169104"/>
              <a:ext cx="727529" cy="272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" name="Group 15">
            <a:extLst>
              <a:ext uri="{FF2B5EF4-FFF2-40B4-BE49-F238E27FC236}">
                <a16:creationId xmlns:a16="http://schemas.microsoft.com/office/drawing/2014/main" id="{C566E57D-97B1-490D-9B62-1C86F7EEF100}"/>
              </a:ext>
            </a:extLst>
          </p:cNvPr>
          <p:cNvGrpSpPr>
            <a:grpSpLocks/>
          </p:cNvGrpSpPr>
          <p:nvPr/>
        </p:nvGrpSpPr>
        <p:grpSpPr bwMode="auto">
          <a:xfrm>
            <a:off x="528638" y="3605213"/>
            <a:ext cx="2155825" cy="298450"/>
            <a:chOff x="553383" y="3714241"/>
            <a:chExt cx="2157273" cy="299227"/>
          </a:xfrm>
        </p:grpSpPr>
        <p:sp>
          <p:nvSpPr>
            <p:cNvPr id="217108" name="TextBox 34">
              <a:extLst>
                <a:ext uri="{FF2B5EF4-FFF2-40B4-BE49-F238E27FC236}">
                  <a16:creationId xmlns:a16="http://schemas.microsoft.com/office/drawing/2014/main" id="{DBDF0ED2-C5C6-4174-B509-7988045069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3383" y="3714241"/>
              <a:ext cx="1194763" cy="2992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ts val="16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panose="020B0604020202020204" pitchFamily="34" charset="0"/>
                </a:rPr>
                <a:t>loop forever</a:t>
              </a:r>
            </a:p>
          </p:txBody>
        </p:sp>
        <p:cxnSp>
          <p:nvCxnSpPr>
            <p:cNvPr id="217109" name="Straight Connector 35">
              <a:extLst>
                <a:ext uri="{FF2B5EF4-FFF2-40B4-BE49-F238E27FC236}">
                  <a16:creationId xmlns:a16="http://schemas.microsoft.com/office/drawing/2014/main" id="{F21F9F31-C97F-41A7-B402-E61000C904F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266031" y="3964781"/>
              <a:ext cx="1444625" cy="396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" name="Group 17">
            <a:extLst>
              <a:ext uri="{FF2B5EF4-FFF2-40B4-BE49-F238E27FC236}">
                <a16:creationId xmlns:a16="http://schemas.microsoft.com/office/drawing/2014/main" id="{1B134789-ABD1-4A07-83C9-EEB6031F73AC}"/>
              </a:ext>
            </a:extLst>
          </p:cNvPr>
          <p:cNvGrpSpPr>
            <a:grpSpLocks/>
          </p:cNvGrpSpPr>
          <p:nvPr/>
        </p:nvGrpSpPr>
        <p:grpSpPr bwMode="auto">
          <a:xfrm>
            <a:off x="198438" y="3965575"/>
            <a:ext cx="2813050" cy="752475"/>
            <a:chOff x="380319" y="3965998"/>
            <a:chExt cx="2392469" cy="752685"/>
          </a:xfrm>
        </p:grpSpPr>
        <p:sp>
          <p:nvSpPr>
            <p:cNvPr id="217106" name="TextBox 36">
              <a:extLst>
                <a:ext uri="{FF2B5EF4-FFF2-40B4-BE49-F238E27FC236}">
                  <a16:creationId xmlns:a16="http://schemas.microsoft.com/office/drawing/2014/main" id="{2D597F4A-FD04-446E-9A7B-2A65A8C1A3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0319" y="3965998"/>
              <a:ext cx="2184910" cy="7526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ts val="16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panose="020B0604020202020204" pitchFamily="34" charset="0"/>
                </a:rPr>
                <a:t>server waits on accept()</a:t>
              </a:r>
            </a:p>
            <a:p>
              <a:pPr>
                <a:lnSpc>
                  <a:spcPts val="16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panose="020B0604020202020204" pitchFamily="34" charset="0"/>
                </a:rPr>
                <a:t>for incoming requests, new socket created on return</a:t>
              </a:r>
            </a:p>
          </p:txBody>
        </p:sp>
        <p:cxnSp>
          <p:nvCxnSpPr>
            <p:cNvPr id="217107" name="Straight Connector 39">
              <a:extLst>
                <a:ext uri="{FF2B5EF4-FFF2-40B4-BE49-F238E27FC236}">
                  <a16:creationId xmlns:a16="http://schemas.microsoft.com/office/drawing/2014/main" id="{FFD8A937-B21B-4B34-8DD5-8230A8542BD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231565" y="4229808"/>
              <a:ext cx="541223" cy="586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" name="Group 18">
            <a:extLst>
              <a:ext uri="{FF2B5EF4-FFF2-40B4-BE49-F238E27FC236}">
                <a16:creationId xmlns:a16="http://schemas.microsoft.com/office/drawing/2014/main" id="{87222C85-8AA4-467A-90B2-94E8487A6C77}"/>
              </a:ext>
            </a:extLst>
          </p:cNvPr>
          <p:cNvGrpSpPr>
            <a:grpSpLocks/>
          </p:cNvGrpSpPr>
          <p:nvPr/>
        </p:nvGrpSpPr>
        <p:grpSpPr bwMode="auto">
          <a:xfrm>
            <a:off x="258763" y="4938713"/>
            <a:ext cx="2860675" cy="523875"/>
            <a:chOff x="316741" y="4661874"/>
            <a:chExt cx="2859521" cy="524153"/>
          </a:xfrm>
        </p:grpSpPr>
        <p:sp>
          <p:nvSpPr>
            <p:cNvPr id="217104" name="TextBox 61">
              <a:extLst>
                <a:ext uri="{FF2B5EF4-FFF2-40B4-BE49-F238E27FC236}">
                  <a16:creationId xmlns:a16="http://schemas.microsoft.com/office/drawing/2014/main" id="{F6E2893B-5422-45FC-A036-C2910BD618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6741" y="4661874"/>
              <a:ext cx="2349500" cy="5241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panose="020B0604020202020204" pitchFamily="34" charset="0"/>
                </a:rPr>
                <a:t>read bytes from socket (but not address as in UDP)</a:t>
              </a:r>
            </a:p>
          </p:txBody>
        </p:sp>
        <p:cxnSp>
          <p:nvCxnSpPr>
            <p:cNvPr id="217105" name="Straight Connector 62">
              <a:extLst>
                <a:ext uri="{FF2B5EF4-FFF2-40B4-BE49-F238E27FC236}">
                  <a16:creationId xmlns:a16="http://schemas.microsoft.com/office/drawing/2014/main" id="{2B7ACCF4-CFCD-4960-984A-BC88630F62C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875609" y="4682209"/>
              <a:ext cx="1300653" cy="49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7" name="Group 28">
            <a:extLst>
              <a:ext uri="{FF2B5EF4-FFF2-40B4-BE49-F238E27FC236}">
                <a16:creationId xmlns:a16="http://schemas.microsoft.com/office/drawing/2014/main" id="{8A60B67D-C42D-4757-83EF-A1DA895D91D5}"/>
              </a:ext>
            </a:extLst>
          </p:cNvPr>
          <p:cNvGrpSpPr>
            <a:grpSpLocks/>
          </p:cNvGrpSpPr>
          <p:nvPr/>
        </p:nvGrpSpPr>
        <p:grpSpPr bwMode="auto">
          <a:xfrm>
            <a:off x="127000" y="5548313"/>
            <a:ext cx="2878138" cy="738187"/>
            <a:chOff x="162014" y="4686636"/>
            <a:chExt cx="2878315" cy="738664"/>
          </a:xfrm>
        </p:grpSpPr>
        <p:sp>
          <p:nvSpPr>
            <p:cNvPr id="217102" name="TextBox 29">
              <a:extLst>
                <a:ext uri="{FF2B5EF4-FFF2-40B4-BE49-F238E27FC236}">
                  <a16:creationId xmlns:a16="http://schemas.microsoft.com/office/drawing/2014/main" id="{87D528C6-926C-4728-BBE5-16FD8843C1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014" y="4686636"/>
              <a:ext cx="2349500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panose="020B0604020202020204" pitchFamily="34" charset="0"/>
                </a:rPr>
                <a:t>close connection to this client (but </a:t>
              </a:r>
              <a:r>
                <a:rPr lang="en-US" altLang="en-US" sz="1400" i="1">
                  <a:solidFill>
                    <a:srgbClr val="000099"/>
                  </a:solidFill>
                  <a:latin typeface="Arial" panose="020B0604020202020204" pitchFamily="34" charset="0"/>
                </a:rPr>
                <a:t>not</a:t>
              </a:r>
              <a:r>
                <a:rPr lang="en-US" altLang="en-US" sz="1400">
                  <a:solidFill>
                    <a:srgbClr val="000099"/>
                  </a:solidFill>
                  <a:latin typeface="Arial" panose="020B0604020202020204" pitchFamily="34" charset="0"/>
                </a:rPr>
                <a:t> welcoming socket)</a:t>
              </a:r>
            </a:p>
          </p:txBody>
        </p:sp>
        <p:cxnSp>
          <p:nvCxnSpPr>
            <p:cNvPr id="217103" name="Straight Connector 33">
              <a:extLst>
                <a:ext uri="{FF2B5EF4-FFF2-40B4-BE49-F238E27FC236}">
                  <a16:creationId xmlns:a16="http://schemas.microsoft.com/office/drawing/2014/main" id="{DA5DEF80-0892-428F-AB71-D87D210AE27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184198" y="4843734"/>
              <a:ext cx="856131" cy="226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pic>
        <p:nvPicPr>
          <p:cNvPr id="217101" name="Picture 17" descr="underline_base">
            <a:extLst>
              <a:ext uri="{FF2B5EF4-FFF2-40B4-BE49-F238E27FC236}">
                <a16:creationId xmlns:a16="http://schemas.microsoft.com/office/drawing/2014/main" id="{6902A13C-52FA-40BE-88D6-F0B140085BF0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4350" y="769938"/>
            <a:ext cx="45704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14" name="Rectangle 2">
            <a:extLst>
              <a:ext uri="{FF2B5EF4-FFF2-40B4-BE49-F238E27FC236}">
                <a16:creationId xmlns:a16="http://schemas.microsoft.com/office/drawing/2014/main" id="{616C028E-CD84-46E2-A339-6CED8A409D3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06413" y="195263"/>
            <a:ext cx="5746750" cy="819150"/>
          </a:xfrm>
        </p:spPr>
        <p:txBody>
          <a:bodyPr/>
          <a:lstStyle/>
          <a:p>
            <a:r>
              <a:rPr lang="en-US" altLang="en-US"/>
              <a:t>Chapter 2: summary</a:t>
            </a:r>
          </a:p>
        </p:txBody>
      </p:sp>
      <p:sp>
        <p:nvSpPr>
          <p:cNvPr id="245765" name="Rectangle 3">
            <a:extLst>
              <a:ext uri="{FF2B5EF4-FFF2-40B4-BE49-F238E27FC236}">
                <a16:creationId xmlns:a16="http://schemas.microsoft.com/office/drawing/2014/main" id="{AD50556C-74C7-432A-B62D-D54467ACB984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514350" y="1854200"/>
            <a:ext cx="4313238" cy="3676650"/>
          </a:xfrm>
        </p:spPr>
        <p:txBody>
          <a:bodyPr/>
          <a:lstStyle/>
          <a:p>
            <a:pPr marL="287338" indent="-287338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application architectures</a:t>
            </a:r>
          </a:p>
          <a:p>
            <a:pPr marL="681038" lvl="1" indent="-223838"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client-server</a:t>
            </a:r>
          </a:p>
          <a:p>
            <a:pPr marL="681038" lvl="1" indent="-223838"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P2P</a:t>
            </a:r>
          </a:p>
          <a:p>
            <a:pPr marL="287338" indent="-287338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application service requirements:</a:t>
            </a:r>
          </a:p>
          <a:p>
            <a:pPr marL="682625" lvl="1" indent="-228600"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reliability, bandwidth, delay</a:t>
            </a:r>
          </a:p>
          <a:p>
            <a:pPr marL="287338" indent="-287338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Internet transport service model</a:t>
            </a:r>
          </a:p>
          <a:p>
            <a:pPr marL="681038" lvl="1" indent="-223838"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connection-oriented, reliable: TCP</a:t>
            </a:r>
          </a:p>
          <a:p>
            <a:pPr marL="681038" lvl="1" indent="-223838"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unreliable, datagrams: UDP</a:t>
            </a:r>
          </a:p>
        </p:txBody>
      </p:sp>
      <p:sp>
        <p:nvSpPr>
          <p:cNvPr id="218116" name="Rectangle 4">
            <a:extLst>
              <a:ext uri="{FF2B5EF4-FFF2-40B4-BE49-F238E27FC236}">
                <a16:creationId xmlns:a16="http://schemas.microsoft.com/office/drawing/2014/main" id="{4A20BB76-7C4F-473E-A20B-6462CF49EBC5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531813" y="1201738"/>
            <a:ext cx="7581900" cy="676275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our study of network apps now complete!</a:t>
            </a:r>
          </a:p>
        </p:txBody>
      </p:sp>
      <p:sp>
        <p:nvSpPr>
          <p:cNvPr id="218117" name="Rectangle 7">
            <a:extLst>
              <a:ext uri="{FF2B5EF4-FFF2-40B4-BE49-F238E27FC236}">
                <a16:creationId xmlns:a16="http://schemas.microsoft.com/office/drawing/2014/main" id="{A51EFA91-FCD1-4879-AA2C-A5DC3522D71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18118" name="Rectangle 8">
            <a:extLst>
              <a:ext uri="{FF2B5EF4-FFF2-40B4-BE49-F238E27FC236}">
                <a16:creationId xmlns:a16="http://schemas.microsoft.com/office/drawing/2014/main" id="{6695E910-4419-4ACB-999F-37062E04DB2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2-</a:t>
            </a:r>
            <a:fld id="{E1A7AA27-B462-4010-8444-04BD51E43E8F}" type="slidenum">
              <a:rPr lang="en-US" altLang="en-US" sz="1200" smtClean="0">
                <a:solidFill>
                  <a:srgbClr val="000000"/>
                </a:solidFill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105</a:t>
            </a:fld>
            <a:endParaRPr lang="en-US" altLang="en-US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pic>
        <p:nvPicPr>
          <p:cNvPr id="218119" name="Picture 11" descr="underline_base">
            <a:extLst>
              <a:ext uri="{FF2B5EF4-FFF2-40B4-BE49-F238E27FC236}">
                <a16:creationId xmlns:a16="http://schemas.microsoft.com/office/drawing/2014/main" id="{B01207B8-23CC-4EA7-9C17-70C32A71C8AB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3088" y="833438"/>
            <a:ext cx="50276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5767" name="Rectangle 5">
            <a:extLst>
              <a:ext uri="{FF2B5EF4-FFF2-40B4-BE49-F238E27FC236}">
                <a16:creationId xmlns:a16="http://schemas.microsoft.com/office/drawing/2014/main" id="{CCD80EFF-5CF1-46FD-8DAC-1D2CC9622F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7288" y="1809750"/>
            <a:ext cx="3962400" cy="3676650"/>
          </a:xfrm>
          <a:prstGeom prst="rect">
            <a:avLst/>
          </a:prstGeom>
          <a:noFill/>
          <a:ln>
            <a:noFill/>
          </a:ln>
          <a:extLst>
            <a:ext uri="{909E8E84-426E-40dd-AFC4-6F175D3DCCD1}"/>
            <a:ext uri="{91240B29-F687-4f45-9708-019B960494DF}"/>
          </a:extLst>
        </p:spPr>
        <p:txBody>
          <a:bodyPr/>
          <a:lstStyle/>
          <a:p>
            <a:pPr marL="287338" indent="-287338"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specific protocols:</a:t>
            </a:r>
          </a:p>
          <a:p>
            <a:pPr marL="681038" lvl="1" indent="-223838"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4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HTTP</a:t>
            </a:r>
          </a:p>
          <a:p>
            <a:pPr marL="681038" lvl="1" indent="-223838"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4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SMTP, POP, IMAP</a:t>
            </a:r>
          </a:p>
          <a:p>
            <a:pPr marL="681038" lvl="1" indent="-223838"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4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DNS</a:t>
            </a:r>
          </a:p>
          <a:p>
            <a:pPr marL="681038" lvl="1" indent="-223838"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4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P2P: BitTorrent</a:t>
            </a:r>
          </a:p>
          <a:p>
            <a:pPr marL="287338" indent="-287338"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video streaming, CDNs</a:t>
            </a:r>
          </a:p>
          <a:p>
            <a:pPr marL="287338" indent="-287338"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socket programming: </a:t>
            </a:r>
          </a:p>
          <a:p>
            <a:pPr>
              <a:spcBef>
                <a:spcPct val="20000"/>
              </a:spcBef>
              <a:buClr>
                <a:srgbClr val="000099"/>
              </a:buClr>
              <a:buSzPct val="100000"/>
              <a:buFont typeface="ZapfDingbats" charset="0"/>
              <a:buNone/>
              <a:defRPr/>
            </a:pPr>
            <a:r>
              <a:rPr lang="en-US" sz="24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    TCP, UDP sockets</a:t>
            </a:r>
          </a:p>
        </p:txBody>
      </p:sp>
    </p:spTree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Rectangle 3">
            <a:extLst>
              <a:ext uri="{FF2B5EF4-FFF2-40B4-BE49-F238E27FC236}">
                <a16:creationId xmlns:a16="http://schemas.microsoft.com/office/drawing/2014/main" id="{C7ECF035-75B5-4BDE-B32D-4237E34BD52E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533400" y="1992313"/>
            <a:ext cx="3810000" cy="3657600"/>
          </a:xfrm>
        </p:spPr>
        <p:txBody>
          <a:bodyPr/>
          <a:lstStyle/>
          <a:p>
            <a:pPr marL="287338" indent="-287338"/>
            <a:r>
              <a:rPr lang="en-US" altLang="en-US" sz="2400"/>
              <a:t>typical request/reply message exchange:</a:t>
            </a:r>
          </a:p>
          <a:p>
            <a:pPr marL="681038" lvl="1" indent="-223838"/>
            <a:r>
              <a:rPr lang="en-US" altLang="en-US"/>
              <a:t>client requests info or service</a:t>
            </a:r>
          </a:p>
          <a:p>
            <a:pPr marL="681038" lvl="1" indent="-223838"/>
            <a:r>
              <a:rPr lang="en-US" altLang="en-US"/>
              <a:t>server responds with data, status code</a:t>
            </a:r>
          </a:p>
          <a:p>
            <a:pPr marL="287338" indent="-287338"/>
            <a:r>
              <a:rPr lang="en-US" altLang="en-US" sz="2400"/>
              <a:t>message formats:</a:t>
            </a:r>
          </a:p>
          <a:p>
            <a:pPr marL="681038" lvl="1" indent="-223838"/>
            <a:r>
              <a:rPr lang="en-US" altLang="en-US" i="1">
                <a:solidFill>
                  <a:srgbClr val="000090"/>
                </a:solidFill>
              </a:rPr>
              <a:t>headers</a:t>
            </a:r>
            <a:r>
              <a:rPr lang="en-US" altLang="en-US"/>
              <a:t>: fields giving info about data</a:t>
            </a:r>
          </a:p>
          <a:p>
            <a:pPr marL="681038" lvl="1" indent="-223838"/>
            <a:r>
              <a:rPr lang="en-US" altLang="en-US" i="1">
                <a:solidFill>
                  <a:srgbClr val="000090"/>
                </a:solidFill>
              </a:rPr>
              <a:t>data: </a:t>
            </a:r>
            <a:r>
              <a:rPr lang="en-US" altLang="en-US"/>
              <a:t>info(payload)  being communicated</a:t>
            </a:r>
          </a:p>
        </p:txBody>
      </p:sp>
      <p:sp>
        <p:nvSpPr>
          <p:cNvPr id="219139" name="Rectangle 7">
            <a:extLst>
              <a:ext uri="{FF2B5EF4-FFF2-40B4-BE49-F238E27FC236}">
                <a16:creationId xmlns:a16="http://schemas.microsoft.com/office/drawing/2014/main" id="{C1B43F06-8C35-4AD1-9641-C2775E5553D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19140" name="Rectangle 8">
            <a:extLst>
              <a:ext uri="{FF2B5EF4-FFF2-40B4-BE49-F238E27FC236}">
                <a16:creationId xmlns:a16="http://schemas.microsoft.com/office/drawing/2014/main" id="{305D8B89-8C55-48E0-B57F-8496A112098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2-</a:t>
            </a:r>
            <a:fld id="{74285428-2BE9-439E-A3A6-37DFAB70F5B1}" type="slidenum">
              <a:rPr lang="en-US" altLang="en-US" sz="1200" smtClean="0">
                <a:solidFill>
                  <a:srgbClr val="000000"/>
                </a:solidFill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106</a:t>
            </a:fld>
            <a:endParaRPr lang="en-US" altLang="en-US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19141" name="Rectangle 5">
            <a:extLst>
              <a:ext uri="{FF2B5EF4-FFF2-40B4-BE49-F238E27FC236}">
                <a16:creationId xmlns:a16="http://schemas.microsoft.com/office/drawing/2014/main" id="{186123AC-88F3-4330-B389-32F6411E9B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3750" y="1976438"/>
            <a:ext cx="4081463" cy="367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27013" indent="-227013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681038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rgbClr val="3333CC"/>
              </a:buClr>
              <a:buSzPct val="85000"/>
              <a:buFont typeface="ZapfDingbats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important themes:</a:t>
            </a:r>
            <a:r>
              <a:rPr lang="en-US" altLang="en-US" sz="2400" i="1">
                <a:solidFill>
                  <a:srgbClr val="FF3300"/>
                </a:solidFill>
              </a:rPr>
              <a:t> </a:t>
            </a:r>
          </a:p>
          <a:p>
            <a:pPr>
              <a:lnSpc>
                <a:spcPct val="100000"/>
              </a:lnSpc>
            </a:pPr>
            <a:r>
              <a:rPr lang="en-US" altLang="en-US" sz="2400">
                <a:solidFill>
                  <a:srgbClr val="000000"/>
                </a:solidFill>
              </a:rPr>
              <a:t>control vs. messages</a:t>
            </a:r>
          </a:p>
          <a:p>
            <a:pPr lvl="1">
              <a:lnSpc>
                <a:spcPct val="100000"/>
              </a:lnSpc>
            </a:pPr>
            <a:r>
              <a:rPr lang="en-US" altLang="en-US">
                <a:solidFill>
                  <a:srgbClr val="000000"/>
                </a:solidFill>
              </a:rPr>
              <a:t>in-band, out-of-band</a:t>
            </a:r>
          </a:p>
          <a:p>
            <a:pPr>
              <a:lnSpc>
                <a:spcPct val="100000"/>
              </a:lnSpc>
            </a:pPr>
            <a:r>
              <a:rPr lang="en-US" altLang="en-US" sz="2400">
                <a:solidFill>
                  <a:srgbClr val="000000"/>
                </a:solidFill>
              </a:rPr>
              <a:t>centralized vs. decentralized </a:t>
            </a:r>
          </a:p>
          <a:p>
            <a:pPr>
              <a:lnSpc>
                <a:spcPct val="100000"/>
              </a:lnSpc>
            </a:pPr>
            <a:r>
              <a:rPr lang="en-US" altLang="en-US" sz="2400">
                <a:solidFill>
                  <a:srgbClr val="000000"/>
                </a:solidFill>
              </a:rPr>
              <a:t>stateless vs. stateful</a:t>
            </a:r>
          </a:p>
          <a:p>
            <a:pPr>
              <a:lnSpc>
                <a:spcPct val="100000"/>
              </a:lnSpc>
            </a:pPr>
            <a:r>
              <a:rPr lang="en-US" altLang="en-US" sz="2400">
                <a:solidFill>
                  <a:srgbClr val="000000"/>
                </a:solidFill>
              </a:rPr>
              <a:t>reliable vs. unreliable message transfer </a:t>
            </a:r>
          </a:p>
          <a:p>
            <a:pPr>
              <a:lnSpc>
                <a:spcPct val="100000"/>
              </a:lnSpc>
            </a:pPr>
            <a:r>
              <a:rPr lang="ja-JP" altLang="en-US" sz="2400">
                <a:solidFill>
                  <a:srgbClr val="000000"/>
                </a:solidFill>
              </a:rPr>
              <a:t>“</a:t>
            </a:r>
            <a:r>
              <a:rPr lang="en-US" altLang="ja-JP" sz="2400">
                <a:solidFill>
                  <a:srgbClr val="000000"/>
                </a:solidFill>
              </a:rPr>
              <a:t>complexity at network edge</a:t>
            </a:r>
            <a:r>
              <a:rPr lang="ja-JP" altLang="en-US" sz="2400">
                <a:solidFill>
                  <a:srgbClr val="000000"/>
                </a:solidFill>
              </a:rPr>
              <a:t>”</a:t>
            </a:r>
            <a:endParaRPr lang="en-US" altLang="en-US" sz="2400">
              <a:solidFill>
                <a:srgbClr val="000000"/>
              </a:solidFill>
            </a:endParaRPr>
          </a:p>
        </p:txBody>
      </p:sp>
      <p:pic>
        <p:nvPicPr>
          <p:cNvPr id="219142" name="Picture 11" descr="underline_base">
            <a:extLst>
              <a:ext uri="{FF2B5EF4-FFF2-40B4-BE49-F238E27FC236}">
                <a16:creationId xmlns:a16="http://schemas.microsoft.com/office/drawing/2014/main" id="{EEA434E9-2D9F-43E8-B74E-E16F6FD3AB55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3088" y="833438"/>
            <a:ext cx="50276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9143" name="Rectangle 2">
            <a:extLst>
              <a:ext uri="{FF2B5EF4-FFF2-40B4-BE49-F238E27FC236}">
                <a16:creationId xmlns:a16="http://schemas.microsoft.com/office/drawing/2014/main" id="{91CE6696-D150-4030-AB9C-029BD0BF1F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413" y="195263"/>
            <a:ext cx="5746750" cy="819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400">
                <a:solidFill>
                  <a:srgbClr val="000099"/>
                </a:solidFill>
              </a:rPr>
              <a:t>Chapter 2:  summary</a:t>
            </a:r>
          </a:p>
        </p:txBody>
      </p:sp>
      <p:sp>
        <p:nvSpPr>
          <p:cNvPr id="219144" name="Rectangle 4">
            <a:extLst>
              <a:ext uri="{FF2B5EF4-FFF2-40B4-BE49-F238E27FC236}">
                <a16:creationId xmlns:a16="http://schemas.microsoft.com/office/drawing/2014/main" id="{5015C515-2E5C-4B70-B865-C9B5FE2BA4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813" y="1201738"/>
            <a:ext cx="7581900" cy="67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SzPct val="65000"/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most importantly: learned about protocols! </a:t>
            </a: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7">
            <a:extLst>
              <a:ext uri="{FF2B5EF4-FFF2-40B4-BE49-F238E27FC236}">
                <a16:creationId xmlns:a16="http://schemas.microsoft.com/office/drawing/2014/main" id="{BEE35B0E-1271-41E8-884D-FD64CB9E82C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36867" name="Rectangle 8">
            <a:extLst>
              <a:ext uri="{FF2B5EF4-FFF2-40B4-BE49-F238E27FC236}">
                <a16:creationId xmlns:a16="http://schemas.microsoft.com/office/drawing/2014/main" id="{AFD01AC0-2FCA-4330-AE20-CE1616E9A4C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AFD10CD0-5F9A-4DDA-BC06-8909950EF0AC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11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36868" name="Picture 10" descr="underline_base">
            <a:extLst>
              <a:ext uri="{FF2B5EF4-FFF2-40B4-BE49-F238E27FC236}">
                <a16:creationId xmlns:a16="http://schemas.microsoft.com/office/drawing/2014/main" id="{CF8E5C1B-0728-46D1-91BE-1EC40FFAF7D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0988" y="871538"/>
            <a:ext cx="4205287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869" name="Rectangle 2">
            <a:extLst>
              <a:ext uri="{FF2B5EF4-FFF2-40B4-BE49-F238E27FC236}">
                <a16:creationId xmlns:a16="http://schemas.microsoft.com/office/drawing/2014/main" id="{B75D7FB5-2AFE-4517-B2A0-9D8A99019C9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73050" y="238125"/>
            <a:ext cx="7772400" cy="871538"/>
          </a:xfrm>
        </p:spPr>
        <p:txBody>
          <a:bodyPr/>
          <a:lstStyle/>
          <a:p>
            <a:r>
              <a:rPr lang="en-US" altLang="en-US" sz="3600"/>
              <a:t>Addressing processes</a:t>
            </a:r>
            <a:endParaRPr lang="en-US" altLang="en-US"/>
          </a:p>
        </p:txBody>
      </p:sp>
      <p:sp>
        <p:nvSpPr>
          <p:cNvPr id="36870" name="Rectangle 3">
            <a:extLst>
              <a:ext uri="{FF2B5EF4-FFF2-40B4-BE49-F238E27FC236}">
                <a16:creationId xmlns:a16="http://schemas.microsoft.com/office/drawing/2014/main" id="{F6120A3F-8C77-4CB1-87A8-167C5E71747B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98475" y="1365250"/>
            <a:ext cx="4021138" cy="4648200"/>
          </a:xfrm>
        </p:spPr>
        <p:txBody>
          <a:bodyPr/>
          <a:lstStyle/>
          <a:p>
            <a:r>
              <a:rPr lang="en-US" altLang="en-US" sz="2400"/>
              <a:t>to receive messages, process  must have </a:t>
            </a:r>
            <a:r>
              <a:rPr lang="en-US" altLang="en-US" sz="2400" i="1">
                <a:solidFill>
                  <a:srgbClr val="CC0000"/>
                </a:solidFill>
              </a:rPr>
              <a:t>identifier</a:t>
            </a:r>
          </a:p>
          <a:p>
            <a:r>
              <a:rPr lang="en-US" altLang="en-US" sz="2400"/>
              <a:t>host device has unique 32-bit IP address</a:t>
            </a:r>
          </a:p>
          <a:p>
            <a:r>
              <a:rPr lang="en-US" altLang="en-US" sz="2400" i="1" u="sng">
                <a:solidFill>
                  <a:srgbClr val="CC0000"/>
                </a:solidFill>
              </a:rPr>
              <a:t>Q:</a:t>
            </a:r>
            <a:r>
              <a:rPr lang="en-US" altLang="en-US" sz="2400"/>
              <a:t> does  IP address of host on which process runs suffice for identifying the process?</a:t>
            </a:r>
          </a:p>
        </p:txBody>
      </p:sp>
      <p:sp>
        <p:nvSpPr>
          <p:cNvPr id="237572" name="Rectangle 4">
            <a:extLst>
              <a:ext uri="{FF2B5EF4-FFF2-40B4-BE49-F238E27FC236}">
                <a16:creationId xmlns:a16="http://schemas.microsoft.com/office/drawing/2014/main" id="{8999FCE7-AF70-4C0A-885F-48DDE7035FD1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4719638" y="1357313"/>
            <a:ext cx="4125912" cy="5218112"/>
          </a:xfrm>
          <a:noFill/>
        </p:spPr>
        <p:txBody>
          <a:bodyPr/>
          <a:lstStyle/>
          <a:p>
            <a:r>
              <a:rPr lang="en-US" altLang="en-US" sz="2400" i="1">
                <a:solidFill>
                  <a:srgbClr val="CC0000"/>
                </a:solidFill>
              </a:rPr>
              <a:t>identifier</a:t>
            </a:r>
            <a:r>
              <a:rPr lang="en-US" altLang="en-US" sz="2400">
                <a:solidFill>
                  <a:srgbClr val="FF0000"/>
                </a:solidFill>
              </a:rPr>
              <a:t> </a:t>
            </a:r>
            <a:r>
              <a:rPr lang="en-US" altLang="en-US" sz="2400"/>
              <a:t>includes both </a:t>
            </a:r>
            <a:r>
              <a:rPr lang="en-US" altLang="en-US" sz="2400">
                <a:solidFill>
                  <a:srgbClr val="CC0000"/>
                </a:solidFill>
              </a:rPr>
              <a:t>IP address</a:t>
            </a:r>
            <a:r>
              <a:rPr lang="en-US" altLang="en-US" sz="2400"/>
              <a:t> and </a:t>
            </a:r>
            <a:r>
              <a:rPr lang="en-US" altLang="en-US" sz="2400">
                <a:solidFill>
                  <a:srgbClr val="CC0000"/>
                </a:solidFill>
              </a:rPr>
              <a:t>port numbers</a:t>
            </a:r>
            <a:r>
              <a:rPr lang="en-US" altLang="en-US" sz="2400"/>
              <a:t> associated with process on host.</a:t>
            </a:r>
          </a:p>
          <a:p>
            <a:r>
              <a:rPr lang="en-US" altLang="en-US" sz="2400"/>
              <a:t>example port numbers:</a:t>
            </a:r>
          </a:p>
          <a:p>
            <a:pPr lvl="1"/>
            <a:r>
              <a:rPr lang="en-US" altLang="en-US" sz="2000"/>
              <a:t>HTTP server: 80</a:t>
            </a:r>
          </a:p>
          <a:p>
            <a:pPr lvl="1"/>
            <a:r>
              <a:rPr lang="en-US" altLang="en-US" sz="2000"/>
              <a:t>mail server: 25</a:t>
            </a:r>
          </a:p>
          <a:p>
            <a:r>
              <a:rPr lang="en-US" altLang="en-US" sz="2400"/>
              <a:t>to send HTTP message to gaia.cs.umass.edu web server:</a:t>
            </a:r>
          </a:p>
          <a:p>
            <a:pPr lvl="1"/>
            <a:r>
              <a:rPr lang="en-US" altLang="en-US" sz="2000">
                <a:solidFill>
                  <a:srgbClr val="CC0000"/>
                </a:solidFill>
              </a:rPr>
              <a:t>IP address:</a:t>
            </a:r>
            <a:r>
              <a:rPr lang="en-US" altLang="en-US" sz="2000">
                <a:solidFill>
                  <a:schemeClr val="accent2"/>
                </a:solidFill>
              </a:rPr>
              <a:t> </a:t>
            </a:r>
            <a:r>
              <a:rPr lang="en-US" altLang="en-US" sz="2000"/>
              <a:t>128.119.245.12</a:t>
            </a:r>
          </a:p>
          <a:p>
            <a:pPr lvl="1"/>
            <a:r>
              <a:rPr lang="en-US" altLang="en-US" sz="2000">
                <a:solidFill>
                  <a:srgbClr val="CC0000"/>
                </a:solidFill>
              </a:rPr>
              <a:t>port number:</a:t>
            </a:r>
            <a:r>
              <a:rPr lang="en-US" altLang="en-US" sz="2000">
                <a:solidFill>
                  <a:schemeClr val="accent2"/>
                </a:solidFill>
              </a:rPr>
              <a:t> </a:t>
            </a:r>
            <a:r>
              <a:rPr lang="en-US" altLang="en-US" sz="2000"/>
              <a:t>80</a:t>
            </a:r>
          </a:p>
          <a:p>
            <a:r>
              <a:rPr lang="en-US" altLang="en-US" sz="2400"/>
              <a:t>more shortly…</a:t>
            </a:r>
          </a:p>
        </p:txBody>
      </p:sp>
      <p:sp>
        <p:nvSpPr>
          <p:cNvPr id="43020" name="Rectangle 3">
            <a:extLst>
              <a:ext uri="{FF2B5EF4-FFF2-40B4-BE49-F238E27FC236}">
                <a16:creationId xmlns:a16="http://schemas.microsoft.com/office/drawing/2014/main" id="{B22D1088-8D19-4A69-B996-A551B02A3C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275" y="4021138"/>
            <a:ext cx="4021138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lvl="1">
              <a:buFont typeface="Wingdings" panose="05000000000000000000" pitchFamily="2" charset="2"/>
              <a:buChar char="§"/>
            </a:pPr>
            <a:r>
              <a:rPr lang="en-US" altLang="en-US" i="1" u="sng">
                <a:solidFill>
                  <a:srgbClr val="CC0000"/>
                </a:solidFill>
              </a:rPr>
              <a:t>A:</a:t>
            </a:r>
            <a:r>
              <a:rPr lang="en-US" altLang="en-US"/>
              <a:t> no, </a:t>
            </a:r>
            <a:r>
              <a:rPr lang="en-US" altLang="en-US" i="1"/>
              <a:t>many</a:t>
            </a:r>
            <a:r>
              <a:rPr lang="en-US" altLang="en-US"/>
              <a:t> processes can be running on same host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30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375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7572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7">
            <a:extLst>
              <a:ext uri="{FF2B5EF4-FFF2-40B4-BE49-F238E27FC236}">
                <a16:creationId xmlns:a16="http://schemas.microsoft.com/office/drawing/2014/main" id="{912A5433-6335-4980-B509-BDDF5FA4B6A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38915" name="Rectangle 8">
            <a:extLst>
              <a:ext uri="{FF2B5EF4-FFF2-40B4-BE49-F238E27FC236}">
                <a16:creationId xmlns:a16="http://schemas.microsoft.com/office/drawing/2014/main" id="{B89F5F96-F7C0-40D7-BB30-9BC3910F220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4A783184-F53D-4619-858C-9179617D4439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38916" name="Picture 10" descr="underline_base">
            <a:extLst>
              <a:ext uri="{FF2B5EF4-FFF2-40B4-BE49-F238E27FC236}">
                <a16:creationId xmlns:a16="http://schemas.microsoft.com/office/drawing/2014/main" id="{11FC8585-EE58-41D1-B254-531F4A64DF4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2425" y="911225"/>
            <a:ext cx="6399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917" name="Rectangle 2">
            <a:extLst>
              <a:ext uri="{FF2B5EF4-FFF2-40B4-BE49-F238E27FC236}">
                <a16:creationId xmlns:a16="http://schemas.microsoft.com/office/drawing/2014/main" id="{318A349E-A03E-4B20-9D54-2E4DE3D7DD9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6550" y="239713"/>
            <a:ext cx="7772400" cy="860425"/>
          </a:xfrm>
        </p:spPr>
        <p:txBody>
          <a:bodyPr/>
          <a:lstStyle/>
          <a:p>
            <a:r>
              <a:rPr lang="en-US" altLang="en-US"/>
              <a:t>App-layer protocol defines</a:t>
            </a:r>
          </a:p>
        </p:txBody>
      </p:sp>
      <p:sp>
        <p:nvSpPr>
          <p:cNvPr id="38918" name="Rectangle 3">
            <a:extLst>
              <a:ext uri="{FF2B5EF4-FFF2-40B4-BE49-F238E27FC236}">
                <a16:creationId xmlns:a16="http://schemas.microsoft.com/office/drawing/2014/main" id="{AAC46334-4557-4C3F-9D5C-BC84264BA714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01650" y="1393825"/>
            <a:ext cx="3973513" cy="4648200"/>
          </a:xfrm>
        </p:spPr>
        <p:txBody>
          <a:bodyPr/>
          <a:lstStyle/>
          <a:p>
            <a:r>
              <a:rPr lang="en-US" altLang="en-US" sz="2400">
                <a:solidFill>
                  <a:srgbClr val="CC0000"/>
                </a:solidFill>
              </a:rPr>
              <a:t>types of messages exchanged,</a:t>
            </a:r>
            <a:r>
              <a:rPr lang="en-US" altLang="en-US" sz="2400"/>
              <a:t> </a:t>
            </a:r>
          </a:p>
          <a:p>
            <a:pPr lvl="1"/>
            <a:r>
              <a:rPr lang="en-US" altLang="en-US"/>
              <a:t>e.g., request, response </a:t>
            </a:r>
          </a:p>
          <a:p>
            <a:r>
              <a:rPr lang="en-US" altLang="en-US" sz="2400">
                <a:solidFill>
                  <a:srgbClr val="CC0000"/>
                </a:solidFill>
              </a:rPr>
              <a:t>message syntax:</a:t>
            </a:r>
          </a:p>
          <a:p>
            <a:pPr lvl="1"/>
            <a:r>
              <a:rPr lang="en-US" altLang="en-US"/>
              <a:t>what fields in messages &amp; how fields are delineated</a:t>
            </a:r>
          </a:p>
          <a:p>
            <a:r>
              <a:rPr lang="en-US" altLang="en-US" sz="2400">
                <a:solidFill>
                  <a:srgbClr val="CC0000"/>
                </a:solidFill>
              </a:rPr>
              <a:t>message semantics</a:t>
            </a:r>
            <a:r>
              <a:rPr lang="en-US" altLang="en-US" sz="2400"/>
              <a:t> </a:t>
            </a:r>
          </a:p>
          <a:p>
            <a:pPr lvl="1"/>
            <a:r>
              <a:rPr lang="en-US" altLang="en-US"/>
              <a:t>meaning of information in fields</a:t>
            </a:r>
          </a:p>
          <a:p>
            <a:r>
              <a:rPr lang="en-US" altLang="en-US" sz="2400">
                <a:solidFill>
                  <a:srgbClr val="CC0000"/>
                </a:solidFill>
              </a:rPr>
              <a:t>rules</a:t>
            </a:r>
            <a:r>
              <a:rPr lang="en-US" altLang="en-US" sz="2400"/>
              <a:t> for when and how processes send &amp; respond to messages</a:t>
            </a:r>
          </a:p>
        </p:txBody>
      </p:sp>
      <p:sp>
        <p:nvSpPr>
          <p:cNvPr id="44038" name="Rectangle 4">
            <a:extLst>
              <a:ext uri="{FF2B5EF4-FFF2-40B4-BE49-F238E27FC236}">
                <a16:creationId xmlns:a16="http://schemas.microsoft.com/office/drawing/2014/main" id="{512CEE5B-B46B-49F1-8531-078F2B2A9429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857750" y="1408113"/>
            <a:ext cx="3810000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sz="2400">
                <a:solidFill>
                  <a:srgbClr val="FF0000"/>
                </a:solidFill>
              </a:rPr>
              <a:t>open protocols:</a:t>
            </a:r>
          </a:p>
          <a:p>
            <a:r>
              <a:rPr lang="en-US" altLang="en-US" sz="2400"/>
              <a:t>defined in RFCs</a:t>
            </a:r>
          </a:p>
          <a:p>
            <a:r>
              <a:rPr lang="en-US" altLang="en-US" sz="2400"/>
              <a:t>allows for interoperability</a:t>
            </a:r>
          </a:p>
          <a:p>
            <a:r>
              <a:rPr lang="en-US" altLang="en-US" sz="2400"/>
              <a:t>e.g., HTTP, SMTP</a:t>
            </a:r>
          </a:p>
          <a:p>
            <a:pPr>
              <a:buFont typeface="Wingdings" panose="05000000000000000000" pitchFamily="2" charset="2"/>
              <a:buNone/>
            </a:pPr>
            <a:r>
              <a:rPr lang="en-US" altLang="en-US" sz="2400">
                <a:solidFill>
                  <a:srgbClr val="FF0000"/>
                </a:solidFill>
              </a:rPr>
              <a:t>proprietary protocols:</a:t>
            </a:r>
          </a:p>
          <a:p>
            <a:r>
              <a:rPr lang="en-US" altLang="en-US" sz="2400"/>
              <a:t>e.g., Skype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4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038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7">
            <a:extLst>
              <a:ext uri="{FF2B5EF4-FFF2-40B4-BE49-F238E27FC236}">
                <a16:creationId xmlns:a16="http://schemas.microsoft.com/office/drawing/2014/main" id="{22C7E5A2-8182-4EF1-87AC-09B421D5770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40963" name="Rectangle 8">
            <a:extLst>
              <a:ext uri="{FF2B5EF4-FFF2-40B4-BE49-F238E27FC236}">
                <a16:creationId xmlns:a16="http://schemas.microsoft.com/office/drawing/2014/main" id="{BC72E3D6-CD66-42D8-AD68-5FE6ED19740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8484101E-DD09-4C61-9180-0F5E0D83F567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40964" name="Rectangle 2">
            <a:extLst>
              <a:ext uri="{FF2B5EF4-FFF2-40B4-BE49-F238E27FC236}">
                <a16:creationId xmlns:a16="http://schemas.microsoft.com/office/drawing/2014/main" id="{EB17F06F-1E66-4BF8-AC6E-5B14060649A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77825" y="-11113"/>
            <a:ext cx="8305800" cy="1143001"/>
          </a:xfrm>
        </p:spPr>
        <p:txBody>
          <a:bodyPr/>
          <a:lstStyle/>
          <a:p>
            <a:r>
              <a:rPr lang="en-US" altLang="en-US" sz="3600"/>
              <a:t>What transport service does an app need?</a:t>
            </a:r>
            <a:endParaRPr lang="en-US" altLang="en-US"/>
          </a:p>
        </p:txBody>
      </p:sp>
      <p:sp>
        <p:nvSpPr>
          <p:cNvPr id="72708" name="Rectangle 3">
            <a:extLst>
              <a:ext uri="{FF2B5EF4-FFF2-40B4-BE49-F238E27FC236}">
                <a16:creationId xmlns:a16="http://schemas.microsoft.com/office/drawing/2014/main" id="{C4AA8A12-DF1B-410A-AAFA-E5A9D699A77E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666750" y="1141413"/>
            <a:ext cx="4316413" cy="2797175"/>
          </a:xfrm>
        </p:spPr>
        <p:txBody>
          <a:bodyPr/>
          <a:lstStyle/>
          <a:p>
            <a:pPr>
              <a:lnSpc>
                <a:spcPct val="90000"/>
              </a:lnSpc>
              <a:buFont typeface="Wingdings" charset="0"/>
              <a:buNone/>
              <a:defRPr/>
            </a:pPr>
            <a:r>
              <a:rPr lang="en-US" dirty="0">
                <a:solidFill>
                  <a:srgbClr val="CC0000"/>
                </a:solidFill>
                <a:latin typeface="Gill Sans MT" charset="0"/>
                <a:ea typeface="ＭＳ Ｐゴシック" charset="0"/>
              </a:rPr>
              <a:t>data integrity</a:t>
            </a:r>
          </a:p>
          <a:p>
            <a:pPr marL="233363" indent="-233363">
              <a:lnSpc>
                <a:spcPct val="100000"/>
              </a:lnSpc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some apps (e.g., file transfer, web transactions) require 100% reliable data transfer</a:t>
            </a:r>
            <a:r>
              <a:rPr lang="en-US" dirty="0">
                <a:latin typeface="Gill Sans MT" charset="0"/>
                <a:ea typeface="ＭＳ Ｐゴシック" charset="0"/>
              </a:rPr>
              <a:t> </a:t>
            </a:r>
          </a:p>
          <a:p>
            <a:pPr marL="233363" indent="-233363">
              <a:lnSpc>
                <a:spcPct val="100000"/>
              </a:lnSpc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other apps (e.g., audio) can tolerate some loss</a:t>
            </a:r>
          </a:p>
          <a:p>
            <a:pPr>
              <a:lnSpc>
                <a:spcPct val="90000"/>
              </a:lnSpc>
              <a:buFont typeface="Wingdings" charset="2"/>
              <a:buChar char="§"/>
              <a:defRPr/>
            </a:pPr>
            <a:endParaRPr lang="en-US" dirty="0">
              <a:latin typeface="Gill Sans MT" charset="0"/>
              <a:ea typeface="ＭＳ Ｐゴシック" charset="0"/>
            </a:endParaRPr>
          </a:p>
        </p:txBody>
      </p:sp>
      <p:sp>
        <p:nvSpPr>
          <p:cNvPr id="45062" name="Rectangle 4">
            <a:extLst>
              <a:ext uri="{FF2B5EF4-FFF2-40B4-BE49-F238E27FC236}">
                <a16:creationId xmlns:a16="http://schemas.microsoft.com/office/drawing/2014/main" id="{F48A179B-9766-4BAC-AA47-425B5660085F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692150" y="3724275"/>
            <a:ext cx="3810000" cy="2443163"/>
          </a:xfrm>
        </p:spPr>
        <p:txBody>
          <a:bodyPr/>
          <a:lstStyle/>
          <a:p>
            <a:pPr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en-US">
                <a:solidFill>
                  <a:srgbClr val="CC0000"/>
                </a:solidFill>
              </a:rPr>
              <a:t>timing</a:t>
            </a:r>
          </a:p>
          <a:p>
            <a:pPr>
              <a:lnSpc>
                <a:spcPct val="100000"/>
              </a:lnSpc>
            </a:pPr>
            <a:r>
              <a:rPr lang="en-US" altLang="en-US" sz="2400"/>
              <a:t>some apps (e.g., Internet telephony, interactive games) require low delay to be </a:t>
            </a:r>
            <a:r>
              <a:rPr lang="ja-JP" altLang="en-US" sz="2400"/>
              <a:t>“</a:t>
            </a:r>
            <a:r>
              <a:rPr lang="en-US" altLang="ja-JP" sz="2400"/>
              <a:t>effective</a:t>
            </a:r>
            <a:r>
              <a:rPr lang="ja-JP" altLang="en-US" sz="2400"/>
              <a:t>”</a:t>
            </a:r>
            <a:endParaRPr lang="en-US" altLang="en-US" sz="2400"/>
          </a:p>
        </p:txBody>
      </p:sp>
      <p:sp>
        <p:nvSpPr>
          <p:cNvPr id="45063" name="Rectangle 5">
            <a:extLst>
              <a:ext uri="{FF2B5EF4-FFF2-40B4-BE49-F238E27FC236}">
                <a16:creationId xmlns:a16="http://schemas.microsoft.com/office/drawing/2014/main" id="{9410B59D-1356-4A1A-AC8E-16C763129A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5375" y="1101725"/>
            <a:ext cx="3935413" cy="336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>
                <a:solidFill>
                  <a:srgbClr val="CC0000"/>
                </a:solidFill>
              </a:rPr>
              <a:t>throughput</a:t>
            </a:r>
          </a:p>
          <a:p>
            <a:pPr>
              <a:lnSpc>
                <a:spcPct val="100000"/>
              </a:lnSpc>
            </a:pPr>
            <a:r>
              <a:rPr lang="en-US" altLang="en-US" sz="2400"/>
              <a:t>some apps (e.g., multimedia) require minimum amount of throughput to be </a:t>
            </a:r>
            <a:r>
              <a:rPr lang="ja-JP" altLang="en-US" sz="2400"/>
              <a:t>“</a:t>
            </a:r>
            <a:r>
              <a:rPr lang="en-US" altLang="ja-JP" sz="2400"/>
              <a:t>effective</a:t>
            </a:r>
            <a:r>
              <a:rPr lang="ja-JP" altLang="en-US" sz="2400"/>
              <a:t>”</a:t>
            </a:r>
            <a:endParaRPr lang="en-US" altLang="ja-JP" sz="2400"/>
          </a:p>
          <a:p>
            <a:pPr>
              <a:lnSpc>
                <a:spcPct val="100000"/>
              </a:lnSpc>
            </a:pPr>
            <a:r>
              <a:rPr lang="en-US" altLang="en-US" sz="2400"/>
              <a:t>other apps (</a:t>
            </a:r>
            <a:r>
              <a:rPr lang="ja-JP" altLang="en-US" sz="2400"/>
              <a:t>“</a:t>
            </a:r>
            <a:r>
              <a:rPr lang="en-US" altLang="ja-JP" sz="2400"/>
              <a:t>elastic apps</a:t>
            </a:r>
            <a:r>
              <a:rPr lang="ja-JP" altLang="en-US" sz="2400"/>
              <a:t>”</a:t>
            </a:r>
            <a:r>
              <a:rPr lang="en-US" altLang="ja-JP" sz="2400"/>
              <a:t>) make use of whatever throughput they get </a:t>
            </a:r>
            <a:endParaRPr lang="en-US" altLang="en-US" sz="2400"/>
          </a:p>
        </p:txBody>
      </p:sp>
      <p:pic>
        <p:nvPicPr>
          <p:cNvPr id="40968" name="Picture 13" descr="underline_base">
            <a:extLst>
              <a:ext uri="{FF2B5EF4-FFF2-40B4-BE49-F238E27FC236}">
                <a16:creationId xmlns:a16="http://schemas.microsoft.com/office/drawing/2014/main" id="{5A8C714B-CC1D-4F72-89DC-E9A544E631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4825" y="763588"/>
            <a:ext cx="82280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070" name="Rectangle 5">
            <a:extLst>
              <a:ext uri="{FF2B5EF4-FFF2-40B4-BE49-F238E27FC236}">
                <a16:creationId xmlns:a16="http://schemas.microsoft.com/office/drawing/2014/main" id="{A9D68E70-1F44-4820-A624-0115983AE4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9350" y="4554538"/>
            <a:ext cx="3935413" cy="1271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>
                <a:solidFill>
                  <a:srgbClr val="CC0000"/>
                </a:solidFill>
              </a:rPr>
              <a:t>security</a:t>
            </a:r>
          </a:p>
          <a:p>
            <a:pPr>
              <a:lnSpc>
                <a:spcPct val="100000"/>
              </a:lnSpc>
            </a:pPr>
            <a:r>
              <a:rPr lang="en-US" altLang="en-US" sz="2400"/>
              <a:t>encryption, data integrity, 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50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50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50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450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7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507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063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7">
            <a:extLst>
              <a:ext uri="{FF2B5EF4-FFF2-40B4-BE49-F238E27FC236}">
                <a16:creationId xmlns:a16="http://schemas.microsoft.com/office/drawing/2014/main" id="{21FAF1ED-35FB-49B5-B10C-51ABCB0CC95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43011" name="Rectangle 8">
            <a:extLst>
              <a:ext uri="{FF2B5EF4-FFF2-40B4-BE49-F238E27FC236}">
                <a16:creationId xmlns:a16="http://schemas.microsoft.com/office/drawing/2014/main" id="{F1162258-A584-4666-9A52-1346937F3D6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F2CBA53A-00E2-4727-9C06-256BA45F87EE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43012" name="Picture 20" descr="underline_base">
            <a:extLst>
              <a:ext uri="{FF2B5EF4-FFF2-40B4-BE49-F238E27FC236}">
                <a16:creationId xmlns:a16="http://schemas.microsoft.com/office/drawing/2014/main" id="{8121E16B-F7FE-4DFA-AA57-3D87B8457E0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5438" y="806450"/>
            <a:ext cx="8228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013" name="Rectangle 2">
            <a:extLst>
              <a:ext uri="{FF2B5EF4-FFF2-40B4-BE49-F238E27FC236}">
                <a16:creationId xmlns:a16="http://schemas.microsoft.com/office/drawing/2014/main" id="{BFE8913C-729F-4465-A156-9DD840ABBA8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15913" y="227013"/>
            <a:ext cx="8201025" cy="815975"/>
          </a:xfrm>
        </p:spPr>
        <p:txBody>
          <a:bodyPr/>
          <a:lstStyle/>
          <a:p>
            <a:r>
              <a:rPr lang="en-US" altLang="en-US" sz="3200"/>
              <a:t>Transport service requirements: common apps</a:t>
            </a:r>
            <a:endParaRPr lang="en-US" altLang="en-US"/>
          </a:p>
        </p:txBody>
      </p:sp>
      <p:sp>
        <p:nvSpPr>
          <p:cNvPr id="43014" name="Text Box 3">
            <a:extLst>
              <a:ext uri="{FF2B5EF4-FFF2-40B4-BE49-F238E27FC236}">
                <a16:creationId xmlns:a16="http://schemas.microsoft.com/office/drawing/2014/main" id="{A2462D6F-FBB3-421A-9007-6DE7834179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1450" y="1749425"/>
            <a:ext cx="2541588" cy="314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Arial" panose="020B0604020202020204" pitchFamily="34" charset="0"/>
              </a:rPr>
              <a:t>application</a:t>
            </a:r>
            <a:endParaRPr lang="en-US" altLang="en-US" sz="2000">
              <a:latin typeface="Arial" panose="020B0604020202020204" pitchFamily="34" charset="0"/>
            </a:endParaRP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000">
              <a:latin typeface="Arial" panose="020B0604020202020204" pitchFamily="34" charset="0"/>
            </a:endParaRP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file transfer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e-mail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Web documents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real-time audio/video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000">
              <a:latin typeface="Arial" panose="020B0604020202020204" pitchFamily="34" charset="0"/>
            </a:endParaRP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stored audio/video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interactive games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text messaging</a:t>
            </a: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43015" name="Text Box 4">
            <a:extLst>
              <a:ext uri="{FF2B5EF4-FFF2-40B4-BE49-F238E27FC236}">
                <a16:creationId xmlns:a16="http://schemas.microsoft.com/office/drawing/2014/main" id="{39D0DA93-60E5-46B1-8BF8-4C03BD0B96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225" y="1752600"/>
            <a:ext cx="1566863" cy="314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Arial" panose="020B0604020202020204" pitchFamily="34" charset="0"/>
              </a:rPr>
              <a:t>data loss</a:t>
            </a:r>
            <a:endParaRPr lang="en-US" altLang="en-US" sz="2000">
              <a:latin typeface="Arial" panose="020B0604020202020204" pitchFamily="34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000">
              <a:latin typeface="Arial" panose="020B0604020202020204" pitchFamily="34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no loss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no loss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no loss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loss-tolerant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000">
              <a:latin typeface="Arial" panose="020B0604020202020204" pitchFamily="34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loss-tolerant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loss-tolerant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no loss</a:t>
            </a: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43016" name="Text Box 5">
            <a:extLst>
              <a:ext uri="{FF2B5EF4-FFF2-40B4-BE49-F238E27FC236}">
                <a16:creationId xmlns:a16="http://schemas.microsoft.com/office/drawing/2014/main" id="{C066FA55-EC18-46A7-B22E-3B1A92CDB8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35488" y="1751013"/>
            <a:ext cx="2574925" cy="314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Arial" panose="020B0604020202020204" pitchFamily="34" charset="0"/>
              </a:rPr>
              <a:t>throughput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000">
              <a:latin typeface="Arial" panose="020B0604020202020204" pitchFamily="34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elastic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elastic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elastic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audio: 5kbps-1Mbps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video:10kbps-5Mbps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same as above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few kbps up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elastic</a:t>
            </a:r>
          </a:p>
        </p:txBody>
      </p:sp>
      <p:sp>
        <p:nvSpPr>
          <p:cNvPr id="43017" name="Text Box 6">
            <a:extLst>
              <a:ext uri="{FF2B5EF4-FFF2-40B4-BE49-F238E27FC236}">
                <a16:creationId xmlns:a16="http://schemas.microsoft.com/office/drawing/2014/main" id="{83F0299A-E720-4AE9-B58D-75980E4E28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5788" y="1752600"/>
            <a:ext cx="2062162" cy="314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Arial" panose="020B0604020202020204" pitchFamily="34" charset="0"/>
              </a:rPr>
              <a:t>time sensitive</a:t>
            </a:r>
            <a:endParaRPr lang="en-US" altLang="en-US" sz="2000">
              <a:latin typeface="Arial" panose="020B0604020202020204" pitchFamily="34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000">
              <a:latin typeface="Arial" panose="020B0604020202020204" pitchFamily="34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no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no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no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yes, 100</a:t>
            </a:r>
            <a:r>
              <a:rPr lang="ja-JP" altLang="en-US" sz="2000">
                <a:latin typeface="Arial" panose="020B0604020202020204" pitchFamily="34" charset="0"/>
              </a:rPr>
              <a:t>’</a:t>
            </a:r>
            <a:r>
              <a:rPr lang="en-US" altLang="ja-JP" sz="2000">
                <a:latin typeface="Arial" panose="020B0604020202020204" pitchFamily="34" charset="0"/>
              </a:rPr>
              <a:t>s msec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000">
              <a:latin typeface="Arial" panose="020B0604020202020204" pitchFamily="34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yes, few secs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yes, 100</a:t>
            </a:r>
            <a:r>
              <a:rPr lang="ja-JP" altLang="en-US" sz="2000">
                <a:latin typeface="Arial" panose="020B0604020202020204" pitchFamily="34" charset="0"/>
              </a:rPr>
              <a:t>’</a:t>
            </a:r>
            <a:r>
              <a:rPr lang="en-US" altLang="ja-JP" sz="2000">
                <a:latin typeface="Arial" panose="020B0604020202020204" pitchFamily="34" charset="0"/>
              </a:rPr>
              <a:t>s msec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yes and no</a:t>
            </a:r>
          </a:p>
        </p:txBody>
      </p:sp>
      <p:sp>
        <p:nvSpPr>
          <p:cNvPr id="43018" name="Line 7">
            <a:extLst>
              <a:ext uri="{FF2B5EF4-FFF2-40B4-BE49-F238E27FC236}">
                <a16:creationId xmlns:a16="http://schemas.microsoft.com/office/drawing/2014/main" id="{9CA9B1E2-9B1D-45C3-8CF6-B6C7C7328A7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84238" y="2133600"/>
            <a:ext cx="7562850" cy="9525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19" name="Line 8">
            <a:extLst>
              <a:ext uri="{FF2B5EF4-FFF2-40B4-BE49-F238E27FC236}">
                <a16:creationId xmlns:a16="http://schemas.microsoft.com/office/drawing/2014/main" id="{62CDB5AB-D891-4A41-8DE9-82D42402555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47725" y="2733675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20" name="Line 9">
            <a:extLst>
              <a:ext uri="{FF2B5EF4-FFF2-40B4-BE49-F238E27FC236}">
                <a16:creationId xmlns:a16="http://schemas.microsoft.com/office/drawing/2014/main" id="{BC8C434A-0F2C-4E9F-902B-B677A651EAA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57250" y="3028950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21" name="Line 10">
            <a:extLst>
              <a:ext uri="{FF2B5EF4-FFF2-40B4-BE49-F238E27FC236}">
                <a16:creationId xmlns:a16="http://schemas.microsoft.com/office/drawing/2014/main" id="{BF6CB0DD-8341-4A6C-B6A3-6888B63FB56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66775" y="3324225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22" name="Line 11">
            <a:extLst>
              <a:ext uri="{FF2B5EF4-FFF2-40B4-BE49-F238E27FC236}">
                <a16:creationId xmlns:a16="http://schemas.microsoft.com/office/drawing/2014/main" id="{B57AC528-5100-4059-94B2-55540A25AAE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85825" y="3933825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23" name="Line 12">
            <a:extLst>
              <a:ext uri="{FF2B5EF4-FFF2-40B4-BE49-F238E27FC236}">
                <a16:creationId xmlns:a16="http://schemas.microsoft.com/office/drawing/2014/main" id="{FF3B5E3A-FC57-49EC-8DED-4BED8CEA33A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38200" y="4248150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24" name="Line 13">
            <a:extLst>
              <a:ext uri="{FF2B5EF4-FFF2-40B4-BE49-F238E27FC236}">
                <a16:creationId xmlns:a16="http://schemas.microsoft.com/office/drawing/2014/main" id="{4D88E800-D833-4CBC-BF87-2DBF8E3A29F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38200" y="4572000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25" name="Line 14">
            <a:extLst>
              <a:ext uri="{FF2B5EF4-FFF2-40B4-BE49-F238E27FC236}">
                <a16:creationId xmlns:a16="http://schemas.microsoft.com/office/drawing/2014/main" id="{7A121B9F-F87E-4226-9489-22EC732C5C0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0100" y="4883150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Rectangle 7">
            <a:extLst>
              <a:ext uri="{FF2B5EF4-FFF2-40B4-BE49-F238E27FC236}">
                <a16:creationId xmlns:a16="http://schemas.microsoft.com/office/drawing/2014/main" id="{6C22CCCD-C4C4-430A-BEED-B2D4F35AF08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45059" name="Rectangle 8">
            <a:extLst>
              <a:ext uri="{FF2B5EF4-FFF2-40B4-BE49-F238E27FC236}">
                <a16:creationId xmlns:a16="http://schemas.microsoft.com/office/drawing/2014/main" id="{FA7DBDFE-5B00-4D21-9D9F-9FEA7598FFC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38F4CB77-4A78-4DE5-8BF6-F8F9AA340A82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15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45060" name="Rectangle 2">
            <a:extLst>
              <a:ext uri="{FF2B5EF4-FFF2-40B4-BE49-F238E27FC236}">
                <a16:creationId xmlns:a16="http://schemas.microsoft.com/office/drawing/2014/main" id="{BAED3D3A-DD53-4909-84AF-E1860BB6C8E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44488" y="268288"/>
            <a:ext cx="7772400" cy="858837"/>
          </a:xfrm>
        </p:spPr>
        <p:txBody>
          <a:bodyPr/>
          <a:lstStyle/>
          <a:p>
            <a:r>
              <a:rPr lang="en-US" altLang="en-US" sz="3600"/>
              <a:t>Internet transport protocols services</a:t>
            </a:r>
            <a:endParaRPr lang="en-US" altLang="en-US"/>
          </a:p>
        </p:txBody>
      </p:sp>
      <p:sp>
        <p:nvSpPr>
          <p:cNvPr id="45061" name="Rectangle 3">
            <a:extLst>
              <a:ext uri="{FF2B5EF4-FFF2-40B4-BE49-F238E27FC236}">
                <a16:creationId xmlns:a16="http://schemas.microsoft.com/office/drawing/2014/main" id="{E8EE261F-E16C-43C8-88BB-2A8F94BF4AF3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366838"/>
            <a:ext cx="4095750" cy="4953000"/>
          </a:xfrm>
        </p:spPr>
        <p:txBody>
          <a:bodyPr/>
          <a:lstStyle/>
          <a:p>
            <a:pPr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000099"/>
                </a:solidFill>
              </a:rPr>
              <a:t>TCP service:</a:t>
            </a:r>
          </a:p>
          <a:p>
            <a:r>
              <a:rPr lang="en-US" altLang="en-US" sz="2400" i="1">
                <a:solidFill>
                  <a:srgbClr val="CC0000"/>
                </a:solidFill>
              </a:rPr>
              <a:t>reliable transport</a:t>
            </a:r>
            <a:r>
              <a:rPr lang="en-US" altLang="en-US" sz="2400" i="1">
                <a:solidFill>
                  <a:schemeClr val="accent2"/>
                </a:solidFill>
              </a:rPr>
              <a:t> </a:t>
            </a:r>
            <a:r>
              <a:rPr lang="en-US" altLang="en-US" sz="2400"/>
              <a:t>between sending and receiving process</a:t>
            </a:r>
            <a:endParaRPr lang="en-US" altLang="en-US" sz="2400">
              <a:solidFill>
                <a:schemeClr val="accent2"/>
              </a:solidFill>
            </a:endParaRPr>
          </a:p>
          <a:p>
            <a:r>
              <a:rPr lang="en-US" altLang="en-US" sz="2400" i="1">
                <a:solidFill>
                  <a:srgbClr val="CC0000"/>
                </a:solidFill>
              </a:rPr>
              <a:t>flow control:</a:t>
            </a:r>
            <a:r>
              <a:rPr lang="en-US" altLang="en-US" sz="2400"/>
              <a:t> sender won</a:t>
            </a:r>
            <a:r>
              <a:rPr lang="ja-JP" altLang="en-US" sz="2400"/>
              <a:t>’</a:t>
            </a:r>
            <a:r>
              <a:rPr lang="en-US" altLang="ja-JP" sz="2400"/>
              <a:t>t overwhelm receiver </a:t>
            </a:r>
          </a:p>
          <a:p>
            <a:r>
              <a:rPr lang="en-US" altLang="en-US" sz="2400" i="1">
                <a:solidFill>
                  <a:srgbClr val="CC0000"/>
                </a:solidFill>
              </a:rPr>
              <a:t>congestion control:</a:t>
            </a:r>
            <a:r>
              <a:rPr lang="en-US" altLang="en-US" sz="2400"/>
              <a:t> throttle sender when network overloaded</a:t>
            </a:r>
          </a:p>
          <a:p>
            <a:r>
              <a:rPr lang="en-US" altLang="en-US" sz="2400" i="1">
                <a:solidFill>
                  <a:srgbClr val="CC0000"/>
                </a:solidFill>
              </a:rPr>
              <a:t>does not provide:</a:t>
            </a:r>
            <a:r>
              <a:rPr lang="en-US" altLang="en-US" sz="2400"/>
              <a:t> timing, minimum throughput guarantee, security</a:t>
            </a:r>
          </a:p>
          <a:p>
            <a:r>
              <a:rPr lang="en-US" altLang="en-US" sz="2400" i="1">
                <a:solidFill>
                  <a:srgbClr val="CC0000"/>
                </a:solidFill>
              </a:rPr>
              <a:t>connection-oriented:</a:t>
            </a:r>
            <a:r>
              <a:rPr lang="en-US" altLang="en-US" sz="2400"/>
              <a:t> setup required between client and server processes</a:t>
            </a:r>
          </a:p>
          <a:p>
            <a:pPr>
              <a:lnSpc>
                <a:spcPct val="75000"/>
              </a:lnSpc>
            </a:pPr>
            <a:endParaRPr lang="en-US" altLang="en-US"/>
          </a:p>
        </p:txBody>
      </p:sp>
      <p:sp>
        <p:nvSpPr>
          <p:cNvPr id="76805" name="Rectangle 4">
            <a:extLst>
              <a:ext uri="{FF2B5EF4-FFF2-40B4-BE49-F238E27FC236}">
                <a16:creationId xmlns:a16="http://schemas.microsoft.com/office/drawing/2014/main" id="{1F6693C3-D903-4744-BD5B-4C65EB84AC07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733925" y="1484313"/>
            <a:ext cx="3667125" cy="4648200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i="1" dirty="0">
                <a:solidFill>
                  <a:srgbClr val="000099"/>
                </a:solidFill>
                <a:latin typeface="Gill Sans MT" charset="0"/>
                <a:ea typeface="ＭＳ Ｐゴシック" charset="0"/>
              </a:rPr>
              <a:t>UDP service: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i="1" dirty="0">
                <a:solidFill>
                  <a:srgbClr val="CC0000"/>
                </a:solidFill>
                <a:latin typeface="Gill Sans MT" charset="0"/>
                <a:ea typeface="ＭＳ Ｐゴシック" charset="0"/>
              </a:rPr>
              <a:t>unreliable data transfer</a:t>
            </a:r>
            <a:r>
              <a:rPr lang="en-US" sz="2400" dirty="0">
                <a:latin typeface="Gill Sans MT" charset="0"/>
                <a:ea typeface="ＭＳ Ｐゴシック" charset="0"/>
              </a:rPr>
              <a:t> between sending and receiving process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i="1" dirty="0">
                <a:solidFill>
                  <a:srgbClr val="CC0000"/>
                </a:solidFill>
                <a:latin typeface="Gill Sans MT" charset="0"/>
                <a:ea typeface="ＭＳ Ｐゴシック" charset="0"/>
              </a:rPr>
              <a:t>does not provide:</a:t>
            </a:r>
            <a:r>
              <a:rPr lang="en-US" sz="2400" dirty="0">
                <a:latin typeface="Gill Sans MT" charset="0"/>
                <a:ea typeface="ＭＳ Ｐゴシック" charset="0"/>
              </a:rPr>
              <a:t> reliability, flow control, congestion control, timing, throughput guarantee, security, or connection setup, </a:t>
            </a:r>
          </a:p>
          <a:p>
            <a:pPr>
              <a:buFont typeface="Wingdings" charset="2"/>
              <a:buChar char="§"/>
              <a:defRPr/>
            </a:pPr>
            <a:endParaRPr lang="en-US" sz="2400" dirty="0">
              <a:latin typeface="Gill Sans MT" charset="0"/>
              <a:ea typeface="ＭＳ Ｐゴシック" charset="0"/>
            </a:endParaRPr>
          </a:p>
          <a:p>
            <a:pPr>
              <a:buFont typeface="Wingdings" charset="0"/>
              <a:buNone/>
              <a:defRPr/>
            </a:pPr>
            <a:r>
              <a:rPr lang="en-US" sz="2400" u="sng" dirty="0">
                <a:solidFill>
                  <a:srgbClr val="CC0000"/>
                </a:solidFill>
                <a:latin typeface="Gill Sans MT" charset="0"/>
                <a:ea typeface="ＭＳ Ｐゴシック" charset="0"/>
              </a:rPr>
              <a:t>Q:</a:t>
            </a:r>
            <a:r>
              <a:rPr lang="en-US" sz="2400" dirty="0">
                <a:latin typeface="Gill Sans MT" charset="0"/>
                <a:ea typeface="ＭＳ Ｐゴシック" charset="0"/>
              </a:rPr>
              <a:t> why bother?  Why is there a UDP?</a:t>
            </a:r>
          </a:p>
        </p:txBody>
      </p:sp>
      <p:pic>
        <p:nvPicPr>
          <p:cNvPr id="45063" name="Picture 11" descr="underline_base">
            <a:extLst>
              <a:ext uri="{FF2B5EF4-FFF2-40B4-BE49-F238E27FC236}">
                <a16:creationId xmlns:a16="http://schemas.microsoft.com/office/drawing/2014/main" id="{33DB0C96-AD7B-46E8-9899-55B0C9815E5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1638" y="944563"/>
            <a:ext cx="73136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7">
            <a:extLst>
              <a:ext uri="{FF2B5EF4-FFF2-40B4-BE49-F238E27FC236}">
                <a16:creationId xmlns:a16="http://schemas.microsoft.com/office/drawing/2014/main" id="{CA950DAF-12D3-4855-A7B3-A10E162D71C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47107" name="Rectangle 8">
            <a:extLst>
              <a:ext uri="{FF2B5EF4-FFF2-40B4-BE49-F238E27FC236}">
                <a16:creationId xmlns:a16="http://schemas.microsoft.com/office/drawing/2014/main" id="{C0F0ECA2-E51F-49EC-9277-77096F1CE31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E17F8421-C3A3-4EB9-886E-A043000877BC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16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47108" name="Picture 18" descr="underline_base">
            <a:extLst>
              <a:ext uri="{FF2B5EF4-FFF2-40B4-BE49-F238E27FC236}">
                <a16:creationId xmlns:a16="http://schemas.microsoft.com/office/drawing/2014/main" id="{8CEAE671-DD9C-48DC-8639-0ACAD452B2A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9875" y="876300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109" name="Rectangle 2">
            <a:extLst>
              <a:ext uri="{FF2B5EF4-FFF2-40B4-BE49-F238E27FC236}">
                <a16:creationId xmlns:a16="http://schemas.microsoft.com/office/drawing/2014/main" id="{92087BAD-7F8B-4174-ADEA-7E923FCFACE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15900" y="261938"/>
            <a:ext cx="8747125" cy="838200"/>
          </a:xfrm>
        </p:spPr>
        <p:txBody>
          <a:bodyPr/>
          <a:lstStyle/>
          <a:p>
            <a:r>
              <a:rPr lang="en-US" altLang="en-US" sz="3200"/>
              <a:t>Internet apps:  application, transport protocols</a:t>
            </a:r>
            <a:endParaRPr lang="en-US" altLang="en-US"/>
          </a:p>
        </p:txBody>
      </p:sp>
      <p:sp>
        <p:nvSpPr>
          <p:cNvPr id="47110" name="Text Box 3">
            <a:extLst>
              <a:ext uri="{FF2B5EF4-FFF2-40B4-BE49-F238E27FC236}">
                <a16:creationId xmlns:a16="http://schemas.microsoft.com/office/drawing/2014/main" id="{00D5A1A3-BB88-4D7E-97A6-EC2FD638A2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900" y="1773238"/>
            <a:ext cx="2806700" cy="320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Arial" panose="020B0604020202020204" pitchFamily="34" charset="0"/>
              </a:rPr>
              <a:t>application</a:t>
            </a:r>
            <a:endParaRPr lang="en-US" altLang="en-US" sz="2000">
              <a:latin typeface="Arial" panose="020B0604020202020204" pitchFamily="34" charset="0"/>
            </a:endParaRP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000">
              <a:latin typeface="Arial" panose="020B0604020202020204" pitchFamily="34" charset="0"/>
            </a:endParaRP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e-mail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remote terminal access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Web 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file transfer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streaming multimedia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000">
              <a:latin typeface="Arial" panose="020B0604020202020204" pitchFamily="34" charset="0"/>
            </a:endParaRP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Internet telephony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47111" name="Text Box 4">
            <a:extLst>
              <a:ext uri="{FF2B5EF4-FFF2-40B4-BE49-F238E27FC236}">
                <a16:creationId xmlns:a16="http://schemas.microsoft.com/office/drawing/2014/main" id="{A3210149-056A-4066-B22E-06A52D4666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1988" y="1458913"/>
            <a:ext cx="2820987" cy="344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Arial" panose="020B0604020202020204" pitchFamily="34" charset="0"/>
              </a:rPr>
              <a:t>application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Arial" panose="020B0604020202020204" pitchFamily="34" charset="0"/>
              </a:rPr>
              <a:t>layer protocol</a:t>
            </a:r>
            <a:endParaRPr lang="en-US" altLang="en-US" sz="2000">
              <a:latin typeface="Arial" panose="020B0604020202020204" pitchFamily="34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000">
              <a:latin typeface="Arial" panose="020B0604020202020204" pitchFamily="34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SMTP [RFC 2821]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Telnet [RFC 854]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HTTP [RFC 2616]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FTP [RFC 959]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HTTP (e.g., YouTube), </a:t>
            </a:r>
            <a:br>
              <a:rPr lang="en-US" altLang="en-US" sz="2000">
                <a:latin typeface="Arial" panose="020B0604020202020204" pitchFamily="34" charset="0"/>
              </a:rPr>
            </a:br>
            <a:r>
              <a:rPr lang="en-US" altLang="en-US" sz="2000">
                <a:latin typeface="Arial" panose="020B0604020202020204" pitchFamily="34" charset="0"/>
              </a:rPr>
              <a:t>RTP [RFC 1889]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SIP, RTP, proprietary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(e.g., Skype)</a:t>
            </a: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47112" name="Text Box 5">
            <a:extLst>
              <a:ext uri="{FF2B5EF4-FFF2-40B4-BE49-F238E27FC236}">
                <a16:creationId xmlns:a16="http://schemas.microsoft.com/office/drawing/2014/main" id="{FCDAC20D-1DEA-447F-AC33-EF6BC4ACF6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30913" y="1477963"/>
            <a:ext cx="2624137" cy="344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Arial" panose="020B0604020202020204" pitchFamily="34" charset="0"/>
              </a:rPr>
              <a:t>underlying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Arial" panose="020B0604020202020204" pitchFamily="34" charset="0"/>
              </a:rPr>
              <a:t>transport protocol</a:t>
            </a:r>
            <a:endParaRPr lang="en-US" altLang="en-US" sz="2000">
              <a:latin typeface="Arial" panose="020B0604020202020204" pitchFamily="34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000">
              <a:latin typeface="Arial" panose="020B0604020202020204" pitchFamily="34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TCP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TCP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TCP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TCP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TCP or UDP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000">
              <a:latin typeface="Arial" panose="020B0604020202020204" pitchFamily="34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000">
              <a:latin typeface="Arial" panose="020B0604020202020204" pitchFamily="34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TCP or UDP</a:t>
            </a:r>
          </a:p>
        </p:txBody>
      </p:sp>
      <p:sp>
        <p:nvSpPr>
          <p:cNvPr id="47113" name="Line 7">
            <a:extLst>
              <a:ext uri="{FF2B5EF4-FFF2-40B4-BE49-F238E27FC236}">
                <a16:creationId xmlns:a16="http://schemas.microsoft.com/office/drawing/2014/main" id="{A22C7C2A-1322-4E3B-9F08-C2B0E88C3C36}"/>
              </a:ext>
            </a:extLst>
          </p:cNvPr>
          <p:cNvSpPr>
            <a:spLocks noChangeShapeType="1"/>
          </p:cNvSpPr>
          <p:nvPr/>
        </p:nvSpPr>
        <p:spPr bwMode="auto">
          <a:xfrm>
            <a:off x="1071563" y="2152650"/>
            <a:ext cx="7334250" cy="9525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7114" name="Line 8">
            <a:extLst>
              <a:ext uri="{FF2B5EF4-FFF2-40B4-BE49-F238E27FC236}">
                <a16:creationId xmlns:a16="http://schemas.microsoft.com/office/drawing/2014/main" id="{34216A47-8694-41E5-8BA8-5988F891708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23938" y="2743200"/>
            <a:ext cx="73247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7115" name="Line 9">
            <a:extLst>
              <a:ext uri="{FF2B5EF4-FFF2-40B4-BE49-F238E27FC236}">
                <a16:creationId xmlns:a16="http://schemas.microsoft.com/office/drawing/2014/main" id="{29FCB956-D53B-41FB-AF73-F7EA06FF05B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44575" y="3038475"/>
            <a:ext cx="7296150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7116" name="Line 10">
            <a:extLst>
              <a:ext uri="{FF2B5EF4-FFF2-40B4-BE49-F238E27FC236}">
                <a16:creationId xmlns:a16="http://schemas.microsoft.com/office/drawing/2014/main" id="{A8529E9C-7113-42AA-A72A-8E31A26825A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42988" y="3333750"/>
            <a:ext cx="7277100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7117" name="Line 11">
            <a:extLst>
              <a:ext uri="{FF2B5EF4-FFF2-40B4-BE49-F238E27FC236}">
                <a16:creationId xmlns:a16="http://schemas.microsoft.com/office/drawing/2014/main" id="{D9A49FE3-136C-43C7-BB54-BB30CEDC0F0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73150" y="3657600"/>
            <a:ext cx="7258050" cy="9525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7118" name="Line 12">
            <a:extLst>
              <a:ext uri="{FF2B5EF4-FFF2-40B4-BE49-F238E27FC236}">
                <a16:creationId xmlns:a16="http://schemas.microsoft.com/office/drawing/2014/main" id="{D554CFED-AFEE-4B2F-9600-55EE636C564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14413" y="4257675"/>
            <a:ext cx="7315200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7119" name="Line 14">
            <a:extLst>
              <a:ext uri="{FF2B5EF4-FFF2-40B4-BE49-F238E27FC236}">
                <a16:creationId xmlns:a16="http://schemas.microsoft.com/office/drawing/2014/main" id="{E71E5F47-F9D1-4935-839A-44964372F84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39788" y="4881563"/>
            <a:ext cx="734377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Title 1">
            <a:extLst>
              <a:ext uri="{FF2B5EF4-FFF2-40B4-BE49-F238E27FC236}">
                <a16:creationId xmlns:a16="http://schemas.microsoft.com/office/drawing/2014/main" id="{4AB80D6D-454E-4BA9-B07F-3ECFD828F72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3600"/>
              <a:t>Securing TCP</a:t>
            </a:r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BF7E36BC-9374-42B6-B7D8-0EC480C793A0}"/>
              </a:ext>
            </a:extLst>
          </p:cNvPr>
          <p:cNvSpPr>
            <a:spLocks noGrp="1"/>
          </p:cNvSpPr>
          <p:nvPr>
            <p:ph sz="half" idx="1"/>
          </p:nvPr>
        </p:nvSpPr>
        <p:spPr/>
        <p:txBody>
          <a:bodyPr/>
          <a:lstStyle/>
          <a:p>
            <a:pPr>
              <a:buFont typeface="Wingdings" panose="05000000000000000000" pitchFamily="2" charset="2"/>
              <a:buNone/>
              <a:defRPr/>
            </a:pPr>
            <a:r>
              <a:rPr lang="en-US" dirty="0">
                <a:solidFill>
                  <a:schemeClr val="accent6">
                    <a:lumMod val="75000"/>
                  </a:schemeClr>
                </a:solidFill>
                <a:ea typeface="ＭＳ Ｐゴシック" charset="0"/>
              </a:rPr>
              <a:t>TCP &amp; UDP </a:t>
            </a:r>
          </a:p>
          <a:p>
            <a:pPr marL="233363" indent="-233363">
              <a:lnSpc>
                <a:spcPct val="100000"/>
              </a:lnSpc>
              <a:buFont typeface="Wingdings" charset="2"/>
              <a:buChar char="§"/>
              <a:defRPr/>
            </a:pPr>
            <a:r>
              <a:rPr lang="en-US" sz="2400" dirty="0">
                <a:ea typeface="ＭＳ Ｐゴシック" charset="0"/>
              </a:rPr>
              <a:t>no encryption</a:t>
            </a:r>
          </a:p>
          <a:p>
            <a:pPr marL="233363" indent="-233363">
              <a:lnSpc>
                <a:spcPct val="100000"/>
              </a:lnSpc>
              <a:buFont typeface="Wingdings" charset="2"/>
              <a:buChar char="§"/>
              <a:defRPr/>
            </a:pPr>
            <a:r>
              <a:rPr lang="en-US" sz="2400" dirty="0">
                <a:ea typeface="ＭＳ Ｐゴシック" charset="0"/>
              </a:rPr>
              <a:t>cleartext passwds sent into socket traverse Internet  in cleartext</a:t>
            </a:r>
          </a:p>
          <a:p>
            <a:pPr marL="0" indent="0">
              <a:buFont typeface="Wingdings" charset="2"/>
              <a:buNone/>
              <a:defRPr/>
            </a:pPr>
            <a:r>
              <a:rPr lang="en-US" dirty="0">
                <a:solidFill>
                  <a:schemeClr val="accent6">
                    <a:lumMod val="75000"/>
                  </a:schemeClr>
                </a:solidFill>
                <a:ea typeface="ＭＳ Ｐゴシック" charset="0"/>
              </a:rPr>
              <a:t>SSL</a:t>
            </a:r>
            <a:r>
              <a:rPr lang="en-US" dirty="0">
                <a:ea typeface="ＭＳ Ｐゴシック" charset="0"/>
              </a:rPr>
              <a:t> </a:t>
            </a:r>
          </a:p>
          <a:p>
            <a:pPr marL="233363" indent="-233363">
              <a:lnSpc>
                <a:spcPct val="100000"/>
              </a:lnSpc>
              <a:buFont typeface="Wingdings" charset="2"/>
              <a:buChar char="§"/>
              <a:defRPr/>
            </a:pPr>
            <a:r>
              <a:rPr lang="en-US" sz="2400" dirty="0">
                <a:ea typeface="ＭＳ Ｐゴシック" charset="0"/>
              </a:rPr>
              <a:t>provides encrypted TCP connection</a:t>
            </a:r>
          </a:p>
          <a:p>
            <a:pPr marL="233363" indent="-233363">
              <a:lnSpc>
                <a:spcPct val="100000"/>
              </a:lnSpc>
              <a:buFont typeface="Wingdings" charset="2"/>
              <a:buChar char="§"/>
              <a:defRPr/>
            </a:pPr>
            <a:r>
              <a:rPr lang="en-US" sz="2400" dirty="0">
                <a:ea typeface="ＭＳ Ｐゴシック" charset="0"/>
              </a:rPr>
              <a:t>data integrity</a:t>
            </a:r>
          </a:p>
          <a:p>
            <a:pPr marL="233363" indent="-233363">
              <a:lnSpc>
                <a:spcPct val="100000"/>
              </a:lnSpc>
              <a:buFont typeface="Wingdings" charset="2"/>
              <a:buChar char="§"/>
              <a:defRPr/>
            </a:pPr>
            <a:r>
              <a:rPr lang="en-US" sz="2400" dirty="0">
                <a:ea typeface="ＭＳ Ｐゴシック" charset="0"/>
              </a:rPr>
              <a:t>end-point authentication</a:t>
            </a:r>
          </a:p>
        </p:txBody>
      </p:sp>
      <p:sp>
        <p:nvSpPr>
          <p:cNvPr id="49156" name="Content Placeholder 7">
            <a:extLst>
              <a:ext uri="{FF2B5EF4-FFF2-40B4-BE49-F238E27FC236}">
                <a16:creationId xmlns:a16="http://schemas.microsoft.com/office/drawing/2014/main" id="{7EB82A78-267F-484E-B774-5E2A111B42FB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/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>
                <a:solidFill>
                  <a:srgbClr val="22228B"/>
                </a:solidFill>
              </a:rPr>
              <a:t>SSL is at app layer</a:t>
            </a:r>
          </a:p>
          <a:p>
            <a:pPr>
              <a:lnSpc>
                <a:spcPct val="100000"/>
              </a:lnSpc>
            </a:pPr>
            <a:r>
              <a:rPr lang="en-US" altLang="en-US" sz="2400"/>
              <a:t>apps use SSL libraries, that </a:t>
            </a:r>
            <a:r>
              <a:rPr lang="ja-JP" altLang="en-US" sz="2400"/>
              <a:t>“</a:t>
            </a:r>
            <a:r>
              <a:rPr lang="en-US" altLang="ja-JP" sz="2400"/>
              <a:t>talk</a:t>
            </a:r>
            <a:r>
              <a:rPr lang="ja-JP" altLang="en-US" sz="2400"/>
              <a:t>”</a:t>
            </a:r>
            <a:r>
              <a:rPr lang="en-US" altLang="ja-JP" sz="2400"/>
              <a:t> to TCP</a:t>
            </a:r>
          </a:p>
          <a:p>
            <a:pPr>
              <a:buFont typeface="Wingdings" panose="05000000000000000000" pitchFamily="2" charset="2"/>
              <a:buNone/>
            </a:pPr>
            <a:r>
              <a:rPr lang="en-US" altLang="en-US">
                <a:solidFill>
                  <a:srgbClr val="22228B"/>
                </a:solidFill>
              </a:rPr>
              <a:t>SSL socket API</a:t>
            </a:r>
          </a:p>
          <a:p>
            <a:pPr marL="233363" lvl="1" indent="-233363">
              <a:lnSpc>
                <a:spcPct val="100000"/>
              </a:lnSpc>
              <a:buFont typeface="Wingdings" panose="05000000000000000000" pitchFamily="2" charset="2"/>
              <a:buChar char="§"/>
            </a:pPr>
            <a:r>
              <a:rPr lang="en-US" altLang="en-US"/>
              <a:t>cleartext passwords sent into socket traverse Internet  encrypted </a:t>
            </a:r>
          </a:p>
          <a:p>
            <a:pPr marL="233363" lvl="1" indent="-233363">
              <a:lnSpc>
                <a:spcPct val="100000"/>
              </a:lnSpc>
              <a:buFont typeface="Wingdings" panose="05000000000000000000" pitchFamily="2" charset="2"/>
              <a:buChar char="§"/>
            </a:pPr>
            <a:r>
              <a:rPr lang="en-US" altLang="en-US"/>
              <a:t>see Chapter 8</a:t>
            </a:r>
          </a:p>
          <a:p>
            <a:pPr marL="233363" lvl="1" indent="-233363"/>
            <a:endParaRPr lang="en-US" altLang="en-US"/>
          </a:p>
          <a:p>
            <a:endParaRPr lang="en-US" alt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8E44D6F1-08FF-4707-B5F6-902A7F4D316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9158" name="Slide Number Placeholder 3">
            <a:extLst>
              <a:ext uri="{FF2B5EF4-FFF2-40B4-BE49-F238E27FC236}">
                <a16:creationId xmlns:a16="http://schemas.microsoft.com/office/drawing/2014/main" id="{BD7E72A3-E429-4106-AC70-28805E212DB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72972EF2-D329-4749-9656-B9CDC64CD91B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17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49159" name="Picture 351" descr="underline_base">
            <a:extLst>
              <a:ext uri="{FF2B5EF4-FFF2-40B4-BE49-F238E27FC236}">
                <a16:creationId xmlns:a16="http://schemas.microsoft.com/office/drawing/2014/main" id="{32F51262-93BF-4E92-BD6F-7B4C3BF5A6BA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6738" y="1030288"/>
            <a:ext cx="28257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178" name="Picture 11" descr="underline_base">
            <a:extLst>
              <a:ext uri="{FF2B5EF4-FFF2-40B4-BE49-F238E27FC236}">
                <a16:creationId xmlns:a16="http://schemas.microsoft.com/office/drawing/2014/main" id="{4571B54E-0750-41CA-9A7A-B4E0C3BD446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68388"/>
            <a:ext cx="4113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79" name="Rectangle 7">
            <a:extLst>
              <a:ext uri="{FF2B5EF4-FFF2-40B4-BE49-F238E27FC236}">
                <a16:creationId xmlns:a16="http://schemas.microsoft.com/office/drawing/2014/main" id="{0A722C37-1DC5-4423-8B38-AD288A12AC1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50180" name="Rectangle 8">
            <a:extLst>
              <a:ext uri="{FF2B5EF4-FFF2-40B4-BE49-F238E27FC236}">
                <a16:creationId xmlns:a16="http://schemas.microsoft.com/office/drawing/2014/main" id="{00CA5DBB-6522-453A-8AC9-0AD2A970843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14BF92B0-AB96-4580-8C15-76B524A711E5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18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50181" name="Rectangle 2">
            <a:extLst>
              <a:ext uri="{FF2B5EF4-FFF2-40B4-BE49-F238E27FC236}">
                <a16:creationId xmlns:a16="http://schemas.microsoft.com/office/drawing/2014/main" id="{653B5739-AAD3-4E2C-B7AA-9C08C61B64D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Chapter 2: outline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93E3837C-31BC-41E8-8229-3432309660E9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2.1 principles of network applications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solidFill>
                  <a:srgbClr val="CC0000"/>
                </a:solidFill>
                <a:latin typeface="Gill Sans MT" charset="0"/>
                <a:ea typeface="ＭＳ Ｐゴシック" charset="0"/>
              </a:rPr>
              <a:t>2.2 Web and HTTP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2.3 electronic mail</a:t>
            </a:r>
          </a:p>
          <a:p>
            <a:pPr marL="738188" lvl="1" indent="-287338">
              <a:lnSpc>
                <a:spcPct val="100000"/>
              </a:lnSpc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SMTP, POP3, IMAP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2.4 DNS</a:t>
            </a:r>
          </a:p>
          <a:p>
            <a:pPr marL="457200" indent="-457200">
              <a:buFont typeface="Wingdings" charset="2"/>
              <a:buChar char="§"/>
              <a:defRPr/>
            </a:pPr>
            <a:endParaRPr lang="en-US" sz="2400" dirty="0">
              <a:latin typeface="Gill Sans MT" charset="0"/>
              <a:ea typeface="ＭＳ Ｐゴシック" charset="0"/>
            </a:endParaRPr>
          </a:p>
        </p:txBody>
      </p:sp>
      <p:sp>
        <p:nvSpPr>
          <p:cNvPr id="50183" name="Rectangle 4">
            <a:extLst>
              <a:ext uri="{FF2B5EF4-FFF2-40B4-BE49-F238E27FC236}">
                <a16:creationId xmlns:a16="http://schemas.microsoft.com/office/drawing/2014/main" id="{8E8AFCD9-F214-4C35-9411-2C99E9A7D600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673600" y="1600200"/>
            <a:ext cx="3876675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/>
              <a:t>2.5 P2P applications</a:t>
            </a:r>
          </a:p>
          <a:p>
            <a:pPr marL="512763" indent="-512763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/>
              <a:t>2.6 video streaming and content distribution networks</a:t>
            </a:r>
          </a:p>
          <a:p>
            <a:pPr marL="512763" indent="-512763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/>
              <a:t>2.7 socket programming with UDP and TCP</a:t>
            </a: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Rectangle 7">
            <a:extLst>
              <a:ext uri="{FF2B5EF4-FFF2-40B4-BE49-F238E27FC236}">
                <a16:creationId xmlns:a16="http://schemas.microsoft.com/office/drawing/2014/main" id="{06446484-D8EB-476A-91E0-989292BBDDD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52227" name="Rectangle 8">
            <a:extLst>
              <a:ext uri="{FF2B5EF4-FFF2-40B4-BE49-F238E27FC236}">
                <a16:creationId xmlns:a16="http://schemas.microsoft.com/office/drawing/2014/main" id="{443CA281-32E5-4EFD-BC63-56CD3E27036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3D9458FB-7DB2-40F0-A961-63DAF8DA4F38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19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52228" name="Rectangle 2">
            <a:extLst>
              <a:ext uri="{FF2B5EF4-FFF2-40B4-BE49-F238E27FC236}">
                <a16:creationId xmlns:a16="http://schemas.microsoft.com/office/drawing/2014/main" id="{E7C26DEC-B201-4677-BFCF-CAB25742825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00050" y="201613"/>
            <a:ext cx="7772400" cy="892175"/>
          </a:xfrm>
        </p:spPr>
        <p:txBody>
          <a:bodyPr/>
          <a:lstStyle/>
          <a:p>
            <a:r>
              <a:rPr lang="en-US" altLang="en-US"/>
              <a:t>Web and HTTP</a:t>
            </a:r>
          </a:p>
        </p:txBody>
      </p:sp>
      <p:sp>
        <p:nvSpPr>
          <p:cNvPr id="52229" name="Rectangle 3">
            <a:extLst>
              <a:ext uri="{FF2B5EF4-FFF2-40B4-BE49-F238E27FC236}">
                <a16:creationId xmlns:a16="http://schemas.microsoft.com/office/drawing/2014/main" id="{940FF90B-9435-4650-A8B5-B6F498815AE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533400" y="1360488"/>
            <a:ext cx="7772400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sz="3200" i="1"/>
              <a:t>First, a review…</a:t>
            </a:r>
          </a:p>
          <a:p>
            <a:r>
              <a:rPr lang="en-US" altLang="en-US" i="1">
                <a:solidFill>
                  <a:srgbClr val="CC0000"/>
                </a:solidFill>
              </a:rPr>
              <a:t>web page</a:t>
            </a:r>
            <a:r>
              <a:rPr lang="en-US" altLang="en-US"/>
              <a:t> consists of </a:t>
            </a:r>
            <a:r>
              <a:rPr lang="en-US" altLang="en-US" i="1">
                <a:solidFill>
                  <a:srgbClr val="CC0000"/>
                </a:solidFill>
              </a:rPr>
              <a:t>objects</a:t>
            </a:r>
          </a:p>
          <a:p>
            <a:r>
              <a:rPr lang="en-US" altLang="en-US"/>
              <a:t>object can be HTML file, JPEG image, Java applet, audio file,…</a:t>
            </a:r>
          </a:p>
          <a:p>
            <a:r>
              <a:rPr lang="en-US" altLang="en-US"/>
              <a:t>web page consists of </a:t>
            </a:r>
            <a:r>
              <a:rPr lang="en-US" altLang="en-US" i="1">
                <a:solidFill>
                  <a:srgbClr val="CC0000"/>
                </a:solidFill>
              </a:rPr>
              <a:t>base HTML-file</a:t>
            </a:r>
            <a:r>
              <a:rPr lang="en-US" altLang="en-US"/>
              <a:t> which includes </a:t>
            </a:r>
            <a:r>
              <a:rPr lang="en-US" altLang="en-US" i="1">
                <a:solidFill>
                  <a:srgbClr val="CC0000"/>
                </a:solidFill>
              </a:rPr>
              <a:t>several referenced objects</a:t>
            </a:r>
          </a:p>
          <a:p>
            <a:r>
              <a:rPr lang="en-US" altLang="en-US"/>
              <a:t>each object is addressable by a </a:t>
            </a:r>
            <a:r>
              <a:rPr lang="en-US" altLang="en-US" i="1">
                <a:solidFill>
                  <a:srgbClr val="CC0000"/>
                </a:solidFill>
              </a:rPr>
              <a:t>URL, </a:t>
            </a:r>
            <a:r>
              <a:rPr lang="en-US" altLang="en-US"/>
              <a:t>e.g.,</a:t>
            </a:r>
          </a:p>
          <a:p>
            <a:pPr>
              <a:buFont typeface="Wingdings" panose="05000000000000000000" pitchFamily="2" charset="2"/>
              <a:buNone/>
            </a:pPr>
            <a:endParaRPr lang="en-US" altLang="en-US"/>
          </a:p>
        </p:txBody>
      </p:sp>
      <p:grpSp>
        <p:nvGrpSpPr>
          <p:cNvPr id="52230" name="Group 10">
            <a:extLst>
              <a:ext uri="{FF2B5EF4-FFF2-40B4-BE49-F238E27FC236}">
                <a16:creationId xmlns:a16="http://schemas.microsoft.com/office/drawing/2014/main" id="{1B2D79DD-584E-4780-B897-2B1CA1B35996}"/>
              </a:ext>
            </a:extLst>
          </p:cNvPr>
          <p:cNvGrpSpPr>
            <a:grpSpLocks/>
          </p:cNvGrpSpPr>
          <p:nvPr/>
        </p:nvGrpSpPr>
        <p:grpSpPr bwMode="auto">
          <a:xfrm>
            <a:off x="1201738" y="4486275"/>
            <a:ext cx="6835775" cy="1144588"/>
            <a:chOff x="788" y="2955"/>
            <a:chExt cx="4306" cy="721"/>
          </a:xfrm>
        </p:grpSpPr>
        <p:sp>
          <p:nvSpPr>
            <p:cNvPr id="52232" name="Text Box 5">
              <a:extLst>
                <a:ext uri="{FF2B5EF4-FFF2-40B4-BE49-F238E27FC236}">
                  <a16:creationId xmlns:a16="http://schemas.microsoft.com/office/drawing/2014/main" id="{45AF0610-606A-4B05-9FA8-E95B3C2023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8" y="2955"/>
              <a:ext cx="4188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latin typeface="Courier New" panose="02070309020205020404" pitchFamily="49" charset="0"/>
                </a:rPr>
                <a:t>www.someschool.edu/someDept/pic.gif</a:t>
              </a:r>
            </a:p>
          </p:txBody>
        </p:sp>
        <p:sp>
          <p:nvSpPr>
            <p:cNvPr id="52233" name="AutoShape 6">
              <a:extLst>
                <a:ext uri="{FF2B5EF4-FFF2-40B4-BE49-F238E27FC236}">
                  <a16:creationId xmlns:a16="http://schemas.microsoft.com/office/drawing/2014/main" id="{AE68B85C-92A8-48A4-AF88-AE8628A0582E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1821" y="2281"/>
              <a:ext cx="57" cy="2083"/>
            </a:xfrm>
            <a:prstGeom prst="leftBrace">
              <a:avLst>
                <a:gd name="adj1" fmla="val 304532"/>
                <a:gd name="adj2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Comic Sans MS" panose="030F0702030302020204" pitchFamily="66" charset="0"/>
              </a:endParaRPr>
            </a:p>
          </p:txBody>
        </p:sp>
        <p:sp>
          <p:nvSpPr>
            <p:cNvPr id="52234" name="AutoShape 7">
              <a:extLst>
                <a:ext uri="{FF2B5EF4-FFF2-40B4-BE49-F238E27FC236}">
                  <a16:creationId xmlns:a16="http://schemas.microsoft.com/office/drawing/2014/main" id="{0B2137AB-18E2-49B3-8B58-6FE1E6F9ECEE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024" y="2277"/>
              <a:ext cx="57" cy="2083"/>
            </a:xfrm>
            <a:prstGeom prst="leftBrace">
              <a:avLst>
                <a:gd name="adj1" fmla="val 304532"/>
                <a:gd name="adj2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Comic Sans MS" panose="030F0702030302020204" pitchFamily="66" charset="0"/>
              </a:endParaRPr>
            </a:p>
          </p:txBody>
        </p:sp>
        <p:sp>
          <p:nvSpPr>
            <p:cNvPr id="52235" name="Text Box 8">
              <a:extLst>
                <a:ext uri="{FF2B5EF4-FFF2-40B4-BE49-F238E27FC236}">
                  <a16:creationId xmlns:a16="http://schemas.microsoft.com/office/drawing/2014/main" id="{74D5C2E7-EA63-466C-8D53-36229C8ADD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9" y="3388"/>
              <a:ext cx="1013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latin typeface="Arial" panose="020B0604020202020204" pitchFamily="34" charset="0"/>
                </a:rPr>
                <a:t>host name</a:t>
              </a:r>
            </a:p>
          </p:txBody>
        </p:sp>
        <p:sp>
          <p:nvSpPr>
            <p:cNvPr id="52236" name="Text Box 9">
              <a:extLst>
                <a:ext uri="{FF2B5EF4-FFF2-40B4-BE49-F238E27FC236}">
                  <a16:creationId xmlns:a16="http://schemas.microsoft.com/office/drawing/2014/main" id="{B54C8E10-B6FB-4B86-8B99-949E362355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85" y="3338"/>
              <a:ext cx="1028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latin typeface="Arial" panose="020B0604020202020204" pitchFamily="34" charset="0"/>
                </a:rPr>
                <a:t>path</a:t>
              </a:r>
              <a:r>
                <a:rPr lang="en-US" altLang="en-US" sz="2400">
                  <a:latin typeface="Comic Sans MS" panose="030F0702030302020204" pitchFamily="66" charset="0"/>
                </a:rPr>
                <a:t> </a:t>
              </a:r>
              <a:r>
                <a:rPr lang="en-US" altLang="en-US" sz="2400">
                  <a:latin typeface="Arial" panose="020B0604020202020204" pitchFamily="34" charset="0"/>
                </a:rPr>
                <a:t>name</a:t>
              </a:r>
            </a:p>
          </p:txBody>
        </p:sp>
      </p:grpSp>
      <p:pic>
        <p:nvPicPr>
          <p:cNvPr id="52231" name="Picture 18" descr="underline_base">
            <a:extLst>
              <a:ext uri="{FF2B5EF4-FFF2-40B4-BE49-F238E27FC236}">
                <a16:creationId xmlns:a16="http://schemas.microsoft.com/office/drawing/2014/main" id="{B1645569-47E0-4184-89E6-908AF0926A0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895350"/>
            <a:ext cx="4113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4" name="Picture 11" descr="underline_base">
            <a:extLst>
              <a:ext uri="{FF2B5EF4-FFF2-40B4-BE49-F238E27FC236}">
                <a16:creationId xmlns:a16="http://schemas.microsoft.com/office/drawing/2014/main" id="{F3C820E7-8957-4045-A9BA-C84085421D2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68388"/>
            <a:ext cx="4113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435" name="Rectangle 7">
            <a:extLst>
              <a:ext uri="{FF2B5EF4-FFF2-40B4-BE49-F238E27FC236}">
                <a16:creationId xmlns:a16="http://schemas.microsoft.com/office/drawing/2014/main" id="{07D4310E-90ED-4D7E-953B-FDF3A57BAE0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8436" name="Rectangle 8">
            <a:extLst>
              <a:ext uri="{FF2B5EF4-FFF2-40B4-BE49-F238E27FC236}">
                <a16:creationId xmlns:a16="http://schemas.microsoft.com/office/drawing/2014/main" id="{00B877BB-09BE-4FD5-934C-BCCB5B0231D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0A563AEF-C682-4762-8B53-4F1F5FE0366A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8437" name="Rectangle 2">
            <a:extLst>
              <a:ext uri="{FF2B5EF4-FFF2-40B4-BE49-F238E27FC236}">
                <a16:creationId xmlns:a16="http://schemas.microsoft.com/office/drawing/2014/main" id="{CB584ED7-D70E-45E1-BD5A-2CD4B437793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Chapter 2: outline</a:t>
            </a:r>
          </a:p>
        </p:txBody>
      </p:sp>
      <p:sp>
        <p:nvSpPr>
          <p:cNvPr id="50180" name="Rectangle 3">
            <a:extLst>
              <a:ext uri="{FF2B5EF4-FFF2-40B4-BE49-F238E27FC236}">
                <a16:creationId xmlns:a16="http://schemas.microsoft.com/office/drawing/2014/main" id="{A7261FD7-F0EE-4831-8AC3-B02F9DD737A0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solidFill>
                  <a:srgbClr val="CC0000"/>
                </a:solidFill>
                <a:latin typeface="Gill Sans MT" charset="0"/>
                <a:ea typeface="ＭＳ Ｐゴシック" charset="0"/>
              </a:rPr>
              <a:t>2.1 principles of network applications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2.2 Web and HTTP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2.3 electronic mail</a:t>
            </a:r>
          </a:p>
          <a:p>
            <a:pPr marL="738188" lvl="1" indent="-287338">
              <a:lnSpc>
                <a:spcPct val="100000"/>
              </a:lnSpc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SMTP, POP3, IMAP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2.4 DNS</a:t>
            </a:r>
          </a:p>
          <a:p>
            <a:pPr marL="457200" indent="-457200">
              <a:buFont typeface="Wingdings" charset="2"/>
              <a:buChar char="§"/>
              <a:defRPr/>
            </a:pPr>
            <a:endParaRPr lang="en-US" sz="2400" dirty="0">
              <a:latin typeface="Gill Sans MT" charset="0"/>
              <a:ea typeface="ＭＳ Ｐゴシック" charset="0"/>
            </a:endParaRPr>
          </a:p>
        </p:txBody>
      </p:sp>
      <p:sp>
        <p:nvSpPr>
          <p:cNvPr id="18439" name="Rectangle 4">
            <a:extLst>
              <a:ext uri="{FF2B5EF4-FFF2-40B4-BE49-F238E27FC236}">
                <a16:creationId xmlns:a16="http://schemas.microsoft.com/office/drawing/2014/main" id="{4CABBCE8-ACAC-4A2E-B758-CA599E71EDDE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673600" y="1600200"/>
            <a:ext cx="3876675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/>
              <a:t>2.5 P2P applications</a:t>
            </a:r>
          </a:p>
          <a:p>
            <a:pPr marL="512763" indent="-512763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/>
              <a:t>2.6 video streaming and content distribution networks</a:t>
            </a:r>
          </a:p>
          <a:p>
            <a:pPr marL="512763" indent="-512763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/>
              <a:t>2.7 socket programming with UDP and TCP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Rectangle 7">
            <a:extLst>
              <a:ext uri="{FF2B5EF4-FFF2-40B4-BE49-F238E27FC236}">
                <a16:creationId xmlns:a16="http://schemas.microsoft.com/office/drawing/2014/main" id="{A97B2798-EF1C-429A-8D31-E3AECD9203F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54275" name="Rectangle 8">
            <a:extLst>
              <a:ext uri="{FF2B5EF4-FFF2-40B4-BE49-F238E27FC236}">
                <a16:creationId xmlns:a16="http://schemas.microsoft.com/office/drawing/2014/main" id="{80385C0F-5642-4912-84A4-A16CAFC08CE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7FEC9514-2B7F-42FE-83DA-F7EB0CF2EAE9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20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54276" name="Rectangle 2">
            <a:extLst>
              <a:ext uri="{FF2B5EF4-FFF2-40B4-BE49-F238E27FC236}">
                <a16:creationId xmlns:a16="http://schemas.microsoft.com/office/drawing/2014/main" id="{54A94FE5-DB3B-4100-A61D-896534978C0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309563"/>
            <a:ext cx="7772400" cy="795337"/>
          </a:xfrm>
        </p:spPr>
        <p:txBody>
          <a:bodyPr/>
          <a:lstStyle/>
          <a:p>
            <a:r>
              <a:rPr lang="en-US" altLang="en-US" sz="4000"/>
              <a:t>HTTP overview</a:t>
            </a:r>
            <a:endParaRPr lang="en-US" altLang="en-US"/>
          </a:p>
        </p:txBody>
      </p:sp>
      <p:sp>
        <p:nvSpPr>
          <p:cNvPr id="54277" name="Rectangle 3">
            <a:extLst>
              <a:ext uri="{FF2B5EF4-FFF2-40B4-BE49-F238E27FC236}">
                <a16:creationId xmlns:a16="http://schemas.microsoft.com/office/drawing/2014/main" id="{443E1A9C-C2A3-42F5-B672-A30D7D49E4D5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489075"/>
            <a:ext cx="3810000" cy="4648200"/>
          </a:xfrm>
        </p:spPr>
        <p:txBody>
          <a:bodyPr/>
          <a:lstStyle/>
          <a:p>
            <a:pPr>
              <a:lnSpc>
                <a:spcPct val="75000"/>
              </a:lnSpc>
              <a:buFont typeface="Wingdings" panose="05000000000000000000" pitchFamily="2" charset="2"/>
              <a:buNone/>
            </a:pPr>
            <a:r>
              <a:rPr lang="en-US" altLang="en-US">
                <a:solidFill>
                  <a:srgbClr val="CC0000"/>
                </a:solidFill>
              </a:rPr>
              <a:t>HTTP: hypertext transfer protocol</a:t>
            </a:r>
          </a:p>
          <a:p>
            <a:pPr>
              <a:lnSpc>
                <a:spcPct val="75000"/>
              </a:lnSpc>
            </a:pPr>
            <a:r>
              <a:rPr lang="en-US" altLang="en-US" sz="2400"/>
              <a:t>Web</a:t>
            </a:r>
            <a:r>
              <a:rPr lang="ja-JP" altLang="en-US" sz="2400"/>
              <a:t>’</a:t>
            </a:r>
            <a:r>
              <a:rPr lang="en-US" altLang="ja-JP" sz="2400"/>
              <a:t>s application layer protocol</a:t>
            </a:r>
          </a:p>
          <a:p>
            <a:pPr>
              <a:lnSpc>
                <a:spcPct val="75000"/>
              </a:lnSpc>
            </a:pPr>
            <a:r>
              <a:rPr lang="en-US" altLang="en-US" sz="2400"/>
              <a:t>client/server model</a:t>
            </a:r>
          </a:p>
          <a:p>
            <a:pPr marL="685800" lvl="1" indent="-228600">
              <a:lnSpc>
                <a:spcPct val="75000"/>
              </a:lnSpc>
            </a:pPr>
            <a:r>
              <a:rPr lang="en-US" altLang="en-US" i="1">
                <a:solidFill>
                  <a:srgbClr val="CC0000"/>
                </a:solidFill>
              </a:rPr>
              <a:t>client</a:t>
            </a:r>
            <a:r>
              <a:rPr lang="en-US" altLang="en-US" i="1">
                <a:solidFill>
                  <a:srgbClr val="FF0000"/>
                </a:solidFill>
              </a:rPr>
              <a:t>:</a:t>
            </a:r>
            <a:r>
              <a:rPr lang="en-US" altLang="en-US"/>
              <a:t> browser that requests, receives, (using HTTP protocol) and </a:t>
            </a:r>
            <a:r>
              <a:rPr lang="ja-JP" altLang="en-US"/>
              <a:t>“</a:t>
            </a:r>
            <a:r>
              <a:rPr lang="en-US" altLang="ja-JP"/>
              <a:t>displays</a:t>
            </a:r>
            <a:r>
              <a:rPr lang="ja-JP" altLang="en-US"/>
              <a:t>”</a:t>
            </a:r>
            <a:r>
              <a:rPr lang="en-US" altLang="ja-JP"/>
              <a:t> Web objects </a:t>
            </a:r>
          </a:p>
          <a:p>
            <a:pPr marL="685800" lvl="1" indent="-228600">
              <a:lnSpc>
                <a:spcPct val="75000"/>
              </a:lnSpc>
            </a:pPr>
            <a:r>
              <a:rPr lang="en-US" altLang="en-US" i="1">
                <a:solidFill>
                  <a:srgbClr val="CC0000"/>
                </a:solidFill>
              </a:rPr>
              <a:t>server:</a:t>
            </a:r>
            <a:r>
              <a:rPr lang="en-US" altLang="en-US"/>
              <a:t> Web server sends (using HTTP protocol) objects in response to requests</a:t>
            </a:r>
          </a:p>
          <a:p>
            <a:pPr>
              <a:lnSpc>
                <a:spcPct val="75000"/>
              </a:lnSpc>
              <a:buFont typeface="Wingdings" panose="05000000000000000000" pitchFamily="2" charset="2"/>
              <a:buNone/>
            </a:pPr>
            <a:endParaRPr lang="en-US" altLang="en-US" sz="2400"/>
          </a:p>
        </p:txBody>
      </p:sp>
      <p:sp>
        <p:nvSpPr>
          <p:cNvPr id="54278" name="Text Box 7">
            <a:extLst>
              <a:ext uri="{FF2B5EF4-FFF2-40B4-BE49-F238E27FC236}">
                <a16:creationId xmlns:a16="http://schemas.microsoft.com/office/drawing/2014/main" id="{D38BE210-2781-4F9A-AE09-EB658F80ED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65650" y="2455863"/>
            <a:ext cx="15843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PC running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Firefox browser</a:t>
            </a: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54279" name="Text Box 9">
            <a:extLst>
              <a:ext uri="{FF2B5EF4-FFF2-40B4-BE49-F238E27FC236}">
                <a16:creationId xmlns:a16="http://schemas.microsoft.com/office/drawing/2014/main" id="{B102A30C-D9B5-4E25-83F6-71850E40DF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8875" y="3836988"/>
            <a:ext cx="1346200" cy="1069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server 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running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Apache Web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server</a:t>
            </a: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54280" name="Text Box 23">
            <a:extLst>
              <a:ext uri="{FF2B5EF4-FFF2-40B4-BE49-F238E27FC236}">
                <a16:creationId xmlns:a16="http://schemas.microsoft.com/office/drawing/2014/main" id="{8A0E10BD-410A-4F6D-BF58-DE36DCA7CA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0" y="5218113"/>
            <a:ext cx="15636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iPhone running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Safari browser</a:t>
            </a:r>
            <a:endParaRPr lang="en-US" altLang="en-US" sz="2400">
              <a:latin typeface="Arial" panose="020B0604020202020204" pitchFamily="34" charset="0"/>
            </a:endParaRPr>
          </a:p>
        </p:txBody>
      </p:sp>
      <p:grpSp>
        <p:nvGrpSpPr>
          <p:cNvPr id="2" name="Group 35">
            <a:extLst>
              <a:ext uri="{FF2B5EF4-FFF2-40B4-BE49-F238E27FC236}">
                <a16:creationId xmlns:a16="http://schemas.microsoft.com/office/drawing/2014/main" id="{309C78C0-3CA2-48D6-AAC1-6ECC6501B21E}"/>
              </a:ext>
            </a:extLst>
          </p:cNvPr>
          <p:cNvGrpSpPr>
            <a:grpSpLocks/>
          </p:cNvGrpSpPr>
          <p:nvPr/>
        </p:nvGrpSpPr>
        <p:grpSpPr bwMode="auto">
          <a:xfrm>
            <a:off x="5778500" y="2136775"/>
            <a:ext cx="2101850" cy="946150"/>
            <a:chOff x="3640" y="1346"/>
            <a:chExt cx="1324" cy="596"/>
          </a:xfrm>
        </p:grpSpPr>
        <p:sp>
          <p:nvSpPr>
            <p:cNvPr id="54329" name="Line 19">
              <a:extLst>
                <a:ext uri="{FF2B5EF4-FFF2-40B4-BE49-F238E27FC236}">
                  <a16:creationId xmlns:a16="http://schemas.microsoft.com/office/drawing/2014/main" id="{EB5B18A2-C47D-4A6F-A57C-717A0E4AF7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0" y="1346"/>
              <a:ext cx="1324" cy="596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330" name="Text Box 24">
              <a:extLst>
                <a:ext uri="{FF2B5EF4-FFF2-40B4-BE49-F238E27FC236}">
                  <a16:creationId xmlns:a16="http://schemas.microsoft.com/office/drawing/2014/main" id="{B0C45407-FE8A-459D-8DFC-E57EA38FD6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422049">
              <a:off x="3860" y="1445"/>
              <a:ext cx="91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  <a:latin typeface="Arial" panose="020B0604020202020204" pitchFamily="34" charset="0"/>
                </a:rPr>
                <a:t>HTTP request</a:t>
              </a:r>
              <a:endParaRPr lang="en-US" altLang="en-US" sz="2400">
                <a:solidFill>
                  <a:srgbClr val="CC0000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3" name="Group 36">
            <a:extLst>
              <a:ext uri="{FF2B5EF4-FFF2-40B4-BE49-F238E27FC236}">
                <a16:creationId xmlns:a16="http://schemas.microsoft.com/office/drawing/2014/main" id="{7D3E29E0-4E67-4793-89FB-CE9AE9764065}"/>
              </a:ext>
            </a:extLst>
          </p:cNvPr>
          <p:cNvGrpSpPr>
            <a:grpSpLocks/>
          </p:cNvGrpSpPr>
          <p:nvPr/>
        </p:nvGrpSpPr>
        <p:grpSpPr bwMode="auto">
          <a:xfrm>
            <a:off x="5889625" y="2344738"/>
            <a:ext cx="1971675" cy="904875"/>
            <a:chOff x="4141" y="394"/>
            <a:chExt cx="1242" cy="570"/>
          </a:xfrm>
        </p:grpSpPr>
        <p:sp>
          <p:nvSpPr>
            <p:cNvPr id="54327" name="Line 20">
              <a:extLst>
                <a:ext uri="{FF2B5EF4-FFF2-40B4-BE49-F238E27FC236}">
                  <a16:creationId xmlns:a16="http://schemas.microsoft.com/office/drawing/2014/main" id="{8CC20CBD-B8B7-4A45-BDD8-2DAF2738E4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141" y="394"/>
              <a:ext cx="1242" cy="57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328" name="Text Box 26">
              <a:extLst>
                <a:ext uri="{FF2B5EF4-FFF2-40B4-BE49-F238E27FC236}">
                  <a16:creationId xmlns:a16="http://schemas.microsoft.com/office/drawing/2014/main" id="{30672AC4-DE29-4F6C-A600-4DE8040C6F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411598">
              <a:off x="4304" y="706"/>
              <a:ext cx="101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  <a:latin typeface="Arial" panose="020B0604020202020204" pitchFamily="34" charset="0"/>
                </a:rPr>
                <a:t>HTTP response</a:t>
              </a:r>
              <a:endParaRPr lang="en-US" altLang="en-US" sz="2400">
                <a:solidFill>
                  <a:srgbClr val="CC0000"/>
                </a:solidFill>
                <a:latin typeface="Arial" panose="020B0604020202020204" pitchFamily="34" charset="0"/>
              </a:endParaRPr>
            </a:p>
          </p:txBody>
        </p:sp>
      </p:grpSp>
      <p:pic>
        <p:nvPicPr>
          <p:cNvPr id="54283" name="Picture 31" descr="underline_base">
            <a:extLst>
              <a:ext uri="{FF2B5EF4-FFF2-40B4-BE49-F238E27FC236}">
                <a16:creationId xmlns:a16="http://schemas.microsoft.com/office/drawing/2014/main" id="{1AB048EE-0DDF-4A54-9850-79E29A6794B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0713" y="919163"/>
            <a:ext cx="3340100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" name="Group 37">
            <a:extLst>
              <a:ext uri="{FF2B5EF4-FFF2-40B4-BE49-F238E27FC236}">
                <a16:creationId xmlns:a16="http://schemas.microsoft.com/office/drawing/2014/main" id="{0B0E3B88-7BCD-4C6A-AC53-72B730B498A4}"/>
              </a:ext>
            </a:extLst>
          </p:cNvPr>
          <p:cNvGrpSpPr>
            <a:grpSpLocks/>
          </p:cNvGrpSpPr>
          <p:nvPr/>
        </p:nvGrpSpPr>
        <p:grpSpPr bwMode="auto">
          <a:xfrm rot="-3183056">
            <a:off x="5754688" y="3630613"/>
            <a:ext cx="2101850" cy="946150"/>
            <a:chOff x="3640" y="1346"/>
            <a:chExt cx="1324" cy="596"/>
          </a:xfrm>
        </p:grpSpPr>
        <p:sp>
          <p:nvSpPr>
            <p:cNvPr id="54325" name="Line 19">
              <a:extLst>
                <a:ext uri="{FF2B5EF4-FFF2-40B4-BE49-F238E27FC236}">
                  <a16:creationId xmlns:a16="http://schemas.microsoft.com/office/drawing/2014/main" id="{4C6622C3-D35D-4BCF-9A5C-AB0590C9CE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0" y="1346"/>
              <a:ext cx="1324" cy="596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326" name="Text Box 24">
              <a:extLst>
                <a:ext uri="{FF2B5EF4-FFF2-40B4-BE49-F238E27FC236}">
                  <a16:creationId xmlns:a16="http://schemas.microsoft.com/office/drawing/2014/main" id="{90170B8A-5AED-4B6C-BDE8-953C822710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422049">
              <a:off x="3860" y="1445"/>
              <a:ext cx="91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  <a:latin typeface="Arial" panose="020B0604020202020204" pitchFamily="34" charset="0"/>
                </a:rPr>
                <a:t>HTTP request</a:t>
              </a:r>
              <a:endParaRPr lang="en-US" altLang="en-US" sz="2400">
                <a:solidFill>
                  <a:srgbClr val="CC0000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5" name="Group 40">
            <a:extLst>
              <a:ext uri="{FF2B5EF4-FFF2-40B4-BE49-F238E27FC236}">
                <a16:creationId xmlns:a16="http://schemas.microsoft.com/office/drawing/2014/main" id="{5AEC0C89-2F23-46BC-B901-60E912A20697}"/>
              </a:ext>
            </a:extLst>
          </p:cNvPr>
          <p:cNvGrpSpPr>
            <a:grpSpLocks/>
          </p:cNvGrpSpPr>
          <p:nvPr/>
        </p:nvGrpSpPr>
        <p:grpSpPr bwMode="auto">
          <a:xfrm rot="-3264937">
            <a:off x="5800725" y="3870325"/>
            <a:ext cx="1971675" cy="904875"/>
            <a:chOff x="4141" y="394"/>
            <a:chExt cx="1242" cy="570"/>
          </a:xfrm>
        </p:grpSpPr>
        <p:sp>
          <p:nvSpPr>
            <p:cNvPr id="54323" name="Line 20">
              <a:extLst>
                <a:ext uri="{FF2B5EF4-FFF2-40B4-BE49-F238E27FC236}">
                  <a16:creationId xmlns:a16="http://schemas.microsoft.com/office/drawing/2014/main" id="{6D026E66-A7BF-45A2-8F14-0795681FB0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141" y="394"/>
              <a:ext cx="1242" cy="57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324" name="Text Box 26">
              <a:extLst>
                <a:ext uri="{FF2B5EF4-FFF2-40B4-BE49-F238E27FC236}">
                  <a16:creationId xmlns:a16="http://schemas.microsoft.com/office/drawing/2014/main" id="{E923DD69-56DA-4B5B-A0F4-371911FA09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411598">
              <a:off x="4304" y="706"/>
              <a:ext cx="101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  <a:latin typeface="Arial" panose="020B0604020202020204" pitchFamily="34" charset="0"/>
                </a:rPr>
                <a:t>HTTP response</a:t>
              </a:r>
              <a:endParaRPr lang="en-US" altLang="en-US" sz="2400">
                <a:solidFill>
                  <a:srgbClr val="CC0000"/>
                </a:solidFill>
                <a:latin typeface="Arial" panose="020B0604020202020204" pitchFamily="34" charset="0"/>
              </a:endParaRPr>
            </a:p>
          </p:txBody>
        </p:sp>
      </p:grpSp>
      <p:pic>
        <p:nvPicPr>
          <p:cNvPr id="54286" name="Picture 43" descr="iphone_stylized_small">
            <a:extLst>
              <a:ext uri="{FF2B5EF4-FFF2-40B4-BE49-F238E27FC236}">
                <a16:creationId xmlns:a16="http://schemas.microsoft.com/office/drawing/2014/main" id="{002E1FDF-FE20-438C-96BA-F2FB566381E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2725" y="4286250"/>
            <a:ext cx="382588" cy="917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4287" name="Group 44">
            <a:extLst>
              <a:ext uri="{FF2B5EF4-FFF2-40B4-BE49-F238E27FC236}">
                <a16:creationId xmlns:a16="http://schemas.microsoft.com/office/drawing/2014/main" id="{54F9A8F1-7091-4993-BB1F-C5CB36A639A3}"/>
              </a:ext>
            </a:extLst>
          </p:cNvPr>
          <p:cNvGrpSpPr>
            <a:grpSpLocks/>
          </p:cNvGrpSpPr>
          <p:nvPr/>
        </p:nvGrpSpPr>
        <p:grpSpPr bwMode="auto">
          <a:xfrm>
            <a:off x="4757738" y="1468438"/>
            <a:ext cx="1066800" cy="1079500"/>
            <a:chOff x="-44" y="1473"/>
            <a:chExt cx="981" cy="1105"/>
          </a:xfrm>
        </p:grpSpPr>
        <p:pic>
          <p:nvPicPr>
            <p:cNvPr id="54321" name="Picture 45" descr="desktop_computer_stylized_medium">
              <a:extLst>
                <a:ext uri="{FF2B5EF4-FFF2-40B4-BE49-F238E27FC236}">
                  <a16:creationId xmlns:a16="http://schemas.microsoft.com/office/drawing/2014/main" id="{3DF3175A-35ED-49B1-9445-2C0EB57F57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4322" name="Freeform 46">
              <a:extLst>
                <a:ext uri="{FF2B5EF4-FFF2-40B4-BE49-F238E27FC236}">
                  <a16:creationId xmlns:a16="http://schemas.microsoft.com/office/drawing/2014/main" id="{631F3AC4-E612-446E-909C-A8386F75059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54288" name="Group 47">
            <a:extLst>
              <a:ext uri="{FF2B5EF4-FFF2-40B4-BE49-F238E27FC236}">
                <a16:creationId xmlns:a16="http://schemas.microsoft.com/office/drawing/2014/main" id="{051E5885-7178-4867-B935-0719D6FCEA9D}"/>
              </a:ext>
            </a:extLst>
          </p:cNvPr>
          <p:cNvGrpSpPr>
            <a:grpSpLocks/>
          </p:cNvGrpSpPr>
          <p:nvPr/>
        </p:nvGrpSpPr>
        <p:grpSpPr bwMode="auto">
          <a:xfrm>
            <a:off x="7878763" y="2633663"/>
            <a:ext cx="695325" cy="1282700"/>
            <a:chOff x="4140" y="429"/>
            <a:chExt cx="1425" cy="2396"/>
          </a:xfrm>
        </p:grpSpPr>
        <p:sp>
          <p:nvSpPr>
            <p:cNvPr id="54289" name="Freeform 48">
              <a:extLst>
                <a:ext uri="{FF2B5EF4-FFF2-40B4-BE49-F238E27FC236}">
                  <a16:creationId xmlns:a16="http://schemas.microsoft.com/office/drawing/2014/main" id="{6E01D8B1-3D09-4D93-9B68-2D2047F012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0" name="Rectangle 49">
              <a:extLst>
                <a:ext uri="{FF2B5EF4-FFF2-40B4-BE49-F238E27FC236}">
                  <a16:creationId xmlns:a16="http://schemas.microsoft.com/office/drawing/2014/main" id="{0BCE2CE3-FDED-425D-B1E7-47F426B42D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54291" name="Freeform 50">
              <a:extLst>
                <a:ext uri="{FF2B5EF4-FFF2-40B4-BE49-F238E27FC236}">
                  <a16:creationId xmlns:a16="http://schemas.microsoft.com/office/drawing/2014/main" id="{27145A6D-7E1F-4BBE-BE55-042EABA7B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2" name="Freeform 51">
              <a:extLst>
                <a:ext uri="{FF2B5EF4-FFF2-40B4-BE49-F238E27FC236}">
                  <a16:creationId xmlns:a16="http://schemas.microsoft.com/office/drawing/2014/main" id="{AE6E8E72-E95B-4FF5-922E-8EF70ADB8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3" name="Rectangle 52">
              <a:extLst>
                <a:ext uri="{FF2B5EF4-FFF2-40B4-BE49-F238E27FC236}">
                  <a16:creationId xmlns:a16="http://schemas.microsoft.com/office/drawing/2014/main" id="{8088FBE4-576C-4DFF-B8BF-AA1B60BC7A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5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54294" name="Group 53">
              <a:extLst>
                <a:ext uri="{FF2B5EF4-FFF2-40B4-BE49-F238E27FC236}">
                  <a16:creationId xmlns:a16="http://schemas.microsoft.com/office/drawing/2014/main" id="{F79A2C46-D75B-45CB-ABD9-895DA8F541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4319" name="AutoShape 54">
                <a:extLst>
                  <a:ext uri="{FF2B5EF4-FFF2-40B4-BE49-F238E27FC236}">
                    <a16:creationId xmlns:a16="http://schemas.microsoft.com/office/drawing/2014/main" id="{7EF2EBE7-1234-426E-AF53-6CFF3C47C0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27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54320" name="AutoShape 55">
                <a:extLst>
                  <a:ext uri="{FF2B5EF4-FFF2-40B4-BE49-F238E27FC236}">
                    <a16:creationId xmlns:a16="http://schemas.microsoft.com/office/drawing/2014/main" id="{6342DB88-12BB-404A-98A2-145575CCBE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4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54295" name="Rectangle 56">
              <a:extLst>
                <a:ext uri="{FF2B5EF4-FFF2-40B4-BE49-F238E27FC236}">
                  <a16:creationId xmlns:a16="http://schemas.microsoft.com/office/drawing/2014/main" id="{DEB088D4-BD94-4694-B57C-BD54C9343F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9"/>
              <a:ext cx="595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54296" name="Group 57">
              <a:extLst>
                <a:ext uri="{FF2B5EF4-FFF2-40B4-BE49-F238E27FC236}">
                  <a16:creationId xmlns:a16="http://schemas.microsoft.com/office/drawing/2014/main" id="{391255D4-F61D-4E3C-A8F5-8CF01FE9A1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4317" name="AutoShape 58">
                <a:extLst>
                  <a:ext uri="{FF2B5EF4-FFF2-40B4-BE49-F238E27FC236}">
                    <a16:creationId xmlns:a16="http://schemas.microsoft.com/office/drawing/2014/main" id="{597AD5B2-2834-4C26-AE87-A8CA0C614F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9"/>
                <a:ext cx="723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54318" name="AutoShape 59">
                <a:extLst>
                  <a:ext uri="{FF2B5EF4-FFF2-40B4-BE49-F238E27FC236}">
                    <a16:creationId xmlns:a16="http://schemas.microsoft.com/office/drawing/2014/main" id="{7C452E80-8C8F-4452-89E0-571CC22B92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8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54297" name="Rectangle 60">
              <a:extLst>
                <a:ext uri="{FF2B5EF4-FFF2-40B4-BE49-F238E27FC236}">
                  <a16:creationId xmlns:a16="http://schemas.microsoft.com/office/drawing/2014/main" id="{3943AAD6-F107-4406-B6D3-F23102C1F1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57"/>
              <a:ext cx="595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54298" name="Rectangle 61">
              <a:extLst>
                <a:ext uri="{FF2B5EF4-FFF2-40B4-BE49-F238E27FC236}">
                  <a16:creationId xmlns:a16="http://schemas.microsoft.com/office/drawing/2014/main" id="{DA66D8EF-2B5A-4F42-896F-423178D50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5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54299" name="Group 62">
              <a:extLst>
                <a:ext uri="{FF2B5EF4-FFF2-40B4-BE49-F238E27FC236}">
                  <a16:creationId xmlns:a16="http://schemas.microsoft.com/office/drawing/2014/main" id="{3C0F4D51-6C4A-4BC1-9886-D434707F2D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4315" name="AutoShape 63">
                <a:extLst>
                  <a:ext uri="{FF2B5EF4-FFF2-40B4-BE49-F238E27FC236}">
                    <a16:creationId xmlns:a16="http://schemas.microsoft.com/office/drawing/2014/main" id="{0E8995CB-4A4A-4608-8C37-3DC4EC9463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54316" name="AutoShape 64">
                <a:extLst>
                  <a:ext uri="{FF2B5EF4-FFF2-40B4-BE49-F238E27FC236}">
                    <a16:creationId xmlns:a16="http://schemas.microsoft.com/office/drawing/2014/main" id="{61BF77A0-E7BE-4A0B-86A0-2E8E543840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54300" name="Freeform 65">
              <a:extLst>
                <a:ext uri="{FF2B5EF4-FFF2-40B4-BE49-F238E27FC236}">
                  <a16:creationId xmlns:a16="http://schemas.microsoft.com/office/drawing/2014/main" id="{59072436-C1C3-409E-95F7-CD3322A2F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4301" name="Group 66">
              <a:extLst>
                <a:ext uri="{FF2B5EF4-FFF2-40B4-BE49-F238E27FC236}">
                  <a16:creationId xmlns:a16="http://schemas.microsoft.com/office/drawing/2014/main" id="{4290D47B-7A80-47F1-8CCC-DF047A01C5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4313" name="AutoShape 67">
                <a:extLst>
                  <a:ext uri="{FF2B5EF4-FFF2-40B4-BE49-F238E27FC236}">
                    <a16:creationId xmlns:a16="http://schemas.microsoft.com/office/drawing/2014/main" id="{463015CB-D3E3-44BC-BE64-27405A02C6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54314" name="AutoShape 68">
                <a:extLst>
                  <a:ext uri="{FF2B5EF4-FFF2-40B4-BE49-F238E27FC236}">
                    <a16:creationId xmlns:a16="http://schemas.microsoft.com/office/drawing/2014/main" id="{90945D21-EA31-46E9-B0F5-3603B5F62B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54302" name="Rectangle 69">
              <a:extLst>
                <a:ext uri="{FF2B5EF4-FFF2-40B4-BE49-F238E27FC236}">
                  <a16:creationId xmlns:a16="http://schemas.microsoft.com/office/drawing/2014/main" id="{87926893-6C11-4835-9011-945FDB1EC2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32"/>
              <a:ext cx="68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54303" name="Freeform 70">
              <a:extLst>
                <a:ext uri="{FF2B5EF4-FFF2-40B4-BE49-F238E27FC236}">
                  <a16:creationId xmlns:a16="http://schemas.microsoft.com/office/drawing/2014/main" id="{6719B2EB-448F-44EE-8355-226BD20B8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4" name="Freeform 71">
              <a:extLst>
                <a:ext uri="{FF2B5EF4-FFF2-40B4-BE49-F238E27FC236}">
                  <a16:creationId xmlns:a16="http://schemas.microsoft.com/office/drawing/2014/main" id="{C8BE9E6A-EA60-436C-9AFD-17CE9DA53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5" name="Oval 72">
              <a:extLst>
                <a:ext uri="{FF2B5EF4-FFF2-40B4-BE49-F238E27FC236}">
                  <a16:creationId xmlns:a16="http://schemas.microsoft.com/office/drawing/2014/main" id="{B399281F-19EE-4B7C-B326-260ACCD5E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1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54306" name="Freeform 73">
              <a:extLst>
                <a:ext uri="{FF2B5EF4-FFF2-40B4-BE49-F238E27FC236}">
                  <a16:creationId xmlns:a16="http://schemas.microsoft.com/office/drawing/2014/main" id="{CF758AF1-FE94-433F-A92F-190738D0F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7" name="AutoShape 74">
              <a:extLst>
                <a:ext uri="{FF2B5EF4-FFF2-40B4-BE49-F238E27FC236}">
                  <a16:creationId xmlns:a16="http://schemas.microsoft.com/office/drawing/2014/main" id="{BB898ACE-4A78-4C0F-AA20-011DD050BF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201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54308" name="AutoShape 75">
              <a:extLst>
                <a:ext uri="{FF2B5EF4-FFF2-40B4-BE49-F238E27FC236}">
                  <a16:creationId xmlns:a16="http://schemas.microsoft.com/office/drawing/2014/main" id="{0C3E6E94-CC74-4D59-A2C1-0FE0E98358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" y="2712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54309" name="Oval 76">
              <a:extLst>
                <a:ext uri="{FF2B5EF4-FFF2-40B4-BE49-F238E27FC236}">
                  <a16:creationId xmlns:a16="http://schemas.microsoft.com/office/drawing/2014/main" id="{7F5C7BE9-FD51-44DA-81FC-9BCE919FB7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3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54310" name="Oval 77">
              <a:extLst>
                <a:ext uri="{FF2B5EF4-FFF2-40B4-BE49-F238E27FC236}">
                  <a16:creationId xmlns:a16="http://schemas.microsoft.com/office/drawing/2014/main" id="{F175A192-8F8B-4FF0-AF4E-121E477E1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3"/>
              <a:ext cx="163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4311" name="Oval 78">
              <a:extLst>
                <a:ext uri="{FF2B5EF4-FFF2-40B4-BE49-F238E27FC236}">
                  <a16:creationId xmlns:a16="http://schemas.microsoft.com/office/drawing/2014/main" id="{D8AF0651-582B-4DE5-AF60-A465DE4012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54312" name="Rectangle 79">
              <a:extLst>
                <a:ext uri="{FF2B5EF4-FFF2-40B4-BE49-F238E27FC236}">
                  <a16:creationId xmlns:a16="http://schemas.microsoft.com/office/drawing/2014/main" id="{F74689CD-2CB1-4383-8751-B1060E2C32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8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Rectangle 7">
            <a:extLst>
              <a:ext uri="{FF2B5EF4-FFF2-40B4-BE49-F238E27FC236}">
                <a16:creationId xmlns:a16="http://schemas.microsoft.com/office/drawing/2014/main" id="{82E21A63-4A8C-4D62-8A8D-8E7BC85CE9A1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56323" name="Rectangle 8">
            <a:extLst>
              <a:ext uri="{FF2B5EF4-FFF2-40B4-BE49-F238E27FC236}">
                <a16:creationId xmlns:a16="http://schemas.microsoft.com/office/drawing/2014/main" id="{F442924C-A4A9-4F36-AAB2-7D27782B3C6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310DB109-4EF8-47AF-A53B-3FA2B1D997CB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21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56324" name="Rectangle 7">
            <a:extLst>
              <a:ext uri="{FF2B5EF4-FFF2-40B4-BE49-F238E27FC236}">
                <a16:creationId xmlns:a16="http://schemas.microsoft.com/office/drawing/2014/main" id="{B4D9E0F3-4D8B-40C4-8D2A-86F9FDE70E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1550" y="3400425"/>
            <a:ext cx="3838575" cy="2711450"/>
          </a:xfrm>
          <a:prstGeom prst="rect">
            <a:avLst/>
          </a:prstGeom>
          <a:solidFill>
            <a:srgbClr val="FFFFFF"/>
          </a:solidFill>
          <a:ln w="19050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endParaRPr lang="en-US" altLang="en-US" sz="2400">
              <a:latin typeface="Comic Sans MS" panose="030F0702030302020204" pitchFamily="66" charset="0"/>
            </a:endParaRPr>
          </a:p>
        </p:txBody>
      </p:sp>
      <p:sp>
        <p:nvSpPr>
          <p:cNvPr id="56325" name="Rectangle 9">
            <a:extLst>
              <a:ext uri="{FF2B5EF4-FFF2-40B4-BE49-F238E27FC236}">
                <a16:creationId xmlns:a16="http://schemas.microsoft.com/office/drawing/2014/main" id="{276B49B0-C8EE-46D9-B34E-E246579A05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67625" y="3238500"/>
            <a:ext cx="828675" cy="2952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endParaRPr lang="en-US" altLang="en-US" sz="2400">
              <a:latin typeface="Comic Sans MS" panose="030F0702030302020204" pitchFamily="66" charset="0"/>
            </a:endParaRPr>
          </a:p>
        </p:txBody>
      </p:sp>
      <p:sp>
        <p:nvSpPr>
          <p:cNvPr id="56326" name="Rectangle 2">
            <a:extLst>
              <a:ext uri="{FF2B5EF4-FFF2-40B4-BE49-F238E27FC236}">
                <a16:creationId xmlns:a16="http://schemas.microsoft.com/office/drawing/2014/main" id="{E4A3EB32-E037-47F3-A6A6-C5C02B2ACFF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23863" y="347663"/>
            <a:ext cx="7772400" cy="795337"/>
          </a:xfrm>
        </p:spPr>
        <p:txBody>
          <a:bodyPr/>
          <a:lstStyle/>
          <a:p>
            <a:r>
              <a:rPr lang="en-US" altLang="en-US"/>
              <a:t>HTTP overview (continued)</a:t>
            </a:r>
          </a:p>
        </p:txBody>
      </p:sp>
      <p:sp>
        <p:nvSpPr>
          <p:cNvPr id="88070" name="Rectangle 3">
            <a:extLst>
              <a:ext uri="{FF2B5EF4-FFF2-40B4-BE49-F238E27FC236}">
                <a16:creationId xmlns:a16="http://schemas.microsoft.com/office/drawing/2014/main" id="{6E4FCA12-1FB8-4E42-8C21-E8992180B41D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44513" y="1511300"/>
            <a:ext cx="3971925" cy="4648200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latin typeface="Gill Sans MT" charset="0"/>
                <a:ea typeface="ＭＳ Ｐゴシック" charset="0"/>
              </a:rPr>
              <a:t>uses TCP: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client initiates TCP connection (creates socket) to server,  port 80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server accepts TCP connection from client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HTTP messages (application-layer protocol messages) exchanged between browser (HTTP client) and Web server (HTTP server)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TCP connection closed</a:t>
            </a:r>
            <a:endParaRPr lang="en-US" dirty="0">
              <a:latin typeface="Gill Sans MT" charset="0"/>
              <a:ea typeface="ＭＳ Ｐゴシック" charset="0"/>
            </a:endParaRPr>
          </a:p>
        </p:txBody>
      </p:sp>
      <p:sp>
        <p:nvSpPr>
          <p:cNvPr id="56328" name="Rectangle 4">
            <a:extLst>
              <a:ext uri="{FF2B5EF4-FFF2-40B4-BE49-F238E27FC236}">
                <a16:creationId xmlns:a16="http://schemas.microsoft.com/office/drawing/2014/main" id="{453A16D6-4F0E-4FAB-B9F1-3C410E7D2D2D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5029200" y="1566863"/>
            <a:ext cx="3200400" cy="1447800"/>
          </a:xfrm>
        </p:spPr>
        <p:txBody>
          <a:bodyPr/>
          <a:lstStyle/>
          <a:p>
            <a:pPr>
              <a:lnSpc>
                <a:spcPct val="75000"/>
              </a:lnSpc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HTTP is </a:t>
            </a:r>
            <a:r>
              <a:rPr lang="ja-JP" altLang="en-US" i="1">
                <a:solidFill>
                  <a:srgbClr val="CC0000"/>
                </a:solidFill>
              </a:rPr>
              <a:t>“</a:t>
            </a:r>
            <a:r>
              <a:rPr lang="en-US" altLang="ja-JP" i="1">
                <a:solidFill>
                  <a:srgbClr val="CC0000"/>
                </a:solidFill>
              </a:rPr>
              <a:t>stateless</a:t>
            </a:r>
            <a:r>
              <a:rPr lang="ja-JP" altLang="en-US" i="1">
                <a:solidFill>
                  <a:srgbClr val="CC0000"/>
                </a:solidFill>
              </a:rPr>
              <a:t>”</a:t>
            </a:r>
            <a:endParaRPr lang="en-US" altLang="ja-JP" i="1">
              <a:solidFill>
                <a:srgbClr val="CC0000"/>
              </a:solidFill>
            </a:endParaRPr>
          </a:p>
          <a:p>
            <a:pPr>
              <a:lnSpc>
                <a:spcPct val="75000"/>
              </a:lnSpc>
            </a:pPr>
            <a:r>
              <a:rPr lang="en-US" altLang="en-US" sz="2400"/>
              <a:t>server maintains no information about past client requests</a:t>
            </a:r>
          </a:p>
        </p:txBody>
      </p:sp>
      <p:sp>
        <p:nvSpPr>
          <p:cNvPr id="56329" name="Rectangle 6">
            <a:extLst>
              <a:ext uri="{FF2B5EF4-FFF2-40B4-BE49-F238E27FC236}">
                <a16:creationId xmlns:a16="http://schemas.microsoft.com/office/drawing/2014/main" id="{D25FB062-CAA8-4294-BC9D-6DF36E28F8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52988" y="3614738"/>
            <a:ext cx="3752850" cy="284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400">
                <a:solidFill>
                  <a:srgbClr val="000099"/>
                </a:solidFill>
              </a:rPr>
              <a:t>protocols that maintain </a:t>
            </a:r>
            <a:r>
              <a:rPr lang="ja-JP" altLang="en-US" sz="2400">
                <a:solidFill>
                  <a:srgbClr val="000099"/>
                </a:solidFill>
              </a:rPr>
              <a:t>“</a:t>
            </a:r>
            <a:r>
              <a:rPr lang="en-US" altLang="ja-JP" sz="2400">
                <a:solidFill>
                  <a:srgbClr val="000099"/>
                </a:solidFill>
              </a:rPr>
              <a:t>state</a:t>
            </a:r>
            <a:r>
              <a:rPr lang="ja-JP" altLang="en-US" sz="2400">
                <a:solidFill>
                  <a:srgbClr val="000099"/>
                </a:solidFill>
              </a:rPr>
              <a:t>”</a:t>
            </a:r>
            <a:r>
              <a:rPr lang="en-US" altLang="ja-JP" sz="2400">
                <a:solidFill>
                  <a:srgbClr val="000099"/>
                </a:solidFill>
              </a:rPr>
              <a:t> are complex!</a:t>
            </a:r>
          </a:p>
          <a:p>
            <a:pPr>
              <a:lnSpc>
                <a:spcPct val="90000"/>
              </a:lnSpc>
            </a:pPr>
            <a:r>
              <a:rPr lang="en-US" altLang="en-US" sz="2000"/>
              <a:t>past history (state) must be maintained</a:t>
            </a:r>
          </a:p>
          <a:p>
            <a:pPr>
              <a:lnSpc>
                <a:spcPct val="90000"/>
              </a:lnSpc>
            </a:pPr>
            <a:r>
              <a:rPr lang="en-US" altLang="en-US" sz="2000"/>
              <a:t>if server/client crashes, their views of </a:t>
            </a:r>
            <a:r>
              <a:rPr lang="ja-JP" altLang="en-US" sz="2000"/>
              <a:t>“</a:t>
            </a:r>
            <a:r>
              <a:rPr lang="en-US" altLang="ja-JP" sz="2000"/>
              <a:t>state</a:t>
            </a:r>
            <a:r>
              <a:rPr lang="ja-JP" altLang="en-US" sz="2000"/>
              <a:t>”</a:t>
            </a:r>
            <a:r>
              <a:rPr lang="en-US" altLang="ja-JP" sz="2000"/>
              <a:t> may be inconsistent, must be reconciled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Char char="r"/>
            </a:pPr>
            <a:endParaRPr lang="en-US" altLang="en-US" sz="2000"/>
          </a:p>
        </p:txBody>
      </p:sp>
      <p:sp>
        <p:nvSpPr>
          <p:cNvPr id="56330" name="Text Box 8">
            <a:extLst>
              <a:ext uri="{FF2B5EF4-FFF2-40B4-BE49-F238E27FC236}">
                <a16:creationId xmlns:a16="http://schemas.microsoft.com/office/drawing/2014/main" id="{1730B86B-18F5-4482-AD79-DC1D759295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7150" y="3160713"/>
            <a:ext cx="768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i="1">
                <a:solidFill>
                  <a:srgbClr val="CC0000"/>
                </a:solidFill>
              </a:rPr>
              <a:t>aside</a:t>
            </a:r>
          </a:p>
        </p:txBody>
      </p:sp>
      <p:pic>
        <p:nvPicPr>
          <p:cNvPr id="56331" name="Picture 15" descr="underline_base">
            <a:extLst>
              <a:ext uri="{FF2B5EF4-FFF2-40B4-BE49-F238E27FC236}">
                <a16:creationId xmlns:a16="http://schemas.microsoft.com/office/drawing/2014/main" id="{B3C08598-2E45-4612-8008-D05722D31AAA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0375" y="1020763"/>
            <a:ext cx="63992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7">
            <a:extLst>
              <a:ext uri="{FF2B5EF4-FFF2-40B4-BE49-F238E27FC236}">
                <a16:creationId xmlns:a16="http://schemas.microsoft.com/office/drawing/2014/main" id="{6E9A5CB4-FD6B-49DE-9737-F544C1CB5F4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58371" name="Rectangle 8">
            <a:extLst>
              <a:ext uri="{FF2B5EF4-FFF2-40B4-BE49-F238E27FC236}">
                <a16:creationId xmlns:a16="http://schemas.microsoft.com/office/drawing/2014/main" id="{E17C0140-893F-4744-9CF5-28EEEACE125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61886C7F-0A2F-400C-A42B-5A32A4E379E2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22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58372" name="Rectangle 2">
            <a:extLst>
              <a:ext uri="{FF2B5EF4-FFF2-40B4-BE49-F238E27FC236}">
                <a16:creationId xmlns:a16="http://schemas.microsoft.com/office/drawing/2014/main" id="{09E994B8-A7C6-4151-9ADC-BC926C836D8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HTTP connections</a:t>
            </a:r>
          </a:p>
        </p:txBody>
      </p:sp>
      <p:sp>
        <p:nvSpPr>
          <p:cNvPr id="58373" name="Rectangle 3">
            <a:extLst>
              <a:ext uri="{FF2B5EF4-FFF2-40B4-BE49-F238E27FC236}">
                <a16:creationId xmlns:a16="http://schemas.microsoft.com/office/drawing/2014/main" id="{C9DE8804-1EFF-47D2-B59C-422D64767F63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non-persistent HTTP</a:t>
            </a:r>
          </a:p>
          <a:p>
            <a:r>
              <a:rPr lang="en-US" altLang="en-US"/>
              <a:t>at most one object sent over TCP connection</a:t>
            </a:r>
          </a:p>
          <a:p>
            <a:pPr lvl="1"/>
            <a:r>
              <a:rPr lang="en-US" altLang="en-US" sz="2800"/>
              <a:t>connection then closed</a:t>
            </a:r>
          </a:p>
          <a:p>
            <a:r>
              <a:rPr lang="en-US" altLang="en-US"/>
              <a:t>downloading multiple objects required multiple connections</a:t>
            </a:r>
          </a:p>
          <a:p>
            <a:pPr>
              <a:buFont typeface="Wingdings" panose="05000000000000000000" pitchFamily="2" charset="2"/>
              <a:buNone/>
            </a:pPr>
            <a:endParaRPr lang="en-US" altLang="en-US" sz="2400"/>
          </a:p>
        </p:txBody>
      </p:sp>
      <p:sp>
        <p:nvSpPr>
          <p:cNvPr id="58374" name="Rectangle 4">
            <a:extLst>
              <a:ext uri="{FF2B5EF4-FFF2-40B4-BE49-F238E27FC236}">
                <a16:creationId xmlns:a16="http://schemas.microsoft.com/office/drawing/2014/main" id="{099F5D4F-D034-4FE9-8654-2D1C9F4B86E6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495800" y="1611313"/>
            <a:ext cx="3810000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persistent HTTP</a:t>
            </a:r>
          </a:p>
          <a:p>
            <a:r>
              <a:rPr lang="en-US" altLang="en-US"/>
              <a:t>multiple objects can be sent over single TCP connection between client, server</a:t>
            </a:r>
          </a:p>
          <a:p>
            <a:pPr>
              <a:buFont typeface="Wingdings" panose="05000000000000000000" pitchFamily="2" charset="2"/>
              <a:buNone/>
            </a:pPr>
            <a:endParaRPr lang="en-US" altLang="en-US" sz="2400"/>
          </a:p>
        </p:txBody>
      </p:sp>
      <p:pic>
        <p:nvPicPr>
          <p:cNvPr id="58375" name="Picture 10" descr="underline_base">
            <a:extLst>
              <a:ext uri="{FF2B5EF4-FFF2-40B4-BE49-F238E27FC236}">
                <a16:creationId xmlns:a16="http://schemas.microsoft.com/office/drawing/2014/main" id="{B9A373CC-0AA6-4184-AE88-157C18601787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4675" y="1031875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Rectangle 7">
            <a:extLst>
              <a:ext uri="{FF2B5EF4-FFF2-40B4-BE49-F238E27FC236}">
                <a16:creationId xmlns:a16="http://schemas.microsoft.com/office/drawing/2014/main" id="{DF181722-D1FC-4B08-AD0C-C9530A340FA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60419" name="Rectangle 8">
            <a:extLst>
              <a:ext uri="{FF2B5EF4-FFF2-40B4-BE49-F238E27FC236}">
                <a16:creationId xmlns:a16="http://schemas.microsoft.com/office/drawing/2014/main" id="{87446A76-A261-4FBE-9ACE-D3C0D740455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AAFD6EF2-E19C-425F-8874-513C86D9E227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23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60420" name="Picture 22" descr="underline_base">
            <a:extLst>
              <a:ext uri="{FF2B5EF4-FFF2-40B4-BE49-F238E27FC236}">
                <a16:creationId xmlns:a16="http://schemas.microsoft.com/office/drawing/2014/main" id="{4335F6CC-8F9A-46F1-BEE3-110721E2C306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6250" y="842963"/>
            <a:ext cx="50276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421" name="Line 11">
            <a:extLst>
              <a:ext uri="{FF2B5EF4-FFF2-40B4-BE49-F238E27FC236}">
                <a16:creationId xmlns:a16="http://schemas.microsoft.com/office/drawing/2014/main" id="{17203D0C-6058-4DCA-9099-B8A79F6FFB2B}"/>
              </a:ext>
            </a:extLst>
          </p:cNvPr>
          <p:cNvSpPr>
            <a:spLocks noChangeShapeType="1"/>
          </p:cNvSpPr>
          <p:nvPr/>
        </p:nvSpPr>
        <p:spPr bwMode="auto">
          <a:xfrm>
            <a:off x="476250" y="2095500"/>
            <a:ext cx="0" cy="4495800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22" name="Rectangle 13">
            <a:extLst>
              <a:ext uri="{FF2B5EF4-FFF2-40B4-BE49-F238E27FC236}">
                <a16:creationId xmlns:a16="http://schemas.microsoft.com/office/drawing/2014/main" id="{F159DFB4-923B-4FB9-AAC6-1E1BF04D4E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125" y="6019800"/>
            <a:ext cx="657225" cy="2952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endParaRPr lang="en-US" altLang="en-US" sz="2400">
              <a:latin typeface="Comic Sans MS" panose="030F0702030302020204" pitchFamily="66" charset="0"/>
            </a:endParaRPr>
          </a:p>
        </p:txBody>
      </p:sp>
      <p:sp>
        <p:nvSpPr>
          <p:cNvPr id="60423" name="Rectangle 2">
            <a:extLst>
              <a:ext uri="{FF2B5EF4-FFF2-40B4-BE49-F238E27FC236}">
                <a16:creationId xmlns:a16="http://schemas.microsoft.com/office/drawing/2014/main" id="{AC3D2964-8921-4E02-B50D-728DB6FBC16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98475" y="190500"/>
            <a:ext cx="7772400" cy="866775"/>
          </a:xfrm>
        </p:spPr>
        <p:txBody>
          <a:bodyPr/>
          <a:lstStyle/>
          <a:p>
            <a:r>
              <a:rPr lang="en-US" altLang="en-US" sz="4000"/>
              <a:t>Non-persistent HTTP</a:t>
            </a:r>
            <a:endParaRPr lang="en-US" altLang="en-US"/>
          </a:p>
        </p:txBody>
      </p:sp>
      <p:sp>
        <p:nvSpPr>
          <p:cNvPr id="60424" name="Rectangle 3">
            <a:extLst>
              <a:ext uri="{FF2B5EF4-FFF2-40B4-BE49-F238E27FC236}">
                <a16:creationId xmlns:a16="http://schemas.microsoft.com/office/drawing/2014/main" id="{39668D08-07E5-4621-866A-B53B61F85744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401638" y="1114425"/>
            <a:ext cx="7942262" cy="466725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sz="2400"/>
              <a:t>suppose user enters URL:</a:t>
            </a:r>
          </a:p>
        </p:txBody>
      </p:sp>
      <p:sp>
        <p:nvSpPr>
          <p:cNvPr id="53256" name="Rectangle 4">
            <a:extLst>
              <a:ext uri="{FF2B5EF4-FFF2-40B4-BE49-F238E27FC236}">
                <a16:creationId xmlns:a16="http://schemas.microsoft.com/office/drawing/2014/main" id="{69245179-F5AA-49AE-AEA8-53C0E320AE59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657225" y="2106613"/>
            <a:ext cx="3943350" cy="19050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sz="2000">
                <a:solidFill>
                  <a:srgbClr val="CC0000"/>
                </a:solidFill>
              </a:rPr>
              <a:t>1a</a:t>
            </a:r>
            <a:r>
              <a:rPr lang="en-US" altLang="en-US" sz="2000">
                <a:solidFill>
                  <a:srgbClr val="FF0000"/>
                </a:solidFill>
              </a:rPr>
              <a:t>.</a:t>
            </a:r>
            <a:r>
              <a:rPr lang="en-US" altLang="en-US" sz="2000"/>
              <a:t> HTTP client initiates TCP connection to HTTP server (process) at www.someSchool.edu on port 80</a:t>
            </a:r>
          </a:p>
        </p:txBody>
      </p:sp>
      <p:sp>
        <p:nvSpPr>
          <p:cNvPr id="53257" name="Rectangle 5">
            <a:extLst>
              <a:ext uri="{FF2B5EF4-FFF2-40B4-BE49-F238E27FC236}">
                <a16:creationId xmlns:a16="http://schemas.microsoft.com/office/drawing/2014/main" id="{74250BE8-9C6D-440D-A85D-644BEED585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850" y="3829050"/>
            <a:ext cx="3810000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solidFill>
                  <a:srgbClr val="CC0000"/>
                </a:solidFill>
              </a:rPr>
              <a:t>2</a:t>
            </a:r>
            <a:r>
              <a:rPr lang="en-US" altLang="en-US" sz="2000">
                <a:solidFill>
                  <a:srgbClr val="FF0000"/>
                </a:solidFill>
              </a:rPr>
              <a:t>.</a:t>
            </a:r>
            <a:r>
              <a:rPr lang="en-US" altLang="en-US" sz="2000"/>
              <a:t> HTTP client sends HTTP </a:t>
            </a:r>
            <a:r>
              <a:rPr lang="en-US" altLang="en-US" sz="2000" i="1">
                <a:solidFill>
                  <a:srgbClr val="000099"/>
                </a:solidFill>
              </a:rPr>
              <a:t>request message</a:t>
            </a:r>
            <a:r>
              <a:rPr lang="en-US" altLang="en-US" sz="2000"/>
              <a:t> (containing URL) into TCP connection socket. Message indicates that client wants object someDepartment/home.index</a:t>
            </a:r>
          </a:p>
        </p:txBody>
      </p:sp>
      <p:sp>
        <p:nvSpPr>
          <p:cNvPr id="53258" name="Rectangle 6">
            <a:extLst>
              <a:ext uri="{FF2B5EF4-FFF2-40B4-BE49-F238E27FC236}">
                <a16:creationId xmlns:a16="http://schemas.microsoft.com/office/drawing/2014/main" id="{146A943A-B497-499F-82CE-A9D7D1AE46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1550" y="2524125"/>
            <a:ext cx="3810000" cy="150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solidFill>
                  <a:srgbClr val="CC0000"/>
                </a:solidFill>
              </a:rPr>
              <a:t>1b</a:t>
            </a:r>
            <a:r>
              <a:rPr lang="en-US" altLang="en-US" sz="2000">
                <a:solidFill>
                  <a:srgbClr val="FF0000"/>
                </a:solidFill>
              </a:rPr>
              <a:t>.</a:t>
            </a:r>
            <a:r>
              <a:rPr lang="en-US" altLang="en-US" sz="2000"/>
              <a:t> HTTP server at host www.someSchool.edu waiting for TCP connection at port 80.  </a:t>
            </a:r>
            <a:r>
              <a:rPr lang="ja-JP" altLang="en-US" sz="2000"/>
              <a:t>“</a:t>
            </a:r>
            <a:r>
              <a:rPr lang="en-US" altLang="ja-JP" sz="2000"/>
              <a:t>accepts</a:t>
            </a:r>
            <a:r>
              <a:rPr lang="ja-JP" altLang="en-US" sz="2000"/>
              <a:t>”</a:t>
            </a:r>
            <a:r>
              <a:rPr lang="en-US" altLang="ja-JP" sz="2000"/>
              <a:t> connection, notifying client</a:t>
            </a:r>
            <a:endParaRPr lang="en-US" altLang="en-US" sz="2000"/>
          </a:p>
        </p:txBody>
      </p:sp>
      <p:sp>
        <p:nvSpPr>
          <p:cNvPr id="53259" name="Rectangle 7">
            <a:extLst>
              <a:ext uri="{FF2B5EF4-FFF2-40B4-BE49-F238E27FC236}">
                <a16:creationId xmlns:a16="http://schemas.microsoft.com/office/drawing/2014/main" id="{C4E1A98A-284E-4E84-924C-28CCB59365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4400" y="4381500"/>
            <a:ext cx="3810000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solidFill>
                  <a:srgbClr val="CC0000"/>
                </a:solidFill>
              </a:rPr>
              <a:t>3</a:t>
            </a:r>
            <a:r>
              <a:rPr lang="en-US" altLang="en-US" sz="2000">
                <a:solidFill>
                  <a:srgbClr val="FF0000"/>
                </a:solidFill>
              </a:rPr>
              <a:t>.</a:t>
            </a:r>
            <a:r>
              <a:rPr lang="en-US" altLang="en-US" sz="2000"/>
              <a:t> HTTP server receives request message, forms </a:t>
            </a:r>
            <a:r>
              <a:rPr lang="en-US" altLang="en-US" sz="2000" i="1">
                <a:solidFill>
                  <a:srgbClr val="000099"/>
                </a:solidFill>
              </a:rPr>
              <a:t>response message</a:t>
            </a:r>
            <a:r>
              <a:rPr lang="en-US" altLang="en-US" sz="2000"/>
              <a:t> containing requested object, and sends message into its socket</a:t>
            </a:r>
          </a:p>
        </p:txBody>
      </p:sp>
      <p:sp>
        <p:nvSpPr>
          <p:cNvPr id="53261" name="Line 9">
            <a:extLst>
              <a:ext uri="{FF2B5EF4-FFF2-40B4-BE49-F238E27FC236}">
                <a16:creationId xmlns:a16="http://schemas.microsoft.com/office/drawing/2014/main" id="{64E00C4C-3394-4C06-9A5A-840433FB4F3B}"/>
              </a:ext>
            </a:extLst>
          </p:cNvPr>
          <p:cNvSpPr>
            <a:spLocks noChangeShapeType="1"/>
          </p:cNvSpPr>
          <p:nvPr/>
        </p:nvSpPr>
        <p:spPr bwMode="auto">
          <a:xfrm>
            <a:off x="3895725" y="4591050"/>
            <a:ext cx="1095375" cy="52387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2" name="Line 10">
            <a:extLst>
              <a:ext uri="{FF2B5EF4-FFF2-40B4-BE49-F238E27FC236}">
                <a16:creationId xmlns:a16="http://schemas.microsoft.com/office/drawing/2014/main" id="{29F8C771-92A2-434E-9DE8-BD6A66BEA01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43350" y="5200650"/>
            <a:ext cx="1008063" cy="102552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31" name="Text Box 12">
            <a:extLst>
              <a:ext uri="{FF2B5EF4-FFF2-40B4-BE49-F238E27FC236}">
                <a16:creationId xmlns:a16="http://schemas.microsoft.com/office/drawing/2014/main" id="{56C7A3FE-E922-4E82-AB11-1D507A90EB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7650" y="5942013"/>
            <a:ext cx="673100" cy="406400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2"/>
                </a:solidFill>
                <a:latin typeface="Arial" panose="020B0604020202020204" pitchFamily="34" charset="0"/>
              </a:rPr>
              <a:t>time</a:t>
            </a:r>
          </a:p>
        </p:txBody>
      </p:sp>
      <p:sp>
        <p:nvSpPr>
          <p:cNvPr id="53260" name="Line 8">
            <a:extLst>
              <a:ext uri="{FF2B5EF4-FFF2-40B4-BE49-F238E27FC236}">
                <a16:creationId xmlns:a16="http://schemas.microsoft.com/office/drawing/2014/main" id="{E90D2CB6-2B92-4106-8774-09875BB4898B}"/>
              </a:ext>
            </a:extLst>
          </p:cNvPr>
          <p:cNvSpPr>
            <a:spLocks noChangeShapeType="1"/>
          </p:cNvSpPr>
          <p:nvPr/>
        </p:nvSpPr>
        <p:spPr bwMode="auto">
          <a:xfrm>
            <a:off x="4048125" y="2647950"/>
            <a:ext cx="1095375" cy="52387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4" name="Line 14">
            <a:extLst>
              <a:ext uri="{FF2B5EF4-FFF2-40B4-BE49-F238E27FC236}">
                <a16:creationId xmlns:a16="http://schemas.microsoft.com/office/drawing/2014/main" id="{81170FD7-494F-4FC1-A5CD-17D54932F19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54463" y="3259138"/>
            <a:ext cx="1095375" cy="52387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34" name="Text Box 15">
            <a:extLst>
              <a:ext uri="{FF2B5EF4-FFF2-40B4-BE49-F238E27FC236}">
                <a16:creationId xmlns:a16="http://schemas.microsoft.com/office/drawing/2014/main" id="{50CB9C2C-3BD7-4501-8A96-B86326A337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80200" y="1123950"/>
            <a:ext cx="1898650" cy="915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(contains text, 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references to 10 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jpeg images)</a:t>
            </a: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60435" name="Rectangle 3">
            <a:extLst>
              <a:ext uri="{FF2B5EF4-FFF2-40B4-BE49-F238E27FC236}">
                <a16:creationId xmlns:a16="http://schemas.microsoft.com/office/drawing/2014/main" id="{D4D2CB45-64A1-458C-AF7B-2EF366D311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575" y="1450975"/>
            <a:ext cx="7942263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SzPct val="65000"/>
              <a:buFont typeface="Wingdings" panose="05000000000000000000" pitchFamily="2" charset="2"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www.someSchool.edu/someDepartment/home.index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32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53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53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53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53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53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53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53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256" grpId="0" build="p"/>
      <p:bldP spid="53257" grpId="0"/>
      <p:bldP spid="53258" grpId="0"/>
      <p:bldP spid="53259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Rectangle 7">
            <a:extLst>
              <a:ext uri="{FF2B5EF4-FFF2-40B4-BE49-F238E27FC236}">
                <a16:creationId xmlns:a16="http://schemas.microsoft.com/office/drawing/2014/main" id="{E135E279-9990-4B40-B40C-E157BA20875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62467" name="Rectangle 8">
            <a:extLst>
              <a:ext uri="{FF2B5EF4-FFF2-40B4-BE49-F238E27FC236}">
                <a16:creationId xmlns:a16="http://schemas.microsoft.com/office/drawing/2014/main" id="{9AB94E73-6930-460A-86C1-4F59844D0E9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D7DD6D9A-5321-4F14-8CA5-06792402BDD8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24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62468" name="Picture 16" descr="underline_base">
            <a:extLst>
              <a:ext uri="{FF2B5EF4-FFF2-40B4-BE49-F238E27FC236}">
                <a16:creationId xmlns:a16="http://schemas.microsoft.com/office/drawing/2014/main" id="{F5195918-1E33-400F-9246-9356C617A40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0550" y="889000"/>
            <a:ext cx="6399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469" name="Rectangle 4">
            <a:extLst>
              <a:ext uri="{FF2B5EF4-FFF2-40B4-BE49-F238E27FC236}">
                <a16:creationId xmlns:a16="http://schemas.microsoft.com/office/drawing/2014/main" id="{F2CBCD04-C752-4798-BA0F-DC4C45A6BE9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42925" y="257175"/>
            <a:ext cx="7772400" cy="866775"/>
          </a:xfrm>
        </p:spPr>
        <p:txBody>
          <a:bodyPr/>
          <a:lstStyle/>
          <a:p>
            <a:r>
              <a:rPr lang="en-US" altLang="en-US" sz="4000"/>
              <a:t>Non-persistent HTTP (cont.)</a:t>
            </a:r>
            <a:endParaRPr lang="en-US" altLang="en-US"/>
          </a:p>
        </p:txBody>
      </p:sp>
      <p:sp>
        <p:nvSpPr>
          <p:cNvPr id="54277" name="Rectangle 6">
            <a:extLst>
              <a:ext uri="{FF2B5EF4-FFF2-40B4-BE49-F238E27FC236}">
                <a16:creationId xmlns:a16="http://schemas.microsoft.com/office/drawing/2014/main" id="{214AA9CC-3D1E-41FA-8AA3-6F23BC96094F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1095375" y="2058988"/>
            <a:ext cx="3810000" cy="1533525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sz="2000">
                <a:solidFill>
                  <a:srgbClr val="CC0000"/>
                </a:solidFill>
              </a:rPr>
              <a:t>5</a:t>
            </a:r>
            <a:r>
              <a:rPr lang="en-US" altLang="en-US" sz="1800">
                <a:solidFill>
                  <a:srgbClr val="CC0000"/>
                </a:solidFill>
              </a:rPr>
              <a:t>.</a:t>
            </a:r>
            <a:r>
              <a:rPr lang="en-US" altLang="en-US" sz="1800"/>
              <a:t> HTTP client receives response message containing html file, displays html.  Parsing html file, finds 10 referenced jpeg  objects</a:t>
            </a:r>
            <a:endParaRPr lang="en-US" altLang="en-US" sz="2000"/>
          </a:p>
        </p:txBody>
      </p:sp>
      <p:sp>
        <p:nvSpPr>
          <p:cNvPr id="54278" name="Rectangle 7">
            <a:extLst>
              <a:ext uri="{FF2B5EF4-FFF2-40B4-BE49-F238E27FC236}">
                <a16:creationId xmlns:a16="http://schemas.microsoft.com/office/drawing/2014/main" id="{0DAABC02-6881-44F2-847D-C50B2A68E2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5850" y="3568700"/>
            <a:ext cx="3810000" cy="666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solidFill>
                  <a:srgbClr val="CC0000"/>
                </a:solidFill>
              </a:rPr>
              <a:t>6.</a:t>
            </a:r>
            <a:r>
              <a:rPr lang="en-US" altLang="en-US" sz="2000"/>
              <a:t> Steps 1-5 repeated for each of 10 jpeg objects</a:t>
            </a:r>
          </a:p>
        </p:txBody>
      </p:sp>
      <p:sp>
        <p:nvSpPr>
          <p:cNvPr id="54279" name="Rectangle 8">
            <a:extLst>
              <a:ext uri="{FF2B5EF4-FFF2-40B4-BE49-F238E27FC236}">
                <a16:creationId xmlns:a16="http://schemas.microsoft.com/office/drawing/2014/main" id="{E213D195-00B1-49B5-BC97-06AB2536EC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2375" y="1492250"/>
            <a:ext cx="3810000" cy="733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solidFill>
                  <a:srgbClr val="CC0000"/>
                </a:solidFill>
              </a:rPr>
              <a:t>4.</a:t>
            </a:r>
            <a:r>
              <a:rPr lang="en-US" altLang="en-US" sz="2000"/>
              <a:t> HTTP server closes TCP connection. </a:t>
            </a:r>
          </a:p>
        </p:txBody>
      </p:sp>
      <p:sp>
        <p:nvSpPr>
          <p:cNvPr id="62473" name="Line 2">
            <a:extLst>
              <a:ext uri="{FF2B5EF4-FFF2-40B4-BE49-F238E27FC236}">
                <a16:creationId xmlns:a16="http://schemas.microsoft.com/office/drawing/2014/main" id="{AB1D1540-310E-4D46-8D11-D5A264E2698B}"/>
              </a:ext>
            </a:extLst>
          </p:cNvPr>
          <p:cNvSpPr>
            <a:spLocks noChangeShapeType="1"/>
          </p:cNvSpPr>
          <p:nvPr/>
        </p:nvSpPr>
        <p:spPr bwMode="auto">
          <a:xfrm>
            <a:off x="542925" y="1519238"/>
            <a:ext cx="0" cy="2571750"/>
          </a:xfrm>
          <a:prstGeom prst="line">
            <a:avLst/>
          </a:prstGeom>
          <a:noFill/>
          <a:ln w="19050">
            <a:solidFill>
              <a:srgbClr val="969696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74" name="Rectangle 3">
            <a:extLst>
              <a:ext uri="{FF2B5EF4-FFF2-40B4-BE49-F238E27FC236}">
                <a16:creationId xmlns:a16="http://schemas.microsoft.com/office/drawing/2014/main" id="{5C7668C7-511A-4F6B-BF2A-B3C7A4A3A3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3519488"/>
            <a:ext cx="342900" cy="2952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endParaRPr lang="en-US" altLang="en-US" sz="2400">
              <a:latin typeface="Comic Sans MS" panose="030F0702030302020204" pitchFamily="66" charset="0"/>
            </a:endParaRPr>
          </a:p>
        </p:txBody>
      </p:sp>
      <p:sp>
        <p:nvSpPr>
          <p:cNvPr id="62475" name="Text Box 13">
            <a:extLst>
              <a:ext uri="{FF2B5EF4-FFF2-40B4-BE49-F238E27FC236}">
                <a16:creationId xmlns:a16="http://schemas.microsoft.com/office/drawing/2014/main" id="{4F4E8230-F8A9-4885-BF4B-BF356C9F81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538" y="3382963"/>
            <a:ext cx="6413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2"/>
                </a:solidFill>
              </a:rPr>
              <a:t>time</a:t>
            </a:r>
          </a:p>
        </p:txBody>
      </p:sp>
      <p:sp>
        <p:nvSpPr>
          <p:cNvPr id="54283" name="Line 17">
            <a:extLst>
              <a:ext uri="{FF2B5EF4-FFF2-40B4-BE49-F238E27FC236}">
                <a16:creationId xmlns:a16="http://schemas.microsoft.com/office/drawing/2014/main" id="{C76C3B6B-465A-41B0-84AF-C8444E8A0F0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62375" y="1449388"/>
            <a:ext cx="1095375" cy="52387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4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54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542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542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277" grpId="0" build="p"/>
      <p:bldP spid="54279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7">
            <a:extLst>
              <a:ext uri="{FF2B5EF4-FFF2-40B4-BE49-F238E27FC236}">
                <a16:creationId xmlns:a16="http://schemas.microsoft.com/office/drawing/2014/main" id="{2740BF67-7D1B-4046-A1B0-B0DA13A6D8E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64515" name="Rectangle 8">
            <a:extLst>
              <a:ext uri="{FF2B5EF4-FFF2-40B4-BE49-F238E27FC236}">
                <a16:creationId xmlns:a16="http://schemas.microsoft.com/office/drawing/2014/main" id="{C4247C6D-ABD2-47AA-AB09-72B3D40EB3F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9ED456B8-C8AA-4C5E-B59D-4A6F94E83B16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25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64516" name="Picture 42" descr="underline_base">
            <a:extLst>
              <a:ext uri="{FF2B5EF4-FFF2-40B4-BE49-F238E27FC236}">
                <a16:creationId xmlns:a16="http://schemas.microsoft.com/office/drawing/2014/main" id="{F3B46967-922C-4EA8-9E73-3456844A459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2575" y="668338"/>
            <a:ext cx="7007225" cy="139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517" name="Rectangle 2">
            <a:extLst>
              <a:ext uri="{FF2B5EF4-FFF2-40B4-BE49-F238E27FC236}">
                <a16:creationId xmlns:a16="http://schemas.microsoft.com/office/drawing/2014/main" id="{9739C145-66C1-48B3-B6CF-F6FA7AA1D1B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42888" y="0"/>
            <a:ext cx="8223250" cy="925513"/>
          </a:xfrm>
        </p:spPr>
        <p:txBody>
          <a:bodyPr/>
          <a:lstStyle/>
          <a:p>
            <a:r>
              <a:rPr lang="en-US" altLang="en-US" sz="3600"/>
              <a:t>Non-persistent HTTP: response time</a:t>
            </a:r>
          </a:p>
        </p:txBody>
      </p:sp>
      <p:sp>
        <p:nvSpPr>
          <p:cNvPr id="64518" name="Rectangle 3">
            <a:extLst>
              <a:ext uri="{FF2B5EF4-FFF2-40B4-BE49-F238E27FC236}">
                <a16:creationId xmlns:a16="http://schemas.microsoft.com/office/drawing/2014/main" id="{80F935E1-D924-4BBC-A8EF-2F54580AA428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258888"/>
            <a:ext cx="4090988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sz="2400">
                <a:solidFill>
                  <a:srgbClr val="CC0000"/>
                </a:solidFill>
              </a:rPr>
              <a:t>RTT (definition):</a:t>
            </a:r>
            <a:r>
              <a:rPr lang="en-US" altLang="en-US" sz="2400"/>
              <a:t> time for a small packet to travel from client to server and back</a:t>
            </a:r>
          </a:p>
          <a:p>
            <a:pPr>
              <a:buFont typeface="Wingdings" panose="05000000000000000000" pitchFamily="2" charset="2"/>
              <a:buNone/>
            </a:pPr>
            <a:r>
              <a:rPr lang="en-US" altLang="en-US" sz="2400">
                <a:solidFill>
                  <a:srgbClr val="CC0000"/>
                </a:solidFill>
              </a:rPr>
              <a:t>HTTP response time:</a:t>
            </a:r>
          </a:p>
          <a:p>
            <a:r>
              <a:rPr lang="en-US" altLang="en-US" sz="2400"/>
              <a:t>one RTT to initiate TCP connection</a:t>
            </a:r>
          </a:p>
          <a:p>
            <a:r>
              <a:rPr lang="en-US" altLang="en-US" sz="2400"/>
              <a:t>one RTT for HTTP request and first few bytes of HTTP response to return</a:t>
            </a:r>
          </a:p>
          <a:p>
            <a:r>
              <a:rPr lang="en-US" altLang="en-US" sz="2400"/>
              <a:t>file transmission time</a:t>
            </a:r>
          </a:p>
          <a:p>
            <a:r>
              <a:rPr lang="en-US" altLang="en-US" sz="2400"/>
              <a:t>non-persistent HTTP response time =   	</a:t>
            </a:r>
          </a:p>
          <a:p>
            <a:pPr lvl="1">
              <a:buFont typeface="Wingdings" panose="05000000000000000000" pitchFamily="2" charset="2"/>
              <a:buNone/>
            </a:pPr>
            <a:r>
              <a:rPr lang="en-US" altLang="en-US"/>
              <a:t>   2RTT+ file transmission  time</a:t>
            </a:r>
          </a:p>
          <a:p>
            <a:pPr>
              <a:buFont typeface="Wingdings" panose="05000000000000000000" pitchFamily="2" charset="2"/>
              <a:buNone/>
            </a:pPr>
            <a:endParaRPr lang="en-US" altLang="en-US" sz="2400"/>
          </a:p>
        </p:txBody>
      </p:sp>
      <p:sp>
        <p:nvSpPr>
          <p:cNvPr id="64519" name="Line 15">
            <a:extLst>
              <a:ext uri="{FF2B5EF4-FFF2-40B4-BE49-F238E27FC236}">
                <a16:creationId xmlns:a16="http://schemas.microsoft.com/office/drawing/2014/main" id="{53A4E890-816C-468C-A8D7-FD134344C91B}"/>
              </a:ext>
            </a:extLst>
          </p:cNvPr>
          <p:cNvSpPr>
            <a:spLocks noChangeShapeType="1"/>
          </p:cNvSpPr>
          <p:nvPr/>
        </p:nvSpPr>
        <p:spPr bwMode="auto">
          <a:xfrm>
            <a:off x="6116638" y="2490788"/>
            <a:ext cx="0" cy="2832100"/>
          </a:xfrm>
          <a:prstGeom prst="line">
            <a:avLst/>
          </a:prstGeom>
          <a:noFill/>
          <a:ln w="9525">
            <a:solidFill>
              <a:srgbClr val="FF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20" name="Line 16">
            <a:extLst>
              <a:ext uri="{FF2B5EF4-FFF2-40B4-BE49-F238E27FC236}">
                <a16:creationId xmlns:a16="http://schemas.microsoft.com/office/drawing/2014/main" id="{7B0BBE84-6178-4A4D-A999-70CF2B3388AE}"/>
              </a:ext>
            </a:extLst>
          </p:cNvPr>
          <p:cNvSpPr>
            <a:spLocks noChangeShapeType="1"/>
          </p:cNvSpPr>
          <p:nvPr/>
        </p:nvSpPr>
        <p:spPr bwMode="auto">
          <a:xfrm>
            <a:off x="7807325" y="2484438"/>
            <a:ext cx="0" cy="2881312"/>
          </a:xfrm>
          <a:prstGeom prst="line">
            <a:avLst/>
          </a:prstGeom>
          <a:noFill/>
          <a:ln w="9525">
            <a:solidFill>
              <a:srgbClr val="FF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21" name="Line 17">
            <a:extLst>
              <a:ext uri="{FF2B5EF4-FFF2-40B4-BE49-F238E27FC236}">
                <a16:creationId xmlns:a16="http://schemas.microsoft.com/office/drawing/2014/main" id="{2841C2CD-D7FF-4A4E-B3DA-434BE335F60F}"/>
              </a:ext>
            </a:extLst>
          </p:cNvPr>
          <p:cNvSpPr>
            <a:spLocks noChangeShapeType="1"/>
          </p:cNvSpPr>
          <p:nvPr/>
        </p:nvSpPr>
        <p:spPr bwMode="auto">
          <a:xfrm>
            <a:off x="6130925" y="2722563"/>
            <a:ext cx="1684338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22" name="Line 18">
            <a:extLst>
              <a:ext uri="{FF2B5EF4-FFF2-40B4-BE49-F238E27FC236}">
                <a16:creationId xmlns:a16="http://schemas.microsoft.com/office/drawing/2014/main" id="{D2BBB8A9-BE59-47BA-882A-7E9722FC6B7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16638" y="3160713"/>
            <a:ext cx="1673225" cy="403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23" name="Line 19">
            <a:extLst>
              <a:ext uri="{FF2B5EF4-FFF2-40B4-BE49-F238E27FC236}">
                <a16:creationId xmlns:a16="http://schemas.microsoft.com/office/drawing/2014/main" id="{0D9019D8-B2D8-49E1-BC69-B858FEB0EEDB}"/>
              </a:ext>
            </a:extLst>
          </p:cNvPr>
          <p:cNvSpPr>
            <a:spLocks noChangeShapeType="1"/>
          </p:cNvSpPr>
          <p:nvPr/>
        </p:nvSpPr>
        <p:spPr bwMode="auto">
          <a:xfrm>
            <a:off x="6124575" y="3668713"/>
            <a:ext cx="1684338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24" name="Line 20">
            <a:extLst>
              <a:ext uri="{FF2B5EF4-FFF2-40B4-BE49-F238E27FC236}">
                <a16:creationId xmlns:a16="http://schemas.microsoft.com/office/drawing/2014/main" id="{4AF5B323-5897-4413-8C97-74A1326329B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40450" y="4151313"/>
            <a:ext cx="1673225" cy="379412"/>
          </a:xfrm>
          <a:prstGeom prst="line">
            <a:avLst/>
          </a:prstGeom>
          <a:noFill/>
          <a:ln w="1270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25" name="AutoShape 21">
            <a:extLst>
              <a:ext uri="{FF2B5EF4-FFF2-40B4-BE49-F238E27FC236}">
                <a16:creationId xmlns:a16="http://schemas.microsoft.com/office/drawing/2014/main" id="{15194237-0670-4ADD-954C-68329A2FD9FC}"/>
              </a:ext>
            </a:extLst>
          </p:cNvPr>
          <p:cNvSpPr>
            <a:spLocks/>
          </p:cNvSpPr>
          <p:nvPr/>
        </p:nvSpPr>
        <p:spPr bwMode="auto">
          <a:xfrm>
            <a:off x="7886700" y="4067175"/>
            <a:ext cx="74613" cy="182563"/>
          </a:xfrm>
          <a:prstGeom prst="rightBrace">
            <a:avLst>
              <a:gd name="adj1" fmla="val 20390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64526" name="Text Box 22">
            <a:extLst>
              <a:ext uri="{FF2B5EF4-FFF2-40B4-BE49-F238E27FC236}">
                <a16:creationId xmlns:a16="http://schemas.microsoft.com/office/drawing/2014/main" id="{AA0EBFFE-188D-4CB7-AAD0-27FE486EF0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16863" y="3763963"/>
            <a:ext cx="965200" cy="715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time to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transmit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file</a:t>
            </a:r>
          </a:p>
        </p:txBody>
      </p:sp>
      <p:sp>
        <p:nvSpPr>
          <p:cNvPr id="64527" name="Line 23">
            <a:extLst>
              <a:ext uri="{FF2B5EF4-FFF2-40B4-BE49-F238E27FC236}">
                <a16:creationId xmlns:a16="http://schemas.microsoft.com/office/drawing/2014/main" id="{3DD3BB50-B759-4C5B-B781-7C8B5932411E}"/>
              </a:ext>
            </a:extLst>
          </p:cNvPr>
          <p:cNvSpPr>
            <a:spLocks noChangeShapeType="1"/>
          </p:cNvSpPr>
          <p:nvPr/>
        </p:nvSpPr>
        <p:spPr bwMode="auto">
          <a:xfrm>
            <a:off x="5726113" y="2697163"/>
            <a:ext cx="39052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28" name="Text Box 24">
            <a:extLst>
              <a:ext uri="{FF2B5EF4-FFF2-40B4-BE49-F238E27FC236}">
                <a16:creationId xmlns:a16="http://schemas.microsoft.com/office/drawing/2014/main" id="{C97E4A1D-1EBD-4EC2-A745-02A47097AF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95813" y="2409825"/>
            <a:ext cx="12319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initiate TCP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connection</a:t>
            </a:r>
          </a:p>
        </p:txBody>
      </p:sp>
      <p:sp>
        <p:nvSpPr>
          <p:cNvPr id="64529" name="AutoShape 25">
            <a:extLst>
              <a:ext uri="{FF2B5EF4-FFF2-40B4-BE49-F238E27FC236}">
                <a16:creationId xmlns:a16="http://schemas.microsoft.com/office/drawing/2014/main" id="{1F12ED4B-6061-45E1-89BB-DEFF155CF2C8}"/>
              </a:ext>
            </a:extLst>
          </p:cNvPr>
          <p:cNvSpPr>
            <a:spLocks/>
          </p:cNvSpPr>
          <p:nvPr/>
        </p:nvSpPr>
        <p:spPr bwMode="auto">
          <a:xfrm>
            <a:off x="5861050" y="2747963"/>
            <a:ext cx="128588" cy="803275"/>
          </a:xfrm>
          <a:prstGeom prst="leftBrace">
            <a:avLst>
              <a:gd name="adj1" fmla="val 52057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>
                <a:schemeClr val="accent2"/>
              </a:buClr>
              <a:buSzPct val="85000"/>
              <a:buFont typeface="ZapfDingbats" charset="2"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64530" name="Text Box 26">
            <a:extLst>
              <a:ext uri="{FF2B5EF4-FFF2-40B4-BE49-F238E27FC236}">
                <a16:creationId xmlns:a16="http://schemas.microsoft.com/office/drawing/2014/main" id="{4845CD9F-7174-42AC-9597-3D045C59A0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8450" y="2959100"/>
            <a:ext cx="577850" cy="30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RTT</a:t>
            </a:r>
          </a:p>
        </p:txBody>
      </p:sp>
      <p:sp>
        <p:nvSpPr>
          <p:cNvPr id="64531" name="Line 27">
            <a:extLst>
              <a:ext uri="{FF2B5EF4-FFF2-40B4-BE49-F238E27FC236}">
                <a16:creationId xmlns:a16="http://schemas.microsoft.com/office/drawing/2014/main" id="{FDC652B2-7635-47F1-A66B-36C01614F1C7}"/>
              </a:ext>
            </a:extLst>
          </p:cNvPr>
          <p:cNvSpPr>
            <a:spLocks noChangeShapeType="1"/>
          </p:cNvSpPr>
          <p:nvPr/>
        </p:nvSpPr>
        <p:spPr bwMode="auto">
          <a:xfrm>
            <a:off x="5775325" y="3602038"/>
            <a:ext cx="3540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32" name="Text Box 28">
            <a:extLst>
              <a:ext uri="{FF2B5EF4-FFF2-40B4-BE49-F238E27FC236}">
                <a16:creationId xmlns:a16="http://schemas.microsoft.com/office/drawing/2014/main" id="{A2C53DCE-C963-4DFA-ADAB-312B74516B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24438" y="3302000"/>
            <a:ext cx="862012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request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file</a:t>
            </a:r>
          </a:p>
        </p:txBody>
      </p:sp>
      <p:sp>
        <p:nvSpPr>
          <p:cNvPr id="64533" name="AutoShape 29">
            <a:extLst>
              <a:ext uri="{FF2B5EF4-FFF2-40B4-BE49-F238E27FC236}">
                <a16:creationId xmlns:a16="http://schemas.microsoft.com/office/drawing/2014/main" id="{55174782-F419-4E98-B410-4979236C273B}"/>
              </a:ext>
            </a:extLst>
          </p:cNvPr>
          <p:cNvSpPr>
            <a:spLocks/>
          </p:cNvSpPr>
          <p:nvPr/>
        </p:nvSpPr>
        <p:spPr bwMode="auto">
          <a:xfrm>
            <a:off x="5867400" y="3657600"/>
            <a:ext cx="128588" cy="803275"/>
          </a:xfrm>
          <a:prstGeom prst="leftBrace">
            <a:avLst>
              <a:gd name="adj1" fmla="val 52057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>
                <a:schemeClr val="accent2"/>
              </a:buClr>
              <a:buSzPct val="85000"/>
              <a:buFont typeface="ZapfDingbats" charset="2"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64534" name="Text Box 30">
            <a:extLst>
              <a:ext uri="{FF2B5EF4-FFF2-40B4-BE49-F238E27FC236}">
                <a16:creationId xmlns:a16="http://schemas.microsoft.com/office/drawing/2014/main" id="{E59F49F8-DD34-4491-97D4-164E09DFB3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0" y="3881438"/>
            <a:ext cx="577850" cy="30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RTT</a:t>
            </a:r>
          </a:p>
        </p:txBody>
      </p:sp>
      <p:sp>
        <p:nvSpPr>
          <p:cNvPr id="64535" name="Line 35">
            <a:extLst>
              <a:ext uri="{FF2B5EF4-FFF2-40B4-BE49-F238E27FC236}">
                <a16:creationId xmlns:a16="http://schemas.microsoft.com/office/drawing/2014/main" id="{7C169A7A-4E7B-4331-BC14-F404B0B5991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86438" y="4591050"/>
            <a:ext cx="342900" cy="1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36" name="Text Box 36">
            <a:extLst>
              <a:ext uri="{FF2B5EF4-FFF2-40B4-BE49-F238E27FC236}">
                <a16:creationId xmlns:a16="http://schemas.microsoft.com/office/drawing/2014/main" id="{83F55B14-04ED-47D3-AD0C-3655569480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43513" y="4438650"/>
            <a:ext cx="950912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file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received</a:t>
            </a:r>
          </a:p>
        </p:txBody>
      </p:sp>
      <p:sp>
        <p:nvSpPr>
          <p:cNvPr id="64537" name="Text Box 37">
            <a:extLst>
              <a:ext uri="{FF2B5EF4-FFF2-40B4-BE49-F238E27FC236}">
                <a16:creationId xmlns:a16="http://schemas.microsoft.com/office/drawing/2014/main" id="{24528FA4-AC7D-4847-8814-E60A81A4CD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91213" y="5337175"/>
            <a:ext cx="568325" cy="30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time</a:t>
            </a:r>
          </a:p>
        </p:txBody>
      </p:sp>
      <p:sp>
        <p:nvSpPr>
          <p:cNvPr id="64538" name="Text Box 38">
            <a:extLst>
              <a:ext uri="{FF2B5EF4-FFF2-40B4-BE49-F238E27FC236}">
                <a16:creationId xmlns:a16="http://schemas.microsoft.com/office/drawing/2014/main" id="{1F06BF92-0F0C-4879-B9B7-D75B6CDB8E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9200" y="5319713"/>
            <a:ext cx="5683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time</a:t>
            </a:r>
          </a:p>
        </p:txBody>
      </p:sp>
      <p:grpSp>
        <p:nvGrpSpPr>
          <p:cNvPr id="64539" name="Group 43">
            <a:extLst>
              <a:ext uri="{FF2B5EF4-FFF2-40B4-BE49-F238E27FC236}">
                <a16:creationId xmlns:a16="http://schemas.microsoft.com/office/drawing/2014/main" id="{AC737CF1-3D50-4139-9462-2FC2AFCC7433}"/>
              </a:ext>
            </a:extLst>
          </p:cNvPr>
          <p:cNvGrpSpPr>
            <a:grpSpLocks/>
          </p:cNvGrpSpPr>
          <p:nvPr/>
        </p:nvGrpSpPr>
        <p:grpSpPr bwMode="auto">
          <a:xfrm>
            <a:off x="7607300" y="1717675"/>
            <a:ext cx="423863" cy="684213"/>
            <a:chOff x="4140" y="429"/>
            <a:chExt cx="1425" cy="2396"/>
          </a:xfrm>
        </p:grpSpPr>
        <p:sp>
          <p:nvSpPr>
            <p:cNvPr id="64543" name="Freeform 44">
              <a:extLst>
                <a:ext uri="{FF2B5EF4-FFF2-40B4-BE49-F238E27FC236}">
                  <a16:creationId xmlns:a16="http://schemas.microsoft.com/office/drawing/2014/main" id="{A3334906-134D-4ED2-BBB1-9B56F4155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4" name="Rectangle 45">
              <a:extLst>
                <a:ext uri="{FF2B5EF4-FFF2-40B4-BE49-F238E27FC236}">
                  <a16:creationId xmlns:a16="http://schemas.microsoft.com/office/drawing/2014/main" id="{F7744797-ED43-4649-8294-4C772A7CE0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51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64545" name="Freeform 46">
              <a:extLst>
                <a:ext uri="{FF2B5EF4-FFF2-40B4-BE49-F238E27FC236}">
                  <a16:creationId xmlns:a16="http://schemas.microsoft.com/office/drawing/2014/main" id="{261CBE08-7414-4B03-AD95-7D9BF6A17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6" name="Freeform 47">
              <a:extLst>
                <a:ext uri="{FF2B5EF4-FFF2-40B4-BE49-F238E27FC236}">
                  <a16:creationId xmlns:a16="http://schemas.microsoft.com/office/drawing/2014/main" id="{CA9845D8-CEE0-41A6-8D20-830DC1981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7" name="Rectangle 48">
              <a:extLst>
                <a:ext uri="{FF2B5EF4-FFF2-40B4-BE49-F238E27FC236}">
                  <a16:creationId xmlns:a16="http://schemas.microsoft.com/office/drawing/2014/main" id="{13A68B3B-4331-492D-B6E2-092E9EAA7D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0"/>
              <a:ext cx="598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64548" name="Group 49">
              <a:extLst>
                <a:ext uri="{FF2B5EF4-FFF2-40B4-BE49-F238E27FC236}">
                  <a16:creationId xmlns:a16="http://schemas.microsoft.com/office/drawing/2014/main" id="{F90E9113-242D-4700-81B1-4F1C0A5ABE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64573" name="AutoShape 50">
                <a:extLst>
                  <a:ext uri="{FF2B5EF4-FFF2-40B4-BE49-F238E27FC236}">
                    <a16:creationId xmlns:a16="http://schemas.microsoft.com/office/drawing/2014/main" id="{BBFD42F9-40DC-4421-9595-1D12BC2DD8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6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64574" name="AutoShape 51">
                <a:extLst>
                  <a:ext uri="{FF2B5EF4-FFF2-40B4-BE49-F238E27FC236}">
                    <a16:creationId xmlns:a16="http://schemas.microsoft.com/office/drawing/2014/main" id="{1506FF67-1750-47FE-9E59-2F5407A1D0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64549" name="Rectangle 52">
              <a:extLst>
                <a:ext uri="{FF2B5EF4-FFF2-40B4-BE49-F238E27FC236}">
                  <a16:creationId xmlns:a16="http://schemas.microsoft.com/office/drawing/2014/main" id="{7A8012D1-7F68-4638-97D7-3380E0740A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8"/>
              <a:ext cx="592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64550" name="Group 53">
              <a:extLst>
                <a:ext uri="{FF2B5EF4-FFF2-40B4-BE49-F238E27FC236}">
                  <a16:creationId xmlns:a16="http://schemas.microsoft.com/office/drawing/2014/main" id="{27BB40A5-F72F-4CC1-99CC-AD163A0623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64571" name="AutoShape 54">
                <a:extLst>
                  <a:ext uri="{FF2B5EF4-FFF2-40B4-BE49-F238E27FC236}">
                    <a16:creationId xmlns:a16="http://schemas.microsoft.com/office/drawing/2014/main" id="{5DE8BE80-DCB5-4EEA-B780-B85C14EA0F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6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64572" name="AutoShape 55">
                <a:extLst>
                  <a:ext uri="{FF2B5EF4-FFF2-40B4-BE49-F238E27FC236}">
                    <a16:creationId xmlns:a16="http://schemas.microsoft.com/office/drawing/2014/main" id="{ECC7DB14-4467-41D2-BBD2-A00B61F512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7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64551" name="Rectangle 56">
              <a:extLst>
                <a:ext uri="{FF2B5EF4-FFF2-40B4-BE49-F238E27FC236}">
                  <a16:creationId xmlns:a16="http://schemas.microsoft.com/office/drawing/2014/main" id="{498CC2D2-A6B1-47DF-9DA6-2C6A0A2BA7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7"/>
              <a:ext cx="598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64552" name="Rectangle 57">
              <a:extLst>
                <a:ext uri="{FF2B5EF4-FFF2-40B4-BE49-F238E27FC236}">
                  <a16:creationId xmlns:a16="http://schemas.microsoft.com/office/drawing/2014/main" id="{F6760061-8296-4E8E-B4CA-3D949CC2F0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658"/>
              <a:ext cx="598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64553" name="Group 58">
              <a:extLst>
                <a:ext uri="{FF2B5EF4-FFF2-40B4-BE49-F238E27FC236}">
                  <a16:creationId xmlns:a16="http://schemas.microsoft.com/office/drawing/2014/main" id="{FE026DD6-D79B-49C6-9D48-1E8EFBC819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64569" name="AutoShape 59">
                <a:extLst>
                  <a:ext uri="{FF2B5EF4-FFF2-40B4-BE49-F238E27FC236}">
                    <a16:creationId xmlns:a16="http://schemas.microsoft.com/office/drawing/2014/main" id="{C53D3F36-F436-4D2E-90E6-233EFDD5FD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81"/>
                <a:ext cx="731" cy="12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64570" name="AutoShape 60">
                <a:extLst>
                  <a:ext uri="{FF2B5EF4-FFF2-40B4-BE49-F238E27FC236}">
                    <a16:creationId xmlns:a16="http://schemas.microsoft.com/office/drawing/2014/main" id="{C7C20A28-3467-47F0-955C-4154DB5DE8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86"/>
                <a:ext cx="698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64554" name="Freeform 61">
              <a:extLst>
                <a:ext uri="{FF2B5EF4-FFF2-40B4-BE49-F238E27FC236}">
                  <a16:creationId xmlns:a16="http://schemas.microsoft.com/office/drawing/2014/main" id="{E35DE198-9072-4BB1-9B71-F2782AD1C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4555" name="Group 62">
              <a:extLst>
                <a:ext uri="{FF2B5EF4-FFF2-40B4-BE49-F238E27FC236}">
                  <a16:creationId xmlns:a16="http://schemas.microsoft.com/office/drawing/2014/main" id="{DD760850-DFD0-40C0-AFF3-2AAD351E8E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64567" name="AutoShape 63">
                <a:extLst>
                  <a:ext uri="{FF2B5EF4-FFF2-40B4-BE49-F238E27FC236}">
                    <a16:creationId xmlns:a16="http://schemas.microsoft.com/office/drawing/2014/main" id="{596E4DEE-C836-4557-B98E-5518128451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6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64568" name="AutoShape 64">
                <a:extLst>
                  <a:ext uri="{FF2B5EF4-FFF2-40B4-BE49-F238E27FC236}">
                    <a16:creationId xmlns:a16="http://schemas.microsoft.com/office/drawing/2014/main" id="{F8511745-5CB6-41AA-8499-20C22FA198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7"/>
                <a:ext cx="691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64556" name="Rectangle 65">
              <a:extLst>
                <a:ext uri="{FF2B5EF4-FFF2-40B4-BE49-F238E27FC236}">
                  <a16:creationId xmlns:a16="http://schemas.microsoft.com/office/drawing/2014/main" id="{4A924E47-DBB6-46C1-8956-0E529ED883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64557" name="Freeform 66">
              <a:extLst>
                <a:ext uri="{FF2B5EF4-FFF2-40B4-BE49-F238E27FC236}">
                  <a16:creationId xmlns:a16="http://schemas.microsoft.com/office/drawing/2014/main" id="{0A33EBA4-659A-4A3F-9860-279876701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8" name="Freeform 67">
              <a:extLst>
                <a:ext uri="{FF2B5EF4-FFF2-40B4-BE49-F238E27FC236}">
                  <a16:creationId xmlns:a16="http://schemas.microsoft.com/office/drawing/2014/main" id="{3ED3ADFC-1349-436C-88B2-D2F05D6B5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9" name="Oval 68">
              <a:extLst>
                <a:ext uri="{FF2B5EF4-FFF2-40B4-BE49-F238E27FC236}">
                  <a16:creationId xmlns:a16="http://schemas.microsoft.com/office/drawing/2014/main" id="{5CAB4F56-1812-44ED-A2AE-730F6096D2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64560" name="Freeform 69">
              <a:extLst>
                <a:ext uri="{FF2B5EF4-FFF2-40B4-BE49-F238E27FC236}">
                  <a16:creationId xmlns:a16="http://schemas.microsoft.com/office/drawing/2014/main" id="{A4F384F4-1B38-4D32-9BC1-7E086F23C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1" name="AutoShape 70">
              <a:extLst>
                <a:ext uri="{FF2B5EF4-FFF2-40B4-BE49-F238E27FC236}">
                  <a16:creationId xmlns:a16="http://schemas.microsoft.com/office/drawing/2014/main" id="{00E2312F-24DE-4A1C-BD21-180324CE8C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201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64562" name="AutoShape 71">
              <a:extLst>
                <a:ext uri="{FF2B5EF4-FFF2-40B4-BE49-F238E27FC236}">
                  <a16:creationId xmlns:a16="http://schemas.microsoft.com/office/drawing/2014/main" id="{9568E486-4348-429A-A86C-92CD330F6F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08"/>
              <a:ext cx="1073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64563" name="Oval 72">
              <a:extLst>
                <a:ext uri="{FF2B5EF4-FFF2-40B4-BE49-F238E27FC236}">
                  <a16:creationId xmlns:a16="http://schemas.microsoft.com/office/drawing/2014/main" id="{7757F358-15E7-4CF3-8F1A-58FD5BAA0C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5" y="2380"/>
              <a:ext cx="160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64564" name="Oval 73">
              <a:extLst>
                <a:ext uri="{FF2B5EF4-FFF2-40B4-BE49-F238E27FC236}">
                  <a16:creationId xmlns:a16="http://schemas.microsoft.com/office/drawing/2014/main" id="{707D3002-A353-4A26-BE5F-0E8D932B37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60" cy="139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4565" name="Oval 74">
              <a:extLst>
                <a:ext uri="{FF2B5EF4-FFF2-40B4-BE49-F238E27FC236}">
                  <a16:creationId xmlns:a16="http://schemas.microsoft.com/office/drawing/2014/main" id="{0881CE16-48F0-4531-A4E6-3EB86302BF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5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64566" name="Rectangle 75">
              <a:extLst>
                <a:ext uri="{FF2B5EF4-FFF2-40B4-BE49-F238E27FC236}">
                  <a16:creationId xmlns:a16="http://schemas.microsoft.com/office/drawing/2014/main" id="{1035146D-3CB9-4C18-998E-57F2504D60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5"/>
              <a:ext cx="85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64540" name="Group 76">
            <a:extLst>
              <a:ext uri="{FF2B5EF4-FFF2-40B4-BE49-F238E27FC236}">
                <a16:creationId xmlns:a16="http://schemas.microsoft.com/office/drawing/2014/main" id="{E7350889-7BE8-40D8-9383-DC06EA7D2366}"/>
              </a:ext>
            </a:extLst>
          </p:cNvPr>
          <p:cNvGrpSpPr>
            <a:grpSpLocks/>
          </p:cNvGrpSpPr>
          <p:nvPr/>
        </p:nvGrpSpPr>
        <p:grpSpPr bwMode="auto">
          <a:xfrm>
            <a:off x="5605463" y="1739900"/>
            <a:ext cx="698500" cy="709613"/>
            <a:chOff x="-44" y="1473"/>
            <a:chExt cx="981" cy="1105"/>
          </a:xfrm>
        </p:grpSpPr>
        <p:pic>
          <p:nvPicPr>
            <p:cNvPr id="64541" name="Picture 77" descr="desktop_computer_stylized_medium">
              <a:extLst>
                <a:ext uri="{FF2B5EF4-FFF2-40B4-BE49-F238E27FC236}">
                  <a16:creationId xmlns:a16="http://schemas.microsoft.com/office/drawing/2014/main" id="{C4CCF134-86CA-4F37-AC15-9CDC2AC29A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4542" name="Freeform 78">
              <a:extLst>
                <a:ext uri="{FF2B5EF4-FFF2-40B4-BE49-F238E27FC236}">
                  <a16:creationId xmlns:a16="http://schemas.microsoft.com/office/drawing/2014/main" id="{7AF90E8A-1667-4129-9844-617505F5BDB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Rectangle 7">
            <a:extLst>
              <a:ext uri="{FF2B5EF4-FFF2-40B4-BE49-F238E27FC236}">
                <a16:creationId xmlns:a16="http://schemas.microsoft.com/office/drawing/2014/main" id="{A3F908B3-09FE-4326-ACD4-3025009A8EB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66563" name="Rectangle 8">
            <a:extLst>
              <a:ext uri="{FF2B5EF4-FFF2-40B4-BE49-F238E27FC236}">
                <a16:creationId xmlns:a16="http://schemas.microsoft.com/office/drawing/2014/main" id="{9F093CED-34A7-4949-8930-4FAED0D3B30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E4CF190F-6DF9-4ED9-9F1D-4B5D86389423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26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66564" name="Rectangle 2">
            <a:extLst>
              <a:ext uri="{FF2B5EF4-FFF2-40B4-BE49-F238E27FC236}">
                <a16:creationId xmlns:a16="http://schemas.microsoft.com/office/drawing/2014/main" id="{703DFD9C-C8E4-4BF5-A1E5-BB8A1B1B875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52438" y="173038"/>
            <a:ext cx="7772400" cy="838200"/>
          </a:xfrm>
        </p:spPr>
        <p:txBody>
          <a:bodyPr/>
          <a:lstStyle/>
          <a:p>
            <a:r>
              <a:rPr lang="en-US" altLang="en-US" sz="3600"/>
              <a:t>Persistent HTTP</a:t>
            </a:r>
            <a:endParaRPr lang="en-US" altLang="en-US"/>
          </a:p>
        </p:txBody>
      </p:sp>
      <p:sp>
        <p:nvSpPr>
          <p:cNvPr id="98308" name="Rectangle 3">
            <a:extLst>
              <a:ext uri="{FF2B5EF4-FFF2-40B4-BE49-F238E27FC236}">
                <a16:creationId xmlns:a16="http://schemas.microsoft.com/office/drawing/2014/main" id="{D24AF19F-8129-42BE-8B5F-104E574D403B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434975" y="1414463"/>
            <a:ext cx="3933825" cy="4648200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latin typeface="Gill Sans MT" charset="0"/>
                <a:ea typeface="ＭＳ Ｐゴシック" charset="0"/>
              </a:rPr>
              <a:t>non-persistent HTTP issues: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requires 2 RTTs per object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OS overhead for </a:t>
            </a:r>
            <a:r>
              <a:rPr lang="en-US" sz="2400" i="1" dirty="0">
                <a:latin typeface="Gill Sans MT" charset="0"/>
                <a:ea typeface="ＭＳ Ｐゴシック" charset="0"/>
              </a:rPr>
              <a:t>each</a:t>
            </a:r>
            <a:r>
              <a:rPr lang="en-US" sz="2400" dirty="0">
                <a:latin typeface="Gill Sans MT" charset="0"/>
                <a:ea typeface="ＭＳ Ｐゴシック" charset="0"/>
              </a:rPr>
              <a:t> TCP connection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browsers often open parallel TCP connections to fetch referenced objects</a:t>
            </a:r>
          </a:p>
          <a:p>
            <a:pPr>
              <a:buFont typeface="Wingdings" charset="0"/>
              <a:buNone/>
              <a:defRPr/>
            </a:pPr>
            <a:endParaRPr lang="en-US" sz="2400" dirty="0">
              <a:latin typeface="Gill Sans MT" charset="0"/>
              <a:ea typeface="ＭＳ Ｐゴシック" charset="0"/>
            </a:endParaRPr>
          </a:p>
          <a:p>
            <a:pPr>
              <a:buFont typeface="Wingdings" charset="2"/>
              <a:buChar char="§"/>
              <a:defRPr/>
            </a:pPr>
            <a:endParaRPr lang="en-US" sz="2000" dirty="0">
              <a:latin typeface="Gill Sans MT" charset="0"/>
              <a:ea typeface="ＭＳ Ｐゴシック" charset="0"/>
            </a:endParaRPr>
          </a:p>
          <a:p>
            <a:pPr>
              <a:buFont typeface="Wingdings" charset="2"/>
              <a:buChar char="§"/>
              <a:defRPr/>
            </a:pPr>
            <a:endParaRPr lang="en-US" sz="2000" dirty="0">
              <a:latin typeface="Gill Sans MT" charset="0"/>
              <a:ea typeface="ＭＳ Ｐゴシック" charset="0"/>
            </a:endParaRPr>
          </a:p>
        </p:txBody>
      </p:sp>
      <p:sp>
        <p:nvSpPr>
          <p:cNvPr id="98309" name="Rectangle 10">
            <a:extLst>
              <a:ext uri="{FF2B5EF4-FFF2-40B4-BE49-F238E27FC236}">
                <a16:creationId xmlns:a16="http://schemas.microsoft.com/office/drawing/2014/main" id="{B207926F-41DB-4716-AAB6-4B67BBD2024A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703763" y="1438275"/>
            <a:ext cx="3810000" cy="4648200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latin typeface="Gill Sans MT" charset="0"/>
                <a:ea typeface="ＭＳ Ｐゴシック" charset="0"/>
              </a:rPr>
              <a:t>persistent  HTTP: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server leaves connection open after sending response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subsequent HTTP messages  between same client/server sent over open connection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client sends requests as soon as it encounters a referenced object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as little as one RTT for all the referenced objects</a:t>
            </a:r>
          </a:p>
        </p:txBody>
      </p:sp>
      <p:pic>
        <p:nvPicPr>
          <p:cNvPr id="66567" name="Picture 10" descr="underline_base">
            <a:extLst>
              <a:ext uri="{FF2B5EF4-FFF2-40B4-BE49-F238E27FC236}">
                <a16:creationId xmlns:a16="http://schemas.microsoft.com/office/drawing/2014/main" id="{E7409658-31CB-45CE-93DE-FA6975B9B80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9900" y="796925"/>
            <a:ext cx="3303588" cy="19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Rectangle 7">
            <a:extLst>
              <a:ext uri="{FF2B5EF4-FFF2-40B4-BE49-F238E27FC236}">
                <a16:creationId xmlns:a16="http://schemas.microsoft.com/office/drawing/2014/main" id="{79514880-5F03-4157-9256-A04CFF0D9DE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68611" name="Rectangle 8">
            <a:extLst>
              <a:ext uri="{FF2B5EF4-FFF2-40B4-BE49-F238E27FC236}">
                <a16:creationId xmlns:a16="http://schemas.microsoft.com/office/drawing/2014/main" id="{EF217DCD-42F6-4380-8467-96E7C4E6531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04B4CD80-5366-49AC-9093-7E3FEEC8D97A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27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68612" name="Picture 21" descr="underline_base">
            <a:extLst>
              <a:ext uri="{FF2B5EF4-FFF2-40B4-BE49-F238E27FC236}">
                <a16:creationId xmlns:a16="http://schemas.microsoft.com/office/drawing/2014/main" id="{BFA9936C-6B50-44EB-B223-CD8495A3C3A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8638" y="908050"/>
            <a:ext cx="50276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8613" name="Rectangle 2">
            <a:extLst>
              <a:ext uri="{FF2B5EF4-FFF2-40B4-BE49-F238E27FC236}">
                <a16:creationId xmlns:a16="http://schemas.microsoft.com/office/drawing/2014/main" id="{D10014C1-674F-4F09-82B6-8C365F4B879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77838" y="234950"/>
            <a:ext cx="7772400" cy="914400"/>
          </a:xfrm>
        </p:spPr>
        <p:txBody>
          <a:bodyPr/>
          <a:lstStyle/>
          <a:p>
            <a:r>
              <a:rPr lang="en-US" altLang="en-US" sz="4000"/>
              <a:t>HTTP request message</a:t>
            </a:r>
            <a:endParaRPr lang="en-US" altLang="en-US"/>
          </a:p>
        </p:txBody>
      </p:sp>
      <p:sp>
        <p:nvSpPr>
          <p:cNvPr id="68614" name="Rectangle 3">
            <a:extLst>
              <a:ext uri="{FF2B5EF4-FFF2-40B4-BE49-F238E27FC236}">
                <a16:creationId xmlns:a16="http://schemas.microsoft.com/office/drawing/2014/main" id="{57B9584E-5EC4-42C2-B6E1-E5FAC8DFE71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533400" y="1444625"/>
            <a:ext cx="7772400" cy="4648200"/>
          </a:xfrm>
        </p:spPr>
        <p:txBody>
          <a:bodyPr/>
          <a:lstStyle/>
          <a:p>
            <a:pPr marL="233363" indent="-233363"/>
            <a:r>
              <a:rPr lang="en-US" altLang="en-US" sz="2400"/>
              <a:t>two types of HTTP messages: </a:t>
            </a:r>
            <a:r>
              <a:rPr lang="en-US" altLang="en-US" sz="2400" i="1">
                <a:solidFill>
                  <a:srgbClr val="CC0000"/>
                </a:solidFill>
              </a:rPr>
              <a:t>request</a:t>
            </a:r>
            <a:r>
              <a:rPr lang="en-US" altLang="en-US" sz="2400">
                <a:solidFill>
                  <a:srgbClr val="CC0000"/>
                </a:solidFill>
              </a:rPr>
              <a:t>, </a:t>
            </a:r>
            <a:r>
              <a:rPr lang="en-US" altLang="en-US" sz="2400" i="1">
                <a:solidFill>
                  <a:srgbClr val="CC0000"/>
                </a:solidFill>
              </a:rPr>
              <a:t>response</a:t>
            </a:r>
          </a:p>
          <a:p>
            <a:pPr marL="233363" indent="-233363"/>
            <a:r>
              <a:rPr lang="en-US" altLang="en-US" sz="2400">
                <a:solidFill>
                  <a:srgbClr val="CC0000"/>
                </a:solidFill>
              </a:rPr>
              <a:t>HTTP request message:</a:t>
            </a:r>
          </a:p>
          <a:p>
            <a:pPr marL="685800" lvl="1" indent="-228600"/>
            <a:r>
              <a:rPr lang="en-US" altLang="en-US" sz="2000"/>
              <a:t>ASCII (human-readable format)</a:t>
            </a:r>
            <a:endParaRPr lang="en-US" altLang="en-US">
              <a:solidFill>
                <a:schemeClr val="accent2"/>
              </a:solidFill>
            </a:endParaRPr>
          </a:p>
        </p:txBody>
      </p:sp>
      <p:sp>
        <p:nvSpPr>
          <p:cNvPr id="68615" name="Text Box 5">
            <a:extLst>
              <a:ext uri="{FF2B5EF4-FFF2-40B4-BE49-F238E27FC236}">
                <a16:creationId xmlns:a16="http://schemas.microsoft.com/office/drawing/2014/main" id="{3CCFCD63-013D-437B-A57D-700CD5BC20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2250" y="2870200"/>
            <a:ext cx="22860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99"/>
                </a:solidFill>
                <a:latin typeface="Arial" panose="020B0604020202020204" pitchFamily="34" charset="0"/>
              </a:rPr>
              <a:t>request line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99"/>
                </a:solidFill>
                <a:latin typeface="Arial" panose="020B0604020202020204" pitchFamily="34" charset="0"/>
              </a:rPr>
              <a:t>(GET, POST,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99"/>
                </a:solidFill>
                <a:latin typeface="Arial" panose="020B0604020202020204" pitchFamily="34" charset="0"/>
              </a:rPr>
              <a:t>HEAD commands</a:t>
            </a:r>
            <a:r>
              <a:rPr lang="en-US" altLang="en-US" sz="2000">
                <a:solidFill>
                  <a:srgbClr val="000099"/>
                </a:solidFill>
              </a:rPr>
              <a:t>)</a:t>
            </a:r>
            <a:endParaRPr lang="en-US" altLang="en-US" sz="2400">
              <a:solidFill>
                <a:srgbClr val="000099"/>
              </a:solidFill>
            </a:endParaRPr>
          </a:p>
        </p:txBody>
      </p:sp>
      <p:sp>
        <p:nvSpPr>
          <p:cNvPr id="68616" name="Line 6">
            <a:extLst>
              <a:ext uri="{FF2B5EF4-FFF2-40B4-BE49-F238E27FC236}">
                <a16:creationId xmlns:a16="http://schemas.microsoft.com/office/drawing/2014/main" id="{A8357AF2-8145-418B-9159-2A5FE32DB7D3}"/>
              </a:ext>
            </a:extLst>
          </p:cNvPr>
          <p:cNvSpPr>
            <a:spLocks noChangeShapeType="1"/>
          </p:cNvSpPr>
          <p:nvPr/>
        </p:nvSpPr>
        <p:spPr bwMode="auto">
          <a:xfrm>
            <a:off x="1925638" y="3201988"/>
            <a:ext cx="868362" cy="146050"/>
          </a:xfrm>
          <a:prstGeom prst="line">
            <a:avLst/>
          </a:prstGeom>
          <a:noFill/>
          <a:ln w="19050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7" name="Freeform 7">
            <a:extLst>
              <a:ext uri="{FF2B5EF4-FFF2-40B4-BE49-F238E27FC236}">
                <a16:creationId xmlns:a16="http://schemas.microsoft.com/office/drawing/2014/main" id="{94F6DA2F-7F2A-485A-AD44-C95C13D1C948}"/>
              </a:ext>
            </a:extLst>
          </p:cNvPr>
          <p:cNvSpPr>
            <a:spLocks/>
          </p:cNvSpPr>
          <p:nvPr/>
        </p:nvSpPr>
        <p:spPr bwMode="auto">
          <a:xfrm>
            <a:off x="2776538" y="3538538"/>
            <a:ext cx="149225" cy="1957387"/>
          </a:xfrm>
          <a:custGeom>
            <a:avLst/>
            <a:gdLst>
              <a:gd name="T0" fmla="*/ 2147483646 w 150"/>
              <a:gd name="T1" fmla="*/ 2147483646 h 924"/>
              <a:gd name="T2" fmla="*/ 0 w 150"/>
              <a:gd name="T3" fmla="*/ 0 h 924"/>
              <a:gd name="T4" fmla="*/ 0 w 150"/>
              <a:gd name="T5" fmla="*/ 2147483646 h 924"/>
              <a:gd name="T6" fmla="*/ 2147483646 w 150"/>
              <a:gd name="T7" fmla="*/ 2147483646 h 924"/>
              <a:gd name="T8" fmla="*/ 0 60000 65536"/>
              <a:gd name="T9" fmla="*/ 0 60000 65536"/>
              <a:gd name="T10" fmla="*/ 0 60000 65536"/>
              <a:gd name="T11" fmla="*/ 0 60000 65536"/>
              <a:gd name="T12" fmla="*/ 0 w 150"/>
              <a:gd name="T13" fmla="*/ 0 h 924"/>
              <a:gd name="T14" fmla="*/ 150 w 150"/>
              <a:gd name="T15" fmla="*/ 924 h 92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50" h="924">
                <a:moveTo>
                  <a:pt x="122" y="6"/>
                </a:moveTo>
                <a:lnTo>
                  <a:pt x="0" y="0"/>
                </a:lnTo>
                <a:lnTo>
                  <a:pt x="0" y="924"/>
                </a:lnTo>
                <a:lnTo>
                  <a:pt x="150" y="918"/>
                </a:lnTo>
              </a:path>
            </a:pathLst>
          </a:custGeom>
          <a:noFill/>
          <a:ln w="19050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8" name="Text Box 8">
            <a:extLst>
              <a:ext uri="{FF2B5EF4-FFF2-40B4-BE49-F238E27FC236}">
                <a16:creationId xmlns:a16="http://schemas.microsoft.com/office/drawing/2014/main" id="{98A659EE-5B74-4CD1-A72F-70E60E67CA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39900" y="4056063"/>
            <a:ext cx="9747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99"/>
                </a:solidFill>
                <a:latin typeface="Arial" panose="020B0604020202020204" pitchFamily="34" charset="0"/>
              </a:rPr>
              <a:t>header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99"/>
                </a:solidFill>
                <a:latin typeface="Arial" panose="020B0604020202020204" pitchFamily="34" charset="0"/>
              </a:rPr>
              <a:t> lines</a:t>
            </a:r>
            <a:endParaRPr lang="en-US" altLang="en-US" sz="2400">
              <a:solidFill>
                <a:srgbClr val="000099"/>
              </a:solidFill>
              <a:latin typeface="Arial" panose="020B0604020202020204" pitchFamily="34" charset="0"/>
            </a:endParaRPr>
          </a:p>
        </p:txBody>
      </p:sp>
      <p:sp>
        <p:nvSpPr>
          <p:cNvPr id="68619" name="Line 10">
            <a:extLst>
              <a:ext uri="{FF2B5EF4-FFF2-40B4-BE49-F238E27FC236}">
                <a16:creationId xmlns:a16="http://schemas.microsoft.com/office/drawing/2014/main" id="{C4EFF6C9-1EA4-49FE-8997-8237A7B88A48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9813" y="5622925"/>
            <a:ext cx="511175" cy="0"/>
          </a:xfrm>
          <a:prstGeom prst="line">
            <a:avLst/>
          </a:prstGeom>
          <a:noFill/>
          <a:ln w="19050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0" name="Text Box 11">
            <a:extLst>
              <a:ext uri="{FF2B5EF4-FFF2-40B4-BE49-F238E27FC236}">
                <a16:creationId xmlns:a16="http://schemas.microsoft.com/office/drawing/2014/main" id="{5B86C959-4679-474D-B724-FE25F58C72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3050" y="4719638"/>
            <a:ext cx="2365375" cy="1293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99"/>
                </a:solidFill>
                <a:latin typeface="Arial" panose="020B0604020202020204" pitchFamily="34" charset="0"/>
              </a:rPr>
              <a:t>carriage return,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99"/>
                </a:solidFill>
                <a:latin typeface="Arial" panose="020B0604020202020204" pitchFamily="34" charset="0"/>
              </a:rPr>
              <a:t>line feed at start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99"/>
                </a:solidFill>
                <a:latin typeface="Arial" panose="020B0604020202020204" pitchFamily="34" charset="0"/>
              </a:rPr>
              <a:t>of line indicates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99"/>
                </a:solidFill>
                <a:latin typeface="Arial" panose="020B0604020202020204" pitchFamily="34" charset="0"/>
              </a:rPr>
              <a:t>end of header lines</a:t>
            </a:r>
            <a:endParaRPr lang="en-US" altLang="en-US" sz="2400">
              <a:solidFill>
                <a:srgbClr val="000099"/>
              </a:solidFill>
              <a:latin typeface="Arial" panose="020B0604020202020204" pitchFamily="34" charset="0"/>
            </a:endParaRPr>
          </a:p>
        </p:txBody>
      </p:sp>
      <p:sp>
        <p:nvSpPr>
          <p:cNvPr id="68621" name="Text Box 16">
            <a:extLst>
              <a:ext uri="{FF2B5EF4-FFF2-40B4-BE49-F238E27FC236}">
                <a16:creationId xmlns:a16="http://schemas.microsoft.com/office/drawing/2014/main" id="{AFD5BF81-E0D3-4173-93D5-EA73B8997D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9875" y="3236913"/>
            <a:ext cx="6140450" cy="2589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GET /index.html HTTP/1.1\r\n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Host: www-net.cs.umass.edu\r\n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User-Agent: Firefox/3.6.10\r\n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Accept: text/html,application/xhtml+xml\r\n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Accept-Language: en-us,en;q=0.5\r\n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Accept-Encoding: gzip,deflate\r\n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Accept-Charset: ISO-8859-1,utf-8;q=0.7\r\n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Keep-Alive: 115\r\n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Connection: keep-alive\r\n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\r\n</a:t>
            </a:r>
          </a:p>
        </p:txBody>
      </p:sp>
      <p:sp>
        <p:nvSpPr>
          <p:cNvPr id="68622" name="Line 17">
            <a:extLst>
              <a:ext uri="{FF2B5EF4-FFF2-40B4-BE49-F238E27FC236}">
                <a16:creationId xmlns:a16="http://schemas.microsoft.com/office/drawing/2014/main" id="{DD2A30CD-4253-43CF-B5AA-7B3F1CAC8A0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34125" y="2754313"/>
            <a:ext cx="166688" cy="514350"/>
          </a:xfrm>
          <a:prstGeom prst="line">
            <a:avLst/>
          </a:prstGeom>
          <a:noFill/>
          <a:ln w="9525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623" name="Text Box 18">
            <a:extLst>
              <a:ext uri="{FF2B5EF4-FFF2-40B4-BE49-F238E27FC236}">
                <a16:creationId xmlns:a16="http://schemas.microsoft.com/office/drawing/2014/main" id="{7F326DE9-3E6E-4370-A78C-E854FA3D0C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84925" y="2466975"/>
            <a:ext cx="24114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600">
                <a:latin typeface="Arial" panose="020B0604020202020204" pitchFamily="34" charset="0"/>
              </a:rPr>
              <a:t>carriage return character</a:t>
            </a:r>
          </a:p>
        </p:txBody>
      </p:sp>
      <p:sp>
        <p:nvSpPr>
          <p:cNvPr id="68624" name="Text Box 19">
            <a:extLst>
              <a:ext uri="{FF2B5EF4-FFF2-40B4-BE49-F238E27FC236}">
                <a16:creationId xmlns:a16="http://schemas.microsoft.com/office/drawing/2014/main" id="{6E860435-9F1E-409D-A14E-C99D7BAF5A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7325" y="2763838"/>
            <a:ext cx="18669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600">
                <a:latin typeface="Arial" panose="020B0604020202020204" pitchFamily="34" charset="0"/>
              </a:rPr>
              <a:t>line-feed character</a:t>
            </a:r>
          </a:p>
        </p:txBody>
      </p:sp>
      <p:sp>
        <p:nvSpPr>
          <p:cNvPr id="68625" name="Line 20">
            <a:extLst>
              <a:ext uri="{FF2B5EF4-FFF2-40B4-BE49-F238E27FC236}">
                <a16:creationId xmlns:a16="http://schemas.microsoft.com/office/drawing/2014/main" id="{034BC134-7EE3-4A7B-A18C-967D0DD5D35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15113" y="3063875"/>
            <a:ext cx="80962" cy="252413"/>
          </a:xfrm>
          <a:prstGeom prst="line">
            <a:avLst/>
          </a:prstGeom>
          <a:noFill/>
          <a:ln w="9525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626" name="TextBox 1">
            <a:extLst>
              <a:ext uri="{FF2B5EF4-FFF2-40B4-BE49-F238E27FC236}">
                <a16:creationId xmlns:a16="http://schemas.microsoft.com/office/drawing/2014/main" id="{D7DDA016-71DE-4EB2-BE2B-9F25DD0EB2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725" y="6199188"/>
            <a:ext cx="4506913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400">
                <a:latin typeface="Arial" panose="020B0604020202020204" pitchFamily="34" charset="0"/>
              </a:rPr>
              <a:t>* Check out the online interactive exercises for more examples: h</a:t>
            </a:r>
            <a:r>
              <a:rPr lang="en-US" altLang="en-US" sz="1200">
                <a:latin typeface="Arial" panose="020B0604020202020204" pitchFamily="34" charset="0"/>
              </a:rPr>
              <a:t>ttp://gaia.cs.umass.edu/kurose_ross/interactive/</a:t>
            </a: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7">
            <a:extLst>
              <a:ext uri="{FF2B5EF4-FFF2-40B4-BE49-F238E27FC236}">
                <a16:creationId xmlns:a16="http://schemas.microsoft.com/office/drawing/2014/main" id="{0E3F5DF3-0C61-4728-B701-00564813B1E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70659" name="Rectangle 8">
            <a:extLst>
              <a:ext uri="{FF2B5EF4-FFF2-40B4-BE49-F238E27FC236}">
                <a16:creationId xmlns:a16="http://schemas.microsoft.com/office/drawing/2014/main" id="{6A9BB591-0817-4321-B4CC-5C0B3E3B85F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B9FE7FFC-A82E-4EA2-B07C-E769599D287C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28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70660" name="Picture 19" descr="underline_base">
            <a:extLst>
              <a:ext uri="{FF2B5EF4-FFF2-40B4-BE49-F238E27FC236}">
                <a16:creationId xmlns:a16="http://schemas.microsoft.com/office/drawing/2014/main" id="{BF7C9118-9C18-46B1-B6AF-C89E06BA6EAA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7375" y="1001713"/>
            <a:ext cx="73136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0661" name="Rectangle 2">
            <a:extLst>
              <a:ext uri="{FF2B5EF4-FFF2-40B4-BE49-F238E27FC236}">
                <a16:creationId xmlns:a16="http://schemas.microsoft.com/office/drawing/2014/main" id="{347EA8D5-CD05-4145-8DBF-553D1550B78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3600"/>
              <a:t>HTTP request message: general format</a:t>
            </a:r>
            <a:endParaRPr lang="en-US" altLang="en-US"/>
          </a:p>
        </p:txBody>
      </p:sp>
      <p:sp>
        <p:nvSpPr>
          <p:cNvPr id="70662" name="Text Box 9">
            <a:extLst>
              <a:ext uri="{FF2B5EF4-FFF2-40B4-BE49-F238E27FC236}">
                <a16:creationId xmlns:a16="http://schemas.microsoft.com/office/drawing/2014/main" id="{9C1457CC-1FEB-4041-A8E3-F63118EF13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67538" y="1662113"/>
            <a:ext cx="1030287" cy="6413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solidFill>
                  <a:srgbClr val="CC0000"/>
                </a:solidFill>
                <a:latin typeface="Arial" panose="020B0604020202020204" pitchFamily="34" charset="0"/>
              </a:rPr>
              <a:t>request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solidFill>
                  <a:srgbClr val="CC0000"/>
                </a:solidFill>
                <a:latin typeface="Arial" panose="020B0604020202020204" pitchFamily="34" charset="0"/>
              </a:rPr>
              <a:t>line</a:t>
            </a:r>
          </a:p>
        </p:txBody>
      </p:sp>
      <p:sp>
        <p:nvSpPr>
          <p:cNvPr id="70663" name="Text Box 11">
            <a:extLst>
              <a:ext uri="{FF2B5EF4-FFF2-40B4-BE49-F238E27FC236}">
                <a16:creationId xmlns:a16="http://schemas.microsoft.com/office/drawing/2014/main" id="{F4E6AE96-FCE9-42FB-97F1-5D78BC3586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62775" y="2678113"/>
            <a:ext cx="974725" cy="6413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solidFill>
                  <a:srgbClr val="CC0000"/>
                </a:solidFill>
                <a:latin typeface="Arial" panose="020B0604020202020204" pitchFamily="34" charset="0"/>
              </a:rPr>
              <a:t>header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solidFill>
                  <a:srgbClr val="CC0000"/>
                </a:solidFill>
                <a:latin typeface="Arial" panose="020B0604020202020204" pitchFamily="34" charset="0"/>
              </a:rPr>
              <a:t>lines</a:t>
            </a:r>
          </a:p>
        </p:txBody>
      </p:sp>
      <p:sp>
        <p:nvSpPr>
          <p:cNvPr id="70664" name="Rectangle 12">
            <a:extLst>
              <a:ext uri="{FF2B5EF4-FFF2-40B4-BE49-F238E27FC236}">
                <a16:creationId xmlns:a16="http://schemas.microsoft.com/office/drawing/2014/main" id="{3CEC5579-5DFB-4F3B-BE5B-F870CC398D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8600" y="2247900"/>
            <a:ext cx="346075" cy="1819275"/>
          </a:xfrm>
          <a:prstGeom prst="rect">
            <a:avLst/>
          </a:prstGeom>
          <a:noFill/>
          <a:ln w="19050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endParaRPr lang="en-US" altLang="en-US" sz="2000">
              <a:latin typeface="Arial" panose="020B0604020202020204" pitchFamily="34" charset="0"/>
            </a:endParaRPr>
          </a:p>
        </p:txBody>
      </p:sp>
      <p:sp>
        <p:nvSpPr>
          <p:cNvPr id="70665" name="Rectangle 13">
            <a:extLst>
              <a:ext uri="{FF2B5EF4-FFF2-40B4-BE49-F238E27FC236}">
                <a16:creationId xmlns:a16="http://schemas.microsoft.com/office/drawing/2014/main" id="{8CB2D209-1131-4F4A-9FFB-040D684158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5250" y="2197100"/>
            <a:ext cx="290513" cy="20177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endParaRPr lang="en-US" altLang="en-US" sz="2000">
              <a:latin typeface="Arial" panose="020B0604020202020204" pitchFamily="34" charset="0"/>
            </a:endParaRPr>
          </a:p>
        </p:txBody>
      </p:sp>
      <p:sp>
        <p:nvSpPr>
          <p:cNvPr id="70666" name="Rectangle 15">
            <a:extLst>
              <a:ext uri="{FF2B5EF4-FFF2-40B4-BE49-F238E27FC236}">
                <a16:creationId xmlns:a16="http://schemas.microsoft.com/office/drawing/2014/main" id="{95CDF6C0-34E3-4099-BC30-1C1EEE4B31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13550" y="4303713"/>
            <a:ext cx="712788" cy="12160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endParaRPr lang="en-US" altLang="en-US" sz="2000">
              <a:latin typeface="Arial" panose="020B0604020202020204" pitchFamily="34" charset="0"/>
            </a:endParaRPr>
          </a:p>
        </p:txBody>
      </p:sp>
      <p:sp>
        <p:nvSpPr>
          <p:cNvPr id="70667" name="Text Box 16">
            <a:extLst>
              <a:ext uri="{FF2B5EF4-FFF2-40B4-BE49-F238E27FC236}">
                <a16:creationId xmlns:a16="http://schemas.microsoft.com/office/drawing/2014/main" id="{8D21CB59-E767-44F0-935A-1A10D5C8E9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64363" y="4868863"/>
            <a:ext cx="735012" cy="3667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solidFill>
                  <a:srgbClr val="CC0000"/>
                </a:solidFill>
                <a:latin typeface="Arial" panose="020B0604020202020204" pitchFamily="34" charset="0"/>
              </a:rPr>
              <a:t>body</a:t>
            </a:r>
          </a:p>
        </p:txBody>
      </p:sp>
      <p:sp>
        <p:nvSpPr>
          <p:cNvPr id="70668" name="Rectangle 20">
            <a:extLst>
              <a:ext uri="{FF2B5EF4-FFF2-40B4-BE49-F238E27FC236}">
                <a16:creationId xmlns:a16="http://schemas.microsoft.com/office/drawing/2014/main" id="{A4DFEF68-0B3D-4301-A6B5-6282127696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698625"/>
            <a:ext cx="5638800" cy="446088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endParaRPr lang="en-US" altLang="en-US" sz="2000">
              <a:latin typeface="Arial" panose="020B0604020202020204" pitchFamily="34" charset="0"/>
            </a:endParaRPr>
          </a:p>
        </p:txBody>
      </p:sp>
      <p:sp>
        <p:nvSpPr>
          <p:cNvPr id="70669" name="Line 22">
            <a:extLst>
              <a:ext uri="{FF2B5EF4-FFF2-40B4-BE49-F238E27FC236}">
                <a16:creationId xmlns:a16="http://schemas.microsoft.com/office/drawing/2014/main" id="{17616677-4058-4701-B68C-DF9A6B7F7A5E}"/>
              </a:ext>
            </a:extLst>
          </p:cNvPr>
          <p:cNvSpPr>
            <a:spLocks noChangeShapeType="1"/>
          </p:cNvSpPr>
          <p:nvPr/>
        </p:nvSpPr>
        <p:spPr bwMode="auto">
          <a:xfrm>
            <a:off x="2451100" y="1701800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70" name="Line 23">
            <a:extLst>
              <a:ext uri="{FF2B5EF4-FFF2-40B4-BE49-F238E27FC236}">
                <a16:creationId xmlns:a16="http://schemas.microsoft.com/office/drawing/2014/main" id="{42347CA7-1C8C-4E61-9141-ECEB5F2613C5}"/>
              </a:ext>
            </a:extLst>
          </p:cNvPr>
          <p:cNvSpPr>
            <a:spLocks noChangeShapeType="1"/>
          </p:cNvSpPr>
          <p:nvPr/>
        </p:nvSpPr>
        <p:spPr bwMode="auto">
          <a:xfrm>
            <a:off x="2895600" y="1701800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71" name="Line 24">
            <a:extLst>
              <a:ext uri="{FF2B5EF4-FFF2-40B4-BE49-F238E27FC236}">
                <a16:creationId xmlns:a16="http://schemas.microsoft.com/office/drawing/2014/main" id="{2C8847FD-FD69-4749-992E-D84CA57DF014}"/>
              </a:ext>
            </a:extLst>
          </p:cNvPr>
          <p:cNvSpPr>
            <a:spLocks noChangeShapeType="1"/>
          </p:cNvSpPr>
          <p:nvPr/>
        </p:nvSpPr>
        <p:spPr bwMode="auto">
          <a:xfrm>
            <a:off x="4203700" y="1701800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72" name="Line 25">
            <a:extLst>
              <a:ext uri="{FF2B5EF4-FFF2-40B4-BE49-F238E27FC236}">
                <a16:creationId xmlns:a16="http://schemas.microsoft.com/office/drawing/2014/main" id="{B7DA8EF8-40F9-4DD0-B36F-BEF7A9D14B04}"/>
              </a:ext>
            </a:extLst>
          </p:cNvPr>
          <p:cNvSpPr>
            <a:spLocks noChangeShapeType="1"/>
          </p:cNvSpPr>
          <p:nvPr/>
        </p:nvSpPr>
        <p:spPr bwMode="auto">
          <a:xfrm>
            <a:off x="4629150" y="1695450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73" name="Line 26">
            <a:extLst>
              <a:ext uri="{FF2B5EF4-FFF2-40B4-BE49-F238E27FC236}">
                <a16:creationId xmlns:a16="http://schemas.microsoft.com/office/drawing/2014/main" id="{74923224-A01B-456D-A004-900BA6332235}"/>
              </a:ext>
            </a:extLst>
          </p:cNvPr>
          <p:cNvSpPr>
            <a:spLocks noChangeShapeType="1"/>
          </p:cNvSpPr>
          <p:nvPr/>
        </p:nvSpPr>
        <p:spPr bwMode="auto">
          <a:xfrm>
            <a:off x="5930900" y="1701800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74" name="Line 27">
            <a:extLst>
              <a:ext uri="{FF2B5EF4-FFF2-40B4-BE49-F238E27FC236}">
                <a16:creationId xmlns:a16="http://schemas.microsoft.com/office/drawing/2014/main" id="{0F0F06D3-AA13-4787-958C-C5D50ABCE4F2}"/>
              </a:ext>
            </a:extLst>
          </p:cNvPr>
          <p:cNvSpPr>
            <a:spLocks noChangeShapeType="1"/>
          </p:cNvSpPr>
          <p:nvPr/>
        </p:nvSpPr>
        <p:spPr bwMode="auto">
          <a:xfrm>
            <a:off x="6369050" y="1701800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75" name="Text Box 28">
            <a:extLst>
              <a:ext uri="{FF2B5EF4-FFF2-40B4-BE49-F238E27FC236}">
                <a16:creationId xmlns:a16="http://schemas.microsoft.com/office/drawing/2014/main" id="{846EA506-7F90-429D-871D-4E9F1C0AC5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66825" y="1725613"/>
            <a:ext cx="10302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solidFill>
                  <a:srgbClr val="000099"/>
                </a:solidFill>
                <a:latin typeface="Arial" panose="020B0604020202020204" pitchFamily="34" charset="0"/>
              </a:rPr>
              <a:t>method</a:t>
            </a:r>
          </a:p>
        </p:txBody>
      </p:sp>
      <p:sp>
        <p:nvSpPr>
          <p:cNvPr id="70676" name="Text Box 29">
            <a:extLst>
              <a:ext uri="{FF2B5EF4-FFF2-40B4-BE49-F238E27FC236}">
                <a16:creationId xmlns:a16="http://schemas.microsoft.com/office/drawing/2014/main" id="{2BB56510-7FC6-406E-AAB4-1AF4698019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8875" y="1706563"/>
            <a:ext cx="4524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sp</a:t>
            </a:r>
          </a:p>
        </p:txBody>
      </p:sp>
      <p:sp>
        <p:nvSpPr>
          <p:cNvPr id="70677" name="Text Box 30">
            <a:extLst>
              <a:ext uri="{FF2B5EF4-FFF2-40B4-BE49-F238E27FC236}">
                <a16:creationId xmlns:a16="http://schemas.microsoft.com/office/drawing/2014/main" id="{D9CDC823-A013-4265-B381-D1D783A2D2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94175" y="1712913"/>
            <a:ext cx="4524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sp</a:t>
            </a:r>
          </a:p>
        </p:txBody>
      </p:sp>
      <p:sp>
        <p:nvSpPr>
          <p:cNvPr id="70678" name="Text Box 31">
            <a:extLst>
              <a:ext uri="{FF2B5EF4-FFF2-40B4-BE49-F238E27FC236}">
                <a16:creationId xmlns:a16="http://schemas.microsoft.com/office/drawing/2014/main" id="{8A30E01E-48D8-4C74-89DD-C6C7A7196E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46775" y="1719263"/>
            <a:ext cx="4032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cr</a:t>
            </a:r>
          </a:p>
        </p:txBody>
      </p:sp>
      <p:sp>
        <p:nvSpPr>
          <p:cNvPr id="70679" name="Text Box 32">
            <a:extLst>
              <a:ext uri="{FF2B5EF4-FFF2-40B4-BE49-F238E27FC236}">
                <a16:creationId xmlns:a16="http://schemas.microsoft.com/office/drawing/2014/main" id="{0B6EDD4E-A2CD-43B6-B4DB-AD7C414C27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16675" y="1730375"/>
            <a:ext cx="311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lf</a:t>
            </a:r>
          </a:p>
        </p:txBody>
      </p:sp>
      <p:sp>
        <p:nvSpPr>
          <p:cNvPr id="70680" name="Text Box 33">
            <a:extLst>
              <a:ext uri="{FF2B5EF4-FFF2-40B4-BE49-F238E27FC236}">
                <a16:creationId xmlns:a16="http://schemas.microsoft.com/office/drawing/2014/main" id="{749B9455-429C-43D1-BD93-5C01F0034B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84725" y="1712913"/>
            <a:ext cx="10033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solidFill>
                  <a:srgbClr val="000099"/>
                </a:solidFill>
                <a:latin typeface="Arial" panose="020B0604020202020204" pitchFamily="34" charset="0"/>
              </a:rPr>
              <a:t>version</a:t>
            </a:r>
          </a:p>
        </p:txBody>
      </p:sp>
      <p:sp>
        <p:nvSpPr>
          <p:cNvPr id="70681" name="Text Box 34">
            <a:extLst>
              <a:ext uri="{FF2B5EF4-FFF2-40B4-BE49-F238E27FC236}">
                <a16:creationId xmlns:a16="http://schemas.microsoft.com/office/drawing/2014/main" id="{2CB7877C-6C7C-40E8-89EA-FA278111A0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59125" y="1725613"/>
            <a:ext cx="6937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solidFill>
                  <a:srgbClr val="000099"/>
                </a:solidFill>
                <a:latin typeface="Arial" panose="020B0604020202020204" pitchFamily="34" charset="0"/>
              </a:rPr>
              <a:t>URL</a:t>
            </a:r>
          </a:p>
        </p:txBody>
      </p:sp>
      <p:grpSp>
        <p:nvGrpSpPr>
          <p:cNvPr id="70682" name="Group 45">
            <a:extLst>
              <a:ext uri="{FF2B5EF4-FFF2-40B4-BE49-F238E27FC236}">
                <a16:creationId xmlns:a16="http://schemas.microsoft.com/office/drawing/2014/main" id="{C0E95317-54AB-48F8-A294-BDE6461147B9}"/>
              </a:ext>
            </a:extLst>
          </p:cNvPr>
          <p:cNvGrpSpPr>
            <a:grpSpLocks/>
          </p:cNvGrpSpPr>
          <p:nvPr/>
        </p:nvGrpSpPr>
        <p:grpSpPr bwMode="auto">
          <a:xfrm>
            <a:off x="1143000" y="2143125"/>
            <a:ext cx="4565650" cy="446088"/>
            <a:chOff x="192" y="1894"/>
            <a:chExt cx="2876" cy="281"/>
          </a:xfrm>
        </p:grpSpPr>
        <p:sp>
          <p:nvSpPr>
            <p:cNvPr id="70718" name="Rectangle 35">
              <a:extLst>
                <a:ext uri="{FF2B5EF4-FFF2-40B4-BE49-F238E27FC236}">
                  <a16:creationId xmlns:a16="http://schemas.microsoft.com/office/drawing/2014/main" id="{8DBB756F-184E-4F91-8F22-C5C88DB016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" y="1894"/>
              <a:ext cx="2876" cy="281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70719" name="Line 36">
              <a:extLst>
                <a:ext uri="{FF2B5EF4-FFF2-40B4-BE49-F238E27FC236}">
                  <a16:creationId xmlns:a16="http://schemas.microsoft.com/office/drawing/2014/main" id="{02F602AC-B37C-4635-8DED-AF3168D4FC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0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0" name="Line 37">
              <a:extLst>
                <a:ext uri="{FF2B5EF4-FFF2-40B4-BE49-F238E27FC236}">
                  <a16:creationId xmlns:a16="http://schemas.microsoft.com/office/drawing/2014/main" id="{4C69D1FA-B8CF-4C89-A0C1-711B9716C0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32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1" name="Line 39">
              <a:extLst>
                <a:ext uri="{FF2B5EF4-FFF2-40B4-BE49-F238E27FC236}">
                  <a16:creationId xmlns:a16="http://schemas.microsoft.com/office/drawing/2014/main" id="{2513B754-F8F1-4A4A-802A-1C2070FFFD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28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2" name="Line 40">
              <a:extLst>
                <a:ext uri="{FF2B5EF4-FFF2-40B4-BE49-F238E27FC236}">
                  <a16:creationId xmlns:a16="http://schemas.microsoft.com/office/drawing/2014/main" id="{FD17A416-49DC-44DF-B5AC-226D66AA9A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04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3" name="Text Box 41">
              <a:extLst>
                <a:ext uri="{FF2B5EF4-FFF2-40B4-BE49-F238E27FC236}">
                  <a16:creationId xmlns:a16="http://schemas.microsoft.com/office/drawing/2014/main" id="{A473F2C1-42B8-4483-9697-758BD8D8AB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8" y="1907"/>
              <a:ext cx="254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2000">
                  <a:latin typeface="Arial" panose="020B0604020202020204" pitchFamily="34" charset="0"/>
                </a:rPr>
                <a:t>cr</a:t>
              </a:r>
            </a:p>
          </p:txBody>
        </p:sp>
        <p:sp>
          <p:nvSpPr>
            <p:cNvPr id="70724" name="Text Box 42">
              <a:extLst>
                <a:ext uri="{FF2B5EF4-FFF2-40B4-BE49-F238E27FC236}">
                  <a16:creationId xmlns:a16="http://schemas.microsoft.com/office/drawing/2014/main" id="{5BFF13CD-0613-4347-9958-3AC359BC34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4" y="1914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2000">
                  <a:latin typeface="Arial" panose="020B0604020202020204" pitchFamily="34" charset="0"/>
                </a:rPr>
                <a:t>lf</a:t>
              </a:r>
            </a:p>
          </p:txBody>
        </p:sp>
        <p:sp>
          <p:nvSpPr>
            <p:cNvPr id="70725" name="Text Box 43">
              <a:extLst>
                <a:ext uri="{FF2B5EF4-FFF2-40B4-BE49-F238E27FC236}">
                  <a16:creationId xmlns:a16="http://schemas.microsoft.com/office/drawing/2014/main" id="{F0631EF1-5CC2-4D6F-A34F-6CB899DFD6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2" y="1895"/>
              <a:ext cx="49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2000">
                  <a:solidFill>
                    <a:srgbClr val="000099"/>
                  </a:solidFill>
                  <a:latin typeface="Arial" panose="020B0604020202020204" pitchFamily="34" charset="0"/>
                </a:rPr>
                <a:t>value</a:t>
              </a:r>
            </a:p>
          </p:txBody>
        </p:sp>
        <p:sp>
          <p:nvSpPr>
            <p:cNvPr id="70726" name="Text Box 44">
              <a:extLst>
                <a:ext uri="{FF2B5EF4-FFF2-40B4-BE49-F238E27FC236}">
                  <a16:creationId xmlns:a16="http://schemas.microsoft.com/office/drawing/2014/main" id="{E64356D5-5FD3-4AF6-9A4F-3244628764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6" y="1903"/>
              <a:ext cx="13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2000">
                  <a:solidFill>
                    <a:srgbClr val="000099"/>
                  </a:solidFill>
                  <a:latin typeface="Arial" panose="020B0604020202020204" pitchFamily="34" charset="0"/>
                </a:rPr>
                <a:t>header field name</a:t>
              </a:r>
            </a:p>
          </p:txBody>
        </p:sp>
      </p:grpSp>
      <p:grpSp>
        <p:nvGrpSpPr>
          <p:cNvPr id="70683" name="Group 46">
            <a:extLst>
              <a:ext uri="{FF2B5EF4-FFF2-40B4-BE49-F238E27FC236}">
                <a16:creationId xmlns:a16="http://schemas.microsoft.com/office/drawing/2014/main" id="{835FC2D7-1233-4FF1-8E53-9C267A02EB3D}"/>
              </a:ext>
            </a:extLst>
          </p:cNvPr>
          <p:cNvGrpSpPr>
            <a:grpSpLocks/>
          </p:cNvGrpSpPr>
          <p:nvPr/>
        </p:nvGrpSpPr>
        <p:grpSpPr bwMode="auto">
          <a:xfrm>
            <a:off x="1139825" y="3619500"/>
            <a:ext cx="4565650" cy="446088"/>
            <a:chOff x="192" y="1894"/>
            <a:chExt cx="2876" cy="281"/>
          </a:xfrm>
        </p:grpSpPr>
        <p:sp>
          <p:nvSpPr>
            <p:cNvPr id="70709" name="Rectangle 47">
              <a:extLst>
                <a:ext uri="{FF2B5EF4-FFF2-40B4-BE49-F238E27FC236}">
                  <a16:creationId xmlns:a16="http://schemas.microsoft.com/office/drawing/2014/main" id="{D14BAC60-12E1-4900-823F-8555408E5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" y="1894"/>
              <a:ext cx="2876" cy="281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70710" name="Line 48">
              <a:extLst>
                <a:ext uri="{FF2B5EF4-FFF2-40B4-BE49-F238E27FC236}">
                  <a16:creationId xmlns:a16="http://schemas.microsoft.com/office/drawing/2014/main" id="{60D72B6C-CE1A-4FFF-AE30-7D140533D1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0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1" name="Line 49">
              <a:extLst>
                <a:ext uri="{FF2B5EF4-FFF2-40B4-BE49-F238E27FC236}">
                  <a16:creationId xmlns:a16="http://schemas.microsoft.com/office/drawing/2014/main" id="{06323392-0591-4A4F-83FE-A03921F12D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32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2" name="Line 50">
              <a:extLst>
                <a:ext uri="{FF2B5EF4-FFF2-40B4-BE49-F238E27FC236}">
                  <a16:creationId xmlns:a16="http://schemas.microsoft.com/office/drawing/2014/main" id="{E04B9796-A6B9-4AF2-839A-FE5E133202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28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3" name="Line 51">
              <a:extLst>
                <a:ext uri="{FF2B5EF4-FFF2-40B4-BE49-F238E27FC236}">
                  <a16:creationId xmlns:a16="http://schemas.microsoft.com/office/drawing/2014/main" id="{8AB0DFAE-80ED-4691-AB2F-6183DAF876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04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4" name="Text Box 52">
              <a:extLst>
                <a:ext uri="{FF2B5EF4-FFF2-40B4-BE49-F238E27FC236}">
                  <a16:creationId xmlns:a16="http://schemas.microsoft.com/office/drawing/2014/main" id="{9FB58E18-93BD-4060-9269-DB2432117F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8" y="1907"/>
              <a:ext cx="254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2000">
                  <a:latin typeface="Arial" panose="020B0604020202020204" pitchFamily="34" charset="0"/>
                </a:rPr>
                <a:t>cr</a:t>
              </a:r>
            </a:p>
          </p:txBody>
        </p:sp>
        <p:sp>
          <p:nvSpPr>
            <p:cNvPr id="70715" name="Text Box 53">
              <a:extLst>
                <a:ext uri="{FF2B5EF4-FFF2-40B4-BE49-F238E27FC236}">
                  <a16:creationId xmlns:a16="http://schemas.microsoft.com/office/drawing/2014/main" id="{5F0E6294-4671-4CFE-AC51-EC5FFECB51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4" y="1914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2000">
                  <a:latin typeface="Arial" panose="020B0604020202020204" pitchFamily="34" charset="0"/>
                </a:rPr>
                <a:t>lf</a:t>
              </a:r>
            </a:p>
          </p:txBody>
        </p:sp>
        <p:sp>
          <p:nvSpPr>
            <p:cNvPr id="70716" name="Text Box 54">
              <a:extLst>
                <a:ext uri="{FF2B5EF4-FFF2-40B4-BE49-F238E27FC236}">
                  <a16:creationId xmlns:a16="http://schemas.microsoft.com/office/drawing/2014/main" id="{83036F5E-12B8-4CB0-B2B7-6FCF891513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2" y="1895"/>
              <a:ext cx="49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2000">
                  <a:solidFill>
                    <a:srgbClr val="000099"/>
                  </a:solidFill>
                  <a:latin typeface="Arial" panose="020B0604020202020204" pitchFamily="34" charset="0"/>
                </a:rPr>
                <a:t>value</a:t>
              </a:r>
            </a:p>
          </p:txBody>
        </p:sp>
        <p:sp>
          <p:nvSpPr>
            <p:cNvPr id="70717" name="Text Box 55">
              <a:extLst>
                <a:ext uri="{FF2B5EF4-FFF2-40B4-BE49-F238E27FC236}">
                  <a16:creationId xmlns:a16="http://schemas.microsoft.com/office/drawing/2014/main" id="{4BD734AF-40D4-4FE6-BD39-FCBBCE629C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6" y="1903"/>
              <a:ext cx="13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2000">
                  <a:solidFill>
                    <a:srgbClr val="000099"/>
                  </a:solidFill>
                  <a:latin typeface="Arial" panose="020B0604020202020204" pitchFamily="34" charset="0"/>
                </a:rPr>
                <a:t>header field name</a:t>
              </a:r>
            </a:p>
          </p:txBody>
        </p:sp>
      </p:grpSp>
      <p:sp>
        <p:nvSpPr>
          <p:cNvPr id="70684" name="Line 56">
            <a:extLst>
              <a:ext uri="{FF2B5EF4-FFF2-40B4-BE49-F238E27FC236}">
                <a16:creationId xmlns:a16="http://schemas.microsoft.com/office/drawing/2014/main" id="{2D9CEC52-A124-40CF-94A2-5D42A47A5471}"/>
              </a:ext>
            </a:extLst>
          </p:cNvPr>
          <p:cNvSpPr>
            <a:spLocks noChangeShapeType="1"/>
          </p:cNvSpPr>
          <p:nvPr/>
        </p:nvSpPr>
        <p:spPr bwMode="auto">
          <a:xfrm>
            <a:off x="1143000" y="2590800"/>
            <a:ext cx="0" cy="1041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70685" name="Group 61">
            <a:extLst>
              <a:ext uri="{FF2B5EF4-FFF2-40B4-BE49-F238E27FC236}">
                <a16:creationId xmlns:a16="http://schemas.microsoft.com/office/drawing/2014/main" id="{B791E21D-A7ED-4349-BB4E-790B3F9A830D}"/>
              </a:ext>
            </a:extLst>
          </p:cNvPr>
          <p:cNvGrpSpPr>
            <a:grpSpLocks/>
          </p:cNvGrpSpPr>
          <p:nvPr/>
        </p:nvGrpSpPr>
        <p:grpSpPr bwMode="auto">
          <a:xfrm>
            <a:off x="974725" y="2814638"/>
            <a:ext cx="331788" cy="461962"/>
            <a:chOff x="462" y="1727"/>
            <a:chExt cx="209" cy="291"/>
          </a:xfrm>
        </p:grpSpPr>
        <p:sp>
          <p:nvSpPr>
            <p:cNvPr id="70706" name="Rectangle 59">
              <a:extLst>
                <a:ext uri="{FF2B5EF4-FFF2-40B4-BE49-F238E27FC236}">
                  <a16:creationId xmlns:a16="http://schemas.microsoft.com/office/drawing/2014/main" id="{4313D6D6-6A52-4E5F-9C37-38C3D8E031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" y="1854"/>
              <a:ext cx="56" cy="5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70707" name="Text Box 57">
              <a:extLst>
                <a:ext uri="{FF2B5EF4-FFF2-40B4-BE49-F238E27FC236}">
                  <a16:creationId xmlns:a16="http://schemas.microsoft.com/office/drawing/2014/main" id="{52E8D6B4-4D4E-4712-933A-1C17EAEB68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" y="1727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2000">
                  <a:latin typeface="Arial" panose="020B0604020202020204" pitchFamily="34" charset="0"/>
                </a:rPr>
                <a:t>~</a:t>
              </a:r>
            </a:p>
          </p:txBody>
        </p:sp>
        <p:sp>
          <p:nvSpPr>
            <p:cNvPr id="70708" name="Text Box 58">
              <a:extLst>
                <a:ext uri="{FF2B5EF4-FFF2-40B4-BE49-F238E27FC236}">
                  <a16:creationId xmlns:a16="http://schemas.microsoft.com/office/drawing/2014/main" id="{5431B87D-2287-4936-96E3-B1C3A52B14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" y="1768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2000">
                  <a:latin typeface="Arial" panose="020B0604020202020204" pitchFamily="34" charset="0"/>
                </a:rPr>
                <a:t>~</a:t>
              </a:r>
            </a:p>
          </p:txBody>
        </p:sp>
      </p:grpSp>
      <p:sp>
        <p:nvSpPr>
          <p:cNvPr id="70686" name="Line 62">
            <a:extLst>
              <a:ext uri="{FF2B5EF4-FFF2-40B4-BE49-F238E27FC236}">
                <a16:creationId xmlns:a16="http://schemas.microsoft.com/office/drawing/2014/main" id="{D2334B24-145E-4067-8C5B-933D8AE741CF}"/>
              </a:ext>
            </a:extLst>
          </p:cNvPr>
          <p:cNvSpPr>
            <a:spLocks noChangeShapeType="1"/>
          </p:cNvSpPr>
          <p:nvPr/>
        </p:nvSpPr>
        <p:spPr bwMode="auto">
          <a:xfrm>
            <a:off x="5707063" y="2578100"/>
            <a:ext cx="0" cy="1041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70687" name="Group 63">
            <a:extLst>
              <a:ext uri="{FF2B5EF4-FFF2-40B4-BE49-F238E27FC236}">
                <a16:creationId xmlns:a16="http://schemas.microsoft.com/office/drawing/2014/main" id="{15923FDD-A377-4F72-818F-F668FB85C86D}"/>
              </a:ext>
            </a:extLst>
          </p:cNvPr>
          <p:cNvGrpSpPr>
            <a:grpSpLocks/>
          </p:cNvGrpSpPr>
          <p:nvPr/>
        </p:nvGrpSpPr>
        <p:grpSpPr bwMode="auto">
          <a:xfrm>
            <a:off x="5538788" y="2801938"/>
            <a:ext cx="331787" cy="461962"/>
            <a:chOff x="462" y="1727"/>
            <a:chExt cx="209" cy="291"/>
          </a:xfrm>
        </p:grpSpPr>
        <p:sp>
          <p:nvSpPr>
            <p:cNvPr id="70703" name="Rectangle 64">
              <a:extLst>
                <a:ext uri="{FF2B5EF4-FFF2-40B4-BE49-F238E27FC236}">
                  <a16:creationId xmlns:a16="http://schemas.microsoft.com/office/drawing/2014/main" id="{8D6AD471-7D18-4B22-BC4D-4CE2DC32BD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" y="1854"/>
              <a:ext cx="56" cy="5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70704" name="Text Box 65">
              <a:extLst>
                <a:ext uri="{FF2B5EF4-FFF2-40B4-BE49-F238E27FC236}">
                  <a16:creationId xmlns:a16="http://schemas.microsoft.com/office/drawing/2014/main" id="{2E07FC53-D5E2-4963-9E7E-F7166913CE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" y="1727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2000">
                  <a:latin typeface="Arial" panose="020B0604020202020204" pitchFamily="34" charset="0"/>
                </a:rPr>
                <a:t>~</a:t>
              </a:r>
            </a:p>
          </p:txBody>
        </p:sp>
        <p:sp>
          <p:nvSpPr>
            <p:cNvPr id="70705" name="Text Box 66">
              <a:extLst>
                <a:ext uri="{FF2B5EF4-FFF2-40B4-BE49-F238E27FC236}">
                  <a16:creationId xmlns:a16="http://schemas.microsoft.com/office/drawing/2014/main" id="{2502BAC7-8F36-4B58-8B8D-3334A22737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" y="1768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2000">
                  <a:latin typeface="Arial" panose="020B0604020202020204" pitchFamily="34" charset="0"/>
                </a:rPr>
                <a:t>~</a:t>
              </a:r>
            </a:p>
          </p:txBody>
        </p:sp>
      </p:grpSp>
      <p:grpSp>
        <p:nvGrpSpPr>
          <p:cNvPr id="70688" name="Group 77">
            <a:extLst>
              <a:ext uri="{FF2B5EF4-FFF2-40B4-BE49-F238E27FC236}">
                <a16:creationId xmlns:a16="http://schemas.microsoft.com/office/drawing/2014/main" id="{31BADE3F-F24A-471E-8BEF-85B1B5205E21}"/>
              </a:ext>
            </a:extLst>
          </p:cNvPr>
          <p:cNvGrpSpPr>
            <a:grpSpLocks/>
          </p:cNvGrpSpPr>
          <p:nvPr/>
        </p:nvGrpSpPr>
        <p:grpSpPr bwMode="auto">
          <a:xfrm>
            <a:off x="1138238" y="4065588"/>
            <a:ext cx="963612" cy="446087"/>
            <a:chOff x="3105" y="2650"/>
            <a:chExt cx="607" cy="281"/>
          </a:xfrm>
        </p:grpSpPr>
        <p:sp>
          <p:nvSpPr>
            <p:cNvPr id="70699" name="Rectangle 68">
              <a:extLst>
                <a:ext uri="{FF2B5EF4-FFF2-40B4-BE49-F238E27FC236}">
                  <a16:creationId xmlns:a16="http://schemas.microsoft.com/office/drawing/2014/main" id="{F7DF15A5-4E0B-4669-A11F-A88D65E9F8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" y="2650"/>
              <a:ext cx="607" cy="281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70700" name="Line 72">
              <a:extLst>
                <a:ext uri="{FF2B5EF4-FFF2-40B4-BE49-F238E27FC236}">
                  <a16:creationId xmlns:a16="http://schemas.microsoft.com/office/drawing/2014/main" id="{F02339DB-4005-4D26-AEF1-1CFE7E18DD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06" y="2652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1" name="Text Box 73">
              <a:extLst>
                <a:ext uri="{FF2B5EF4-FFF2-40B4-BE49-F238E27FC236}">
                  <a16:creationId xmlns:a16="http://schemas.microsoft.com/office/drawing/2014/main" id="{7C74F118-2CA8-41F7-9EFC-3D04B1F770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40" y="2663"/>
              <a:ext cx="254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2000">
                  <a:latin typeface="Arial" panose="020B0604020202020204" pitchFamily="34" charset="0"/>
                </a:rPr>
                <a:t>cr</a:t>
              </a:r>
            </a:p>
          </p:txBody>
        </p:sp>
        <p:sp>
          <p:nvSpPr>
            <p:cNvPr id="70702" name="Text Box 74">
              <a:extLst>
                <a:ext uri="{FF2B5EF4-FFF2-40B4-BE49-F238E27FC236}">
                  <a16:creationId xmlns:a16="http://schemas.microsoft.com/office/drawing/2014/main" id="{F350911D-6B1F-4393-9EAF-38DFBC7234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36" y="2670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2000">
                  <a:latin typeface="Arial" panose="020B0604020202020204" pitchFamily="34" charset="0"/>
                </a:rPr>
                <a:t>lf</a:t>
              </a:r>
            </a:p>
          </p:txBody>
        </p:sp>
      </p:grpSp>
      <p:sp>
        <p:nvSpPr>
          <p:cNvPr id="70689" name="Rectangle 78">
            <a:extLst>
              <a:ext uri="{FF2B5EF4-FFF2-40B4-BE49-F238E27FC236}">
                <a16:creationId xmlns:a16="http://schemas.microsoft.com/office/drawing/2014/main" id="{D95F36EA-7F8B-4D76-BFCB-6DACB9BCFA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8238" y="4513263"/>
            <a:ext cx="5170487" cy="112077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endParaRPr lang="en-US" altLang="en-US" sz="2000">
              <a:latin typeface="Arial" panose="020B0604020202020204" pitchFamily="34" charset="0"/>
            </a:endParaRPr>
          </a:p>
        </p:txBody>
      </p:sp>
      <p:sp>
        <p:nvSpPr>
          <p:cNvPr id="70690" name="Text Box 80">
            <a:extLst>
              <a:ext uri="{FF2B5EF4-FFF2-40B4-BE49-F238E27FC236}">
                <a16:creationId xmlns:a16="http://schemas.microsoft.com/office/drawing/2014/main" id="{30E82665-6828-45A6-BAF1-0380C42AD5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4988" y="4837113"/>
            <a:ext cx="14112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solidFill>
                  <a:srgbClr val="000099"/>
                </a:solidFill>
                <a:latin typeface="Arial" panose="020B0604020202020204" pitchFamily="34" charset="0"/>
              </a:rPr>
              <a:t>entity body</a:t>
            </a:r>
          </a:p>
        </p:txBody>
      </p:sp>
      <p:grpSp>
        <p:nvGrpSpPr>
          <p:cNvPr id="70691" name="Group 81">
            <a:extLst>
              <a:ext uri="{FF2B5EF4-FFF2-40B4-BE49-F238E27FC236}">
                <a16:creationId xmlns:a16="http://schemas.microsoft.com/office/drawing/2014/main" id="{2B90B3B7-742B-4F78-AC51-0861B77A6A0D}"/>
              </a:ext>
            </a:extLst>
          </p:cNvPr>
          <p:cNvGrpSpPr>
            <a:grpSpLocks/>
          </p:cNvGrpSpPr>
          <p:nvPr/>
        </p:nvGrpSpPr>
        <p:grpSpPr bwMode="auto">
          <a:xfrm>
            <a:off x="974725" y="4851400"/>
            <a:ext cx="331788" cy="461963"/>
            <a:chOff x="462" y="1727"/>
            <a:chExt cx="209" cy="291"/>
          </a:xfrm>
        </p:grpSpPr>
        <p:sp>
          <p:nvSpPr>
            <p:cNvPr id="70696" name="Rectangle 82">
              <a:extLst>
                <a:ext uri="{FF2B5EF4-FFF2-40B4-BE49-F238E27FC236}">
                  <a16:creationId xmlns:a16="http://schemas.microsoft.com/office/drawing/2014/main" id="{B181DB72-B115-48F5-BB35-698500E36C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" y="1854"/>
              <a:ext cx="56" cy="5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70697" name="Text Box 83">
              <a:extLst>
                <a:ext uri="{FF2B5EF4-FFF2-40B4-BE49-F238E27FC236}">
                  <a16:creationId xmlns:a16="http://schemas.microsoft.com/office/drawing/2014/main" id="{7E72261C-B60C-4716-AB5F-36B6F3EA72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" y="1727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2000">
                  <a:latin typeface="Arial" panose="020B0604020202020204" pitchFamily="34" charset="0"/>
                </a:rPr>
                <a:t>~</a:t>
              </a:r>
            </a:p>
          </p:txBody>
        </p:sp>
        <p:sp>
          <p:nvSpPr>
            <p:cNvPr id="70698" name="Text Box 84">
              <a:extLst>
                <a:ext uri="{FF2B5EF4-FFF2-40B4-BE49-F238E27FC236}">
                  <a16:creationId xmlns:a16="http://schemas.microsoft.com/office/drawing/2014/main" id="{5477E5ED-358C-475E-86D3-2D7EC89599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" y="1768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2000">
                  <a:latin typeface="Arial" panose="020B0604020202020204" pitchFamily="34" charset="0"/>
                </a:rPr>
                <a:t>~</a:t>
              </a:r>
            </a:p>
          </p:txBody>
        </p:sp>
      </p:grpSp>
      <p:grpSp>
        <p:nvGrpSpPr>
          <p:cNvPr id="70692" name="Group 85">
            <a:extLst>
              <a:ext uri="{FF2B5EF4-FFF2-40B4-BE49-F238E27FC236}">
                <a16:creationId xmlns:a16="http://schemas.microsoft.com/office/drawing/2014/main" id="{30B6515B-E9FA-4423-B679-1B2DBFCDA350}"/>
              </a:ext>
            </a:extLst>
          </p:cNvPr>
          <p:cNvGrpSpPr>
            <a:grpSpLocks/>
          </p:cNvGrpSpPr>
          <p:nvPr/>
        </p:nvGrpSpPr>
        <p:grpSpPr bwMode="auto">
          <a:xfrm>
            <a:off x="6134100" y="4841875"/>
            <a:ext cx="331788" cy="461963"/>
            <a:chOff x="462" y="1727"/>
            <a:chExt cx="209" cy="291"/>
          </a:xfrm>
        </p:grpSpPr>
        <p:sp>
          <p:nvSpPr>
            <p:cNvPr id="70693" name="Rectangle 86">
              <a:extLst>
                <a:ext uri="{FF2B5EF4-FFF2-40B4-BE49-F238E27FC236}">
                  <a16:creationId xmlns:a16="http://schemas.microsoft.com/office/drawing/2014/main" id="{BA381DF5-83E0-42DC-B94E-21F30B2C9C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" y="1854"/>
              <a:ext cx="56" cy="5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70694" name="Text Box 87">
              <a:extLst>
                <a:ext uri="{FF2B5EF4-FFF2-40B4-BE49-F238E27FC236}">
                  <a16:creationId xmlns:a16="http://schemas.microsoft.com/office/drawing/2014/main" id="{4E552877-331D-4579-8E3E-FDA1B0B0C7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" y="1727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2000">
                  <a:latin typeface="Arial" panose="020B0604020202020204" pitchFamily="34" charset="0"/>
                </a:rPr>
                <a:t>~</a:t>
              </a:r>
            </a:p>
          </p:txBody>
        </p:sp>
        <p:sp>
          <p:nvSpPr>
            <p:cNvPr id="70695" name="Text Box 88">
              <a:extLst>
                <a:ext uri="{FF2B5EF4-FFF2-40B4-BE49-F238E27FC236}">
                  <a16:creationId xmlns:a16="http://schemas.microsoft.com/office/drawing/2014/main" id="{1DF4EE29-ABB9-4DE7-BCE3-F10BAABBD4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" y="1768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2000">
                  <a:latin typeface="Arial" panose="020B0604020202020204" pitchFamily="34" charset="0"/>
                </a:rPr>
                <a:t>~</a:t>
              </a:r>
            </a:p>
          </p:txBody>
        </p:sp>
      </p:grp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Rectangle 7">
            <a:extLst>
              <a:ext uri="{FF2B5EF4-FFF2-40B4-BE49-F238E27FC236}">
                <a16:creationId xmlns:a16="http://schemas.microsoft.com/office/drawing/2014/main" id="{F9B3DF90-FE9C-4709-BDC6-7E65E7CC158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72707" name="Rectangle 8">
            <a:extLst>
              <a:ext uri="{FF2B5EF4-FFF2-40B4-BE49-F238E27FC236}">
                <a16:creationId xmlns:a16="http://schemas.microsoft.com/office/drawing/2014/main" id="{8BDAA2BB-6939-4636-8CB4-074779E3E65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A42894AD-90F8-4262-9415-8E4B0DBD528D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29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72708" name="Picture 12" descr="underline_base">
            <a:extLst>
              <a:ext uri="{FF2B5EF4-FFF2-40B4-BE49-F238E27FC236}">
                <a16:creationId xmlns:a16="http://schemas.microsoft.com/office/drawing/2014/main" id="{6C145DA4-DC0C-4697-98BF-665DA83A2C1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8475" y="904875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2709" name="Rectangle 2">
            <a:extLst>
              <a:ext uri="{FF2B5EF4-FFF2-40B4-BE49-F238E27FC236}">
                <a16:creationId xmlns:a16="http://schemas.microsoft.com/office/drawing/2014/main" id="{CED8A5C0-58E7-4799-A824-EBAFDB8819C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46088" y="223838"/>
            <a:ext cx="8186737" cy="903287"/>
          </a:xfrm>
        </p:spPr>
        <p:txBody>
          <a:bodyPr/>
          <a:lstStyle/>
          <a:p>
            <a:r>
              <a:rPr lang="en-US" altLang="en-US" sz="4000"/>
              <a:t>Uploading form input</a:t>
            </a:r>
          </a:p>
        </p:txBody>
      </p:sp>
      <p:sp>
        <p:nvSpPr>
          <p:cNvPr id="104453" name="Rectangle 3">
            <a:extLst>
              <a:ext uri="{FF2B5EF4-FFF2-40B4-BE49-F238E27FC236}">
                <a16:creationId xmlns:a16="http://schemas.microsoft.com/office/drawing/2014/main" id="{A25F0502-47C6-422D-B169-31376189863F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700088" y="1343025"/>
            <a:ext cx="3810000" cy="2662238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u="sng" dirty="0">
                <a:solidFill>
                  <a:srgbClr val="CC0000"/>
                </a:solidFill>
                <a:latin typeface="Gill Sans MT" charset="0"/>
                <a:ea typeface="ＭＳ Ｐゴシック" charset="0"/>
              </a:rPr>
              <a:t>POST method:</a:t>
            </a:r>
            <a:endParaRPr lang="en-US" dirty="0">
              <a:solidFill>
                <a:srgbClr val="CC0000"/>
              </a:solidFill>
              <a:latin typeface="Gill Sans MT" charset="0"/>
              <a:ea typeface="ＭＳ Ｐゴシック" charset="0"/>
            </a:endParaRP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web page often includes form input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input is uploaded to server in entity body</a:t>
            </a:r>
          </a:p>
        </p:txBody>
      </p:sp>
      <p:sp>
        <p:nvSpPr>
          <p:cNvPr id="104454" name="Rectangle 4">
            <a:extLst>
              <a:ext uri="{FF2B5EF4-FFF2-40B4-BE49-F238E27FC236}">
                <a16:creationId xmlns:a16="http://schemas.microsoft.com/office/drawing/2014/main" id="{5292DB36-50A8-4A46-AC97-8A0F584C0DB5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703263" y="3409950"/>
            <a:ext cx="3810000" cy="2206625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u="sng" dirty="0">
                <a:solidFill>
                  <a:srgbClr val="CC0000"/>
                </a:solidFill>
                <a:latin typeface="Gill Sans MT" charset="0"/>
                <a:ea typeface="ＭＳ Ｐゴシック" charset="0"/>
              </a:rPr>
              <a:t>URL method: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uses GET method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input is uploaded in URL field of request line:</a:t>
            </a:r>
          </a:p>
          <a:p>
            <a:pPr>
              <a:buFont typeface="Wingdings" charset="0"/>
              <a:buNone/>
              <a:defRPr/>
            </a:pPr>
            <a:endParaRPr lang="en-US" sz="2400" dirty="0">
              <a:latin typeface="Gill Sans MT" charset="0"/>
              <a:ea typeface="ＭＳ Ｐゴシック" charset="0"/>
            </a:endParaRPr>
          </a:p>
        </p:txBody>
      </p:sp>
      <p:sp>
        <p:nvSpPr>
          <p:cNvPr id="72712" name="Text Box 5">
            <a:extLst>
              <a:ext uri="{FF2B5EF4-FFF2-40B4-BE49-F238E27FC236}">
                <a16:creationId xmlns:a16="http://schemas.microsoft.com/office/drawing/2014/main" id="{6410CDD6-B14F-42A2-9180-DDA95DB763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8638" y="5080000"/>
            <a:ext cx="62801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www.somesite.com/animalsearch?monkeys&amp;banana</a:t>
            </a: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7">
            <a:extLst>
              <a:ext uri="{FF2B5EF4-FFF2-40B4-BE49-F238E27FC236}">
                <a16:creationId xmlns:a16="http://schemas.microsoft.com/office/drawing/2014/main" id="{4EE176EF-0FD0-414C-8ABA-0E588F4914A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0483" name="Rectangle 8">
            <a:extLst>
              <a:ext uri="{FF2B5EF4-FFF2-40B4-BE49-F238E27FC236}">
                <a16:creationId xmlns:a16="http://schemas.microsoft.com/office/drawing/2014/main" id="{A90F259C-9235-41AF-B6B6-31A1764623A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E814D361-FC06-459D-9DA3-A8BE9AD0EEB8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20484" name="Picture 11" descr="underline_base">
            <a:extLst>
              <a:ext uri="{FF2B5EF4-FFF2-40B4-BE49-F238E27FC236}">
                <a16:creationId xmlns:a16="http://schemas.microsoft.com/office/drawing/2014/main" id="{CF8B6B3B-06C9-4419-9AA2-753FD494D52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800" y="820738"/>
            <a:ext cx="63992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485" name="Rectangle 2">
            <a:extLst>
              <a:ext uri="{FF2B5EF4-FFF2-40B4-BE49-F238E27FC236}">
                <a16:creationId xmlns:a16="http://schemas.microsoft.com/office/drawing/2014/main" id="{DB49EF84-AC48-4A3F-A647-8962DCD35ED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55613" y="0"/>
            <a:ext cx="7772400" cy="1143000"/>
          </a:xfrm>
        </p:spPr>
        <p:txBody>
          <a:bodyPr/>
          <a:lstStyle/>
          <a:p>
            <a:r>
              <a:rPr lang="en-US" altLang="en-US"/>
              <a:t>Chapter 2: application layer</a:t>
            </a:r>
          </a:p>
        </p:txBody>
      </p:sp>
      <p:sp>
        <p:nvSpPr>
          <p:cNvPr id="20486" name="Rectangle 3">
            <a:extLst>
              <a:ext uri="{FF2B5EF4-FFF2-40B4-BE49-F238E27FC236}">
                <a16:creationId xmlns:a16="http://schemas.microsoft.com/office/drawing/2014/main" id="{FED6E795-0444-453A-AF6C-2A4B44C18DFF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371600"/>
            <a:ext cx="3581400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u="sng">
                <a:solidFill>
                  <a:srgbClr val="CC0000"/>
                </a:solidFill>
              </a:rPr>
              <a:t>our goals:</a:t>
            </a:r>
            <a:r>
              <a:rPr lang="en-US" altLang="en-US">
                <a:solidFill>
                  <a:srgbClr val="CC0000"/>
                </a:solidFill>
              </a:rPr>
              <a:t> </a:t>
            </a:r>
          </a:p>
          <a:p>
            <a:r>
              <a:rPr lang="en-US" altLang="en-US" sz="2400"/>
              <a:t>conceptual, implementation aspects of network application protocols</a:t>
            </a:r>
          </a:p>
          <a:p>
            <a:pPr lvl="1"/>
            <a:r>
              <a:rPr lang="en-US" altLang="en-US"/>
              <a:t>transport-layer service models</a:t>
            </a:r>
          </a:p>
          <a:p>
            <a:pPr lvl="1"/>
            <a:r>
              <a:rPr lang="en-US" altLang="en-US"/>
              <a:t>client-server paradigm</a:t>
            </a:r>
          </a:p>
          <a:p>
            <a:pPr lvl="1"/>
            <a:r>
              <a:rPr lang="en-US" altLang="en-US"/>
              <a:t>peer-to-peer paradigm</a:t>
            </a:r>
          </a:p>
          <a:p>
            <a:pPr lvl="1"/>
            <a:r>
              <a:rPr lang="en-US" altLang="en-US"/>
              <a:t>content distribution networks</a:t>
            </a:r>
          </a:p>
        </p:txBody>
      </p:sp>
      <p:sp>
        <p:nvSpPr>
          <p:cNvPr id="20487" name="Rectangle 4">
            <a:extLst>
              <a:ext uri="{FF2B5EF4-FFF2-40B4-BE49-F238E27FC236}">
                <a16:creationId xmlns:a16="http://schemas.microsoft.com/office/drawing/2014/main" id="{F3B75772-F31C-47BF-87CF-762389AC7813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419600" y="1441450"/>
            <a:ext cx="3667125" cy="4648200"/>
          </a:xfrm>
        </p:spPr>
        <p:txBody>
          <a:bodyPr/>
          <a:lstStyle/>
          <a:p>
            <a:r>
              <a:rPr lang="en-US" altLang="en-US" sz="2400"/>
              <a:t>learn about protocols by examining popular application-level protocols</a:t>
            </a:r>
          </a:p>
          <a:p>
            <a:pPr lvl="1"/>
            <a:r>
              <a:rPr lang="en-US" altLang="en-US" sz="2000"/>
              <a:t>HTTP</a:t>
            </a:r>
          </a:p>
          <a:p>
            <a:pPr lvl="1"/>
            <a:r>
              <a:rPr lang="en-US" altLang="en-US" sz="2000"/>
              <a:t>FTP</a:t>
            </a:r>
          </a:p>
          <a:p>
            <a:pPr lvl="1"/>
            <a:r>
              <a:rPr lang="en-US" altLang="en-US" sz="2000"/>
              <a:t>SMTP / POP3 / IMAP</a:t>
            </a:r>
          </a:p>
          <a:p>
            <a:pPr lvl="1"/>
            <a:r>
              <a:rPr lang="en-US" altLang="en-US" sz="2000"/>
              <a:t>DNS</a:t>
            </a:r>
          </a:p>
          <a:p>
            <a:r>
              <a:rPr lang="en-US" altLang="en-US" sz="2400"/>
              <a:t>creating network applications</a:t>
            </a:r>
          </a:p>
          <a:p>
            <a:pPr lvl="1"/>
            <a:r>
              <a:rPr lang="en-US" altLang="en-US"/>
              <a:t>socket API</a:t>
            </a: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7">
            <a:extLst>
              <a:ext uri="{FF2B5EF4-FFF2-40B4-BE49-F238E27FC236}">
                <a16:creationId xmlns:a16="http://schemas.microsoft.com/office/drawing/2014/main" id="{6A0F0755-4D70-4C3E-A601-9636AC2CD8F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74755" name="Rectangle 8">
            <a:extLst>
              <a:ext uri="{FF2B5EF4-FFF2-40B4-BE49-F238E27FC236}">
                <a16:creationId xmlns:a16="http://schemas.microsoft.com/office/drawing/2014/main" id="{5027B214-D3A0-4916-980E-47AF8E0E954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795F224B-3495-47FB-8FE4-41A4F8B3D0C8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30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74756" name="Picture 10" descr="underline_base">
            <a:extLst>
              <a:ext uri="{FF2B5EF4-FFF2-40B4-BE49-F238E27FC236}">
                <a16:creationId xmlns:a16="http://schemas.microsoft.com/office/drawing/2014/main" id="{7FC20817-384A-43D1-BD10-B8300957E67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288" y="1023938"/>
            <a:ext cx="3240087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4757" name="Rectangle 2">
            <a:extLst>
              <a:ext uri="{FF2B5EF4-FFF2-40B4-BE49-F238E27FC236}">
                <a16:creationId xmlns:a16="http://schemas.microsoft.com/office/drawing/2014/main" id="{D29913E7-84A0-4783-AE0A-3D0AA5F2FBB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228600"/>
            <a:ext cx="3479800" cy="1143000"/>
          </a:xfrm>
        </p:spPr>
        <p:txBody>
          <a:bodyPr/>
          <a:lstStyle/>
          <a:p>
            <a:r>
              <a:rPr lang="en-US" altLang="en-US"/>
              <a:t>Method types</a:t>
            </a:r>
          </a:p>
        </p:txBody>
      </p:sp>
      <p:sp>
        <p:nvSpPr>
          <p:cNvPr id="74758" name="Rectangle 3">
            <a:extLst>
              <a:ext uri="{FF2B5EF4-FFF2-40B4-BE49-F238E27FC236}">
                <a16:creationId xmlns:a16="http://schemas.microsoft.com/office/drawing/2014/main" id="{139C3545-9873-4C37-8625-11E8F973B53F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>
                <a:solidFill>
                  <a:srgbClr val="CC0000"/>
                </a:solidFill>
              </a:rPr>
              <a:t>HTTP/1.0:</a:t>
            </a:r>
          </a:p>
          <a:p>
            <a:r>
              <a:rPr lang="en-US" altLang="en-US" sz="2400"/>
              <a:t>GET</a:t>
            </a:r>
          </a:p>
          <a:p>
            <a:r>
              <a:rPr lang="en-US" altLang="en-US" sz="2400"/>
              <a:t>POST</a:t>
            </a:r>
          </a:p>
          <a:p>
            <a:r>
              <a:rPr lang="en-US" altLang="en-US" sz="2400"/>
              <a:t>HEAD</a:t>
            </a:r>
          </a:p>
          <a:p>
            <a:pPr lvl="1"/>
            <a:r>
              <a:rPr lang="en-US" altLang="en-US"/>
              <a:t>asks server to leave requested object out of response</a:t>
            </a:r>
          </a:p>
        </p:txBody>
      </p:sp>
      <p:sp>
        <p:nvSpPr>
          <p:cNvPr id="74759" name="Rectangle 4">
            <a:extLst>
              <a:ext uri="{FF2B5EF4-FFF2-40B4-BE49-F238E27FC236}">
                <a16:creationId xmlns:a16="http://schemas.microsoft.com/office/drawing/2014/main" id="{2762154B-AEF9-4445-885F-84685DFBE003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495800" y="1611313"/>
            <a:ext cx="3810000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>
                <a:solidFill>
                  <a:srgbClr val="CC0000"/>
                </a:solidFill>
              </a:rPr>
              <a:t>HTTP/1.1:</a:t>
            </a:r>
          </a:p>
          <a:p>
            <a:r>
              <a:rPr lang="en-US" altLang="en-US" sz="2400"/>
              <a:t>GET, POST, HEAD</a:t>
            </a:r>
          </a:p>
          <a:p>
            <a:r>
              <a:rPr lang="en-US" altLang="en-US" sz="2400"/>
              <a:t>PUT</a:t>
            </a:r>
          </a:p>
          <a:p>
            <a:pPr lvl="1"/>
            <a:r>
              <a:rPr lang="en-US" altLang="en-US"/>
              <a:t>uploads file in entity body to path specified in URL field</a:t>
            </a:r>
          </a:p>
          <a:p>
            <a:r>
              <a:rPr lang="en-US" altLang="en-US" sz="2400"/>
              <a:t>DELETE</a:t>
            </a:r>
          </a:p>
          <a:p>
            <a:pPr lvl="1"/>
            <a:r>
              <a:rPr lang="en-US" altLang="en-US"/>
              <a:t>deletes file specified in the URL field</a:t>
            </a: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7">
            <a:extLst>
              <a:ext uri="{FF2B5EF4-FFF2-40B4-BE49-F238E27FC236}">
                <a16:creationId xmlns:a16="http://schemas.microsoft.com/office/drawing/2014/main" id="{5CECFB1C-C524-4ADA-BFA0-1963EF0A8A2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76803" name="Rectangle 8">
            <a:extLst>
              <a:ext uri="{FF2B5EF4-FFF2-40B4-BE49-F238E27FC236}">
                <a16:creationId xmlns:a16="http://schemas.microsoft.com/office/drawing/2014/main" id="{3A750715-E8CA-4E7D-B22E-8FA775DCD33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3250B706-30B8-4219-955D-0813D98C5CB6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31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76804" name="Picture 17" descr="underline_base">
            <a:extLst>
              <a:ext uri="{FF2B5EF4-FFF2-40B4-BE49-F238E27FC236}">
                <a16:creationId xmlns:a16="http://schemas.microsoft.com/office/drawing/2014/main" id="{4F4EB017-2089-41E5-831F-09651333C97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0388" y="895350"/>
            <a:ext cx="54848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6805" name="Rectangle 2">
            <a:extLst>
              <a:ext uri="{FF2B5EF4-FFF2-40B4-BE49-F238E27FC236}">
                <a16:creationId xmlns:a16="http://schemas.microsoft.com/office/drawing/2014/main" id="{C3894C49-A665-4747-A7FD-B0BF7C9786A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158750"/>
            <a:ext cx="7772400" cy="979488"/>
          </a:xfrm>
        </p:spPr>
        <p:txBody>
          <a:bodyPr/>
          <a:lstStyle/>
          <a:p>
            <a:r>
              <a:rPr lang="en-US" altLang="en-US" sz="4000"/>
              <a:t>HTTP response message</a:t>
            </a:r>
            <a:endParaRPr lang="en-US" altLang="en-US"/>
          </a:p>
        </p:txBody>
      </p:sp>
      <p:sp>
        <p:nvSpPr>
          <p:cNvPr id="76806" name="Text Box 5">
            <a:extLst>
              <a:ext uri="{FF2B5EF4-FFF2-40B4-BE49-F238E27FC236}">
                <a16:creationId xmlns:a16="http://schemas.microsoft.com/office/drawing/2014/main" id="{60067734-62E0-4FF6-8A0E-46AB720AFB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00" y="1397000"/>
            <a:ext cx="1790700" cy="131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CC0000"/>
                </a:solidFill>
                <a:latin typeface="Arial" panose="020B0604020202020204" pitchFamily="34" charset="0"/>
              </a:rPr>
              <a:t>status line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CC0000"/>
                </a:solidFill>
                <a:latin typeface="Arial" panose="020B0604020202020204" pitchFamily="34" charset="0"/>
              </a:rPr>
              <a:t>(protocol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CC0000"/>
                </a:solidFill>
                <a:latin typeface="Arial" panose="020B0604020202020204" pitchFamily="34" charset="0"/>
              </a:rPr>
              <a:t>status code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CC0000"/>
                </a:solidFill>
                <a:latin typeface="Arial" panose="020B0604020202020204" pitchFamily="34" charset="0"/>
              </a:rPr>
              <a:t>status phrase)</a:t>
            </a:r>
            <a:endParaRPr lang="en-US" altLang="en-US" sz="2400">
              <a:solidFill>
                <a:srgbClr val="CC0000"/>
              </a:solidFill>
              <a:latin typeface="Arial" panose="020B0604020202020204" pitchFamily="34" charset="0"/>
            </a:endParaRPr>
          </a:p>
        </p:txBody>
      </p:sp>
      <p:sp>
        <p:nvSpPr>
          <p:cNvPr id="76807" name="Line 6">
            <a:extLst>
              <a:ext uri="{FF2B5EF4-FFF2-40B4-BE49-F238E27FC236}">
                <a16:creationId xmlns:a16="http://schemas.microsoft.com/office/drawing/2014/main" id="{935B8216-7FBC-4907-BA31-29403334E643}"/>
              </a:ext>
            </a:extLst>
          </p:cNvPr>
          <p:cNvSpPr>
            <a:spLocks noChangeShapeType="1"/>
          </p:cNvSpPr>
          <p:nvPr/>
        </p:nvSpPr>
        <p:spPr bwMode="auto">
          <a:xfrm>
            <a:off x="1358900" y="1914525"/>
            <a:ext cx="923925" cy="2571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08" name="Freeform 7">
            <a:extLst>
              <a:ext uri="{FF2B5EF4-FFF2-40B4-BE49-F238E27FC236}">
                <a16:creationId xmlns:a16="http://schemas.microsoft.com/office/drawing/2014/main" id="{E520EEBB-CE50-4188-9F8A-A6752E549FF5}"/>
              </a:ext>
            </a:extLst>
          </p:cNvPr>
          <p:cNvSpPr>
            <a:spLocks/>
          </p:cNvSpPr>
          <p:nvPr/>
        </p:nvSpPr>
        <p:spPr bwMode="auto">
          <a:xfrm>
            <a:off x="2057400" y="2305050"/>
            <a:ext cx="257175" cy="2941638"/>
          </a:xfrm>
          <a:custGeom>
            <a:avLst/>
            <a:gdLst>
              <a:gd name="T0" fmla="*/ 2147483646 w 162"/>
              <a:gd name="T1" fmla="*/ 2147483646 h 1428"/>
              <a:gd name="T2" fmla="*/ 0 w 162"/>
              <a:gd name="T3" fmla="*/ 0 h 1428"/>
              <a:gd name="T4" fmla="*/ 0 w 162"/>
              <a:gd name="T5" fmla="*/ 2147483646 h 1428"/>
              <a:gd name="T6" fmla="*/ 2147483646 w 162"/>
              <a:gd name="T7" fmla="*/ 2147483646 h 1428"/>
              <a:gd name="T8" fmla="*/ 0 60000 65536"/>
              <a:gd name="T9" fmla="*/ 0 60000 65536"/>
              <a:gd name="T10" fmla="*/ 0 60000 65536"/>
              <a:gd name="T11" fmla="*/ 0 60000 65536"/>
              <a:gd name="T12" fmla="*/ 0 w 162"/>
              <a:gd name="T13" fmla="*/ 0 h 1428"/>
              <a:gd name="T14" fmla="*/ 162 w 162"/>
              <a:gd name="T15" fmla="*/ 1428 h 142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62" h="1428">
                <a:moveTo>
                  <a:pt x="132" y="9"/>
                </a:moveTo>
                <a:lnTo>
                  <a:pt x="0" y="0"/>
                </a:lnTo>
                <a:lnTo>
                  <a:pt x="0" y="1428"/>
                </a:lnTo>
                <a:lnTo>
                  <a:pt x="162" y="1425"/>
                </a:lnTo>
              </a:path>
            </a:pathLst>
          </a:cu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09" name="Text Box 8">
            <a:extLst>
              <a:ext uri="{FF2B5EF4-FFF2-40B4-BE49-F238E27FC236}">
                <a16:creationId xmlns:a16="http://schemas.microsoft.com/office/drawing/2014/main" id="{D4A084F0-ACE3-474A-B180-534D2FC743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3763" y="3286125"/>
            <a:ext cx="9747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CC0000"/>
                </a:solidFill>
                <a:latin typeface="Arial" panose="020B0604020202020204" pitchFamily="34" charset="0"/>
              </a:rPr>
              <a:t>header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CC0000"/>
                </a:solidFill>
                <a:latin typeface="Arial" panose="020B0604020202020204" pitchFamily="34" charset="0"/>
              </a:rPr>
              <a:t> lines</a:t>
            </a:r>
            <a:endParaRPr lang="en-US" altLang="en-US" sz="2400">
              <a:solidFill>
                <a:srgbClr val="CC0000"/>
              </a:solidFill>
              <a:latin typeface="Arial" panose="020B0604020202020204" pitchFamily="34" charset="0"/>
            </a:endParaRPr>
          </a:p>
        </p:txBody>
      </p:sp>
      <p:sp>
        <p:nvSpPr>
          <p:cNvPr id="76810" name="Line 9">
            <a:extLst>
              <a:ext uri="{FF2B5EF4-FFF2-40B4-BE49-F238E27FC236}">
                <a16:creationId xmlns:a16="http://schemas.microsoft.com/office/drawing/2014/main" id="{7B1B836F-C3AE-4DDB-BD8C-0090A685A69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543050" y="5418138"/>
            <a:ext cx="757238" cy="21272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11" name="Text Box 10">
            <a:extLst>
              <a:ext uri="{FF2B5EF4-FFF2-40B4-BE49-F238E27FC236}">
                <a16:creationId xmlns:a16="http://schemas.microsoft.com/office/drawing/2014/main" id="{07DBA546-032C-4737-BCFE-5BD3F83409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888" y="4846638"/>
            <a:ext cx="1379537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CC0000"/>
                </a:solidFill>
                <a:latin typeface="Arial" panose="020B0604020202020204" pitchFamily="34" charset="0"/>
              </a:rPr>
              <a:t>data, e.g.,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CC0000"/>
                </a:solidFill>
                <a:latin typeface="Arial" panose="020B0604020202020204" pitchFamily="34" charset="0"/>
              </a:rPr>
              <a:t>requested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CC0000"/>
                </a:solidFill>
                <a:latin typeface="Arial" panose="020B0604020202020204" pitchFamily="34" charset="0"/>
              </a:rPr>
              <a:t>HTML file</a:t>
            </a:r>
            <a:endParaRPr lang="en-US" altLang="en-US" sz="2400">
              <a:solidFill>
                <a:srgbClr val="CC0000"/>
              </a:solidFill>
              <a:latin typeface="Arial" panose="020B0604020202020204" pitchFamily="34" charset="0"/>
            </a:endParaRPr>
          </a:p>
        </p:txBody>
      </p:sp>
      <p:sp>
        <p:nvSpPr>
          <p:cNvPr id="76812" name="Rectangle 15">
            <a:extLst>
              <a:ext uri="{FF2B5EF4-FFF2-40B4-BE49-F238E27FC236}">
                <a16:creationId xmlns:a16="http://schemas.microsoft.com/office/drawing/2014/main" id="{8FEEF60E-EC0A-4F30-AE62-95C3068354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43138" y="2044700"/>
            <a:ext cx="6311900" cy="3559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HTTP/1.1 200 OK\r\n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Date: Sun, 26 Sep 2010 20:09:20 GMT\r\n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Server: Apache/2.0.52 (CentOS)\r\n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Last-Modified: Tue, 30 Oct 2007 17:00:02 GMT\r\n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ETag: "17dc6-a5c-bf716880"\r\n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Accept-Ranges: bytes\r\n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Content-Length: 2652\r\n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Keep-Alive: timeout=10, max=100\r\n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Connection: Keep-Alive\r\n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Content-Type: text/html; charset=ISO-8859-1\r\n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it-IT" altLang="en-US" sz="1800" b="1">
                <a:latin typeface="Courier New" panose="02070309020205020404" pitchFamily="49" charset="0"/>
              </a:rPr>
              <a:t>data data data data data ... </a:t>
            </a:r>
            <a:endParaRPr lang="en-US" altLang="en-US" sz="1800" b="1">
              <a:latin typeface="Courier New" panose="02070309020205020404" pitchFamily="49" charset="0"/>
            </a:endParaRPr>
          </a:p>
        </p:txBody>
      </p:sp>
      <p:sp>
        <p:nvSpPr>
          <p:cNvPr id="76813" name="TextBox 1">
            <a:extLst>
              <a:ext uri="{FF2B5EF4-FFF2-40B4-BE49-F238E27FC236}">
                <a16:creationId xmlns:a16="http://schemas.microsoft.com/office/drawing/2014/main" id="{C305BAF2-2F98-475E-BC15-E5C29FA4B3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725" y="6199188"/>
            <a:ext cx="4506913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400">
                <a:latin typeface="Arial" panose="020B0604020202020204" pitchFamily="34" charset="0"/>
              </a:rPr>
              <a:t>* Check out the online interactive exercises for more examples: h</a:t>
            </a:r>
            <a:r>
              <a:rPr lang="en-US" altLang="en-US" sz="1200">
                <a:latin typeface="Arial" panose="020B0604020202020204" pitchFamily="34" charset="0"/>
              </a:rPr>
              <a:t>ttp://gaia.cs.umass.edu/kurose_ross/interactive/</a:t>
            </a: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7">
            <a:extLst>
              <a:ext uri="{FF2B5EF4-FFF2-40B4-BE49-F238E27FC236}">
                <a16:creationId xmlns:a16="http://schemas.microsoft.com/office/drawing/2014/main" id="{5F8E1EF5-2AAE-4C76-B382-EB6BC24EA43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78851" name="Rectangle 8">
            <a:extLst>
              <a:ext uri="{FF2B5EF4-FFF2-40B4-BE49-F238E27FC236}">
                <a16:creationId xmlns:a16="http://schemas.microsoft.com/office/drawing/2014/main" id="{6C496FC3-F3C7-47D2-8A95-EB650F82FE9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3992AF34-60BF-4289-B6F2-667984212948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32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78852" name="Picture 10" descr="underline_base">
            <a:extLst>
              <a:ext uri="{FF2B5EF4-FFF2-40B4-BE49-F238E27FC236}">
                <a16:creationId xmlns:a16="http://schemas.microsoft.com/office/drawing/2014/main" id="{CF3B1956-C5F9-41A9-9E01-A85D5C1D133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688" y="835025"/>
            <a:ext cx="60563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8853" name="Rectangle 2">
            <a:extLst>
              <a:ext uri="{FF2B5EF4-FFF2-40B4-BE49-F238E27FC236}">
                <a16:creationId xmlns:a16="http://schemas.microsoft.com/office/drawing/2014/main" id="{8ED2A5EF-C136-46A3-B683-579BC4ECA3B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77838" y="147638"/>
            <a:ext cx="7772400" cy="979487"/>
          </a:xfrm>
        </p:spPr>
        <p:txBody>
          <a:bodyPr/>
          <a:lstStyle/>
          <a:p>
            <a:r>
              <a:rPr lang="en-US" altLang="en-US" sz="4000"/>
              <a:t>HTTP response status codes</a:t>
            </a:r>
            <a:endParaRPr lang="en-US" altLang="en-US"/>
          </a:p>
        </p:txBody>
      </p:sp>
      <p:sp>
        <p:nvSpPr>
          <p:cNvPr id="78854" name="Rectangle 3">
            <a:extLst>
              <a:ext uri="{FF2B5EF4-FFF2-40B4-BE49-F238E27FC236}">
                <a16:creationId xmlns:a16="http://schemas.microsoft.com/office/drawing/2014/main" id="{BC820BF9-C3BA-482B-A9E2-0CC02E147BCC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889000" y="2554288"/>
            <a:ext cx="8075613" cy="4168775"/>
          </a:xfrm>
        </p:spPr>
        <p:txBody>
          <a:bodyPr/>
          <a:lstStyle/>
          <a:p>
            <a:pPr>
              <a:lnSpc>
                <a:spcPct val="95000"/>
              </a:lnSpc>
              <a:spcBef>
                <a:spcPct val="15000"/>
              </a:spcBef>
              <a:buFont typeface="Wingdings" panose="05000000000000000000" pitchFamily="2" charset="2"/>
              <a:buNone/>
            </a:pPr>
            <a:r>
              <a:rPr lang="en-US" altLang="en-US" sz="2400" b="1">
                <a:solidFill>
                  <a:srgbClr val="CC0000"/>
                </a:solidFill>
                <a:latin typeface="Courier New" panose="02070309020205020404" pitchFamily="49" charset="0"/>
              </a:rPr>
              <a:t>200 OK</a:t>
            </a:r>
            <a:endParaRPr lang="en-US" altLang="en-US" sz="2400">
              <a:solidFill>
                <a:srgbClr val="CC0000"/>
              </a:solidFill>
            </a:endParaRPr>
          </a:p>
          <a:p>
            <a:pPr lvl="1">
              <a:lnSpc>
                <a:spcPct val="95000"/>
              </a:lnSpc>
              <a:spcBef>
                <a:spcPct val="15000"/>
              </a:spcBef>
            </a:pPr>
            <a:r>
              <a:rPr lang="en-US" altLang="en-US" sz="2000"/>
              <a:t>request succeeded, requested object later in this msg</a:t>
            </a:r>
          </a:p>
          <a:p>
            <a:pPr>
              <a:lnSpc>
                <a:spcPct val="95000"/>
              </a:lnSpc>
              <a:spcBef>
                <a:spcPct val="15000"/>
              </a:spcBef>
              <a:buFont typeface="Wingdings" panose="05000000000000000000" pitchFamily="2" charset="2"/>
              <a:buNone/>
            </a:pPr>
            <a:r>
              <a:rPr lang="en-US" altLang="en-US" sz="2400" b="1">
                <a:solidFill>
                  <a:srgbClr val="CC0000"/>
                </a:solidFill>
                <a:latin typeface="Courier New" panose="02070309020205020404" pitchFamily="49" charset="0"/>
              </a:rPr>
              <a:t>301 Moved Permanently</a:t>
            </a:r>
            <a:endParaRPr lang="en-US" altLang="en-US" sz="2400">
              <a:solidFill>
                <a:srgbClr val="CC0000"/>
              </a:solidFill>
            </a:endParaRPr>
          </a:p>
          <a:p>
            <a:pPr lvl="1">
              <a:lnSpc>
                <a:spcPct val="95000"/>
              </a:lnSpc>
              <a:spcBef>
                <a:spcPct val="15000"/>
              </a:spcBef>
            </a:pPr>
            <a:r>
              <a:rPr lang="en-US" altLang="en-US" sz="2000"/>
              <a:t>requested object moved, new location specified later in this msg (Location:)</a:t>
            </a:r>
          </a:p>
          <a:p>
            <a:pPr>
              <a:lnSpc>
                <a:spcPct val="95000"/>
              </a:lnSpc>
              <a:spcBef>
                <a:spcPct val="15000"/>
              </a:spcBef>
              <a:buFont typeface="Wingdings" panose="05000000000000000000" pitchFamily="2" charset="2"/>
              <a:buNone/>
            </a:pPr>
            <a:r>
              <a:rPr lang="en-US" altLang="en-US" sz="2400" b="1">
                <a:solidFill>
                  <a:srgbClr val="CC0000"/>
                </a:solidFill>
                <a:latin typeface="Courier New" panose="02070309020205020404" pitchFamily="49" charset="0"/>
              </a:rPr>
              <a:t>400 Bad Request</a:t>
            </a:r>
            <a:endParaRPr lang="en-US" altLang="en-US" sz="2400">
              <a:solidFill>
                <a:srgbClr val="CC0000"/>
              </a:solidFill>
            </a:endParaRPr>
          </a:p>
          <a:p>
            <a:pPr lvl="1">
              <a:lnSpc>
                <a:spcPct val="95000"/>
              </a:lnSpc>
              <a:spcBef>
                <a:spcPct val="15000"/>
              </a:spcBef>
            </a:pPr>
            <a:r>
              <a:rPr lang="en-US" altLang="en-US" sz="2000"/>
              <a:t>request msg not understood by server</a:t>
            </a:r>
          </a:p>
          <a:p>
            <a:pPr>
              <a:lnSpc>
                <a:spcPct val="95000"/>
              </a:lnSpc>
              <a:spcBef>
                <a:spcPct val="15000"/>
              </a:spcBef>
              <a:buFont typeface="Wingdings" panose="05000000000000000000" pitchFamily="2" charset="2"/>
              <a:buNone/>
            </a:pPr>
            <a:r>
              <a:rPr lang="en-US" altLang="en-US" sz="2400" b="1">
                <a:solidFill>
                  <a:srgbClr val="CC0000"/>
                </a:solidFill>
                <a:latin typeface="Courier New" panose="02070309020205020404" pitchFamily="49" charset="0"/>
              </a:rPr>
              <a:t>404 Not Found</a:t>
            </a:r>
            <a:endParaRPr lang="en-US" altLang="en-US" sz="2400">
              <a:solidFill>
                <a:srgbClr val="CC0000"/>
              </a:solidFill>
            </a:endParaRPr>
          </a:p>
          <a:p>
            <a:pPr lvl="1">
              <a:lnSpc>
                <a:spcPct val="95000"/>
              </a:lnSpc>
              <a:spcBef>
                <a:spcPct val="15000"/>
              </a:spcBef>
            </a:pPr>
            <a:r>
              <a:rPr lang="en-US" altLang="en-US" sz="2000"/>
              <a:t>requested document not found on this server</a:t>
            </a:r>
          </a:p>
          <a:p>
            <a:pPr>
              <a:lnSpc>
                <a:spcPct val="95000"/>
              </a:lnSpc>
              <a:spcBef>
                <a:spcPct val="15000"/>
              </a:spcBef>
              <a:buFont typeface="Wingdings" panose="05000000000000000000" pitchFamily="2" charset="2"/>
              <a:buNone/>
            </a:pPr>
            <a:r>
              <a:rPr lang="en-US" altLang="en-US" sz="2400" b="1">
                <a:solidFill>
                  <a:srgbClr val="CC0000"/>
                </a:solidFill>
                <a:latin typeface="Courier New" panose="02070309020205020404" pitchFamily="49" charset="0"/>
              </a:rPr>
              <a:t>505 HTTP Version Not Supported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78855" name="Rectangle 5">
            <a:extLst>
              <a:ext uri="{FF2B5EF4-FFF2-40B4-BE49-F238E27FC236}">
                <a16:creationId xmlns:a16="http://schemas.microsoft.com/office/drawing/2014/main" id="{EE7AC79E-CC18-45F2-9B54-692260A6E6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8950" y="1190625"/>
            <a:ext cx="8112125" cy="51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50838" indent="-350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en-US">
                <a:latin typeface="Arial" panose="020B0604020202020204" pitchFamily="34" charset="0"/>
              </a:rPr>
              <a:t>status code appears in 1st line in server-to-client response message.</a:t>
            </a:r>
          </a:p>
          <a:p>
            <a:pPr>
              <a:lnSpc>
                <a:spcPct val="100000"/>
              </a:lnSpc>
            </a:pPr>
            <a:r>
              <a:rPr lang="en-US" altLang="en-US">
                <a:latin typeface="Arial" panose="020B0604020202020204" pitchFamily="34" charset="0"/>
              </a:rPr>
              <a:t>some sample codes</a:t>
            </a:r>
            <a:r>
              <a:rPr lang="en-US" altLang="en-US" sz="2400">
                <a:latin typeface="Comic Sans MS" panose="030F0702030302020204" pitchFamily="66" charset="0"/>
              </a:rPr>
              <a:t>:</a:t>
            </a: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Rectangle 7">
            <a:extLst>
              <a:ext uri="{FF2B5EF4-FFF2-40B4-BE49-F238E27FC236}">
                <a16:creationId xmlns:a16="http://schemas.microsoft.com/office/drawing/2014/main" id="{40B17139-BF04-4174-BA91-CB9DF5567D8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80899" name="Rectangle 8">
            <a:extLst>
              <a:ext uri="{FF2B5EF4-FFF2-40B4-BE49-F238E27FC236}">
                <a16:creationId xmlns:a16="http://schemas.microsoft.com/office/drawing/2014/main" id="{51482A15-1877-400F-89A2-0BDD22EEF0A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E013C536-99DD-4D61-91E2-C4BD1112D39E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33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80900" name="Picture 18" descr="underline_base">
            <a:extLst>
              <a:ext uri="{FF2B5EF4-FFF2-40B4-BE49-F238E27FC236}">
                <a16:creationId xmlns:a16="http://schemas.microsoft.com/office/drawing/2014/main" id="{5724EABF-691C-427E-933F-87E78F92491A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9588" y="879475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0901" name="Rectangle 2">
            <a:extLst>
              <a:ext uri="{FF2B5EF4-FFF2-40B4-BE49-F238E27FC236}">
                <a16:creationId xmlns:a16="http://schemas.microsoft.com/office/drawing/2014/main" id="{3F5ABFB0-9C1D-4BA6-B55E-049FEC00364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22275" y="192088"/>
            <a:ext cx="8455025" cy="979487"/>
          </a:xfrm>
        </p:spPr>
        <p:txBody>
          <a:bodyPr/>
          <a:lstStyle/>
          <a:p>
            <a:r>
              <a:rPr lang="en-US" altLang="en-US" sz="3600"/>
              <a:t>Trying out HTTP (client side) for yourself</a:t>
            </a:r>
            <a:endParaRPr lang="en-US" altLang="en-US"/>
          </a:p>
        </p:txBody>
      </p:sp>
      <p:sp>
        <p:nvSpPr>
          <p:cNvPr id="80902" name="Rectangle 3">
            <a:extLst>
              <a:ext uri="{FF2B5EF4-FFF2-40B4-BE49-F238E27FC236}">
                <a16:creationId xmlns:a16="http://schemas.microsoft.com/office/drawing/2014/main" id="{12ACC15E-D97D-434A-B9CA-5713F1C5B250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390525" y="1390650"/>
            <a:ext cx="8096250" cy="466725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sz="2400"/>
              <a:t>1. Telnet to your favorite Web server:</a:t>
            </a:r>
          </a:p>
          <a:p>
            <a:pPr lvl="2">
              <a:buFontTx/>
              <a:buNone/>
            </a:pPr>
            <a:endParaRPr lang="en-US" altLang="en-US" sz="1800"/>
          </a:p>
        </p:txBody>
      </p:sp>
      <p:sp>
        <p:nvSpPr>
          <p:cNvPr id="80903" name="Text Box 5">
            <a:extLst>
              <a:ext uri="{FF2B5EF4-FFF2-40B4-BE49-F238E27FC236}">
                <a16:creationId xmlns:a16="http://schemas.microsoft.com/office/drawing/2014/main" id="{51D99550-EA7E-4157-B53D-AACF63E43A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79925" y="1884363"/>
            <a:ext cx="3725863" cy="147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opens TCP connection to port 80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    (default HTTP server port)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     at gaia.cs.umass. edu.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anything typed in will be sent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     to port 80 at gaia.cs.umass.edu</a:t>
            </a: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80904" name="Text Box 6">
            <a:extLst>
              <a:ext uri="{FF2B5EF4-FFF2-40B4-BE49-F238E27FC236}">
                <a16:creationId xmlns:a16="http://schemas.microsoft.com/office/drawing/2014/main" id="{F58873DA-A371-4F16-9B27-BF3DEA4AEC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338" y="1933575"/>
            <a:ext cx="39243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CC0000"/>
                </a:solidFill>
                <a:latin typeface="Courier New" panose="02070309020205020404" pitchFamily="49" charset="0"/>
              </a:rPr>
              <a:t>telnet gaia.cs.umass.edu 80</a:t>
            </a:r>
            <a:endParaRPr lang="en-US" altLang="en-US">
              <a:solidFill>
                <a:srgbClr val="CC0000"/>
              </a:solidFill>
              <a:latin typeface="Arial" panose="020B0604020202020204" pitchFamily="34" charset="0"/>
            </a:endParaRPr>
          </a:p>
        </p:txBody>
      </p:sp>
      <p:sp>
        <p:nvSpPr>
          <p:cNvPr id="80905" name="Rectangle 7">
            <a:extLst>
              <a:ext uri="{FF2B5EF4-FFF2-40B4-BE49-F238E27FC236}">
                <a16:creationId xmlns:a16="http://schemas.microsoft.com/office/drawing/2014/main" id="{460F3E0B-C2D3-4139-9F73-AAE0A42C5A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275" y="3463925"/>
            <a:ext cx="8096250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400">
                <a:latin typeface="Arial" panose="020B0604020202020204" pitchFamily="34" charset="0"/>
              </a:rPr>
              <a:t>2. type in a GET HTTP request:</a:t>
            </a:r>
          </a:p>
          <a:p>
            <a:pPr lvl="2">
              <a:buFontTx/>
              <a:buNone/>
            </a:pPr>
            <a:endParaRPr lang="en-US" altLang="en-US" sz="1800"/>
          </a:p>
        </p:txBody>
      </p:sp>
      <p:sp>
        <p:nvSpPr>
          <p:cNvPr id="80906" name="Text Box 8">
            <a:extLst>
              <a:ext uri="{FF2B5EF4-FFF2-40B4-BE49-F238E27FC236}">
                <a16:creationId xmlns:a16="http://schemas.microsoft.com/office/drawing/2014/main" id="{0F29B89B-06DB-4F6D-B8C6-76D2B1BEC9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513" y="3987800"/>
            <a:ext cx="66960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CC0000"/>
                </a:solidFill>
                <a:latin typeface="Courier New" panose="02070309020205020404" pitchFamily="49" charset="0"/>
              </a:rPr>
              <a:t>GET /kurose_ross/interactive/index.php HTTP/1.1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CC0000"/>
                </a:solidFill>
                <a:latin typeface="Courier New" panose="02070309020205020404" pitchFamily="49" charset="0"/>
              </a:rPr>
              <a:t>Host: gaia.cs.umass.edu</a:t>
            </a:r>
            <a:endParaRPr lang="en-US" altLang="en-US" sz="1800">
              <a:solidFill>
                <a:srgbClr val="CC0000"/>
              </a:solidFill>
              <a:latin typeface="Courier New" panose="02070309020205020404" pitchFamily="49" charset="0"/>
            </a:endParaRPr>
          </a:p>
        </p:txBody>
      </p:sp>
      <p:sp>
        <p:nvSpPr>
          <p:cNvPr id="80907" name="Text Box 11">
            <a:extLst>
              <a:ext uri="{FF2B5EF4-FFF2-40B4-BE49-F238E27FC236}">
                <a16:creationId xmlns:a16="http://schemas.microsoft.com/office/drawing/2014/main" id="{E323ED25-6DAC-493D-A5D7-7819D59E7F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8225" y="4340225"/>
            <a:ext cx="3092450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by typing this in (hit carriage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return twice), you send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this minimal (but complete)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GET request to HTTP server</a:t>
            </a: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80908" name="Rectangle 14">
            <a:extLst>
              <a:ext uri="{FF2B5EF4-FFF2-40B4-BE49-F238E27FC236}">
                <a16:creationId xmlns:a16="http://schemas.microsoft.com/office/drawing/2014/main" id="{B8A6433A-257E-4E83-BEC9-329E62BD02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988" y="5565775"/>
            <a:ext cx="8096250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400">
                <a:latin typeface="Arial" panose="020B0604020202020204" pitchFamily="34" charset="0"/>
              </a:rPr>
              <a:t>3. look at response message sent by HTTP server!</a:t>
            </a:r>
          </a:p>
        </p:txBody>
      </p:sp>
      <p:sp>
        <p:nvSpPr>
          <p:cNvPr id="80909" name="Text Box 17">
            <a:extLst>
              <a:ext uri="{FF2B5EF4-FFF2-40B4-BE49-F238E27FC236}">
                <a16:creationId xmlns:a16="http://schemas.microsoft.com/office/drawing/2014/main" id="{45ACA2E1-E6B3-4CDA-B2F8-07656519CD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200" y="5953125"/>
            <a:ext cx="68008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/>
              <a:t>(or use Wireshark to look at captured HTTP request/response)</a:t>
            </a:r>
          </a:p>
        </p:txBody>
      </p:sp>
      <p:sp>
        <p:nvSpPr>
          <p:cNvPr id="80910" name="Left Brace 2">
            <a:extLst>
              <a:ext uri="{FF2B5EF4-FFF2-40B4-BE49-F238E27FC236}">
                <a16:creationId xmlns:a16="http://schemas.microsoft.com/office/drawing/2014/main" id="{FBCEEB31-5559-4ECE-878A-0AE7AACA5C8D}"/>
              </a:ext>
            </a:extLst>
          </p:cNvPr>
          <p:cNvSpPr>
            <a:spLocks/>
          </p:cNvSpPr>
          <p:nvPr/>
        </p:nvSpPr>
        <p:spPr bwMode="auto">
          <a:xfrm>
            <a:off x="4264025" y="2055813"/>
            <a:ext cx="257175" cy="1179512"/>
          </a:xfrm>
          <a:prstGeom prst="leftBrace">
            <a:avLst>
              <a:gd name="adj1" fmla="val 8323"/>
              <a:gd name="adj2" fmla="val 50000"/>
            </a:avLst>
          </a:prstGeom>
          <a:noFill/>
          <a:ln w="25400">
            <a:solidFill>
              <a:srgbClr val="00009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endParaRPr lang="en-US" altLang="en-US" sz="2000">
              <a:latin typeface="Arial" panose="020B0604020202020204" pitchFamily="34" charset="0"/>
            </a:endParaRPr>
          </a:p>
        </p:txBody>
      </p:sp>
      <p:sp>
        <p:nvSpPr>
          <p:cNvPr id="80911" name="Left Brace 17">
            <a:extLst>
              <a:ext uri="{FF2B5EF4-FFF2-40B4-BE49-F238E27FC236}">
                <a16:creationId xmlns:a16="http://schemas.microsoft.com/office/drawing/2014/main" id="{554CC58F-6674-4F84-B812-2ACCC78FB214}"/>
              </a:ext>
            </a:extLst>
          </p:cNvPr>
          <p:cNvSpPr>
            <a:spLocks/>
          </p:cNvSpPr>
          <p:nvPr/>
        </p:nvSpPr>
        <p:spPr bwMode="auto">
          <a:xfrm>
            <a:off x="4627563" y="4476750"/>
            <a:ext cx="285750" cy="950913"/>
          </a:xfrm>
          <a:prstGeom prst="leftBrace">
            <a:avLst>
              <a:gd name="adj1" fmla="val 8335"/>
              <a:gd name="adj2" fmla="val 50000"/>
            </a:avLst>
          </a:prstGeom>
          <a:noFill/>
          <a:ln w="25400">
            <a:solidFill>
              <a:srgbClr val="00009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endParaRPr lang="en-US" altLang="en-US" sz="2000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Rectangle 7">
            <a:extLst>
              <a:ext uri="{FF2B5EF4-FFF2-40B4-BE49-F238E27FC236}">
                <a16:creationId xmlns:a16="http://schemas.microsoft.com/office/drawing/2014/main" id="{C763DC57-2782-4DB8-AEAD-D039172EBED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82947" name="Rectangle 8">
            <a:extLst>
              <a:ext uri="{FF2B5EF4-FFF2-40B4-BE49-F238E27FC236}">
                <a16:creationId xmlns:a16="http://schemas.microsoft.com/office/drawing/2014/main" id="{87943D8E-56B9-46BD-88DA-E3CEB8F2ED8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95DCD957-EA31-46D4-BD92-B42F37321E34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34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82948" name="Rectangle 2">
            <a:extLst>
              <a:ext uri="{FF2B5EF4-FFF2-40B4-BE49-F238E27FC236}">
                <a16:creationId xmlns:a16="http://schemas.microsoft.com/office/drawing/2014/main" id="{205DC95D-EAB3-4CF2-9F41-BD8722FAE69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User-server state: cookies</a:t>
            </a:r>
          </a:p>
        </p:txBody>
      </p:sp>
      <p:sp>
        <p:nvSpPr>
          <p:cNvPr id="82949" name="Rectangle 3">
            <a:extLst>
              <a:ext uri="{FF2B5EF4-FFF2-40B4-BE49-F238E27FC236}">
                <a16:creationId xmlns:a16="http://schemas.microsoft.com/office/drawing/2014/main" id="{666F0659-2437-487A-9507-32582877B4EE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887912"/>
          </a:xfrm>
        </p:spPr>
        <p:txBody>
          <a:bodyPr/>
          <a:lstStyle/>
          <a:p>
            <a:pPr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en-US" sz="2400"/>
              <a:t>many Web sites use cookies</a:t>
            </a:r>
          </a:p>
          <a:p>
            <a:pPr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en-US" sz="2400" i="1">
                <a:solidFill>
                  <a:srgbClr val="CC0000"/>
                </a:solidFill>
              </a:rPr>
              <a:t>four components:</a:t>
            </a:r>
          </a:p>
          <a:p>
            <a:pPr lvl="1"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en-US" sz="2000"/>
              <a:t>1) </a:t>
            </a:r>
            <a:r>
              <a:rPr lang="en-US" altLang="en-US"/>
              <a:t>cookie header line of HTTP </a:t>
            </a:r>
            <a:r>
              <a:rPr lang="en-US" altLang="en-US" i="1"/>
              <a:t>response</a:t>
            </a:r>
            <a:r>
              <a:rPr lang="en-US" altLang="en-US"/>
              <a:t> message</a:t>
            </a:r>
          </a:p>
          <a:p>
            <a:pPr lvl="1"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en-US"/>
              <a:t>2) cookie header line in next HTTP </a:t>
            </a:r>
            <a:r>
              <a:rPr lang="en-US" altLang="en-US" i="1"/>
              <a:t>request</a:t>
            </a:r>
            <a:r>
              <a:rPr lang="en-US" altLang="en-US"/>
              <a:t> message</a:t>
            </a:r>
          </a:p>
          <a:p>
            <a:pPr lvl="1"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en-US"/>
              <a:t>3) cookie file kept on user</a:t>
            </a:r>
            <a:r>
              <a:rPr lang="ja-JP" altLang="en-US"/>
              <a:t>’</a:t>
            </a:r>
            <a:r>
              <a:rPr lang="en-US" altLang="ja-JP"/>
              <a:t>s host, managed by user</a:t>
            </a:r>
            <a:r>
              <a:rPr lang="ja-JP" altLang="en-US"/>
              <a:t>’</a:t>
            </a:r>
            <a:r>
              <a:rPr lang="en-US" altLang="ja-JP"/>
              <a:t>s browser</a:t>
            </a:r>
          </a:p>
          <a:p>
            <a:pPr lvl="1"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en-US"/>
              <a:t>4) back-end database at Web site</a:t>
            </a:r>
          </a:p>
        </p:txBody>
      </p:sp>
      <p:sp>
        <p:nvSpPr>
          <p:cNvPr id="114693" name="Rectangle 4">
            <a:extLst>
              <a:ext uri="{FF2B5EF4-FFF2-40B4-BE49-F238E27FC236}">
                <a16:creationId xmlns:a16="http://schemas.microsoft.com/office/drawing/2014/main" id="{CE036B9D-0E60-4FDD-AE62-8FFE7CF6DE76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425950" y="1392238"/>
            <a:ext cx="4059238" cy="4648200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sz="2400" dirty="0">
                <a:solidFill>
                  <a:srgbClr val="CC0000"/>
                </a:solidFill>
                <a:latin typeface="Gill Sans MT" charset="0"/>
                <a:ea typeface="ＭＳ Ｐゴシック" charset="0"/>
              </a:rPr>
              <a:t>example: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Susan always access Internet from PC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visits specific e-commerce site for first time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when initial HTTP requests arrives at site, site creates: </a:t>
            </a:r>
          </a:p>
          <a:p>
            <a:pPr marL="685800" lvl="1" indent="-228600"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unique ID</a:t>
            </a:r>
          </a:p>
          <a:p>
            <a:pPr marL="685800" lvl="1" indent="-228600"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entry in backend database for ID</a:t>
            </a:r>
          </a:p>
        </p:txBody>
      </p:sp>
      <p:pic>
        <p:nvPicPr>
          <p:cNvPr id="82951" name="Picture 10" descr="underline_base">
            <a:extLst>
              <a:ext uri="{FF2B5EF4-FFF2-40B4-BE49-F238E27FC236}">
                <a16:creationId xmlns:a16="http://schemas.microsoft.com/office/drawing/2014/main" id="{28FF4843-56C3-40DC-82EC-6E0A79094DBA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4363" y="1046163"/>
            <a:ext cx="612616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Rectangle 7">
            <a:extLst>
              <a:ext uri="{FF2B5EF4-FFF2-40B4-BE49-F238E27FC236}">
                <a16:creationId xmlns:a16="http://schemas.microsoft.com/office/drawing/2014/main" id="{0E163237-2DEF-4BB7-9E93-57A705A83C7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84995" name="Rectangle 8">
            <a:extLst>
              <a:ext uri="{FF2B5EF4-FFF2-40B4-BE49-F238E27FC236}">
                <a16:creationId xmlns:a16="http://schemas.microsoft.com/office/drawing/2014/main" id="{669391B3-B231-4B9C-B58C-5115B76F810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029D8B8B-2B7A-4C10-9029-BE96493D3154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35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84996" name="Picture 59" descr="underline_base">
            <a:extLst>
              <a:ext uri="{FF2B5EF4-FFF2-40B4-BE49-F238E27FC236}">
                <a16:creationId xmlns:a16="http://schemas.microsoft.com/office/drawing/2014/main" id="{2C6D92A1-C095-40E2-9DF1-A97CC302531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3238" y="788988"/>
            <a:ext cx="6399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4997" name="Rectangle 2">
            <a:extLst>
              <a:ext uri="{FF2B5EF4-FFF2-40B4-BE49-F238E27FC236}">
                <a16:creationId xmlns:a16="http://schemas.microsoft.com/office/drawing/2014/main" id="{F330A9F1-07EC-473A-AF90-6CC9763DD99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31800" y="153988"/>
            <a:ext cx="7772400" cy="773112"/>
          </a:xfrm>
        </p:spPr>
        <p:txBody>
          <a:bodyPr/>
          <a:lstStyle/>
          <a:p>
            <a:r>
              <a:rPr lang="en-US" altLang="en-US" sz="3600"/>
              <a:t>Cookies: keeping </a:t>
            </a:r>
            <a:r>
              <a:rPr lang="ja-JP" altLang="en-US" sz="3600"/>
              <a:t>“</a:t>
            </a:r>
            <a:r>
              <a:rPr lang="en-US" altLang="ja-JP" sz="3600"/>
              <a:t>state</a:t>
            </a:r>
            <a:r>
              <a:rPr lang="ja-JP" altLang="en-US" sz="3600"/>
              <a:t>”</a:t>
            </a:r>
            <a:r>
              <a:rPr lang="en-US" altLang="ja-JP" sz="3600"/>
              <a:t> (cont.)</a:t>
            </a:r>
            <a:endParaRPr lang="en-US" altLang="en-US"/>
          </a:p>
        </p:txBody>
      </p:sp>
      <p:sp>
        <p:nvSpPr>
          <p:cNvPr id="84998" name="Text Box 5">
            <a:extLst>
              <a:ext uri="{FF2B5EF4-FFF2-40B4-BE49-F238E27FC236}">
                <a16:creationId xmlns:a16="http://schemas.microsoft.com/office/drawing/2014/main" id="{5C97241E-2219-467E-A667-56A6F69B49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2513" y="1227138"/>
            <a:ext cx="777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CC0000"/>
                </a:solidFill>
                <a:latin typeface="Arial" panose="020B0604020202020204" pitchFamily="34" charset="0"/>
              </a:rPr>
              <a:t>client</a:t>
            </a:r>
          </a:p>
        </p:txBody>
      </p:sp>
      <p:sp>
        <p:nvSpPr>
          <p:cNvPr id="84999" name="Text Box 6">
            <a:extLst>
              <a:ext uri="{FF2B5EF4-FFF2-40B4-BE49-F238E27FC236}">
                <a16:creationId xmlns:a16="http://schemas.microsoft.com/office/drawing/2014/main" id="{676D3EB2-42C1-4645-AF8E-FA1877C5D1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73763" y="1273175"/>
            <a:ext cx="8890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CC0000"/>
                </a:solidFill>
                <a:latin typeface="Arial" panose="020B0604020202020204" pitchFamily="34" charset="0"/>
              </a:rPr>
              <a:t>server</a:t>
            </a:r>
          </a:p>
        </p:txBody>
      </p:sp>
      <p:grpSp>
        <p:nvGrpSpPr>
          <p:cNvPr id="2" name="Group 90">
            <a:extLst>
              <a:ext uri="{FF2B5EF4-FFF2-40B4-BE49-F238E27FC236}">
                <a16:creationId xmlns:a16="http://schemas.microsoft.com/office/drawing/2014/main" id="{086A2A47-B5A4-4662-88D1-DB9E7EBDC425}"/>
              </a:ext>
            </a:extLst>
          </p:cNvPr>
          <p:cNvGrpSpPr>
            <a:grpSpLocks/>
          </p:cNvGrpSpPr>
          <p:nvPr/>
        </p:nvGrpSpPr>
        <p:grpSpPr bwMode="auto">
          <a:xfrm>
            <a:off x="2200275" y="4227513"/>
            <a:ext cx="3305175" cy="425450"/>
            <a:chOff x="1386" y="2663"/>
            <a:chExt cx="2082" cy="268"/>
          </a:xfrm>
        </p:grpSpPr>
        <p:sp>
          <p:nvSpPr>
            <p:cNvPr id="85080" name="Line 16">
              <a:extLst>
                <a:ext uri="{FF2B5EF4-FFF2-40B4-BE49-F238E27FC236}">
                  <a16:creationId xmlns:a16="http://schemas.microsoft.com/office/drawing/2014/main" id="{B98AFC96-9865-4BDB-BFD5-02010A8DDC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86" y="2663"/>
              <a:ext cx="2082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85081" name="Group 17">
              <a:extLst>
                <a:ext uri="{FF2B5EF4-FFF2-40B4-BE49-F238E27FC236}">
                  <a16:creationId xmlns:a16="http://schemas.microsoft.com/office/drawing/2014/main" id="{41A7C812-B951-4D0E-8EA8-515BEC297C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53" y="2694"/>
              <a:ext cx="1743" cy="237"/>
              <a:chOff x="3268" y="2846"/>
              <a:chExt cx="1743" cy="237"/>
            </a:xfrm>
          </p:grpSpPr>
          <p:sp>
            <p:nvSpPr>
              <p:cNvPr id="85082" name="Rectangle 18">
                <a:extLst>
                  <a:ext uri="{FF2B5EF4-FFF2-40B4-BE49-F238E27FC236}">
                    <a16:creationId xmlns:a16="http://schemas.microsoft.com/office/drawing/2014/main" id="{5B774339-2217-454C-B22C-56EE3F76EA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2" y="2856"/>
                <a:ext cx="1692" cy="19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Comic Sans MS" panose="030F0702030302020204" pitchFamily="66" charset="0"/>
                </a:endParaRPr>
              </a:p>
            </p:txBody>
          </p:sp>
          <p:sp>
            <p:nvSpPr>
              <p:cNvPr id="85083" name="Text Box 19">
                <a:extLst>
                  <a:ext uri="{FF2B5EF4-FFF2-40B4-BE49-F238E27FC236}">
                    <a16:creationId xmlns:a16="http://schemas.microsoft.com/office/drawing/2014/main" id="{05A93F26-1496-4DF6-84A5-59907188C41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68" y="2846"/>
                <a:ext cx="1743" cy="23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>
                    <a:latin typeface="Arial" panose="020B0604020202020204" pitchFamily="34" charset="0"/>
                  </a:rPr>
                  <a:t>usual http response msg</a:t>
                </a: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4" name="Group 94">
            <a:extLst>
              <a:ext uri="{FF2B5EF4-FFF2-40B4-BE49-F238E27FC236}">
                <a16:creationId xmlns:a16="http://schemas.microsoft.com/office/drawing/2014/main" id="{E4C6CC33-BE1C-4D87-8763-05988EDB8325}"/>
              </a:ext>
            </a:extLst>
          </p:cNvPr>
          <p:cNvGrpSpPr>
            <a:grpSpLocks/>
          </p:cNvGrpSpPr>
          <p:nvPr/>
        </p:nvGrpSpPr>
        <p:grpSpPr bwMode="auto">
          <a:xfrm>
            <a:off x="2209800" y="6145213"/>
            <a:ext cx="3305175" cy="407987"/>
            <a:chOff x="1392" y="3605"/>
            <a:chExt cx="2082" cy="257"/>
          </a:xfrm>
        </p:grpSpPr>
        <p:sp>
          <p:nvSpPr>
            <p:cNvPr id="85076" name="Line 24">
              <a:extLst>
                <a:ext uri="{FF2B5EF4-FFF2-40B4-BE49-F238E27FC236}">
                  <a16:creationId xmlns:a16="http://schemas.microsoft.com/office/drawing/2014/main" id="{252BDD76-2F59-4EC1-AD01-E52D8B1ABF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92" y="3605"/>
              <a:ext cx="2082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85077" name="Group 25">
              <a:extLst>
                <a:ext uri="{FF2B5EF4-FFF2-40B4-BE49-F238E27FC236}">
                  <a16:creationId xmlns:a16="http://schemas.microsoft.com/office/drawing/2014/main" id="{FF3608BF-E906-44AA-9FB6-6B27BE4E22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52" y="3625"/>
              <a:ext cx="1743" cy="237"/>
              <a:chOff x="3268" y="2846"/>
              <a:chExt cx="1743" cy="237"/>
            </a:xfrm>
          </p:grpSpPr>
          <p:sp>
            <p:nvSpPr>
              <p:cNvPr id="85078" name="Rectangle 26">
                <a:extLst>
                  <a:ext uri="{FF2B5EF4-FFF2-40B4-BE49-F238E27FC236}">
                    <a16:creationId xmlns:a16="http://schemas.microsoft.com/office/drawing/2014/main" id="{A9D9C88A-528C-4F47-938C-2EB2B789E8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2" y="2856"/>
                <a:ext cx="1692" cy="19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Comic Sans MS" panose="030F0702030302020204" pitchFamily="66" charset="0"/>
                </a:endParaRPr>
              </a:p>
            </p:txBody>
          </p:sp>
          <p:sp>
            <p:nvSpPr>
              <p:cNvPr id="85079" name="Text Box 27">
                <a:extLst>
                  <a:ext uri="{FF2B5EF4-FFF2-40B4-BE49-F238E27FC236}">
                    <a16:creationId xmlns:a16="http://schemas.microsoft.com/office/drawing/2014/main" id="{A2D0455C-13F4-4556-86F2-EE4FF3FAE98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68" y="2846"/>
                <a:ext cx="1743" cy="23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>
                    <a:latin typeface="Arial" panose="020B0604020202020204" pitchFamily="34" charset="0"/>
                  </a:rPr>
                  <a:t>usual http response msg</a:t>
                </a: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</p:grpSp>
      <p:sp>
        <p:nvSpPr>
          <p:cNvPr id="50235" name="Text Box 59">
            <a:extLst>
              <a:ext uri="{FF2B5EF4-FFF2-40B4-BE49-F238E27FC236}">
                <a16:creationId xmlns:a16="http://schemas.microsoft.com/office/drawing/2014/main" id="{46BD6C19-CE67-4E1B-A01C-B65A421411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1075" y="2454275"/>
            <a:ext cx="17875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cookie file</a:t>
            </a:r>
          </a:p>
        </p:txBody>
      </p:sp>
      <p:sp>
        <p:nvSpPr>
          <p:cNvPr id="50242" name="Text Box 66">
            <a:extLst>
              <a:ext uri="{FF2B5EF4-FFF2-40B4-BE49-F238E27FC236}">
                <a16:creationId xmlns:a16="http://schemas.microsoft.com/office/drawing/2014/main" id="{A0A2EF03-2C87-4B1D-9362-7769350587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4878388"/>
            <a:ext cx="17335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one week later:</a:t>
            </a:r>
          </a:p>
        </p:txBody>
      </p:sp>
      <p:grpSp>
        <p:nvGrpSpPr>
          <p:cNvPr id="6" name="Group 89">
            <a:extLst>
              <a:ext uri="{FF2B5EF4-FFF2-40B4-BE49-F238E27FC236}">
                <a16:creationId xmlns:a16="http://schemas.microsoft.com/office/drawing/2014/main" id="{F3EF6D29-F0D1-4084-B8A8-8ABE190D6383}"/>
              </a:ext>
            </a:extLst>
          </p:cNvPr>
          <p:cNvGrpSpPr>
            <a:grpSpLocks/>
          </p:cNvGrpSpPr>
          <p:nvPr/>
        </p:nvGrpSpPr>
        <p:grpSpPr bwMode="auto">
          <a:xfrm>
            <a:off x="2209800" y="3589338"/>
            <a:ext cx="5638800" cy="1028700"/>
            <a:chOff x="1392" y="2261"/>
            <a:chExt cx="3552" cy="648"/>
          </a:xfrm>
        </p:grpSpPr>
        <p:sp>
          <p:nvSpPr>
            <p:cNvPr id="85069" name="Line 12">
              <a:extLst>
                <a:ext uri="{FF2B5EF4-FFF2-40B4-BE49-F238E27FC236}">
                  <a16:creationId xmlns:a16="http://schemas.microsoft.com/office/drawing/2014/main" id="{BE563F9B-B6D9-41E9-B4E2-3F74721819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92" y="2357"/>
              <a:ext cx="2082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5070" name="Text Box 15">
              <a:extLst>
                <a:ext uri="{FF2B5EF4-FFF2-40B4-BE49-F238E27FC236}">
                  <a16:creationId xmlns:a16="http://schemas.microsoft.com/office/drawing/2014/main" id="{D1C8B226-5BD2-4CFC-A878-D4D3819FF0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48" y="2261"/>
              <a:ext cx="1689" cy="35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usual http request msg</a:t>
              </a:r>
            </a:p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000" b="1">
                  <a:latin typeface="Arial" panose="020B0604020202020204" pitchFamily="34" charset="0"/>
                </a:rPr>
                <a:t>cookie: 1678</a:t>
              </a:r>
            </a:p>
          </p:txBody>
        </p:sp>
        <p:sp>
          <p:nvSpPr>
            <p:cNvPr id="85071" name="Text Box 28">
              <a:extLst>
                <a:ext uri="{FF2B5EF4-FFF2-40B4-BE49-F238E27FC236}">
                  <a16:creationId xmlns:a16="http://schemas.microsoft.com/office/drawing/2014/main" id="{07C56F41-8DA6-4AC1-987F-404488DDE1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54" y="2332"/>
              <a:ext cx="596" cy="5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99"/>
                  </a:solidFill>
                  <a:latin typeface="Arial" panose="020B0604020202020204" pitchFamily="34" charset="0"/>
                </a:rPr>
                <a:t>cookie-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99"/>
                  </a:solidFill>
                  <a:latin typeface="Arial" panose="020B0604020202020204" pitchFamily="34" charset="0"/>
                </a:rPr>
                <a:t>specific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99"/>
                  </a:solidFill>
                  <a:latin typeface="Arial" panose="020B0604020202020204" pitchFamily="34" charset="0"/>
                </a:rPr>
                <a:t>action</a:t>
              </a:r>
            </a:p>
          </p:txBody>
        </p:sp>
        <p:sp>
          <p:nvSpPr>
            <p:cNvPr id="85072" name="Line 42">
              <a:extLst>
                <a:ext uri="{FF2B5EF4-FFF2-40B4-BE49-F238E27FC236}">
                  <a16:creationId xmlns:a16="http://schemas.microsoft.com/office/drawing/2014/main" id="{E8ACCCDF-21F5-421C-9279-78842FD973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52" y="2367"/>
              <a:ext cx="692" cy="26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85073" name="Group 83">
              <a:extLst>
                <a:ext uri="{FF2B5EF4-FFF2-40B4-BE49-F238E27FC236}">
                  <a16:creationId xmlns:a16="http://schemas.microsoft.com/office/drawing/2014/main" id="{186E9087-EBCA-46AE-B2C1-B6B6B6BB4C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06" y="2363"/>
              <a:ext cx="564" cy="231"/>
              <a:chOff x="4306" y="2273"/>
              <a:chExt cx="564" cy="231"/>
            </a:xfrm>
          </p:grpSpPr>
          <p:sp>
            <p:nvSpPr>
              <p:cNvPr id="85074" name="Rectangle 72">
                <a:extLst>
                  <a:ext uri="{FF2B5EF4-FFF2-40B4-BE49-F238E27FC236}">
                    <a16:creationId xmlns:a16="http://schemas.microsoft.com/office/drawing/2014/main" id="{5ED71A54-5F36-452C-B0A6-B31D1D6371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9" y="2365"/>
                <a:ext cx="384" cy="9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Comic Sans MS" panose="030F0702030302020204" pitchFamily="66" charset="0"/>
                </a:endParaRPr>
              </a:p>
            </p:txBody>
          </p:sp>
          <p:sp>
            <p:nvSpPr>
              <p:cNvPr id="85075" name="Text Box 43">
                <a:extLst>
                  <a:ext uri="{FF2B5EF4-FFF2-40B4-BE49-F238E27FC236}">
                    <a16:creationId xmlns:a16="http://schemas.microsoft.com/office/drawing/2014/main" id="{898A0332-20E1-4C81-A82C-868A458C55D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06" y="2273"/>
                <a:ext cx="564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>
                    <a:latin typeface="Arial" panose="020B0604020202020204" pitchFamily="34" charset="0"/>
                  </a:rPr>
                  <a:t>access</a:t>
                </a:r>
              </a:p>
            </p:txBody>
          </p:sp>
        </p:grpSp>
      </p:grpSp>
      <p:grpSp>
        <p:nvGrpSpPr>
          <p:cNvPr id="85005" name="Group 81">
            <a:extLst>
              <a:ext uri="{FF2B5EF4-FFF2-40B4-BE49-F238E27FC236}">
                <a16:creationId xmlns:a16="http://schemas.microsoft.com/office/drawing/2014/main" id="{7C64EAF3-C61B-49A0-99CC-F12EB2D8D1CE}"/>
              </a:ext>
            </a:extLst>
          </p:cNvPr>
          <p:cNvGrpSpPr>
            <a:grpSpLocks/>
          </p:cNvGrpSpPr>
          <p:nvPr/>
        </p:nvGrpSpPr>
        <p:grpSpPr bwMode="auto">
          <a:xfrm>
            <a:off x="936625" y="1922463"/>
            <a:ext cx="1068388" cy="565150"/>
            <a:chOff x="476" y="1047"/>
            <a:chExt cx="906" cy="486"/>
          </a:xfrm>
        </p:grpSpPr>
        <p:sp>
          <p:nvSpPr>
            <p:cNvPr id="85067" name="AutoShape 67">
              <a:extLst>
                <a:ext uri="{FF2B5EF4-FFF2-40B4-BE49-F238E27FC236}">
                  <a16:creationId xmlns:a16="http://schemas.microsoft.com/office/drawing/2014/main" id="{035FCAE8-FE1A-4AF3-B7BE-B5C74AD187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" y="1047"/>
              <a:ext cx="855" cy="486"/>
            </a:xfrm>
            <a:prstGeom prst="can">
              <a:avLst>
                <a:gd name="adj" fmla="val 25000"/>
              </a:avLst>
            </a:prstGeom>
            <a:solidFill>
              <a:schemeClr val="accent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Comic Sans MS" panose="030F0702030302020204" pitchFamily="66" charset="0"/>
              </a:endParaRPr>
            </a:p>
          </p:txBody>
        </p:sp>
        <p:sp>
          <p:nvSpPr>
            <p:cNvPr id="85068" name="Text Box 60">
              <a:extLst>
                <a:ext uri="{FF2B5EF4-FFF2-40B4-BE49-F238E27FC236}">
                  <a16:creationId xmlns:a16="http://schemas.microsoft.com/office/drawing/2014/main" id="{6C074A9E-6852-4FE2-A319-A60E2D1BCF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" y="1134"/>
              <a:ext cx="885" cy="2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>
                  <a:solidFill>
                    <a:schemeClr val="bg1"/>
                  </a:solidFill>
                  <a:latin typeface="Arial" panose="020B0604020202020204" pitchFamily="34" charset="0"/>
                </a:rPr>
                <a:t>ebay 8734</a:t>
              </a:r>
            </a:p>
          </p:txBody>
        </p:sp>
      </p:grpSp>
      <p:grpSp>
        <p:nvGrpSpPr>
          <p:cNvPr id="9" name="Group 95">
            <a:extLst>
              <a:ext uri="{FF2B5EF4-FFF2-40B4-BE49-F238E27FC236}">
                <a16:creationId xmlns:a16="http://schemas.microsoft.com/office/drawing/2014/main" id="{5BCA4A97-E336-448B-A2A6-4AC03B07323E}"/>
              </a:ext>
            </a:extLst>
          </p:cNvPr>
          <p:cNvGrpSpPr>
            <a:grpSpLocks/>
          </p:cNvGrpSpPr>
          <p:nvPr/>
        </p:nvGrpSpPr>
        <p:grpSpPr bwMode="auto">
          <a:xfrm>
            <a:off x="2200275" y="2106613"/>
            <a:ext cx="5921375" cy="1296987"/>
            <a:chOff x="1386" y="1327"/>
            <a:chExt cx="3730" cy="817"/>
          </a:xfrm>
        </p:grpSpPr>
        <p:sp>
          <p:nvSpPr>
            <p:cNvPr id="85060" name="Line 4">
              <a:extLst>
                <a:ext uri="{FF2B5EF4-FFF2-40B4-BE49-F238E27FC236}">
                  <a16:creationId xmlns:a16="http://schemas.microsoft.com/office/drawing/2014/main" id="{A2FA330B-2766-46B5-9829-36CE7515C9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86" y="1355"/>
              <a:ext cx="2082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5061" name="Text Box 8">
              <a:extLst>
                <a:ext uri="{FF2B5EF4-FFF2-40B4-BE49-F238E27FC236}">
                  <a16:creationId xmlns:a16="http://schemas.microsoft.com/office/drawing/2014/main" id="{D68C158F-8A64-4632-B962-9CA838796D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54" y="1327"/>
              <a:ext cx="1689" cy="23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usual http request msg</a:t>
              </a:r>
            </a:p>
          </p:txBody>
        </p:sp>
        <p:sp>
          <p:nvSpPr>
            <p:cNvPr id="85062" name="Text Box 31">
              <a:extLst>
                <a:ext uri="{FF2B5EF4-FFF2-40B4-BE49-F238E27FC236}">
                  <a16:creationId xmlns:a16="http://schemas.microsoft.com/office/drawing/2014/main" id="{CEE46D80-8777-4B9A-BFFE-BBFB0D884A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1" y="1390"/>
              <a:ext cx="1084" cy="5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99"/>
                  </a:solidFill>
                  <a:latin typeface="Arial" panose="020B0604020202020204" pitchFamily="34" charset="0"/>
                </a:rPr>
                <a:t>Amazon server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99"/>
                  </a:solidFill>
                  <a:latin typeface="Arial" panose="020B0604020202020204" pitchFamily="34" charset="0"/>
                </a:rPr>
                <a:t>creates ID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99"/>
                  </a:solidFill>
                  <a:latin typeface="Arial" panose="020B0604020202020204" pitchFamily="34" charset="0"/>
                </a:rPr>
                <a:t>1678 for user</a:t>
              </a:r>
            </a:p>
          </p:txBody>
        </p:sp>
        <p:grpSp>
          <p:nvGrpSpPr>
            <p:cNvPr id="85063" name="Group 82">
              <a:extLst>
                <a:ext uri="{FF2B5EF4-FFF2-40B4-BE49-F238E27FC236}">
                  <a16:creationId xmlns:a16="http://schemas.microsoft.com/office/drawing/2014/main" id="{2D7E91D8-AAC2-42ED-A107-A927899867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77" y="1730"/>
              <a:ext cx="739" cy="414"/>
              <a:chOff x="4377" y="1640"/>
              <a:chExt cx="739" cy="414"/>
            </a:xfrm>
          </p:grpSpPr>
          <p:sp>
            <p:nvSpPr>
              <p:cNvPr id="85064" name="Line 40">
                <a:extLst>
                  <a:ext uri="{FF2B5EF4-FFF2-40B4-BE49-F238E27FC236}">
                    <a16:creationId xmlns:a16="http://schemas.microsoft.com/office/drawing/2014/main" id="{DACA843C-53EF-45BF-9CA5-27F0F47060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77" y="1640"/>
                <a:ext cx="659" cy="41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5065" name="Rectangle 73">
                <a:extLst>
                  <a:ext uri="{FF2B5EF4-FFF2-40B4-BE49-F238E27FC236}">
                    <a16:creationId xmlns:a16="http://schemas.microsoft.com/office/drawing/2014/main" id="{82713D98-058B-4CBF-945E-1B764CD349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0" y="1729"/>
                <a:ext cx="602" cy="24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Comic Sans MS" panose="030F0702030302020204" pitchFamily="66" charset="0"/>
                </a:endParaRPr>
              </a:p>
            </p:txBody>
          </p:sp>
          <p:sp>
            <p:nvSpPr>
              <p:cNvPr id="85066" name="Text Box 41">
                <a:extLst>
                  <a:ext uri="{FF2B5EF4-FFF2-40B4-BE49-F238E27FC236}">
                    <a16:creationId xmlns:a16="http://schemas.microsoft.com/office/drawing/2014/main" id="{32DA164E-1788-4814-94C0-E2172F04F8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81" y="1702"/>
                <a:ext cx="735" cy="3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75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>
                    <a:latin typeface="Arial" panose="020B0604020202020204" pitchFamily="34" charset="0"/>
                  </a:rPr>
                  <a:t>create</a:t>
                </a:r>
              </a:p>
              <a:p>
                <a:pPr>
                  <a:lnSpc>
                    <a:spcPct val="75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>
                    <a:latin typeface="Arial" panose="020B0604020202020204" pitchFamily="34" charset="0"/>
                  </a:rPr>
                  <a:t>    entry</a:t>
                </a:r>
              </a:p>
            </p:txBody>
          </p:sp>
        </p:grpSp>
      </p:grpSp>
      <p:grpSp>
        <p:nvGrpSpPr>
          <p:cNvPr id="11" name="Group 88">
            <a:extLst>
              <a:ext uri="{FF2B5EF4-FFF2-40B4-BE49-F238E27FC236}">
                <a16:creationId xmlns:a16="http://schemas.microsoft.com/office/drawing/2014/main" id="{B2537E45-4801-46F0-9B84-E5ED533C1324}"/>
              </a:ext>
            </a:extLst>
          </p:cNvPr>
          <p:cNvGrpSpPr>
            <a:grpSpLocks/>
          </p:cNvGrpSpPr>
          <p:nvPr/>
        </p:nvGrpSpPr>
        <p:grpSpPr bwMode="auto">
          <a:xfrm>
            <a:off x="919163" y="2676525"/>
            <a:ext cx="4392612" cy="877888"/>
            <a:chOff x="459" y="1637"/>
            <a:chExt cx="3027" cy="709"/>
          </a:xfrm>
        </p:grpSpPr>
        <p:sp>
          <p:nvSpPr>
            <p:cNvPr id="85055" name="Line 9">
              <a:extLst>
                <a:ext uri="{FF2B5EF4-FFF2-40B4-BE49-F238E27FC236}">
                  <a16:creationId xmlns:a16="http://schemas.microsoft.com/office/drawing/2014/main" id="{0866A845-1F81-4ABC-9FF1-6B437EA583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04" y="1637"/>
              <a:ext cx="2082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5056" name="Text Box 11">
              <a:extLst>
                <a:ext uri="{FF2B5EF4-FFF2-40B4-BE49-F238E27FC236}">
                  <a16:creationId xmlns:a16="http://schemas.microsoft.com/office/drawing/2014/main" id="{480C1B75-A6A6-4D3D-B7F7-3C599400A8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52" y="1650"/>
              <a:ext cx="1665" cy="45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usual http response </a:t>
              </a:r>
            </a:p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000" b="1">
                  <a:latin typeface="Arial" panose="020B0604020202020204" pitchFamily="34" charset="0"/>
                </a:rPr>
                <a:t>set-cookie: 1678</a:t>
              </a:r>
              <a:r>
                <a:rPr lang="en-US" altLang="en-US" sz="2000" b="1">
                  <a:latin typeface="Courier New" panose="02070309020205020404" pitchFamily="49" charset="0"/>
                </a:rPr>
                <a:t> </a:t>
              </a:r>
            </a:p>
          </p:txBody>
        </p:sp>
        <p:grpSp>
          <p:nvGrpSpPr>
            <p:cNvPr id="85057" name="Group 76">
              <a:extLst>
                <a:ext uri="{FF2B5EF4-FFF2-40B4-BE49-F238E27FC236}">
                  <a16:creationId xmlns:a16="http://schemas.microsoft.com/office/drawing/2014/main" id="{941BD671-27F7-4540-B100-078ED24AD1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9" y="1836"/>
              <a:ext cx="1004" cy="510"/>
              <a:chOff x="684" y="1746"/>
              <a:chExt cx="1004" cy="510"/>
            </a:xfrm>
          </p:grpSpPr>
          <p:sp>
            <p:nvSpPr>
              <p:cNvPr id="85058" name="AutoShape 74">
                <a:extLst>
                  <a:ext uri="{FF2B5EF4-FFF2-40B4-BE49-F238E27FC236}">
                    <a16:creationId xmlns:a16="http://schemas.microsoft.com/office/drawing/2014/main" id="{F976F68A-DD5E-442B-9F24-6D1F399A43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5" y="1746"/>
                <a:ext cx="829" cy="486"/>
              </a:xfrm>
              <a:prstGeom prst="can">
                <a:avLst>
                  <a:gd name="adj" fmla="val 25000"/>
                </a:avLst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Comic Sans MS" panose="030F0702030302020204" pitchFamily="66" charset="0"/>
                </a:endParaRPr>
              </a:p>
            </p:txBody>
          </p:sp>
          <p:sp>
            <p:nvSpPr>
              <p:cNvPr id="85059" name="Text Box 75">
                <a:extLst>
                  <a:ext uri="{FF2B5EF4-FFF2-40B4-BE49-F238E27FC236}">
                    <a16:creationId xmlns:a16="http://schemas.microsoft.com/office/drawing/2014/main" id="{9E0249A8-3AEA-464B-B535-51AA9BFEF2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84" y="1833"/>
                <a:ext cx="1004" cy="4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 b="1">
                    <a:solidFill>
                      <a:schemeClr val="bg1"/>
                    </a:solidFill>
                    <a:latin typeface="Arial" panose="020B0604020202020204" pitchFamily="34" charset="0"/>
                  </a:rPr>
                  <a:t>ebay 8734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 b="1">
                    <a:solidFill>
                      <a:schemeClr val="bg1"/>
                    </a:solidFill>
                    <a:latin typeface="Arial" panose="020B0604020202020204" pitchFamily="34" charset="0"/>
                  </a:rPr>
                  <a:t>amazon 1678</a:t>
                </a:r>
              </a:p>
            </p:txBody>
          </p:sp>
        </p:grpSp>
      </p:grpSp>
      <p:grpSp>
        <p:nvGrpSpPr>
          <p:cNvPr id="13" name="Group 93">
            <a:extLst>
              <a:ext uri="{FF2B5EF4-FFF2-40B4-BE49-F238E27FC236}">
                <a16:creationId xmlns:a16="http://schemas.microsoft.com/office/drawing/2014/main" id="{B72CDC2C-8546-4F77-A589-94F50B63A665}"/>
              </a:ext>
            </a:extLst>
          </p:cNvPr>
          <p:cNvGrpSpPr>
            <a:grpSpLocks/>
          </p:cNvGrpSpPr>
          <p:nvPr/>
        </p:nvGrpSpPr>
        <p:grpSpPr bwMode="auto">
          <a:xfrm>
            <a:off x="2181225" y="4603750"/>
            <a:ext cx="5705475" cy="1901825"/>
            <a:chOff x="1374" y="2641"/>
            <a:chExt cx="3594" cy="1198"/>
          </a:xfrm>
        </p:grpSpPr>
        <p:sp>
          <p:nvSpPr>
            <p:cNvPr id="85050" name="Line 20">
              <a:extLst>
                <a:ext uri="{FF2B5EF4-FFF2-40B4-BE49-F238E27FC236}">
                  <a16:creationId xmlns:a16="http://schemas.microsoft.com/office/drawing/2014/main" id="{8F7E9EC7-96B8-4E23-BC12-EC6B857D41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74" y="3293"/>
              <a:ext cx="2082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5051" name="Text Box 23">
              <a:extLst>
                <a:ext uri="{FF2B5EF4-FFF2-40B4-BE49-F238E27FC236}">
                  <a16:creationId xmlns:a16="http://schemas.microsoft.com/office/drawing/2014/main" id="{FEDC6CBE-E8F5-45B7-9FA4-066E7832BF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61" y="3171"/>
              <a:ext cx="1689" cy="35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usual http request msg</a:t>
              </a:r>
            </a:p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000" b="1">
                  <a:latin typeface="Arial" panose="020B0604020202020204" pitchFamily="34" charset="0"/>
                </a:rPr>
                <a:t>cookie: 1678</a:t>
              </a:r>
            </a:p>
          </p:txBody>
        </p:sp>
        <p:sp>
          <p:nvSpPr>
            <p:cNvPr id="85052" name="Text Box 29">
              <a:extLst>
                <a:ext uri="{FF2B5EF4-FFF2-40B4-BE49-F238E27FC236}">
                  <a16:creationId xmlns:a16="http://schemas.microsoft.com/office/drawing/2014/main" id="{E3AADD15-9482-4458-AA53-9853F4C706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84" y="3262"/>
              <a:ext cx="596" cy="5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99"/>
                  </a:solidFill>
                  <a:latin typeface="Arial" panose="020B0604020202020204" pitchFamily="34" charset="0"/>
                </a:rPr>
                <a:t>cookie-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99"/>
                  </a:solidFill>
                  <a:latin typeface="Arial" panose="020B0604020202020204" pitchFamily="34" charset="0"/>
                </a:rPr>
                <a:t>specific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99"/>
                  </a:solidFill>
                  <a:latin typeface="Arial" panose="020B0604020202020204" pitchFamily="34" charset="0"/>
                </a:rPr>
                <a:t>action</a:t>
              </a:r>
            </a:p>
          </p:txBody>
        </p:sp>
        <p:sp>
          <p:nvSpPr>
            <p:cNvPr id="85053" name="Line 44">
              <a:extLst>
                <a:ext uri="{FF2B5EF4-FFF2-40B4-BE49-F238E27FC236}">
                  <a16:creationId xmlns:a16="http://schemas.microsoft.com/office/drawing/2014/main" id="{D49AEB43-80D1-4E83-8766-468800C105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81" y="2641"/>
              <a:ext cx="787" cy="86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5054" name="Text Box 71">
              <a:extLst>
                <a:ext uri="{FF2B5EF4-FFF2-40B4-BE49-F238E27FC236}">
                  <a16:creationId xmlns:a16="http://schemas.microsoft.com/office/drawing/2014/main" id="{75D47133-2B57-4EEC-B1D0-EBE96FF1D4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87" y="2939"/>
              <a:ext cx="564" cy="23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access</a:t>
              </a:r>
            </a:p>
          </p:txBody>
        </p:sp>
      </p:grpSp>
      <p:grpSp>
        <p:nvGrpSpPr>
          <p:cNvPr id="14" name="Group 77">
            <a:extLst>
              <a:ext uri="{FF2B5EF4-FFF2-40B4-BE49-F238E27FC236}">
                <a16:creationId xmlns:a16="http://schemas.microsoft.com/office/drawing/2014/main" id="{C6F67670-3246-42CE-B0C5-694D9AD98197}"/>
              </a:ext>
            </a:extLst>
          </p:cNvPr>
          <p:cNvGrpSpPr>
            <a:grpSpLocks/>
          </p:cNvGrpSpPr>
          <p:nvPr/>
        </p:nvGrpSpPr>
        <p:grpSpPr bwMode="auto">
          <a:xfrm>
            <a:off x="865188" y="5351463"/>
            <a:ext cx="1389062" cy="636587"/>
            <a:chOff x="684" y="1746"/>
            <a:chExt cx="1004" cy="488"/>
          </a:xfrm>
        </p:grpSpPr>
        <p:sp>
          <p:nvSpPr>
            <p:cNvPr id="85048" name="AutoShape 78">
              <a:extLst>
                <a:ext uri="{FF2B5EF4-FFF2-40B4-BE49-F238E27FC236}">
                  <a16:creationId xmlns:a16="http://schemas.microsoft.com/office/drawing/2014/main" id="{32050719-F26B-4027-8185-7992023CBA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5" y="1746"/>
              <a:ext cx="829" cy="486"/>
            </a:xfrm>
            <a:prstGeom prst="can">
              <a:avLst>
                <a:gd name="adj" fmla="val 25000"/>
              </a:avLst>
            </a:prstGeom>
            <a:solidFill>
              <a:schemeClr val="accent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Comic Sans MS" panose="030F0702030302020204" pitchFamily="66" charset="0"/>
              </a:endParaRPr>
            </a:p>
          </p:txBody>
        </p:sp>
        <p:sp>
          <p:nvSpPr>
            <p:cNvPr id="85049" name="Text Box 79">
              <a:extLst>
                <a:ext uri="{FF2B5EF4-FFF2-40B4-BE49-F238E27FC236}">
                  <a16:creationId xmlns:a16="http://schemas.microsoft.com/office/drawing/2014/main" id="{C241F7C4-0BEF-423B-BC1F-9D425266E3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4" y="1833"/>
              <a:ext cx="1004" cy="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>
                  <a:solidFill>
                    <a:schemeClr val="bg1"/>
                  </a:solidFill>
                  <a:latin typeface="Arial" panose="020B0604020202020204" pitchFamily="34" charset="0"/>
                </a:rPr>
                <a:t>ebay 8734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>
                  <a:solidFill>
                    <a:schemeClr val="bg1"/>
                  </a:solidFill>
                  <a:latin typeface="Arial" panose="020B0604020202020204" pitchFamily="34" charset="0"/>
                </a:rPr>
                <a:t>amazon 1678</a:t>
              </a:r>
            </a:p>
          </p:txBody>
        </p:sp>
      </p:grpSp>
      <p:sp>
        <p:nvSpPr>
          <p:cNvPr id="85010" name="Text Box 80">
            <a:extLst>
              <a:ext uri="{FF2B5EF4-FFF2-40B4-BE49-F238E27FC236}">
                <a16:creationId xmlns:a16="http://schemas.microsoft.com/office/drawing/2014/main" id="{CE3859F8-F398-4C00-BFD3-5AB68C7E97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42250" y="2692400"/>
            <a:ext cx="11239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backend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database</a:t>
            </a:r>
          </a:p>
        </p:txBody>
      </p:sp>
      <p:sp>
        <p:nvSpPr>
          <p:cNvPr id="85011" name="AutoShape 327">
            <a:extLst>
              <a:ext uri="{FF2B5EF4-FFF2-40B4-BE49-F238E27FC236}">
                <a16:creationId xmlns:a16="http://schemas.microsoft.com/office/drawing/2014/main" id="{80ACAE19-F717-4924-AFE5-E2E0996DE8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2125" y="3313113"/>
            <a:ext cx="592138" cy="908050"/>
          </a:xfrm>
          <a:prstGeom prst="can">
            <a:avLst>
              <a:gd name="adj" fmla="val 31004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anose="02020603050405020304" pitchFamily="18" charset="0"/>
              <a:cs typeface="Arial" panose="020B0604020202020204" pitchFamily="34" charset="0"/>
            </a:endParaRPr>
          </a:p>
        </p:txBody>
      </p:sp>
      <p:grpSp>
        <p:nvGrpSpPr>
          <p:cNvPr id="85012" name="Group 63">
            <a:extLst>
              <a:ext uri="{FF2B5EF4-FFF2-40B4-BE49-F238E27FC236}">
                <a16:creationId xmlns:a16="http://schemas.microsoft.com/office/drawing/2014/main" id="{EE8D1450-E50E-4E41-9818-F5E105B962E9}"/>
              </a:ext>
            </a:extLst>
          </p:cNvPr>
          <p:cNvGrpSpPr>
            <a:grpSpLocks/>
          </p:cNvGrpSpPr>
          <p:nvPr/>
        </p:nvGrpSpPr>
        <p:grpSpPr bwMode="auto">
          <a:xfrm>
            <a:off x="5475288" y="1119188"/>
            <a:ext cx="411162" cy="771525"/>
            <a:chOff x="4140" y="429"/>
            <a:chExt cx="1425" cy="2396"/>
          </a:xfrm>
        </p:grpSpPr>
        <p:sp>
          <p:nvSpPr>
            <p:cNvPr id="85016" name="Freeform 64">
              <a:extLst>
                <a:ext uri="{FF2B5EF4-FFF2-40B4-BE49-F238E27FC236}">
                  <a16:creationId xmlns:a16="http://schemas.microsoft.com/office/drawing/2014/main" id="{405FC5E2-3FEC-4B30-B660-BF6EE68F5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17" name="Rectangle 65">
              <a:extLst>
                <a:ext uri="{FF2B5EF4-FFF2-40B4-BE49-F238E27FC236}">
                  <a16:creationId xmlns:a16="http://schemas.microsoft.com/office/drawing/2014/main" id="{175F1669-98A0-4354-B301-7D04B175E0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5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85018" name="Freeform 66">
              <a:extLst>
                <a:ext uri="{FF2B5EF4-FFF2-40B4-BE49-F238E27FC236}">
                  <a16:creationId xmlns:a16="http://schemas.microsoft.com/office/drawing/2014/main" id="{FFEA7AF5-0B15-41AB-B5FB-CCE701EC4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19" name="Freeform 67">
              <a:extLst>
                <a:ext uri="{FF2B5EF4-FFF2-40B4-BE49-F238E27FC236}">
                  <a16:creationId xmlns:a16="http://schemas.microsoft.com/office/drawing/2014/main" id="{988C938D-16C2-44CB-805A-E8483503F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20" name="Rectangle 68">
              <a:extLst>
                <a:ext uri="{FF2B5EF4-FFF2-40B4-BE49-F238E27FC236}">
                  <a16:creationId xmlns:a16="http://schemas.microsoft.com/office/drawing/2014/main" id="{31C84F47-326E-41AE-BDEA-3D16CE9F7E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5"/>
              <a:ext cx="594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85021" name="Group 69">
              <a:extLst>
                <a:ext uri="{FF2B5EF4-FFF2-40B4-BE49-F238E27FC236}">
                  <a16:creationId xmlns:a16="http://schemas.microsoft.com/office/drawing/2014/main" id="{A49DDA1D-2F1D-4DB1-872B-6FDC8C72F7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85046" name="AutoShape 70">
                <a:extLst>
                  <a:ext uri="{FF2B5EF4-FFF2-40B4-BE49-F238E27FC236}">
                    <a16:creationId xmlns:a16="http://schemas.microsoft.com/office/drawing/2014/main" id="{FDA2BCE2-3846-439D-AB7E-AB159FEE13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1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85047" name="AutoShape 71">
                <a:extLst>
                  <a:ext uri="{FF2B5EF4-FFF2-40B4-BE49-F238E27FC236}">
                    <a16:creationId xmlns:a16="http://schemas.microsoft.com/office/drawing/2014/main" id="{9EEB1191-3481-4C1D-BCBF-9122A8884F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0"/>
                <a:ext cx="687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85022" name="Rectangle 72">
              <a:extLst>
                <a:ext uri="{FF2B5EF4-FFF2-40B4-BE49-F238E27FC236}">
                  <a16:creationId xmlns:a16="http://schemas.microsoft.com/office/drawing/2014/main" id="{4C72269B-C15C-4DA5-A571-BE3CB8383E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21"/>
              <a:ext cx="600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85023" name="Group 73">
              <a:extLst>
                <a:ext uri="{FF2B5EF4-FFF2-40B4-BE49-F238E27FC236}">
                  <a16:creationId xmlns:a16="http://schemas.microsoft.com/office/drawing/2014/main" id="{BE082712-7423-4E4F-BDCA-924E436C9E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85044" name="AutoShape 74">
                <a:extLst>
                  <a:ext uri="{FF2B5EF4-FFF2-40B4-BE49-F238E27FC236}">
                    <a16:creationId xmlns:a16="http://schemas.microsoft.com/office/drawing/2014/main" id="{6DBDBD51-BDF5-4882-8A9F-3DEEFF2171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8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85045" name="AutoShape 75">
                <a:extLst>
                  <a:ext uri="{FF2B5EF4-FFF2-40B4-BE49-F238E27FC236}">
                    <a16:creationId xmlns:a16="http://schemas.microsoft.com/office/drawing/2014/main" id="{8080FD9A-3115-4B15-8EB4-234052412F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5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85024" name="Rectangle 76">
              <a:extLst>
                <a:ext uri="{FF2B5EF4-FFF2-40B4-BE49-F238E27FC236}">
                  <a16:creationId xmlns:a16="http://schemas.microsoft.com/office/drawing/2014/main" id="{045B9A46-2F54-4F92-9F26-11F7176CE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6"/>
              <a:ext cx="594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85025" name="Rectangle 77">
              <a:extLst>
                <a:ext uri="{FF2B5EF4-FFF2-40B4-BE49-F238E27FC236}">
                  <a16:creationId xmlns:a16="http://schemas.microsoft.com/office/drawing/2014/main" id="{506554C9-F3D6-439E-9D37-B4AEBFEA28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7"/>
              <a:ext cx="594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85026" name="Group 78">
              <a:extLst>
                <a:ext uri="{FF2B5EF4-FFF2-40B4-BE49-F238E27FC236}">
                  <a16:creationId xmlns:a16="http://schemas.microsoft.com/office/drawing/2014/main" id="{7837FFDD-1930-487E-B022-D279554474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85042" name="AutoShape 79">
                <a:extLst>
                  <a:ext uri="{FF2B5EF4-FFF2-40B4-BE49-F238E27FC236}">
                    <a16:creationId xmlns:a16="http://schemas.microsoft.com/office/drawing/2014/main" id="{26332FB7-6CB2-4DB8-98C8-51EE5134AA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7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85043" name="AutoShape 80">
                <a:extLst>
                  <a:ext uri="{FF2B5EF4-FFF2-40B4-BE49-F238E27FC236}">
                    <a16:creationId xmlns:a16="http://schemas.microsoft.com/office/drawing/2014/main" id="{198E58C6-6420-4E66-82DF-5D1571CA54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2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85027" name="Freeform 81">
              <a:extLst>
                <a:ext uri="{FF2B5EF4-FFF2-40B4-BE49-F238E27FC236}">
                  <a16:creationId xmlns:a16="http://schemas.microsoft.com/office/drawing/2014/main" id="{1D055B8E-E0D4-4720-86FC-A4036E457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85028" name="Group 82">
              <a:extLst>
                <a:ext uri="{FF2B5EF4-FFF2-40B4-BE49-F238E27FC236}">
                  <a16:creationId xmlns:a16="http://schemas.microsoft.com/office/drawing/2014/main" id="{659B41EA-6283-40AD-AC9B-75D7CB70A4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85040" name="AutoShape 83">
                <a:extLst>
                  <a:ext uri="{FF2B5EF4-FFF2-40B4-BE49-F238E27FC236}">
                    <a16:creationId xmlns:a16="http://schemas.microsoft.com/office/drawing/2014/main" id="{240184D9-BD8D-4237-A62D-E964341A5A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85041" name="AutoShape 84">
                <a:extLst>
                  <a:ext uri="{FF2B5EF4-FFF2-40B4-BE49-F238E27FC236}">
                    <a16:creationId xmlns:a16="http://schemas.microsoft.com/office/drawing/2014/main" id="{2035EF83-22A8-40E7-9C90-C9438C5DB1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85029" name="Rectangle 85">
              <a:extLst>
                <a:ext uri="{FF2B5EF4-FFF2-40B4-BE49-F238E27FC236}">
                  <a16:creationId xmlns:a16="http://schemas.microsoft.com/office/drawing/2014/main" id="{3F7E2BEA-62D5-44AC-AD5A-3F9D9939B0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6" cy="22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85030" name="Freeform 86">
              <a:extLst>
                <a:ext uri="{FF2B5EF4-FFF2-40B4-BE49-F238E27FC236}">
                  <a16:creationId xmlns:a16="http://schemas.microsoft.com/office/drawing/2014/main" id="{EB031E05-1310-4B45-BAFD-9FE2727AF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31" name="Freeform 87">
              <a:extLst>
                <a:ext uri="{FF2B5EF4-FFF2-40B4-BE49-F238E27FC236}">
                  <a16:creationId xmlns:a16="http://schemas.microsoft.com/office/drawing/2014/main" id="{C973A4C7-49D9-47E0-97DE-7A3D59F28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32" name="Oval 88">
              <a:extLst>
                <a:ext uri="{FF2B5EF4-FFF2-40B4-BE49-F238E27FC236}">
                  <a16:creationId xmlns:a16="http://schemas.microsoft.com/office/drawing/2014/main" id="{6F90FA67-0487-4015-AD8A-593E99B8FD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3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85033" name="Freeform 89">
              <a:extLst>
                <a:ext uri="{FF2B5EF4-FFF2-40B4-BE49-F238E27FC236}">
                  <a16:creationId xmlns:a16="http://schemas.microsoft.com/office/drawing/2014/main" id="{4C95F0B1-F0F4-478C-8281-A53753077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34" name="AutoShape 90">
              <a:extLst>
                <a:ext uri="{FF2B5EF4-FFF2-40B4-BE49-F238E27FC236}">
                  <a16:creationId xmlns:a16="http://schemas.microsoft.com/office/drawing/2014/main" id="{6008E9E6-90B1-4DBE-99D9-456BBAD829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85035" name="AutoShape 91">
              <a:extLst>
                <a:ext uri="{FF2B5EF4-FFF2-40B4-BE49-F238E27FC236}">
                  <a16:creationId xmlns:a16="http://schemas.microsoft.com/office/drawing/2014/main" id="{B67ADD5D-FECC-4340-8543-B68A85F1E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2"/>
              <a:ext cx="1067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85036" name="Oval 92">
              <a:extLst>
                <a:ext uri="{FF2B5EF4-FFF2-40B4-BE49-F238E27FC236}">
                  <a16:creationId xmlns:a16="http://schemas.microsoft.com/office/drawing/2014/main" id="{893B7C94-4275-485F-B523-7FCC51309B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1" y="2381"/>
              <a:ext cx="154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85037" name="Oval 93">
              <a:extLst>
                <a:ext uri="{FF2B5EF4-FFF2-40B4-BE49-F238E27FC236}">
                  <a16:creationId xmlns:a16="http://schemas.microsoft.com/office/drawing/2014/main" id="{FA3A1F06-5024-46A5-B732-45C0C0ADD0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60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5038" name="Oval 94">
              <a:extLst>
                <a:ext uri="{FF2B5EF4-FFF2-40B4-BE49-F238E27FC236}">
                  <a16:creationId xmlns:a16="http://schemas.microsoft.com/office/drawing/2014/main" id="{BD978B00-8864-4EBA-853B-E668310C16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1"/>
              <a:ext cx="160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85039" name="Rectangle 95">
              <a:extLst>
                <a:ext uri="{FF2B5EF4-FFF2-40B4-BE49-F238E27FC236}">
                  <a16:creationId xmlns:a16="http://schemas.microsoft.com/office/drawing/2014/main" id="{BC0ABC2D-91AA-4926-B4F4-E0D75B55DD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4"/>
              <a:ext cx="83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85013" name="Group 96">
            <a:extLst>
              <a:ext uri="{FF2B5EF4-FFF2-40B4-BE49-F238E27FC236}">
                <a16:creationId xmlns:a16="http://schemas.microsoft.com/office/drawing/2014/main" id="{2C689D2A-1283-4215-9AA7-0B8290395000}"/>
              </a:ext>
            </a:extLst>
          </p:cNvPr>
          <p:cNvGrpSpPr>
            <a:grpSpLocks/>
          </p:cNvGrpSpPr>
          <p:nvPr/>
        </p:nvGrpSpPr>
        <p:grpSpPr bwMode="auto">
          <a:xfrm>
            <a:off x="1806575" y="1117600"/>
            <a:ext cx="687388" cy="731838"/>
            <a:chOff x="-44" y="1473"/>
            <a:chExt cx="981" cy="1105"/>
          </a:xfrm>
        </p:grpSpPr>
        <p:pic>
          <p:nvPicPr>
            <p:cNvPr id="85014" name="Picture 97" descr="desktop_computer_stylized_medium">
              <a:extLst>
                <a:ext uri="{FF2B5EF4-FFF2-40B4-BE49-F238E27FC236}">
                  <a16:creationId xmlns:a16="http://schemas.microsoft.com/office/drawing/2014/main" id="{5B2EA38C-A878-40A5-A9DA-12B083FB69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5015" name="Freeform 98">
              <a:extLst>
                <a:ext uri="{FF2B5EF4-FFF2-40B4-BE49-F238E27FC236}">
                  <a16:creationId xmlns:a16="http://schemas.microsoft.com/office/drawing/2014/main" id="{27E71319-BDDF-4F9B-AB9E-7E6EA72C3C3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3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8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235" grpId="0"/>
      <p:bldP spid="50242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Rectangle 7">
            <a:extLst>
              <a:ext uri="{FF2B5EF4-FFF2-40B4-BE49-F238E27FC236}">
                <a16:creationId xmlns:a16="http://schemas.microsoft.com/office/drawing/2014/main" id="{80FDF6D0-6222-4805-A422-008F5B1A0FC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87043" name="Rectangle 8">
            <a:extLst>
              <a:ext uri="{FF2B5EF4-FFF2-40B4-BE49-F238E27FC236}">
                <a16:creationId xmlns:a16="http://schemas.microsoft.com/office/drawing/2014/main" id="{8BAC32E2-15A4-4C00-8991-DE6B5EF4B35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02D75AA8-90B9-49EA-BB23-A26929BB193C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36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87044" name="Picture 12" descr="underline_base">
            <a:extLst>
              <a:ext uri="{FF2B5EF4-FFF2-40B4-BE49-F238E27FC236}">
                <a16:creationId xmlns:a16="http://schemas.microsoft.com/office/drawing/2014/main" id="{F04835EE-2F5B-4DC4-8B8F-9BE11D3D8CF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7825" y="898525"/>
            <a:ext cx="50276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7045" name="Rectangle 2">
            <a:extLst>
              <a:ext uri="{FF2B5EF4-FFF2-40B4-BE49-F238E27FC236}">
                <a16:creationId xmlns:a16="http://schemas.microsoft.com/office/drawing/2014/main" id="{AE29E93C-B190-4ACA-BF62-7AEE518A5CE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73063" y="207963"/>
            <a:ext cx="7772400" cy="925512"/>
          </a:xfrm>
        </p:spPr>
        <p:txBody>
          <a:bodyPr/>
          <a:lstStyle/>
          <a:p>
            <a:r>
              <a:rPr lang="en-US" altLang="en-US"/>
              <a:t>Cookies (continued)</a:t>
            </a:r>
          </a:p>
        </p:txBody>
      </p:sp>
      <p:sp>
        <p:nvSpPr>
          <p:cNvPr id="87046" name="Rectangle 3">
            <a:extLst>
              <a:ext uri="{FF2B5EF4-FFF2-40B4-BE49-F238E27FC236}">
                <a16:creationId xmlns:a16="http://schemas.microsoft.com/office/drawing/2014/main" id="{4A8DC05C-5552-4685-B4E4-3D24C45E7548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389063"/>
            <a:ext cx="3810000" cy="2641600"/>
          </a:xfrm>
        </p:spPr>
        <p:txBody>
          <a:bodyPr/>
          <a:lstStyle/>
          <a:p>
            <a:pPr>
              <a:lnSpc>
                <a:spcPct val="75000"/>
              </a:lnSpc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what cookies can be used for:</a:t>
            </a:r>
          </a:p>
          <a:p>
            <a:pPr>
              <a:lnSpc>
                <a:spcPct val="75000"/>
              </a:lnSpc>
            </a:pPr>
            <a:r>
              <a:rPr lang="en-US" altLang="en-US" sz="2400"/>
              <a:t>authorization</a:t>
            </a:r>
          </a:p>
          <a:p>
            <a:pPr>
              <a:lnSpc>
                <a:spcPct val="75000"/>
              </a:lnSpc>
            </a:pPr>
            <a:r>
              <a:rPr lang="en-US" altLang="en-US" sz="2400"/>
              <a:t>shopping carts</a:t>
            </a:r>
          </a:p>
          <a:p>
            <a:pPr>
              <a:lnSpc>
                <a:spcPct val="75000"/>
              </a:lnSpc>
            </a:pPr>
            <a:r>
              <a:rPr lang="en-US" altLang="en-US" sz="2400"/>
              <a:t>recommendations</a:t>
            </a:r>
          </a:p>
          <a:p>
            <a:pPr>
              <a:lnSpc>
                <a:spcPct val="75000"/>
              </a:lnSpc>
            </a:pPr>
            <a:r>
              <a:rPr lang="en-US" altLang="en-US" sz="2400"/>
              <a:t>user session state (Web e-mail)</a:t>
            </a:r>
          </a:p>
        </p:txBody>
      </p:sp>
      <p:sp>
        <p:nvSpPr>
          <p:cNvPr id="87047" name="Rectangle 13">
            <a:extLst>
              <a:ext uri="{FF2B5EF4-FFF2-40B4-BE49-F238E27FC236}">
                <a16:creationId xmlns:a16="http://schemas.microsoft.com/office/drawing/2014/main" id="{BB7EBCC4-17CC-4EA5-BAC6-06F736C955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0425" y="1471613"/>
            <a:ext cx="3810000" cy="2065337"/>
          </a:xfrm>
          <a:prstGeom prst="rect">
            <a:avLst/>
          </a:prstGeom>
          <a:noFill/>
          <a:ln w="19050">
            <a:solidFill>
              <a:srgbClr val="00009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400" i="1">
                <a:solidFill>
                  <a:srgbClr val="CC0000"/>
                </a:solidFill>
              </a:rPr>
              <a:t>cookies and privacy:</a:t>
            </a:r>
          </a:p>
          <a:p>
            <a:pPr>
              <a:lnSpc>
                <a:spcPct val="90000"/>
              </a:lnSpc>
            </a:pPr>
            <a:r>
              <a:rPr lang="en-US" altLang="en-US" sz="2400"/>
              <a:t>cookies permit sites to learn a lot about you</a:t>
            </a:r>
          </a:p>
          <a:p>
            <a:pPr>
              <a:lnSpc>
                <a:spcPct val="90000"/>
              </a:lnSpc>
            </a:pPr>
            <a:r>
              <a:rPr lang="en-US" altLang="en-US" sz="2400"/>
              <a:t>you may supply name and e-mail to sites</a:t>
            </a:r>
          </a:p>
        </p:txBody>
      </p:sp>
      <p:sp>
        <p:nvSpPr>
          <p:cNvPr id="87048" name="Text Box 14">
            <a:extLst>
              <a:ext uri="{FF2B5EF4-FFF2-40B4-BE49-F238E27FC236}">
                <a16:creationId xmlns:a16="http://schemas.microsoft.com/office/drawing/2014/main" id="{EA48CB12-7CAB-4F96-8220-B00AA01EC8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21550" y="1177925"/>
            <a:ext cx="800100" cy="457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99"/>
                </a:solidFill>
              </a:rPr>
              <a:t>aside</a:t>
            </a:r>
          </a:p>
        </p:txBody>
      </p:sp>
      <p:sp>
        <p:nvSpPr>
          <p:cNvPr id="87049" name="Rectangle 15">
            <a:extLst>
              <a:ext uri="{FF2B5EF4-FFF2-40B4-BE49-F238E27FC236}">
                <a16:creationId xmlns:a16="http://schemas.microsoft.com/office/drawing/2014/main" id="{EADE422E-3308-43F1-8C62-50F93F1191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688" y="3946525"/>
            <a:ext cx="5702300" cy="264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how to keep </a:t>
            </a:r>
            <a:r>
              <a:rPr lang="ja-JP" altLang="en-US" i="1">
                <a:solidFill>
                  <a:srgbClr val="CC0000"/>
                </a:solidFill>
              </a:rPr>
              <a:t>“</a:t>
            </a:r>
            <a:r>
              <a:rPr lang="en-US" altLang="ja-JP" i="1">
                <a:solidFill>
                  <a:srgbClr val="CC0000"/>
                </a:solidFill>
              </a:rPr>
              <a:t>state</a:t>
            </a:r>
            <a:r>
              <a:rPr lang="ja-JP" altLang="en-US" i="1">
                <a:solidFill>
                  <a:srgbClr val="CC0000"/>
                </a:solidFill>
              </a:rPr>
              <a:t>”</a:t>
            </a:r>
            <a:r>
              <a:rPr lang="en-US" altLang="ja-JP" i="1">
                <a:solidFill>
                  <a:srgbClr val="CC0000"/>
                </a:solidFill>
              </a:rPr>
              <a:t>:</a:t>
            </a:r>
          </a:p>
          <a:p>
            <a:pPr>
              <a:lnSpc>
                <a:spcPct val="90000"/>
              </a:lnSpc>
            </a:pPr>
            <a:r>
              <a:rPr lang="en-US" altLang="en-US" sz="2400"/>
              <a:t>protocol endpoints: maintain state at sender/receiver over multiple transactions</a:t>
            </a:r>
          </a:p>
          <a:p>
            <a:pPr>
              <a:lnSpc>
                <a:spcPct val="90000"/>
              </a:lnSpc>
            </a:pPr>
            <a:r>
              <a:rPr lang="en-US" altLang="en-US" sz="2400"/>
              <a:t>cookies: http messages carry state</a:t>
            </a:r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7">
            <a:extLst>
              <a:ext uri="{FF2B5EF4-FFF2-40B4-BE49-F238E27FC236}">
                <a16:creationId xmlns:a16="http://schemas.microsoft.com/office/drawing/2014/main" id="{A9A67D02-5429-4084-BD4C-4C626C6F842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89091" name="Rectangle 8">
            <a:extLst>
              <a:ext uri="{FF2B5EF4-FFF2-40B4-BE49-F238E27FC236}">
                <a16:creationId xmlns:a16="http://schemas.microsoft.com/office/drawing/2014/main" id="{EDFE1578-FB16-418C-BA22-A0F1723C3C5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70E5DB4B-AFC4-410E-9B3C-B859C18BE4AE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37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89092" name="Group 171">
            <a:extLst>
              <a:ext uri="{FF2B5EF4-FFF2-40B4-BE49-F238E27FC236}">
                <a16:creationId xmlns:a16="http://schemas.microsoft.com/office/drawing/2014/main" id="{3425ABF7-34F4-4042-B4AB-95DB6C7BC8EA}"/>
              </a:ext>
            </a:extLst>
          </p:cNvPr>
          <p:cNvGrpSpPr>
            <a:grpSpLocks/>
          </p:cNvGrpSpPr>
          <p:nvPr/>
        </p:nvGrpSpPr>
        <p:grpSpPr bwMode="auto">
          <a:xfrm>
            <a:off x="4027488" y="2695575"/>
            <a:ext cx="687387" cy="763588"/>
            <a:chOff x="-44" y="1473"/>
            <a:chExt cx="981" cy="1105"/>
          </a:xfrm>
        </p:grpSpPr>
        <p:pic>
          <p:nvPicPr>
            <p:cNvPr id="89223" name="Picture 172" descr="desktop_computer_stylized_medium">
              <a:extLst>
                <a:ext uri="{FF2B5EF4-FFF2-40B4-BE49-F238E27FC236}">
                  <a16:creationId xmlns:a16="http://schemas.microsoft.com/office/drawing/2014/main" id="{C033355F-EB4E-4AE3-AF7F-880C3015604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224" name="Freeform 173">
              <a:extLst>
                <a:ext uri="{FF2B5EF4-FFF2-40B4-BE49-F238E27FC236}">
                  <a16:creationId xmlns:a16="http://schemas.microsoft.com/office/drawing/2014/main" id="{8A01E721-DF5A-430E-B1CF-0CEABCE890F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89093" name="Group 102">
            <a:extLst>
              <a:ext uri="{FF2B5EF4-FFF2-40B4-BE49-F238E27FC236}">
                <a16:creationId xmlns:a16="http://schemas.microsoft.com/office/drawing/2014/main" id="{45087EF2-9B7C-4186-B02B-708C93E0C903}"/>
              </a:ext>
            </a:extLst>
          </p:cNvPr>
          <p:cNvGrpSpPr>
            <a:grpSpLocks/>
          </p:cNvGrpSpPr>
          <p:nvPr/>
        </p:nvGrpSpPr>
        <p:grpSpPr bwMode="auto">
          <a:xfrm>
            <a:off x="4092575" y="4568825"/>
            <a:ext cx="687388" cy="763588"/>
            <a:chOff x="-44" y="1473"/>
            <a:chExt cx="981" cy="1105"/>
          </a:xfrm>
        </p:grpSpPr>
        <p:pic>
          <p:nvPicPr>
            <p:cNvPr id="89221" name="Picture 103" descr="desktop_computer_stylized_medium">
              <a:extLst>
                <a:ext uri="{FF2B5EF4-FFF2-40B4-BE49-F238E27FC236}">
                  <a16:creationId xmlns:a16="http://schemas.microsoft.com/office/drawing/2014/main" id="{5F6AB75E-F81A-4FE2-ADBB-691527412B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222" name="Freeform 104">
              <a:extLst>
                <a:ext uri="{FF2B5EF4-FFF2-40B4-BE49-F238E27FC236}">
                  <a16:creationId xmlns:a16="http://schemas.microsoft.com/office/drawing/2014/main" id="{4A70F33F-9EFD-4516-84EB-22FCED42AA1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89094" name="Group 138">
            <a:extLst>
              <a:ext uri="{FF2B5EF4-FFF2-40B4-BE49-F238E27FC236}">
                <a16:creationId xmlns:a16="http://schemas.microsoft.com/office/drawing/2014/main" id="{F26906BD-EA9F-41B9-ACA5-03E501E39DF7}"/>
              </a:ext>
            </a:extLst>
          </p:cNvPr>
          <p:cNvGrpSpPr>
            <a:grpSpLocks/>
          </p:cNvGrpSpPr>
          <p:nvPr/>
        </p:nvGrpSpPr>
        <p:grpSpPr bwMode="auto">
          <a:xfrm>
            <a:off x="6230938" y="3457575"/>
            <a:ext cx="400050" cy="715963"/>
            <a:chOff x="4140" y="429"/>
            <a:chExt cx="1425" cy="2396"/>
          </a:xfrm>
        </p:grpSpPr>
        <p:sp>
          <p:nvSpPr>
            <p:cNvPr id="89189" name="Freeform 139">
              <a:extLst>
                <a:ext uri="{FF2B5EF4-FFF2-40B4-BE49-F238E27FC236}">
                  <a16:creationId xmlns:a16="http://schemas.microsoft.com/office/drawing/2014/main" id="{8C7B125A-D38F-4398-B671-4F87469FF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90" name="Rectangle 140">
              <a:extLst>
                <a:ext uri="{FF2B5EF4-FFF2-40B4-BE49-F238E27FC236}">
                  <a16:creationId xmlns:a16="http://schemas.microsoft.com/office/drawing/2014/main" id="{6647DAE8-306B-4D1B-87B8-024E988071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6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89191" name="Freeform 141">
              <a:extLst>
                <a:ext uri="{FF2B5EF4-FFF2-40B4-BE49-F238E27FC236}">
                  <a16:creationId xmlns:a16="http://schemas.microsoft.com/office/drawing/2014/main" id="{96F74776-2085-4CEE-B3D4-5DA199513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92" name="Freeform 142">
              <a:extLst>
                <a:ext uri="{FF2B5EF4-FFF2-40B4-BE49-F238E27FC236}">
                  <a16:creationId xmlns:a16="http://schemas.microsoft.com/office/drawing/2014/main" id="{80228763-23F1-466E-8FB7-774B5C7B2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93" name="Rectangle 143">
              <a:extLst>
                <a:ext uri="{FF2B5EF4-FFF2-40B4-BE49-F238E27FC236}">
                  <a16:creationId xmlns:a16="http://schemas.microsoft.com/office/drawing/2014/main" id="{C30741E7-7BE4-498E-ABFA-FA0ADDDED7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5"/>
              <a:ext cx="594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89194" name="Group 144">
              <a:extLst>
                <a:ext uri="{FF2B5EF4-FFF2-40B4-BE49-F238E27FC236}">
                  <a16:creationId xmlns:a16="http://schemas.microsoft.com/office/drawing/2014/main" id="{31657132-DAC3-41DD-8C75-91100C7E01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89219" name="AutoShape 145">
                <a:extLst>
                  <a:ext uri="{FF2B5EF4-FFF2-40B4-BE49-F238E27FC236}">
                    <a16:creationId xmlns:a16="http://schemas.microsoft.com/office/drawing/2014/main" id="{B584B9D6-0FC1-4BB3-8C88-A04A55A48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89220" name="AutoShape 146">
                <a:extLst>
                  <a:ext uri="{FF2B5EF4-FFF2-40B4-BE49-F238E27FC236}">
                    <a16:creationId xmlns:a16="http://schemas.microsoft.com/office/drawing/2014/main" id="{44D9465F-AD2B-415A-8927-200F43CF71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70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89195" name="Rectangle 147">
              <a:extLst>
                <a:ext uri="{FF2B5EF4-FFF2-40B4-BE49-F238E27FC236}">
                  <a16:creationId xmlns:a16="http://schemas.microsoft.com/office/drawing/2014/main" id="{C3DAEB6E-714B-4098-9149-01D84D50F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9"/>
              <a:ext cx="594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89196" name="Group 148">
              <a:extLst>
                <a:ext uri="{FF2B5EF4-FFF2-40B4-BE49-F238E27FC236}">
                  <a16:creationId xmlns:a16="http://schemas.microsoft.com/office/drawing/2014/main" id="{6C74925D-EE3F-4894-8CFE-36CABE8753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89217" name="AutoShape 149">
                <a:extLst>
                  <a:ext uri="{FF2B5EF4-FFF2-40B4-BE49-F238E27FC236}">
                    <a16:creationId xmlns:a16="http://schemas.microsoft.com/office/drawing/2014/main" id="{BFFF0FBD-9CA0-4C65-B146-DDB271A7E3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7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89218" name="AutoShape 150">
                <a:extLst>
                  <a:ext uri="{FF2B5EF4-FFF2-40B4-BE49-F238E27FC236}">
                    <a16:creationId xmlns:a16="http://schemas.microsoft.com/office/drawing/2014/main" id="{9258C861-0BC1-449D-ADF4-91BEE7C91B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2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89197" name="Rectangle 151">
              <a:extLst>
                <a:ext uri="{FF2B5EF4-FFF2-40B4-BE49-F238E27FC236}">
                  <a16:creationId xmlns:a16="http://schemas.microsoft.com/office/drawing/2014/main" id="{9D86E299-93D0-4149-BFAF-852FB5A52E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59"/>
              <a:ext cx="594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89198" name="Rectangle 152">
              <a:extLst>
                <a:ext uri="{FF2B5EF4-FFF2-40B4-BE49-F238E27FC236}">
                  <a16:creationId xmlns:a16="http://schemas.microsoft.com/office/drawing/2014/main" id="{52CF8714-EB28-4812-B2A1-5C6F36EB9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6"/>
              <a:ext cx="594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89199" name="Group 153">
              <a:extLst>
                <a:ext uri="{FF2B5EF4-FFF2-40B4-BE49-F238E27FC236}">
                  <a16:creationId xmlns:a16="http://schemas.microsoft.com/office/drawing/2014/main" id="{9DB77EA0-7544-48E5-A238-EE708240A4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89215" name="AutoShape 154">
                <a:extLst>
                  <a:ext uri="{FF2B5EF4-FFF2-40B4-BE49-F238E27FC236}">
                    <a16:creationId xmlns:a16="http://schemas.microsoft.com/office/drawing/2014/main" id="{2DB3C102-B31D-4AB2-A11D-2889F2E7D5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6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89216" name="AutoShape 155">
                <a:extLst>
                  <a:ext uri="{FF2B5EF4-FFF2-40B4-BE49-F238E27FC236}">
                    <a16:creationId xmlns:a16="http://schemas.microsoft.com/office/drawing/2014/main" id="{1CC918E9-5E97-48C1-BFF8-AEF674C4B0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0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89200" name="Freeform 156">
              <a:extLst>
                <a:ext uri="{FF2B5EF4-FFF2-40B4-BE49-F238E27FC236}">
                  <a16:creationId xmlns:a16="http://schemas.microsoft.com/office/drawing/2014/main" id="{0A543A06-32AF-4365-B5A8-916BBEF9F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89201" name="Group 157">
              <a:extLst>
                <a:ext uri="{FF2B5EF4-FFF2-40B4-BE49-F238E27FC236}">
                  <a16:creationId xmlns:a16="http://schemas.microsoft.com/office/drawing/2014/main" id="{8B0D6EC9-3C9D-42E7-ABF7-FB0CF6AF5C4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89213" name="AutoShape 158">
                <a:extLst>
                  <a:ext uri="{FF2B5EF4-FFF2-40B4-BE49-F238E27FC236}">
                    <a16:creationId xmlns:a16="http://schemas.microsoft.com/office/drawing/2014/main" id="{147E599B-F628-4CD7-BFD3-232105CB17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6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89214" name="AutoShape 159">
                <a:extLst>
                  <a:ext uri="{FF2B5EF4-FFF2-40B4-BE49-F238E27FC236}">
                    <a16:creationId xmlns:a16="http://schemas.microsoft.com/office/drawing/2014/main" id="{A00BE778-736D-4759-A16D-9389FA7190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0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89202" name="Rectangle 160">
              <a:extLst>
                <a:ext uri="{FF2B5EF4-FFF2-40B4-BE49-F238E27FC236}">
                  <a16:creationId xmlns:a16="http://schemas.microsoft.com/office/drawing/2014/main" id="{F99DFF0C-B8CB-494C-A706-6929584219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89203" name="Freeform 161">
              <a:extLst>
                <a:ext uri="{FF2B5EF4-FFF2-40B4-BE49-F238E27FC236}">
                  <a16:creationId xmlns:a16="http://schemas.microsoft.com/office/drawing/2014/main" id="{32779DF3-B55C-4A7C-977C-17A59AFDC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04" name="Freeform 162">
              <a:extLst>
                <a:ext uri="{FF2B5EF4-FFF2-40B4-BE49-F238E27FC236}">
                  <a16:creationId xmlns:a16="http://schemas.microsoft.com/office/drawing/2014/main" id="{ACC67EBC-B04F-4258-9F5A-39E971F61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05" name="Oval 163">
              <a:extLst>
                <a:ext uri="{FF2B5EF4-FFF2-40B4-BE49-F238E27FC236}">
                  <a16:creationId xmlns:a16="http://schemas.microsoft.com/office/drawing/2014/main" id="{E249FCD7-3202-44A7-810F-C9AC840A61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0" y="2612"/>
              <a:ext cx="45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89206" name="Freeform 164">
              <a:extLst>
                <a:ext uri="{FF2B5EF4-FFF2-40B4-BE49-F238E27FC236}">
                  <a16:creationId xmlns:a16="http://schemas.microsoft.com/office/drawing/2014/main" id="{138B44DA-8206-45C2-BA57-EE9D42407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07" name="AutoShape 165">
              <a:extLst>
                <a:ext uri="{FF2B5EF4-FFF2-40B4-BE49-F238E27FC236}">
                  <a16:creationId xmlns:a16="http://schemas.microsoft.com/office/drawing/2014/main" id="{26C63CC5-23EA-4754-ACA0-828F431EB7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199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89208" name="AutoShape 166">
              <a:extLst>
                <a:ext uri="{FF2B5EF4-FFF2-40B4-BE49-F238E27FC236}">
                  <a16:creationId xmlns:a16="http://schemas.microsoft.com/office/drawing/2014/main" id="{CF27D516-97DA-452C-A1AB-D9FE57700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9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89209" name="Oval 167">
              <a:extLst>
                <a:ext uri="{FF2B5EF4-FFF2-40B4-BE49-F238E27FC236}">
                  <a16:creationId xmlns:a16="http://schemas.microsoft.com/office/drawing/2014/main" id="{D8C6F72F-97A2-485E-BA8D-14FBB47535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4"/>
              <a:ext cx="158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89210" name="Oval 168">
              <a:extLst>
                <a:ext uri="{FF2B5EF4-FFF2-40B4-BE49-F238E27FC236}">
                  <a16:creationId xmlns:a16="http://schemas.microsoft.com/office/drawing/2014/main" id="{894017B8-716D-4793-A17D-55E795E6D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4"/>
              <a:ext cx="158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9211" name="Oval 169">
              <a:extLst>
                <a:ext uri="{FF2B5EF4-FFF2-40B4-BE49-F238E27FC236}">
                  <a16:creationId xmlns:a16="http://schemas.microsoft.com/office/drawing/2014/main" id="{8B1AE6EC-26E3-435E-AB57-81C7160ACB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79"/>
              <a:ext cx="158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89212" name="Rectangle 170">
              <a:extLst>
                <a:ext uri="{FF2B5EF4-FFF2-40B4-BE49-F238E27FC236}">
                  <a16:creationId xmlns:a16="http://schemas.microsoft.com/office/drawing/2014/main" id="{8BF56BA9-4E6F-4510-B125-F7910E0041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7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89095" name="Group 105">
            <a:extLst>
              <a:ext uri="{FF2B5EF4-FFF2-40B4-BE49-F238E27FC236}">
                <a16:creationId xmlns:a16="http://schemas.microsoft.com/office/drawing/2014/main" id="{E6DBABFF-D964-447E-8DE5-A06434465CCF}"/>
              </a:ext>
            </a:extLst>
          </p:cNvPr>
          <p:cNvGrpSpPr>
            <a:grpSpLocks/>
          </p:cNvGrpSpPr>
          <p:nvPr/>
        </p:nvGrpSpPr>
        <p:grpSpPr bwMode="auto">
          <a:xfrm>
            <a:off x="8178800" y="2836863"/>
            <a:ext cx="433388" cy="715962"/>
            <a:chOff x="4140" y="429"/>
            <a:chExt cx="1425" cy="2396"/>
          </a:xfrm>
        </p:grpSpPr>
        <p:sp>
          <p:nvSpPr>
            <p:cNvPr id="89157" name="Freeform 106">
              <a:extLst>
                <a:ext uri="{FF2B5EF4-FFF2-40B4-BE49-F238E27FC236}">
                  <a16:creationId xmlns:a16="http://schemas.microsoft.com/office/drawing/2014/main" id="{D031887B-96C0-40DE-B666-522E4394B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58" name="Rectangle 107">
              <a:extLst>
                <a:ext uri="{FF2B5EF4-FFF2-40B4-BE49-F238E27FC236}">
                  <a16:creationId xmlns:a16="http://schemas.microsoft.com/office/drawing/2014/main" id="{01BA9580-E814-4C0F-9DBE-1D2980DE8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89159" name="Freeform 108">
              <a:extLst>
                <a:ext uri="{FF2B5EF4-FFF2-40B4-BE49-F238E27FC236}">
                  <a16:creationId xmlns:a16="http://schemas.microsoft.com/office/drawing/2014/main" id="{B93D842B-5932-490F-8003-38D393088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60" name="Freeform 109">
              <a:extLst>
                <a:ext uri="{FF2B5EF4-FFF2-40B4-BE49-F238E27FC236}">
                  <a16:creationId xmlns:a16="http://schemas.microsoft.com/office/drawing/2014/main" id="{13A6720C-D3C3-4EEE-BEB7-861359C9B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61" name="Rectangle 110">
              <a:extLst>
                <a:ext uri="{FF2B5EF4-FFF2-40B4-BE49-F238E27FC236}">
                  <a16:creationId xmlns:a16="http://schemas.microsoft.com/office/drawing/2014/main" id="{6CD851FF-2EA3-4D95-9583-7AF4301617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5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89162" name="Group 111">
              <a:extLst>
                <a:ext uri="{FF2B5EF4-FFF2-40B4-BE49-F238E27FC236}">
                  <a16:creationId xmlns:a16="http://schemas.microsoft.com/office/drawing/2014/main" id="{106BDFD2-0E0D-4BE8-8EAD-D674A2C8D6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89187" name="AutoShape 112">
                <a:extLst>
                  <a:ext uri="{FF2B5EF4-FFF2-40B4-BE49-F238E27FC236}">
                    <a16:creationId xmlns:a16="http://schemas.microsoft.com/office/drawing/2014/main" id="{F7E6F84F-9144-47BA-A7D5-BF785FCAEC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3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89188" name="AutoShape 113">
                <a:extLst>
                  <a:ext uri="{FF2B5EF4-FFF2-40B4-BE49-F238E27FC236}">
                    <a16:creationId xmlns:a16="http://schemas.microsoft.com/office/drawing/2014/main" id="{B920A3B4-105E-4D9D-AB57-5C184D0991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3"/>
                <a:ext cx="690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89163" name="Rectangle 114">
              <a:extLst>
                <a:ext uri="{FF2B5EF4-FFF2-40B4-BE49-F238E27FC236}">
                  <a16:creationId xmlns:a16="http://schemas.microsoft.com/office/drawing/2014/main" id="{DBBA6CB4-F4DE-414E-BDF3-70703E2AC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89164" name="Group 115">
              <a:extLst>
                <a:ext uri="{FF2B5EF4-FFF2-40B4-BE49-F238E27FC236}">
                  <a16:creationId xmlns:a16="http://schemas.microsoft.com/office/drawing/2014/main" id="{73EF62A4-E8EE-4908-BA0C-0F5282CD31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89185" name="AutoShape 116">
                <a:extLst>
                  <a:ext uri="{FF2B5EF4-FFF2-40B4-BE49-F238E27FC236}">
                    <a16:creationId xmlns:a16="http://schemas.microsoft.com/office/drawing/2014/main" id="{F09B0143-D617-48CA-9AE5-23FFEE8FAF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30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89186" name="AutoShape 117">
                <a:extLst>
                  <a:ext uri="{FF2B5EF4-FFF2-40B4-BE49-F238E27FC236}">
                    <a16:creationId xmlns:a16="http://schemas.microsoft.com/office/drawing/2014/main" id="{36B4C638-45A2-43A7-A23F-B4C104BED7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7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89165" name="Rectangle 118">
              <a:extLst>
                <a:ext uri="{FF2B5EF4-FFF2-40B4-BE49-F238E27FC236}">
                  <a16:creationId xmlns:a16="http://schemas.microsoft.com/office/drawing/2014/main" id="{0181807D-ACB7-4129-8E8E-586F751848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5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89166" name="Rectangle 119">
              <a:extLst>
                <a:ext uri="{FF2B5EF4-FFF2-40B4-BE49-F238E27FC236}">
                  <a16:creationId xmlns:a16="http://schemas.microsoft.com/office/drawing/2014/main" id="{5B77D593-212D-4BA5-B849-6249E75429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6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89167" name="Group 120">
              <a:extLst>
                <a:ext uri="{FF2B5EF4-FFF2-40B4-BE49-F238E27FC236}">
                  <a16:creationId xmlns:a16="http://schemas.microsoft.com/office/drawing/2014/main" id="{57D765D4-54E3-4725-BCEE-E95308F3B8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89183" name="AutoShape 121">
                <a:extLst>
                  <a:ext uri="{FF2B5EF4-FFF2-40B4-BE49-F238E27FC236}">
                    <a16:creationId xmlns:a16="http://schemas.microsoft.com/office/drawing/2014/main" id="{52BAA03F-0607-4AA9-9051-48E590BC1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2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89184" name="AutoShape 122">
                <a:extLst>
                  <a:ext uri="{FF2B5EF4-FFF2-40B4-BE49-F238E27FC236}">
                    <a16:creationId xmlns:a16="http://schemas.microsoft.com/office/drawing/2014/main" id="{B4D76F3E-509D-49EB-B69B-3BF4CBBF7D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83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89168" name="Freeform 123">
              <a:extLst>
                <a:ext uri="{FF2B5EF4-FFF2-40B4-BE49-F238E27FC236}">
                  <a16:creationId xmlns:a16="http://schemas.microsoft.com/office/drawing/2014/main" id="{FF4062A4-9DC0-4428-937B-C512217A7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89169" name="Group 124">
              <a:extLst>
                <a:ext uri="{FF2B5EF4-FFF2-40B4-BE49-F238E27FC236}">
                  <a16:creationId xmlns:a16="http://schemas.microsoft.com/office/drawing/2014/main" id="{F66DAA03-C8A5-43DF-BDA0-274E50FA98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89181" name="AutoShape 125">
                <a:extLst>
                  <a:ext uri="{FF2B5EF4-FFF2-40B4-BE49-F238E27FC236}">
                    <a16:creationId xmlns:a16="http://schemas.microsoft.com/office/drawing/2014/main" id="{A64BFA5D-189A-4747-9784-7E4874A5A9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89182" name="AutoShape 126">
                <a:extLst>
                  <a:ext uri="{FF2B5EF4-FFF2-40B4-BE49-F238E27FC236}">
                    <a16:creationId xmlns:a16="http://schemas.microsoft.com/office/drawing/2014/main" id="{747C57B6-69D3-40FA-9E8B-2B1209698F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89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89170" name="Rectangle 127">
              <a:extLst>
                <a:ext uri="{FF2B5EF4-FFF2-40B4-BE49-F238E27FC236}">
                  <a16:creationId xmlns:a16="http://schemas.microsoft.com/office/drawing/2014/main" id="{227ED0A4-1660-45B3-9919-9EC44A4FDF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89171" name="Freeform 128">
              <a:extLst>
                <a:ext uri="{FF2B5EF4-FFF2-40B4-BE49-F238E27FC236}">
                  <a16:creationId xmlns:a16="http://schemas.microsoft.com/office/drawing/2014/main" id="{BF69CEF7-304C-47B4-AE73-544921158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72" name="Freeform 129">
              <a:extLst>
                <a:ext uri="{FF2B5EF4-FFF2-40B4-BE49-F238E27FC236}">
                  <a16:creationId xmlns:a16="http://schemas.microsoft.com/office/drawing/2014/main" id="{BCC0E425-F1A1-4AF7-8E3A-2F11CF6B1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73" name="Oval 130">
              <a:extLst>
                <a:ext uri="{FF2B5EF4-FFF2-40B4-BE49-F238E27FC236}">
                  <a16:creationId xmlns:a16="http://schemas.microsoft.com/office/drawing/2014/main" id="{38D7A72E-CA44-43E8-B369-539007DF0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12"/>
              <a:ext cx="47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89174" name="Freeform 131">
              <a:extLst>
                <a:ext uri="{FF2B5EF4-FFF2-40B4-BE49-F238E27FC236}">
                  <a16:creationId xmlns:a16="http://schemas.microsoft.com/office/drawing/2014/main" id="{B58D5237-C721-40D4-8E90-9FD59F8AB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75" name="AutoShape 132">
              <a:extLst>
                <a:ext uri="{FF2B5EF4-FFF2-40B4-BE49-F238E27FC236}">
                  <a16:creationId xmlns:a16="http://schemas.microsoft.com/office/drawing/2014/main" id="{88E7D4AA-F374-43FC-941C-D12E077AC6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1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89176" name="AutoShape 133">
              <a:extLst>
                <a:ext uri="{FF2B5EF4-FFF2-40B4-BE49-F238E27FC236}">
                  <a16:creationId xmlns:a16="http://schemas.microsoft.com/office/drawing/2014/main" id="{280619EE-24DF-4A25-AEF2-FDAD7D6847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89177" name="Oval 134">
              <a:extLst>
                <a:ext uri="{FF2B5EF4-FFF2-40B4-BE49-F238E27FC236}">
                  <a16:creationId xmlns:a16="http://schemas.microsoft.com/office/drawing/2014/main" id="{7968C0AA-66B6-441B-A7A7-38F538143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4"/>
              <a:ext cx="157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89178" name="Oval 135">
              <a:extLst>
                <a:ext uri="{FF2B5EF4-FFF2-40B4-BE49-F238E27FC236}">
                  <a16:creationId xmlns:a16="http://schemas.microsoft.com/office/drawing/2014/main" id="{9639F87E-9BB3-40AB-8608-E311AF83FB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4"/>
              <a:ext cx="162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9179" name="Oval 136">
              <a:extLst>
                <a:ext uri="{FF2B5EF4-FFF2-40B4-BE49-F238E27FC236}">
                  <a16:creationId xmlns:a16="http://schemas.microsoft.com/office/drawing/2014/main" id="{329A091E-4753-4D12-8235-62B404739D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" y="2379"/>
              <a:ext cx="157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89180" name="Rectangle 137">
              <a:extLst>
                <a:ext uri="{FF2B5EF4-FFF2-40B4-BE49-F238E27FC236}">
                  <a16:creationId xmlns:a16="http://schemas.microsoft.com/office/drawing/2014/main" id="{368ECE2C-4B49-4DA8-9BFD-4859D69E4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7"/>
              <a:ext cx="84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pic>
        <p:nvPicPr>
          <p:cNvPr id="89096" name="Picture 63" descr="underline_base">
            <a:extLst>
              <a:ext uri="{FF2B5EF4-FFF2-40B4-BE49-F238E27FC236}">
                <a16:creationId xmlns:a16="http://schemas.microsoft.com/office/drawing/2014/main" id="{5CD99108-E020-4181-A74E-E3217263DAEA}"/>
              </a:ext>
            </a:extLst>
          </p:cNvPr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893763"/>
            <a:ext cx="59420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9097" name="Rectangle 2">
            <a:extLst>
              <a:ext uri="{FF2B5EF4-FFF2-40B4-BE49-F238E27FC236}">
                <a16:creationId xmlns:a16="http://schemas.microsoft.com/office/drawing/2014/main" id="{A8A07487-6B71-40C5-9E08-0D7BCC60128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3375" y="234950"/>
            <a:ext cx="7772400" cy="892175"/>
          </a:xfrm>
        </p:spPr>
        <p:txBody>
          <a:bodyPr/>
          <a:lstStyle/>
          <a:p>
            <a:r>
              <a:rPr lang="en-US" altLang="en-US" sz="4000"/>
              <a:t>Web caches (proxy server)</a:t>
            </a:r>
            <a:endParaRPr lang="en-US" altLang="en-US"/>
          </a:p>
        </p:txBody>
      </p:sp>
      <p:sp>
        <p:nvSpPr>
          <p:cNvPr id="89098" name="Rectangle 3">
            <a:extLst>
              <a:ext uri="{FF2B5EF4-FFF2-40B4-BE49-F238E27FC236}">
                <a16:creationId xmlns:a16="http://schemas.microsoft.com/office/drawing/2014/main" id="{63C4F53F-5705-4D38-9E5F-BF2D528B4DC5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346075" y="1957388"/>
            <a:ext cx="3767138" cy="3762375"/>
          </a:xfrm>
        </p:spPr>
        <p:txBody>
          <a:bodyPr/>
          <a:lstStyle/>
          <a:p>
            <a:pPr marL="233363" indent="-233363"/>
            <a:r>
              <a:rPr lang="en-US" altLang="en-US" sz="2400"/>
              <a:t>user sets browser: Web accesses via  cache</a:t>
            </a:r>
          </a:p>
          <a:p>
            <a:pPr marL="233363" indent="-233363"/>
            <a:r>
              <a:rPr lang="en-US" altLang="en-US" sz="2400"/>
              <a:t>browser sends all HTTP requests to cache</a:t>
            </a:r>
          </a:p>
          <a:p>
            <a:pPr marL="685800" lvl="1" indent="-228600"/>
            <a:r>
              <a:rPr lang="en-US" altLang="en-US"/>
              <a:t>object in cache: cache returns object </a:t>
            </a:r>
          </a:p>
          <a:p>
            <a:pPr marL="685800" lvl="1" indent="-228600"/>
            <a:r>
              <a:rPr lang="en-US" altLang="en-US"/>
              <a:t>else cache requests object from origin server, then returns object to client</a:t>
            </a:r>
          </a:p>
        </p:txBody>
      </p:sp>
      <p:sp>
        <p:nvSpPr>
          <p:cNvPr id="89099" name="Rectangle 4">
            <a:extLst>
              <a:ext uri="{FF2B5EF4-FFF2-40B4-BE49-F238E27FC236}">
                <a16:creationId xmlns:a16="http://schemas.microsoft.com/office/drawing/2014/main" id="{B762B6DD-A9CE-4E66-8A75-93E30B3B8B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3700" y="1265238"/>
            <a:ext cx="8750300" cy="59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goal:</a:t>
            </a:r>
            <a:r>
              <a:rPr lang="en-US" altLang="en-US"/>
              <a:t> satisfy client request without involving origin server</a:t>
            </a:r>
          </a:p>
        </p:txBody>
      </p:sp>
      <p:sp>
        <p:nvSpPr>
          <p:cNvPr id="89100" name="Text Box 6">
            <a:extLst>
              <a:ext uri="{FF2B5EF4-FFF2-40B4-BE49-F238E27FC236}">
                <a16:creationId xmlns:a16="http://schemas.microsoft.com/office/drawing/2014/main" id="{26E6B115-E4C3-44E2-A5BC-7FA83A38E4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1950" y="3368675"/>
            <a:ext cx="6572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client</a:t>
            </a: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89101" name="Text Box 8">
            <a:extLst>
              <a:ext uri="{FF2B5EF4-FFF2-40B4-BE49-F238E27FC236}">
                <a16:creationId xmlns:a16="http://schemas.microsoft.com/office/drawing/2014/main" id="{873BBE7D-6679-489A-A8FB-A66AEDC49A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57888" y="2774950"/>
            <a:ext cx="889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proxy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server</a:t>
            </a: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89102" name="Text Box 21">
            <a:extLst>
              <a:ext uri="{FF2B5EF4-FFF2-40B4-BE49-F238E27FC236}">
                <a16:creationId xmlns:a16="http://schemas.microsoft.com/office/drawing/2014/main" id="{23664C33-0860-4FF0-9B13-4917043005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94188" y="5340350"/>
            <a:ext cx="6572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client</a:t>
            </a:r>
            <a:endParaRPr lang="en-US" altLang="en-US" sz="2400">
              <a:latin typeface="Arial" panose="020B0604020202020204" pitchFamily="34" charset="0"/>
            </a:endParaRPr>
          </a:p>
        </p:txBody>
      </p:sp>
      <p:grpSp>
        <p:nvGrpSpPr>
          <p:cNvPr id="14" name="Group 53">
            <a:extLst>
              <a:ext uri="{FF2B5EF4-FFF2-40B4-BE49-F238E27FC236}">
                <a16:creationId xmlns:a16="http://schemas.microsoft.com/office/drawing/2014/main" id="{6FE146DC-A705-45EE-A8C8-91E4DF871CDF}"/>
              </a:ext>
            </a:extLst>
          </p:cNvPr>
          <p:cNvGrpSpPr>
            <a:grpSpLocks/>
          </p:cNvGrpSpPr>
          <p:nvPr/>
        </p:nvGrpSpPr>
        <p:grpSpPr bwMode="auto">
          <a:xfrm>
            <a:off x="4597400" y="4095750"/>
            <a:ext cx="1563688" cy="760413"/>
            <a:chOff x="2896" y="2580"/>
            <a:chExt cx="985" cy="479"/>
          </a:xfrm>
        </p:grpSpPr>
        <p:sp>
          <p:nvSpPr>
            <p:cNvPr id="89155" name="Line 19">
              <a:extLst>
                <a:ext uri="{FF2B5EF4-FFF2-40B4-BE49-F238E27FC236}">
                  <a16:creationId xmlns:a16="http://schemas.microsoft.com/office/drawing/2014/main" id="{EEE9B979-8FFB-4080-8394-D7E39DD195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98" y="2580"/>
              <a:ext cx="883" cy="479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156" name="Text Box 23">
              <a:extLst>
                <a:ext uri="{FF2B5EF4-FFF2-40B4-BE49-F238E27FC236}">
                  <a16:creationId xmlns:a16="http://schemas.microsoft.com/office/drawing/2014/main" id="{628CC444-561A-4FA2-B520-8FABEE392A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692639">
              <a:off x="2896" y="2646"/>
              <a:ext cx="91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  <a:latin typeface="Arial" panose="020B0604020202020204" pitchFamily="34" charset="0"/>
                </a:rPr>
                <a:t>HTTP request</a:t>
              </a:r>
              <a:endParaRPr lang="en-US" altLang="en-US" sz="2400">
                <a:solidFill>
                  <a:srgbClr val="CC0000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15" name="Group 54">
            <a:extLst>
              <a:ext uri="{FF2B5EF4-FFF2-40B4-BE49-F238E27FC236}">
                <a16:creationId xmlns:a16="http://schemas.microsoft.com/office/drawing/2014/main" id="{226BBB55-76F5-4CEC-A12E-EE49AAD97F07}"/>
              </a:ext>
            </a:extLst>
          </p:cNvPr>
          <p:cNvGrpSpPr>
            <a:grpSpLocks/>
          </p:cNvGrpSpPr>
          <p:nvPr/>
        </p:nvGrpSpPr>
        <p:grpSpPr bwMode="auto">
          <a:xfrm>
            <a:off x="4781550" y="4183063"/>
            <a:ext cx="1604963" cy="785812"/>
            <a:chOff x="3012" y="2635"/>
            <a:chExt cx="1011" cy="495"/>
          </a:xfrm>
        </p:grpSpPr>
        <p:sp>
          <p:nvSpPr>
            <p:cNvPr id="89153" name="Line 20">
              <a:extLst>
                <a:ext uri="{FF2B5EF4-FFF2-40B4-BE49-F238E27FC236}">
                  <a16:creationId xmlns:a16="http://schemas.microsoft.com/office/drawing/2014/main" id="{5CCA5EF5-04D5-479E-8977-A90F78BE5E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30" y="2635"/>
              <a:ext cx="884" cy="495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154" name="Text Box 25">
              <a:extLst>
                <a:ext uri="{FF2B5EF4-FFF2-40B4-BE49-F238E27FC236}">
                  <a16:creationId xmlns:a16="http://schemas.microsoft.com/office/drawing/2014/main" id="{4CAA8E65-40AC-44BB-86F2-314C6688CC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737783">
              <a:off x="3012" y="2847"/>
              <a:ext cx="101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  <a:latin typeface="Arial" panose="020B0604020202020204" pitchFamily="34" charset="0"/>
                </a:rPr>
                <a:t>HTTP response</a:t>
              </a:r>
              <a:endParaRPr lang="en-US" altLang="en-US" sz="2400">
                <a:solidFill>
                  <a:srgbClr val="CC0000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16" name="Group 49">
            <a:extLst>
              <a:ext uri="{FF2B5EF4-FFF2-40B4-BE49-F238E27FC236}">
                <a16:creationId xmlns:a16="http://schemas.microsoft.com/office/drawing/2014/main" id="{9720231D-1559-49F9-A9C9-842A99B9EE0E}"/>
              </a:ext>
            </a:extLst>
          </p:cNvPr>
          <p:cNvGrpSpPr>
            <a:grpSpLocks/>
          </p:cNvGrpSpPr>
          <p:nvPr/>
        </p:nvGrpSpPr>
        <p:grpSpPr bwMode="auto">
          <a:xfrm>
            <a:off x="4765675" y="3124200"/>
            <a:ext cx="3251200" cy="730250"/>
            <a:chOff x="3002" y="1979"/>
            <a:chExt cx="2048" cy="460"/>
          </a:xfrm>
        </p:grpSpPr>
        <p:sp>
          <p:nvSpPr>
            <p:cNvPr id="89150" name="Freeform 18">
              <a:extLst>
                <a:ext uri="{FF2B5EF4-FFF2-40B4-BE49-F238E27FC236}">
                  <a16:creationId xmlns:a16="http://schemas.microsoft.com/office/drawing/2014/main" id="{5F3D66C0-3ECA-4080-A275-10248641E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1979"/>
              <a:ext cx="2048" cy="460"/>
            </a:xfrm>
            <a:custGeom>
              <a:avLst/>
              <a:gdLst>
                <a:gd name="T0" fmla="*/ 0 w 2048"/>
                <a:gd name="T1" fmla="*/ 2 h 460"/>
                <a:gd name="T2" fmla="*/ 1011 w 2048"/>
                <a:gd name="T3" fmla="*/ 460 h 460"/>
                <a:gd name="T4" fmla="*/ 2048 w 2048"/>
                <a:gd name="T5" fmla="*/ 0 h 460"/>
                <a:gd name="T6" fmla="*/ 0 60000 65536"/>
                <a:gd name="T7" fmla="*/ 0 60000 65536"/>
                <a:gd name="T8" fmla="*/ 0 60000 65536"/>
                <a:gd name="T9" fmla="*/ 0 w 2048"/>
                <a:gd name="T10" fmla="*/ 0 h 460"/>
                <a:gd name="T11" fmla="*/ 2048 w 2048"/>
                <a:gd name="T12" fmla="*/ 460 h 46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48" h="460">
                  <a:moveTo>
                    <a:pt x="0" y="2"/>
                  </a:moveTo>
                  <a:lnTo>
                    <a:pt x="1011" y="460"/>
                  </a:lnTo>
                  <a:lnTo>
                    <a:pt x="2048" y="0"/>
                  </a:lnTo>
                </a:path>
              </a:pathLst>
            </a:cu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151" name="Text Box 22">
              <a:extLst>
                <a:ext uri="{FF2B5EF4-FFF2-40B4-BE49-F238E27FC236}">
                  <a16:creationId xmlns:a16="http://schemas.microsoft.com/office/drawing/2014/main" id="{AD4877E9-02F9-46EF-B38F-C7D9565881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422049">
              <a:off x="3083" y="2006"/>
              <a:ext cx="91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  <a:latin typeface="Arial" panose="020B0604020202020204" pitchFamily="34" charset="0"/>
                </a:rPr>
                <a:t>HTTP request</a:t>
              </a:r>
              <a:endParaRPr lang="en-US" altLang="en-US" sz="2400">
                <a:solidFill>
                  <a:srgbClr val="CC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9152" name="Text Box 45">
              <a:extLst>
                <a:ext uri="{FF2B5EF4-FFF2-40B4-BE49-F238E27FC236}">
                  <a16:creationId xmlns:a16="http://schemas.microsoft.com/office/drawing/2014/main" id="{576C1A75-3FA3-4D22-9920-A5DE4235EF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419968">
              <a:off x="4114" y="2016"/>
              <a:ext cx="91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  <a:latin typeface="Arial" panose="020B0604020202020204" pitchFamily="34" charset="0"/>
                </a:rPr>
                <a:t>HTTP request</a:t>
              </a:r>
              <a:endParaRPr lang="en-US" altLang="en-US" sz="2400">
                <a:solidFill>
                  <a:srgbClr val="CC0000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89106" name="Text Box 47">
            <a:extLst>
              <a:ext uri="{FF2B5EF4-FFF2-40B4-BE49-F238E27FC236}">
                <a16:creationId xmlns:a16="http://schemas.microsoft.com/office/drawing/2014/main" id="{0DE7819C-F5D0-4949-A69C-A5C2E931F7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99413" y="5421313"/>
            <a:ext cx="7493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origin 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server</a:t>
            </a: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89107" name="Text Box 48">
            <a:extLst>
              <a:ext uri="{FF2B5EF4-FFF2-40B4-BE49-F238E27FC236}">
                <a16:creationId xmlns:a16="http://schemas.microsoft.com/office/drawing/2014/main" id="{BE22BE80-905A-4A56-BABF-16CB65D8E2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16875" y="3484563"/>
            <a:ext cx="7493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origin 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server</a:t>
            </a: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89108" name="Rectangle 55">
            <a:extLst>
              <a:ext uri="{FF2B5EF4-FFF2-40B4-BE49-F238E27FC236}">
                <a16:creationId xmlns:a16="http://schemas.microsoft.com/office/drawing/2014/main" id="{AEAE31CE-B96D-4618-AD33-64BE47F3C7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6900" y="4349750"/>
            <a:ext cx="406400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endParaRPr lang="en-US" altLang="en-US" sz="2400">
              <a:latin typeface="Comic Sans MS" panose="030F0702030302020204" pitchFamily="66" charset="0"/>
            </a:endParaRPr>
          </a:p>
        </p:txBody>
      </p:sp>
      <p:pic>
        <p:nvPicPr>
          <p:cNvPr id="89109" name="Picture 56">
            <a:extLst>
              <a:ext uri="{FF2B5EF4-FFF2-40B4-BE49-F238E27FC236}">
                <a16:creationId xmlns:a16="http://schemas.microsoft.com/office/drawing/2014/main" id="{4CC7AD4F-7650-4343-A209-5608CBAB3F9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97863" y="2632075"/>
            <a:ext cx="527050" cy="433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7" name="Group 60">
            <a:extLst>
              <a:ext uri="{FF2B5EF4-FFF2-40B4-BE49-F238E27FC236}">
                <a16:creationId xmlns:a16="http://schemas.microsoft.com/office/drawing/2014/main" id="{A69A6E6C-D3DE-4255-98A5-FE20ACD1E544}"/>
              </a:ext>
            </a:extLst>
          </p:cNvPr>
          <p:cNvGrpSpPr>
            <a:grpSpLocks/>
          </p:cNvGrpSpPr>
          <p:nvPr/>
        </p:nvGrpSpPr>
        <p:grpSpPr bwMode="auto">
          <a:xfrm>
            <a:off x="3992563" y="2671763"/>
            <a:ext cx="4178300" cy="1814512"/>
            <a:chOff x="2515" y="1687"/>
            <a:chExt cx="2632" cy="1143"/>
          </a:xfrm>
        </p:grpSpPr>
        <p:sp>
          <p:nvSpPr>
            <p:cNvPr id="89145" name="Freeform 44">
              <a:extLst>
                <a:ext uri="{FF2B5EF4-FFF2-40B4-BE49-F238E27FC236}">
                  <a16:creationId xmlns:a16="http://schemas.microsoft.com/office/drawing/2014/main" id="{711592D8-DE9A-4FB4-9C89-6AFC6B7B5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2026"/>
              <a:ext cx="2119" cy="476"/>
            </a:xfrm>
            <a:custGeom>
              <a:avLst/>
              <a:gdLst>
                <a:gd name="T0" fmla="*/ 2119 w 2119"/>
                <a:gd name="T1" fmla="*/ 0 h 476"/>
                <a:gd name="T2" fmla="*/ 1020 w 2119"/>
                <a:gd name="T3" fmla="*/ 476 h 476"/>
                <a:gd name="T4" fmla="*/ 0 w 2119"/>
                <a:gd name="T5" fmla="*/ 8 h 476"/>
                <a:gd name="T6" fmla="*/ 0 60000 65536"/>
                <a:gd name="T7" fmla="*/ 0 60000 65536"/>
                <a:gd name="T8" fmla="*/ 0 60000 65536"/>
                <a:gd name="T9" fmla="*/ 0 w 2119"/>
                <a:gd name="T10" fmla="*/ 0 h 476"/>
                <a:gd name="T11" fmla="*/ 2119 w 2119"/>
                <a:gd name="T12" fmla="*/ 476 h 4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19" h="476">
                  <a:moveTo>
                    <a:pt x="2119" y="0"/>
                  </a:moveTo>
                  <a:lnTo>
                    <a:pt x="1020" y="476"/>
                  </a:lnTo>
                  <a:lnTo>
                    <a:pt x="0" y="8"/>
                  </a:lnTo>
                </a:path>
              </a:pathLst>
            </a:cu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146" name="Text Box 24">
              <a:extLst>
                <a:ext uri="{FF2B5EF4-FFF2-40B4-BE49-F238E27FC236}">
                  <a16:creationId xmlns:a16="http://schemas.microsoft.com/office/drawing/2014/main" id="{BC82021B-F5AB-4379-9D40-2E5493DE62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411598">
              <a:off x="2906" y="2244"/>
              <a:ext cx="101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  <a:latin typeface="Arial" panose="020B0604020202020204" pitchFamily="34" charset="0"/>
                </a:rPr>
                <a:t>HTTP response</a:t>
              </a:r>
              <a:endParaRPr lang="en-US" altLang="en-US" sz="2400">
                <a:solidFill>
                  <a:srgbClr val="CC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9147" name="Text Box 46">
              <a:extLst>
                <a:ext uri="{FF2B5EF4-FFF2-40B4-BE49-F238E27FC236}">
                  <a16:creationId xmlns:a16="http://schemas.microsoft.com/office/drawing/2014/main" id="{27FF8E35-92DF-4779-BBCA-953BC4320F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415789">
              <a:off x="4136" y="2232"/>
              <a:ext cx="101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  <a:latin typeface="Arial" panose="020B0604020202020204" pitchFamily="34" charset="0"/>
                </a:rPr>
                <a:t>HTTP response</a:t>
              </a:r>
              <a:endParaRPr lang="en-US" altLang="en-US" sz="2400">
                <a:solidFill>
                  <a:srgbClr val="CC0000"/>
                </a:solidFill>
                <a:latin typeface="Arial" panose="020B0604020202020204" pitchFamily="34" charset="0"/>
              </a:endParaRPr>
            </a:p>
          </p:txBody>
        </p:sp>
        <p:pic>
          <p:nvPicPr>
            <p:cNvPr id="89148" name="Picture 57">
              <a:extLst>
                <a:ext uri="{FF2B5EF4-FFF2-40B4-BE49-F238E27FC236}">
                  <a16:creationId xmlns:a16="http://schemas.microsoft.com/office/drawing/2014/main" id="{0EFCFD21-C1CD-448D-9D6E-FB835EC71C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79" y="2557"/>
              <a:ext cx="332" cy="2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9149" name="Picture 59">
              <a:extLst>
                <a:ext uri="{FF2B5EF4-FFF2-40B4-BE49-F238E27FC236}">
                  <a16:creationId xmlns:a16="http://schemas.microsoft.com/office/drawing/2014/main" id="{BA69EF1B-1497-46AF-BFF5-75A20A27DF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5" y="1687"/>
              <a:ext cx="332" cy="2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71069" name="Picture 61">
            <a:extLst>
              <a:ext uri="{FF2B5EF4-FFF2-40B4-BE49-F238E27FC236}">
                <a16:creationId xmlns:a16="http://schemas.microsoft.com/office/drawing/2014/main" id="{4F9F1CFA-45C6-479C-9D84-3EC2933A77B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40188" y="4613275"/>
            <a:ext cx="527050" cy="433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9112" name="Group 69">
            <a:extLst>
              <a:ext uri="{FF2B5EF4-FFF2-40B4-BE49-F238E27FC236}">
                <a16:creationId xmlns:a16="http://schemas.microsoft.com/office/drawing/2014/main" id="{261B298D-B7C8-4AEB-A29C-DBC85C7E354F}"/>
              </a:ext>
            </a:extLst>
          </p:cNvPr>
          <p:cNvGrpSpPr>
            <a:grpSpLocks/>
          </p:cNvGrpSpPr>
          <p:nvPr/>
        </p:nvGrpSpPr>
        <p:grpSpPr bwMode="auto">
          <a:xfrm>
            <a:off x="8112125" y="4764088"/>
            <a:ext cx="433388" cy="715962"/>
            <a:chOff x="4140" y="429"/>
            <a:chExt cx="1425" cy="2396"/>
          </a:xfrm>
        </p:grpSpPr>
        <p:sp>
          <p:nvSpPr>
            <p:cNvPr id="89113" name="Freeform 70">
              <a:extLst>
                <a:ext uri="{FF2B5EF4-FFF2-40B4-BE49-F238E27FC236}">
                  <a16:creationId xmlns:a16="http://schemas.microsoft.com/office/drawing/2014/main" id="{1B43C03B-BFDA-41DB-B8BE-88D62CEAC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4" name="Rectangle 71">
              <a:extLst>
                <a:ext uri="{FF2B5EF4-FFF2-40B4-BE49-F238E27FC236}">
                  <a16:creationId xmlns:a16="http://schemas.microsoft.com/office/drawing/2014/main" id="{A1E8B072-1C61-49F7-84E4-CD16C9CC82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89115" name="Freeform 72">
              <a:extLst>
                <a:ext uri="{FF2B5EF4-FFF2-40B4-BE49-F238E27FC236}">
                  <a16:creationId xmlns:a16="http://schemas.microsoft.com/office/drawing/2014/main" id="{A72622C7-4E36-4F27-AF85-6DFF61C10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6" name="Freeform 73">
              <a:extLst>
                <a:ext uri="{FF2B5EF4-FFF2-40B4-BE49-F238E27FC236}">
                  <a16:creationId xmlns:a16="http://schemas.microsoft.com/office/drawing/2014/main" id="{07D0BF9B-023D-48B4-AC26-5BDAD85CC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7" name="Rectangle 74">
              <a:extLst>
                <a:ext uri="{FF2B5EF4-FFF2-40B4-BE49-F238E27FC236}">
                  <a16:creationId xmlns:a16="http://schemas.microsoft.com/office/drawing/2014/main" id="{BC2341F5-DD41-4BC6-845B-5D702C72EE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5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89118" name="Group 75">
              <a:extLst>
                <a:ext uri="{FF2B5EF4-FFF2-40B4-BE49-F238E27FC236}">
                  <a16:creationId xmlns:a16="http://schemas.microsoft.com/office/drawing/2014/main" id="{9D9DC8C6-D8C8-4BC6-A195-6B42EC85AB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89143" name="AutoShape 76">
                <a:extLst>
                  <a:ext uri="{FF2B5EF4-FFF2-40B4-BE49-F238E27FC236}">
                    <a16:creationId xmlns:a16="http://schemas.microsoft.com/office/drawing/2014/main" id="{4096A891-C8EA-4026-B069-66CFB73AB6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3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89144" name="AutoShape 77">
                <a:extLst>
                  <a:ext uri="{FF2B5EF4-FFF2-40B4-BE49-F238E27FC236}">
                    <a16:creationId xmlns:a16="http://schemas.microsoft.com/office/drawing/2014/main" id="{D3AD68FC-0426-4781-A7D5-7DDD92DA43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3"/>
                <a:ext cx="690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89119" name="Rectangle 78">
              <a:extLst>
                <a:ext uri="{FF2B5EF4-FFF2-40B4-BE49-F238E27FC236}">
                  <a16:creationId xmlns:a16="http://schemas.microsoft.com/office/drawing/2014/main" id="{868FA02A-7239-49BC-B410-1E6484F8E6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89120" name="Group 79">
              <a:extLst>
                <a:ext uri="{FF2B5EF4-FFF2-40B4-BE49-F238E27FC236}">
                  <a16:creationId xmlns:a16="http://schemas.microsoft.com/office/drawing/2014/main" id="{6E23CD14-9901-43AC-B610-A4144185CF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89141" name="AutoShape 80">
                <a:extLst>
                  <a:ext uri="{FF2B5EF4-FFF2-40B4-BE49-F238E27FC236}">
                    <a16:creationId xmlns:a16="http://schemas.microsoft.com/office/drawing/2014/main" id="{9D71CBB7-5DB6-4611-8953-4A56482816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30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89142" name="AutoShape 81">
                <a:extLst>
                  <a:ext uri="{FF2B5EF4-FFF2-40B4-BE49-F238E27FC236}">
                    <a16:creationId xmlns:a16="http://schemas.microsoft.com/office/drawing/2014/main" id="{F1B0790B-483A-4FD4-87C3-0B573AB144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7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89121" name="Rectangle 82">
              <a:extLst>
                <a:ext uri="{FF2B5EF4-FFF2-40B4-BE49-F238E27FC236}">
                  <a16:creationId xmlns:a16="http://schemas.microsoft.com/office/drawing/2014/main" id="{B663F61A-FD42-451D-853F-27EE9A6039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5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89122" name="Rectangle 83">
              <a:extLst>
                <a:ext uri="{FF2B5EF4-FFF2-40B4-BE49-F238E27FC236}">
                  <a16:creationId xmlns:a16="http://schemas.microsoft.com/office/drawing/2014/main" id="{2DD76885-BE4D-4504-8B5C-3F576B5E4E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6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89123" name="Group 84">
              <a:extLst>
                <a:ext uri="{FF2B5EF4-FFF2-40B4-BE49-F238E27FC236}">
                  <a16:creationId xmlns:a16="http://schemas.microsoft.com/office/drawing/2014/main" id="{0212944C-74DE-40E7-A193-53AB277042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89139" name="AutoShape 85">
                <a:extLst>
                  <a:ext uri="{FF2B5EF4-FFF2-40B4-BE49-F238E27FC236}">
                    <a16:creationId xmlns:a16="http://schemas.microsoft.com/office/drawing/2014/main" id="{F98F1359-8EB1-48FB-ADDA-8EE7BEA3E6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2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89140" name="AutoShape 86">
                <a:extLst>
                  <a:ext uri="{FF2B5EF4-FFF2-40B4-BE49-F238E27FC236}">
                    <a16:creationId xmlns:a16="http://schemas.microsoft.com/office/drawing/2014/main" id="{B12D0567-26F3-4624-B0E1-03C9961C60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83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89124" name="Freeform 87">
              <a:extLst>
                <a:ext uri="{FF2B5EF4-FFF2-40B4-BE49-F238E27FC236}">
                  <a16:creationId xmlns:a16="http://schemas.microsoft.com/office/drawing/2014/main" id="{32177581-F335-4CCB-8F81-B16EE4D31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89125" name="Group 88">
              <a:extLst>
                <a:ext uri="{FF2B5EF4-FFF2-40B4-BE49-F238E27FC236}">
                  <a16:creationId xmlns:a16="http://schemas.microsoft.com/office/drawing/2014/main" id="{ED2F29B7-6385-4F5E-96DE-F29E73B958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89137" name="AutoShape 89">
                <a:extLst>
                  <a:ext uri="{FF2B5EF4-FFF2-40B4-BE49-F238E27FC236}">
                    <a16:creationId xmlns:a16="http://schemas.microsoft.com/office/drawing/2014/main" id="{0182B67E-4DAA-45B5-8283-1357576928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89138" name="AutoShape 90">
                <a:extLst>
                  <a:ext uri="{FF2B5EF4-FFF2-40B4-BE49-F238E27FC236}">
                    <a16:creationId xmlns:a16="http://schemas.microsoft.com/office/drawing/2014/main" id="{30D3313A-3B4A-4105-A498-C2B7BD61F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89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89126" name="Rectangle 91">
              <a:extLst>
                <a:ext uri="{FF2B5EF4-FFF2-40B4-BE49-F238E27FC236}">
                  <a16:creationId xmlns:a16="http://schemas.microsoft.com/office/drawing/2014/main" id="{D322A718-3571-47D7-BE77-B3F9B5AD0B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89127" name="Freeform 92">
              <a:extLst>
                <a:ext uri="{FF2B5EF4-FFF2-40B4-BE49-F238E27FC236}">
                  <a16:creationId xmlns:a16="http://schemas.microsoft.com/office/drawing/2014/main" id="{B34C38C9-7A9E-4FFD-87DF-7A89162E6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28" name="Freeform 93">
              <a:extLst>
                <a:ext uri="{FF2B5EF4-FFF2-40B4-BE49-F238E27FC236}">
                  <a16:creationId xmlns:a16="http://schemas.microsoft.com/office/drawing/2014/main" id="{24D1875D-1131-4BC2-A69F-8D493C12D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29" name="Oval 94">
              <a:extLst>
                <a:ext uri="{FF2B5EF4-FFF2-40B4-BE49-F238E27FC236}">
                  <a16:creationId xmlns:a16="http://schemas.microsoft.com/office/drawing/2014/main" id="{8C644911-D081-47EB-9C60-F8BD32C1AD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12"/>
              <a:ext cx="47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89130" name="Freeform 95">
              <a:extLst>
                <a:ext uri="{FF2B5EF4-FFF2-40B4-BE49-F238E27FC236}">
                  <a16:creationId xmlns:a16="http://schemas.microsoft.com/office/drawing/2014/main" id="{85ECD37B-5908-48BE-99B5-67A976C3C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31" name="AutoShape 96">
              <a:extLst>
                <a:ext uri="{FF2B5EF4-FFF2-40B4-BE49-F238E27FC236}">
                  <a16:creationId xmlns:a16="http://schemas.microsoft.com/office/drawing/2014/main" id="{3A50DFF0-8699-4D22-9210-A0BA38CA80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1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89132" name="AutoShape 97">
              <a:extLst>
                <a:ext uri="{FF2B5EF4-FFF2-40B4-BE49-F238E27FC236}">
                  <a16:creationId xmlns:a16="http://schemas.microsoft.com/office/drawing/2014/main" id="{A7E7BEB6-AD96-4DDB-98F4-876BD997C7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89133" name="Oval 98">
              <a:extLst>
                <a:ext uri="{FF2B5EF4-FFF2-40B4-BE49-F238E27FC236}">
                  <a16:creationId xmlns:a16="http://schemas.microsoft.com/office/drawing/2014/main" id="{A6B00716-E3A9-4C21-87DE-20A835A68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4"/>
              <a:ext cx="157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89134" name="Oval 99">
              <a:extLst>
                <a:ext uri="{FF2B5EF4-FFF2-40B4-BE49-F238E27FC236}">
                  <a16:creationId xmlns:a16="http://schemas.microsoft.com/office/drawing/2014/main" id="{CA0398E3-3154-457A-82A0-F4513FD6D4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4"/>
              <a:ext cx="162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9135" name="Oval 100">
              <a:extLst>
                <a:ext uri="{FF2B5EF4-FFF2-40B4-BE49-F238E27FC236}">
                  <a16:creationId xmlns:a16="http://schemas.microsoft.com/office/drawing/2014/main" id="{D1FB6C76-B538-4116-8E64-1E319FF8AF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" y="2379"/>
              <a:ext cx="157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89136" name="Rectangle 101">
              <a:extLst>
                <a:ext uri="{FF2B5EF4-FFF2-40B4-BE49-F238E27FC236}">
                  <a16:creationId xmlns:a16="http://schemas.microsoft.com/office/drawing/2014/main" id="{698D68D1-A842-456D-A6C9-F77F1810B5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7"/>
              <a:ext cx="84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500"/>
                                        <p:tgtEl>
                                          <p:spTgt spid="1710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Rectangle 7">
            <a:extLst>
              <a:ext uri="{FF2B5EF4-FFF2-40B4-BE49-F238E27FC236}">
                <a16:creationId xmlns:a16="http://schemas.microsoft.com/office/drawing/2014/main" id="{96A0CFB6-8F03-4F68-8DC8-E2947D75B14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91139" name="Rectangle 8">
            <a:extLst>
              <a:ext uri="{FF2B5EF4-FFF2-40B4-BE49-F238E27FC236}">
                <a16:creationId xmlns:a16="http://schemas.microsoft.com/office/drawing/2014/main" id="{3EC0E2B2-ED23-415A-B59C-4A86D044FC3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8359A08C-84A6-4559-BE84-F2359E987E97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38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91140" name="Picture 10" descr="underline_base">
            <a:extLst>
              <a:ext uri="{FF2B5EF4-FFF2-40B4-BE49-F238E27FC236}">
                <a16:creationId xmlns:a16="http://schemas.microsoft.com/office/drawing/2014/main" id="{1E7CE341-E54B-4ECA-B537-F5585524B01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9913" y="936625"/>
            <a:ext cx="5942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1141" name="Rectangle 2">
            <a:extLst>
              <a:ext uri="{FF2B5EF4-FFF2-40B4-BE49-F238E27FC236}">
                <a16:creationId xmlns:a16="http://schemas.microsoft.com/office/drawing/2014/main" id="{C17DA528-95DE-42C1-97A7-DF78A5117F7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77838" y="234950"/>
            <a:ext cx="7772400" cy="947738"/>
          </a:xfrm>
        </p:spPr>
        <p:txBody>
          <a:bodyPr/>
          <a:lstStyle/>
          <a:p>
            <a:r>
              <a:rPr lang="en-US" altLang="en-US"/>
              <a:t>More about Web caching</a:t>
            </a:r>
          </a:p>
        </p:txBody>
      </p:sp>
      <p:sp>
        <p:nvSpPr>
          <p:cNvPr id="91142" name="Rectangle 3">
            <a:extLst>
              <a:ext uri="{FF2B5EF4-FFF2-40B4-BE49-F238E27FC236}">
                <a16:creationId xmlns:a16="http://schemas.microsoft.com/office/drawing/2014/main" id="{CAF066F2-F312-4C41-AE05-D0BEB26F89CD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r>
              <a:rPr lang="en-US" altLang="en-US"/>
              <a:t>cache acts as both client and server</a:t>
            </a:r>
          </a:p>
          <a:p>
            <a:pPr lvl="1"/>
            <a:r>
              <a:rPr lang="en-US" altLang="en-US" sz="2000"/>
              <a:t>server for original requesting client</a:t>
            </a:r>
          </a:p>
          <a:p>
            <a:pPr lvl="1"/>
            <a:r>
              <a:rPr lang="en-US" altLang="en-US" sz="2000"/>
              <a:t>client to origin server</a:t>
            </a:r>
          </a:p>
          <a:p>
            <a:r>
              <a:rPr lang="en-US" altLang="en-US"/>
              <a:t>typically cache is installed by ISP (university, company, residential ISP)</a:t>
            </a:r>
          </a:p>
        </p:txBody>
      </p:sp>
      <p:sp>
        <p:nvSpPr>
          <p:cNvPr id="91143" name="Rectangle 4">
            <a:extLst>
              <a:ext uri="{FF2B5EF4-FFF2-40B4-BE49-F238E27FC236}">
                <a16:creationId xmlns:a16="http://schemas.microsoft.com/office/drawing/2014/main" id="{610695B2-FAAE-46AD-BD16-5B46E0F1294F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495800" y="1611313"/>
            <a:ext cx="4159250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why Web caching?</a:t>
            </a:r>
          </a:p>
          <a:p>
            <a:r>
              <a:rPr lang="en-US" altLang="en-US"/>
              <a:t>reduce response time for client request</a:t>
            </a:r>
          </a:p>
          <a:p>
            <a:r>
              <a:rPr lang="en-US" altLang="en-US"/>
              <a:t>reduce traffic on an institution</a:t>
            </a:r>
            <a:r>
              <a:rPr lang="ja-JP" altLang="en-US"/>
              <a:t>’</a:t>
            </a:r>
            <a:r>
              <a:rPr lang="en-US" altLang="ja-JP"/>
              <a:t>s access link</a:t>
            </a:r>
          </a:p>
          <a:p>
            <a:r>
              <a:rPr lang="en-US" altLang="en-US"/>
              <a:t>Internet dense with caches: enables </a:t>
            </a:r>
            <a:r>
              <a:rPr lang="ja-JP" altLang="en-US"/>
              <a:t>“</a:t>
            </a:r>
            <a:r>
              <a:rPr lang="en-US" altLang="ja-JP"/>
              <a:t>poor</a:t>
            </a:r>
            <a:r>
              <a:rPr lang="ja-JP" altLang="en-US"/>
              <a:t>”</a:t>
            </a:r>
            <a:r>
              <a:rPr lang="en-US" altLang="ja-JP"/>
              <a:t> content providers to effectively deliver content (so too does P2P file sharing)</a:t>
            </a:r>
            <a:endParaRPr lang="en-US" altLang="en-US"/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Rectangle 7">
            <a:extLst>
              <a:ext uri="{FF2B5EF4-FFF2-40B4-BE49-F238E27FC236}">
                <a16:creationId xmlns:a16="http://schemas.microsoft.com/office/drawing/2014/main" id="{532644DB-CDA7-4C75-AF0C-238482D50CF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93187" name="Rectangle 8">
            <a:extLst>
              <a:ext uri="{FF2B5EF4-FFF2-40B4-BE49-F238E27FC236}">
                <a16:creationId xmlns:a16="http://schemas.microsoft.com/office/drawing/2014/main" id="{6BA805FE-6737-43C3-9537-65AF1433533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6C553049-2621-4E52-8963-EDA0304E6577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39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93188" name="Picture 135" descr="underline_base">
            <a:extLst>
              <a:ext uri="{FF2B5EF4-FFF2-40B4-BE49-F238E27FC236}">
                <a16:creationId xmlns:a16="http://schemas.microsoft.com/office/drawing/2014/main" id="{15F19234-2969-4BB1-8027-E4C20D5E8429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950" y="806450"/>
            <a:ext cx="36560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189" name="Line 2">
            <a:extLst>
              <a:ext uri="{FF2B5EF4-FFF2-40B4-BE49-F238E27FC236}">
                <a16:creationId xmlns:a16="http://schemas.microsoft.com/office/drawing/2014/main" id="{D15DDED5-BB6E-4C2A-AB57-43D932B15046}"/>
              </a:ext>
            </a:extLst>
          </p:cNvPr>
          <p:cNvSpPr>
            <a:spLocks noChangeShapeType="1"/>
          </p:cNvSpPr>
          <p:nvPr/>
        </p:nvSpPr>
        <p:spPr bwMode="auto">
          <a:xfrm>
            <a:off x="5373688" y="2409825"/>
            <a:ext cx="285750" cy="11430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190" name="Rectangle 3">
            <a:extLst>
              <a:ext uri="{FF2B5EF4-FFF2-40B4-BE49-F238E27FC236}">
                <a16:creationId xmlns:a16="http://schemas.microsoft.com/office/drawing/2014/main" id="{B91CCD3A-3D1C-4056-B408-BB0C909825D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03225" y="269875"/>
            <a:ext cx="7772400" cy="663575"/>
          </a:xfrm>
        </p:spPr>
        <p:txBody>
          <a:bodyPr/>
          <a:lstStyle/>
          <a:p>
            <a:r>
              <a:rPr lang="en-US" altLang="en-US" sz="4000"/>
              <a:t>Caching example: </a:t>
            </a:r>
            <a:endParaRPr lang="en-US" altLang="en-US"/>
          </a:p>
        </p:txBody>
      </p:sp>
      <p:sp>
        <p:nvSpPr>
          <p:cNvPr id="93191" name="Text Box 50">
            <a:extLst>
              <a:ext uri="{FF2B5EF4-FFF2-40B4-BE49-F238E27FC236}">
                <a16:creationId xmlns:a16="http://schemas.microsoft.com/office/drawing/2014/main" id="{039D9163-A495-4EBA-81C6-FDC02F1C4F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3" y="1824038"/>
            <a:ext cx="933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origin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servers</a:t>
            </a:r>
          </a:p>
        </p:txBody>
      </p:sp>
      <p:sp>
        <p:nvSpPr>
          <p:cNvPr id="93192" name="Line 51">
            <a:extLst>
              <a:ext uri="{FF2B5EF4-FFF2-40B4-BE49-F238E27FC236}">
                <a16:creationId xmlns:a16="http://schemas.microsoft.com/office/drawing/2014/main" id="{7A33A52D-72AF-4269-A514-BAA42D95433F}"/>
              </a:ext>
            </a:extLst>
          </p:cNvPr>
          <p:cNvSpPr>
            <a:spLocks noChangeShapeType="1"/>
          </p:cNvSpPr>
          <p:nvPr/>
        </p:nvSpPr>
        <p:spPr bwMode="auto">
          <a:xfrm>
            <a:off x="6183313" y="2028825"/>
            <a:ext cx="66675" cy="2762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193" name="Line 52">
            <a:extLst>
              <a:ext uri="{FF2B5EF4-FFF2-40B4-BE49-F238E27FC236}">
                <a16:creationId xmlns:a16="http://schemas.microsoft.com/office/drawing/2014/main" id="{4397DA42-E551-4640-AD2D-42B10DD7F7D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11963" y="2066925"/>
            <a:ext cx="9525" cy="2381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194" name="Line 53">
            <a:extLst>
              <a:ext uri="{FF2B5EF4-FFF2-40B4-BE49-F238E27FC236}">
                <a16:creationId xmlns:a16="http://schemas.microsoft.com/office/drawing/2014/main" id="{D47DA586-BD50-4CDE-8586-CB78F2DC26B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69163" y="2228850"/>
            <a:ext cx="133350" cy="20955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195" name="Line 54">
            <a:extLst>
              <a:ext uri="{FF2B5EF4-FFF2-40B4-BE49-F238E27FC236}">
                <a16:creationId xmlns:a16="http://schemas.microsoft.com/office/drawing/2014/main" id="{08CD1E9A-E7C1-482A-B949-C46463DCB545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431088" y="2990850"/>
            <a:ext cx="247650" cy="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196" name="Freeform 55">
            <a:extLst>
              <a:ext uri="{FF2B5EF4-FFF2-40B4-BE49-F238E27FC236}">
                <a16:creationId xmlns:a16="http://schemas.microsoft.com/office/drawing/2014/main" id="{14EA9285-0B92-48B6-B361-F50BE6A8E386}"/>
              </a:ext>
            </a:extLst>
          </p:cNvPr>
          <p:cNvSpPr>
            <a:spLocks/>
          </p:cNvSpPr>
          <p:nvPr/>
        </p:nvSpPr>
        <p:spPr bwMode="auto">
          <a:xfrm>
            <a:off x="5457825" y="2022475"/>
            <a:ext cx="2174875" cy="1581150"/>
          </a:xfrm>
          <a:custGeom>
            <a:avLst/>
            <a:gdLst>
              <a:gd name="T0" fmla="*/ 2147483646 w 2135"/>
              <a:gd name="T1" fmla="*/ 2147483646 h 1662"/>
              <a:gd name="T2" fmla="*/ 2147483646 w 2135"/>
              <a:gd name="T3" fmla="*/ 2147483646 h 1662"/>
              <a:gd name="T4" fmla="*/ 2147483646 w 2135"/>
              <a:gd name="T5" fmla="*/ 2147483646 h 1662"/>
              <a:gd name="T6" fmla="*/ 2147483646 w 2135"/>
              <a:gd name="T7" fmla="*/ 2147483646 h 1662"/>
              <a:gd name="T8" fmla="*/ 2147483646 w 2135"/>
              <a:gd name="T9" fmla="*/ 2147483646 h 1662"/>
              <a:gd name="T10" fmla="*/ 2147483646 w 2135"/>
              <a:gd name="T11" fmla="*/ 2147483646 h 1662"/>
              <a:gd name="T12" fmla="*/ 2147483646 w 2135"/>
              <a:gd name="T13" fmla="*/ 2147483646 h 1662"/>
              <a:gd name="T14" fmla="*/ 2147483646 w 2135"/>
              <a:gd name="T15" fmla="*/ 2147483646 h 1662"/>
              <a:gd name="T16" fmla="*/ 2147483646 w 2135"/>
              <a:gd name="T17" fmla="*/ 2147483646 h 1662"/>
              <a:gd name="T18" fmla="*/ 2147483646 w 2135"/>
              <a:gd name="T19" fmla="*/ 2147483646 h 1662"/>
              <a:gd name="T20" fmla="*/ 2147483646 w 2135"/>
              <a:gd name="T21" fmla="*/ 2147483646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197" name="Text Box 70">
            <a:extLst>
              <a:ext uri="{FF2B5EF4-FFF2-40B4-BE49-F238E27FC236}">
                <a16:creationId xmlns:a16="http://schemas.microsoft.com/office/drawing/2014/main" id="{12E26B92-7AE8-4196-AC8B-44535EEB68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64263" y="2354263"/>
            <a:ext cx="9318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public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 Internet</a:t>
            </a:r>
            <a:endParaRPr lang="en-US" altLang="en-US" sz="2400">
              <a:solidFill>
                <a:srgbClr val="CC0000"/>
              </a:solidFill>
              <a:latin typeface="Arial" panose="020B0604020202020204" pitchFamily="34" charset="0"/>
            </a:endParaRPr>
          </a:p>
        </p:txBody>
      </p:sp>
      <p:sp>
        <p:nvSpPr>
          <p:cNvPr id="93198" name="Freeform 71">
            <a:extLst>
              <a:ext uri="{FF2B5EF4-FFF2-40B4-BE49-F238E27FC236}">
                <a16:creationId xmlns:a16="http://schemas.microsoft.com/office/drawing/2014/main" id="{087E5A5B-D6E2-4815-A6B4-DE98562F2F62}"/>
              </a:ext>
            </a:extLst>
          </p:cNvPr>
          <p:cNvSpPr>
            <a:spLocks/>
          </p:cNvSpPr>
          <p:nvPr/>
        </p:nvSpPr>
        <p:spPr bwMode="auto">
          <a:xfrm>
            <a:off x="5038725" y="4392613"/>
            <a:ext cx="2965450" cy="1390650"/>
          </a:xfrm>
          <a:custGeom>
            <a:avLst/>
            <a:gdLst>
              <a:gd name="T0" fmla="*/ 2147483646 w 1868"/>
              <a:gd name="T1" fmla="*/ 2147483646 h 876"/>
              <a:gd name="T2" fmla="*/ 2147483646 w 1868"/>
              <a:gd name="T3" fmla="*/ 2147483646 h 876"/>
              <a:gd name="T4" fmla="*/ 2147483646 w 1868"/>
              <a:gd name="T5" fmla="*/ 2147483646 h 876"/>
              <a:gd name="T6" fmla="*/ 2147483646 w 1868"/>
              <a:gd name="T7" fmla="*/ 2147483646 h 876"/>
              <a:gd name="T8" fmla="*/ 2147483646 w 1868"/>
              <a:gd name="T9" fmla="*/ 2147483646 h 876"/>
              <a:gd name="T10" fmla="*/ 2147483646 w 1868"/>
              <a:gd name="T11" fmla="*/ 2147483646 h 876"/>
              <a:gd name="T12" fmla="*/ 2147483646 w 1868"/>
              <a:gd name="T13" fmla="*/ 2147483646 h 876"/>
              <a:gd name="T14" fmla="*/ 2147483646 w 1868"/>
              <a:gd name="T15" fmla="*/ 2147483646 h 876"/>
              <a:gd name="T16" fmla="*/ 2147483646 w 1868"/>
              <a:gd name="T17" fmla="*/ 2147483646 h 876"/>
              <a:gd name="T18" fmla="*/ 2147483646 w 1868"/>
              <a:gd name="T19" fmla="*/ 2147483646 h 876"/>
              <a:gd name="T20" fmla="*/ 2147483646 w 1868"/>
              <a:gd name="T21" fmla="*/ 2147483646 h 87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868"/>
              <a:gd name="T34" fmla="*/ 0 h 876"/>
              <a:gd name="T35" fmla="*/ 1868 w 1868"/>
              <a:gd name="T36" fmla="*/ 876 h 87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868" h="876">
                <a:moveTo>
                  <a:pt x="31" y="327"/>
                </a:moveTo>
                <a:cubicBezTo>
                  <a:pt x="20" y="237"/>
                  <a:pt x="0" y="189"/>
                  <a:pt x="103" y="137"/>
                </a:cubicBezTo>
                <a:cubicBezTo>
                  <a:pt x="206" y="85"/>
                  <a:pt x="476" y="34"/>
                  <a:pt x="649" y="17"/>
                </a:cubicBezTo>
                <a:cubicBezTo>
                  <a:pt x="822" y="0"/>
                  <a:pt x="955" y="18"/>
                  <a:pt x="1141" y="35"/>
                </a:cubicBezTo>
                <a:cubicBezTo>
                  <a:pt x="1327" y="52"/>
                  <a:pt x="1658" y="3"/>
                  <a:pt x="1763" y="121"/>
                </a:cubicBezTo>
                <a:cubicBezTo>
                  <a:pt x="1868" y="239"/>
                  <a:pt x="1840" y="621"/>
                  <a:pt x="1774" y="741"/>
                </a:cubicBezTo>
                <a:cubicBezTo>
                  <a:pt x="1708" y="861"/>
                  <a:pt x="1534" y="827"/>
                  <a:pt x="1369" y="845"/>
                </a:cubicBezTo>
                <a:cubicBezTo>
                  <a:pt x="1204" y="863"/>
                  <a:pt x="935" y="851"/>
                  <a:pt x="781" y="851"/>
                </a:cubicBezTo>
                <a:cubicBezTo>
                  <a:pt x="627" y="851"/>
                  <a:pt x="549" y="876"/>
                  <a:pt x="447" y="847"/>
                </a:cubicBezTo>
                <a:cubicBezTo>
                  <a:pt x="345" y="818"/>
                  <a:pt x="237" y="762"/>
                  <a:pt x="168" y="676"/>
                </a:cubicBezTo>
                <a:cubicBezTo>
                  <a:pt x="98" y="589"/>
                  <a:pt x="29" y="468"/>
                  <a:pt x="31" y="327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199" name="Line 77">
            <a:extLst>
              <a:ext uri="{FF2B5EF4-FFF2-40B4-BE49-F238E27FC236}">
                <a16:creationId xmlns:a16="http://schemas.microsoft.com/office/drawing/2014/main" id="{95C865F3-3923-405C-92DE-BB596BF7C7D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87988" y="4702175"/>
            <a:ext cx="855662" cy="431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00" name="Line 78">
            <a:extLst>
              <a:ext uri="{FF2B5EF4-FFF2-40B4-BE49-F238E27FC236}">
                <a16:creationId xmlns:a16="http://schemas.microsoft.com/office/drawing/2014/main" id="{47ADD69D-A5E6-447A-BFEC-ED70E487267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97575" y="4749800"/>
            <a:ext cx="563563" cy="3937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01" name="Line 79">
            <a:extLst>
              <a:ext uri="{FF2B5EF4-FFF2-40B4-BE49-F238E27FC236}">
                <a16:creationId xmlns:a16="http://schemas.microsoft.com/office/drawing/2014/main" id="{C9C98E70-1392-45F1-BB6C-3477B3828E6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35738" y="4756150"/>
            <a:ext cx="149225" cy="382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02" name="Line 80">
            <a:extLst>
              <a:ext uri="{FF2B5EF4-FFF2-40B4-BE49-F238E27FC236}">
                <a16:creationId xmlns:a16="http://schemas.microsoft.com/office/drawing/2014/main" id="{27A263B1-6D77-4056-8110-7A9A4EA4A7F8}"/>
              </a:ext>
            </a:extLst>
          </p:cNvPr>
          <p:cNvSpPr>
            <a:spLocks noChangeShapeType="1"/>
          </p:cNvSpPr>
          <p:nvPr/>
        </p:nvSpPr>
        <p:spPr bwMode="auto">
          <a:xfrm>
            <a:off x="6902450" y="4735513"/>
            <a:ext cx="123825" cy="4127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03" name="Line 95">
            <a:extLst>
              <a:ext uri="{FF2B5EF4-FFF2-40B4-BE49-F238E27FC236}">
                <a16:creationId xmlns:a16="http://schemas.microsoft.com/office/drawing/2014/main" id="{A8768332-EABE-4001-A2BD-061B042D63C9}"/>
              </a:ext>
            </a:extLst>
          </p:cNvPr>
          <p:cNvSpPr>
            <a:spLocks noChangeShapeType="1"/>
          </p:cNvSpPr>
          <p:nvPr/>
        </p:nvSpPr>
        <p:spPr bwMode="auto">
          <a:xfrm>
            <a:off x="6697663" y="3467100"/>
            <a:ext cx="0" cy="106203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04" name="Text Box 97">
            <a:extLst>
              <a:ext uri="{FF2B5EF4-FFF2-40B4-BE49-F238E27FC236}">
                <a16:creationId xmlns:a16="http://schemas.microsoft.com/office/drawing/2014/main" id="{94219789-3105-4FC9-90EF-8280CEB7BA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65713" y="4279900"/>
            <a:ext cx="11985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institutional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network</a:t>
            </a:r>
            <a:endParaRPr lang="en-US" altLang="en-US" sz="2400">
              <a:solidFill>
                <a:srgbClr val="CC0000"/>
              </a:solidFill>
              <a:latin typeface="Arial" panose="020B0604020202020204" pitchFamily="34" charset="0"/>
            </a:endParaRPr>
          </a:p>
        </p:txBody>
      </p:sp>
      <p:sp>
        <p:nvSpPr>
          <p:cNvPr id="93205" name="Text Box 98">
            <a:extLst>
              <a:ext uri="{FF2B5EF4-FFF2-40B4-BE49-F238E27FC236}">
                <a16:creationId xmlns:a16="http://schemas.microsoft.com/office/drawing/2014/main" id="{EFDAA172-6009-4501-9EC6-E8686BEFE4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73900" y="4660900"/>
            <a:ext cx="12906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1 Gbps LAN</a:t>
            </a:r>
            <a:endParaRPr lang="en-US" altLang="en-US" sz="2400">
              <a:solidFill>
                <a:schemeClr val="accent2"/>
              </a:solidFill>
              <a:latin typeface="Arial" panose="020B0604020202020204" pitchFamily="34" charset="0"/>
            </a:endParaRPr>
          </a:p>
        </p:txBody>
      </p:sp>
      <p:sp>
        <p:nvSpPr>
          <p:cNvPr id="93206" name="Text Box 99">
            <a:extLst>
              <a:ext uri="{FF2B5EF4-FFF2-40B4-BE49-F238E27FC236}">
                <a16:creationId xmlns:a16="http://schemas.microsoft.com/office/drawing/2014/main" id="{D3F6F438-EA16-401C-BA24-116D8E9185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99250" y="3656013"/>
            <a:ext cx="11906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1.54 Mbps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access link</a:t>
            </a:r>
            <a:endParaRPr lang="en-US" altLang="en-US" sz="2400">
              <a:solidFill>
                <a:schemeClr val="accent2"/>
              </a:solidFill>
              <a:latin typeface="Arial" panose="020B0604020202020204" pitchFamily="34" charset="0"/>
            </a:endParaRPr>
          </a:p>
        </p:txBody>
      </p:sp>
      <p:grpSp>
        <p:nvGrpSpPr>
          <p:cNvPr id="93207" name="Group 111">
            <a:extLst>
              <a:ext uri="{FF2B5EF4-FFF2-40B4-BE49-F238E27FC236}">
                <a16:creationId xmlns:a16="http://schemas.microsoft.com/office/drawing/2014/main" id="{B6DB93C5-8AB1-40DE-8E36-C49DA86F5C82}"/>
              </a:ext>
            </a:extLst>
          </p:cNvPr>
          <p:cNvGrpSpPr>
            <a:grpSpLocks/>
          </p:cNvGrpSpPr>
          <p:nvPr/>
        </p:nvGrpSpPr>
        <p:grpSpPr bwMode="auto">
          <a:xfrm>
            <a:off x="6281738" y="3165475"/>
            <a:ext cx="881062" cy="307975"/>
            <a:chOff x="2356" y="1300"/>
            <a:chExt cx="555" cy="194"/>
          </a:xfrm>
        </p:grpSpPr>
        <p:sp>
          <p:nvSpPr>
            <p:cNvPr id="93427" name="Oval 407">
              <a:extLst>
                <a:ext uri="{FF2B5EF4-FFF2-40B4-BE49-F238E27FC236}">
                  <a16:creationId xmlns:a16="http://schemas.microsoft.com/office/drawing/2014/main" id="{223DCA54-A8C0-4375-B1E2-E77862C3BF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93428" name="Rectangle 410">
              <a:extLst>
                <a:ext uri="{FF2B5EF4-FFF2-40B4-BE49-F238E27FC236}">
                  <a16:creationId xmlns:a16="http://schemas.microsoft.com/office/drawing/2014/main" id="{996778DA-FFD0-4D62-BF14-8A589717CC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93429" name="Oval 411">
              <a:extLst>
                <a:ext uri="{FF2B5EF4-FFF2-40B4-BE49-F238E27FC236}">
                  <a16:creationId xmlns:a16="http://schemas.microsoft.com/office/drawing/2014/main" id="{5A4596C5-EDB8-41DD-A9B6-A009AB65FB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93430" name="Group 115">
              <a:extLst>
                <a:ext uri="{FF2B5EF4-FFF2-40B4-BE49-F238E27FC236}">
                  <a16:creationId xmlns:a16="http://schemas.microsoft.com/office/drawing/2014/main" id="{97E96235-58FD-4B5F-91E1-7391AF1DEE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93433" name="Freeform 116">
                <a:extLst>
                  <a:ext uri="{FF2B5EF4-FFF2-40B4-BE49-F238E27FC236}">
                    <a16:creationId xmlns:a16="http://schemas.microsoft.com/office/drawing/2014/main" id="{C718C36E-6431-4A0D-8FBA-F29F06E48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34" name="Freeform 117">
                <a:extLst>
                  <a:ext uri="{FF2B5EF4-FFF2-40B4-BE49-F238E27FC236}">
                    <a16:creationId xmlns:a16="http://schemas.microsoft.com/office/drawing/2014/main" id="{F801AB8A-31B7-4CA6-A18E-E953E12C6A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3431" name="Line 118">
              <a:extLst>
                <a:ext uri="{FF2B5EF4-FFF2-40B4-BE49-F238E27FC236}">
                  <a16:creationId xmlns:a16="http://schemas.microsoft.com/office/drawing/2014/main" id="{FC4DF335-69FD-4DA9-BEC8-04AD0C05AC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32" name="Line 119">
              <a:extLst>
                <a:ext uri="{FF2B5EF4-FFF2-40B4-BE49-F238E27FC236}">
                  <a16:creationId xmlns:a16="http://schemas.microsoft.com/office/drawing/2014/main" id="{80074368-EA6B-40B4-9C35-E53FD43A38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3208" name="Group 120">
            <a:extLst>
              <a:ext uri="{FF2B5EF4-FFF2-40B4-BE49-F238E27FC236}">
                <a16:creationId xmlns:a16="http://schemas.microsoft.com/office/drawing/2014/main" id="{B358856F-E4C5-490B-9E80-E9B1CC0CB9F8}"/>
              </a:ext>
            </a:extLst>
          </p:cNvPr>
          <p:cNvGrpSpPr>
            <a:grpSpLocks/>
          </p:cNvGrpSpPr>
          <p:nvPr/>
        </p:nvGrpSpPr>
        <p:grpSpPr bwMode="auto">
          <a:xfrm>
            <a:off x="6261100" y="4460875"/>
            <a:ext cx="881063" cy="307975"/>
            <a:chOff x="2356" y="1300"/>
            <a:chExt cx="555" cy="194"/>
          </a:xfrm>
        </p:grpSpPr>
        <p:sp>
          <p:nvSpPr>
            <p:cNvPr id="93419" name="Oval 407">
              <a:extLst>
                <a:ext uri="{FF2B5EF4-FFF2-40B4-BE49-F238E27FC236}">
                  <a16:creationId xmlns:a16="http://schemas.microsoft.com/office/drawing/2014/main" id="{8832DDEF-37C0-4FE8-B764-BA989430A6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93420" name="Rectangle 410">
              <a:extLst>
                <a:ext uri="{FF2B5EF4-FFF2-40B4-BE49-F238E27FC236}">
                  <a16:creationId xmlns:a16="http://schemas.microsoft.com/office/drawing/2014/main" id="{DD98D7E5-B7AD-428C-A717-34835A1632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93421" name="Oval 411">
              <a:extLst>
                <a:ext uri="{FF2B5EF4-FFF2-40B4-BE49-F238E27FC236}">
                  <a16:creationId xmlns:a16="http://schemas.microsoft.com/office/drawing/2014/main" id="{4023915F-2213-4ADD-9C7E-19C1CE3AA8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93422" name="Group 124">
              <a:extLst>
                <a:ext uri="{FF2B5EF4-FFF2-40B4-BE49-F238E27FC236}">
                  <a16:creationId xmlns:a16="http://schemas.microsoft.com/office/drawing/2014/main" id="{61F9C7D3-0550-4DF1-9E7E-9C28642145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93425" name="Freeform 125">
                <a:extLst>
                  <a:ext uri="{FF2B5EF4-FFF2-40B4-BE49-F238E27FC236}">
                    <a16:creationId xmlns:a16="http://schemas.microsoft.com/office/drawing/2014/main" id="{6806B2D6-A128-4160-8884-694B4A47F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26" name="Freeform 126">
                <a:extLst>
                  <a:ext uri="{FF2B5EF4-FFF2-40B4-BE49-F238E27FC236}">
                    <a16:creationId xmlns:a16="http://schemas.microsoft.com/office/drawing/2014/main" id="{767F273D-892E-44B8-81B8-8385741D4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3423" name="Line 127">
              <a:extLst>
                <a:ext uri="{FF2B5EF4-FFF2-40B4-BE49-F238E27FC236}">
                  <a16:creationId xmlns:a16="http://schemas.microsoft.com/office/drawing/2014/main" id="{80D6087A-507A-4300-8A4B-7F6275FB39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24" name="Line 128">
              <a:extLst>
                <a:ext uri="{FF2B5EF4-FFF2-40B4-BE49-F238E27FC236}">
                  <a16:creationId xmlns:a16="http://schemas.microsoft.com/office/drawing/2014/main" id="{38E81CDA-BDD1-4B1C-8996-ED3339DCE7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4952" name="Rectangle 4">
            <a:extLst>
              <a:ext uri="{FF2B5EF4-FFF2-40B4-BE49-F238E27FC236}">
                <a16:creationId xmlns:a16="http://schemas.microsoft.com/office/drawing/2014/main" id="{A6961924-D9BA-497B-84F7-93C5829493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463" y="1335088"/>
            <a:ext cx="4370387" cy="5170487"/>
          </a:xfrm>
          <a:prstGeom prst="rect">
            <a:avLst/>
          </a:prstGeom>
          <a:noFill/>
          <a:ln>
            <a:noFill/>
          </a:ln>
          <a:extLst>
            <a:ext uri="{909E8E84-426E-40dd-AFC4-6F175D3DCCD1}"/>
            <a:ext uri="{91240B29-F687-4f45-9708-019B960494DF}"/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28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assumptions: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avg object size: 100K bits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avg request rate from browsers to origin servers:15/sec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avg data rate to browsers: 1.50 Mbps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RTT from institutional router to any origin server: 2 sec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access link rate: 1.54 Mbps</a:t>
            </a:r>
          </a:p>
          <a:p>
            <a:pPr marL="342900" indent="-342900">
              <a:lnSpc>
                <a:spcPct val="85000"/>
              </a:lnSpc>
              <a:spcBef>
                <a:spcPct val="450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24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consequences: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LAN utilization: 15%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access link utilization = </a:t>
            </a:r>
            <a:r>
              <a:rPr lang="en-US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99%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total delay   = Internet delay + access delay + LAN delay</a:t>
            </a: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ZapfDingbat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     =  2 sec + minutes + usecs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  <a:defRPr/>
            </a:pPr>
            <a:endParaRPr lang="en-US" dirty="0">
              <a:latin typeface="Gill Sans MT" charset="0"/>
              <a:ea typeface="ＭＳ Ｐゴシック" charset="0"/>
              <a:cs typeface="ＭＳ Ｐゴシック" charset="0"/>
            </a:endParaRP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  <a:defRPr/>
            </a:pPr>
            <a:endParaRPr lang="en-US" dirty="0">
              <a:latin typeface="Gill Sans MT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8329" name="Oval 137">
            <a:extLst>
              <a:ext uri="{FF2B5EF4-FFF2-40B4-BE49-F238E27FC236}">
                <a16:creationId xmlns:a16="http://schemas.microsoft.com/office/drawing/2014/main" id="{A38E61B7-6C1F-481C-B97A-403F0855C3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5775" y="4630738"/>
            <a:ext cx="838200" cy="392112"/>
          </a:xfrm>
          <a:prstGeom prst="ellips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endParaRPr lang="en-US" altLang="en-US" sz="2000">
              <a:latin typeface="Arial" panose="020B0604020202020204" pitchFamily="34" charset="0"/>
            </a:endParaRPr>
          </a:p>
        </p:txBody>
      </p:sp>
      <p:sp>
        <p:nvSpPr>
          <p:cNvPr id="8330" name="Text Box 138">
            <a:extLst>
              <a:ext uri="{FF2B5EF4-FFF2-40B4-BE49-F238E27FC236}">
                <a16:creationId xmlns:a16="http://schemas.microsoft.com/office/drawing/2014/main" id="{B3C5A065-0E1B-42E4-AC0D-8464D8FE11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79788" y="4276725"/>
            <a:ext cx="11715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 i="1">
                <a:solidFill>
                  <a:srgbClr val="CC0000"/>
                </a:solidFill>
                <a:latin typeface="Arial" panose="020B0604020202020204" pitchFamily="34" charset="0"/>
              </a:rPr>
              <a:t>problem!</a:t>
            </a:r>
          </a:p>
        </p:txBody>
      </p:sp>
      <p:grpSp>
        <p:nvGrpSpPr>
          <p:cNvPr id="93212" name="Group 139">
            <a:extLst>
              <a:ext uri="{FF2B5EF4-FFF2-40B4-BE49-F238E27FC236}">
                <a16:creationId xmlns:a16="http://schemas.microsoft.com/office/drawing/2014/main" id="{C7E9A620-4124-4759-A52C-E2476217928D}"/>
              </a:ext>
            </a:extLst>
          </p:cNvPr>
          <p:cNvGrpSpPr>
            <a:grpSpLocks/>
          </p:cNvGrpSpPr>
          <p:nvPr/>
        </p:nvGrpSpPr>
        <p:grpSpPr bwMode="auto">
          <a:xfrm>
            <a:off x="5026025" y="1957388"/>
            <a:ext cx="377825" cy="576262"/>
            <a:chOff x="4140" y="429"/>
            <a:chExt cx="1425" cy="2396"/>
          </a:xfrm>
        </p:grpSpPr>
        <p:sp>
          <p:nvSpPr>
            <p:cNvPr id="93387" name="Freeform 140">
              <a:extLst>
                <a:ext uri="{FF2B5EF4-FFF2-40B4-BE49-F238E27FC236}">
                  <a16:creationId xmlns:a16="http://schemas.microsoft.com/office/drawing/2014/main" id="{CE00FE74-857D-4E76-87C7-B43555286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88" name="Rectangle 141">
              <a:extLst>
                <a:ext uri="{FF2B5EF4-FFF2-40B4-BE49-F238E27FC236}">
                  <a16:creationId xmlns:a16="http://schemas.microsoft.com/office/drawing/2014/main" id="{33589852-3741-4BE6-8214-DE4BD05DBB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389" name="Freeform 142">
              <a:extLst>
                <a:ext uri="{FF2B5EF4-FFF2-40B4-BE49-F238E27FC236}">
                  <a16:creationId xmlns:a16="http://schemas.microsoft.com/office/drawing/2014/main" id="{39B4B715-8255-45B4-A1DA-C27F500C8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90" name="Freeform 143">
              <a:extLst>
                <a:ext uri="{FF2B5EF4-FFF2-40B4-BE49-F238E27FC236}">
                  <a16:creationId xmlns:a16="http://schemas.microsoft.com/office/drawing/2014/main" id="{6B6D34D8-AD5E-4779-A117-59E32FFBF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91" name="Rectangle 144">
              <a:extLst>
                <a:ext uri="{FF2B5EF4-FFF2-40B4-BE49-F238E27FC236}">
                  <a16:creationId xmlns:a16="http://schemas.microsoft.com/office/drawing/2014/main" id="{7752C0B1-6C4E-4519-B41A-D83234797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3392" name="Group 145">
              <a:extLst>
                <a:ext uri="{FF2B5EF4-FFF2-40B4-BE49-F238E27FC236}">
                  <a16:creationId xmlns:a16="http://schemas.microsoft.com/office/drawing/2014/main" id="{A553B76D-EA84-44B5-AADC-28CD88A12A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3417" name="AutoShape 146">
                <a:extLst>
                  <a:ext uri="{FF2B5EF4-FFF2-40B4-BE49-F238E27FC236}">
                    <a16:creationId xmlns:a16="http://schemas.microsoft.com/office/drawing/2014/main" id="{42E99609-5BD7-441E-A3DE-2C210ABDE3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3418" name="AutoShape 147">
                <a:extLst>
                  <a:ext uri="{FF2B5EF4-FFF2-40B4-BE49-F238E27FC236}">
                    <a16:creationId xmlns:a16="http://schemas.microsoft.com/office/drawing/2014/main" id="{5EEFD555-67CA-429A-AE96-BCAD84EFBD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3393" name="Rectangle 148">
              <a:extLst>
                <a:ext uri="{FF2B5EF4-FFF2-40B4-BE49-F238E27FC236}">
                  <a16:creationId xmlns:a16="http://schemas.microsoft.com/office/drawing/2014/main" id="{DE83843F-0589-47D9-B72E-067B389B77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3394" name="Group 149">
              <a:extLst>
                <a:ext uri="{FF2B5EF4-FFF2-40B4-BE49-F238E27FC236}">
                  <a16:creationId xmlns:a16="http://schemas.microsoft.com/office/drawing/2014/main" id="{F6B66D2F-BE77-4F75-8273-023437BB0A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3415" name="AutoShape 150">
                <a:extLst>
                  <a:ext uri="{FF2B5EF4-FFF2-40B4-BE49-F238E27FC236}">
                    <a16:creationId xmlns:a16="http://schemas.microsoft.com/office/drawing/2014/main" id="{53DCDD6C-BB0A-4888-9ED1-8A4CAA29C0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3416" name="AutoShape 151">
                <a:extLst>
                  <a:ext uri="{FF2B5EF4-FFF2-40B4-BE49-F238E27FC236}">
                    <a16:creationId xmlns:a16="http://schemas.microsoft.com/office/drawing/2014/main" id="{774F264E-6A2E-49C8-93E3-7EC51884F8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3395" name="Rectangle 152">
              <a:extLst>
                <a:ext uri="{FF2B5EF4-FFF2-40B4-BE49-F238E27FC236}">
                  <a16:creationId xmlns:a16="http://schemas.microsoft.com/office/drawing/2014/main" id="{3F25BF78-FF45-4495-BD73-B2E636BFAB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396" name="Rectangle 153">
              <a:extLst>
                <a:ext uri="{FF2B5EF4-FFF2-40B4-BE49-F238E27FC236}">
                  <a16:creationId xmlns:a16="http://schemas.microsoft.com/office/drawing/2014/main" id="{2478B05E-87DA-42D9-8E88-20CAE9F08C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3397" name="Group 154">
              <a:extLst>
                <a:ext uri="{FF2B5EF4-FFF2-40B4-BE49-F238E27FC236}">
                  <a16:creationId xmlns:a16="http://schemas.microsoft.com/office/drawing/2014/main" id="{5C1F1ADF-0109-41F7-B5A8-BFD1D2F699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3413" name="AutoShape 155">
                <a:extLst>
                  <a:ext uri="{FF2B5EF4-FFF2-40B4-BE49-F238E27FC236}">
                    <a16:creationId xmlns:a16="http://schemas.microsoft.com/office/drawing/2014/main" id="{2A9B7E81-AF2A-4F22-A29E-3EFC14A2CD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3414" name="AutoShape 156">
                <a:extLst>
                  <a:ext uri="{FF2B5EF4-FFF2-40B4-BE49-F238E27FC236}">
                    <a16:creationId xmlns:a16="http://schemas.microsoft.com/office/drawing/2014/main" id="{2808FA7D-7786-4562-A25F-1FE30CA418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3398" name="Freeform 157">
              <a:extLst>
                <a:ext uri="{FF2B5EF4-FFF2-40B4-BE49-F238E27FC236}">
                  <a16:creationId xmlns:a16="http://schemas.microsoft.com/office/drawing/2014/main" id="{154BC6C7-FF00-4803-99DA-9E84C6B92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3399" name="Group 158">
              <a:extLst>
                <a:ext uri="{FF2B5EF4-FFF2-40B4-BE49-F238E27FC236}">
                  <a16:creationId xmlns:a16="http://schemas.microsoft.com/office/drawing/2014/main" id="{B0D100A7-9368-40CD-BCE3-30E218DC5A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3411" name="AutoShape 159">
                <a:extLst>
                  <a:ext uri="{FF2B5EF4-FFF2-40B4-BE49-F238E27FC236}">
                    <a16:creationId xmlns:a16="http://schemas.microsoft.com/office/drawing/2014/main" id="{A1B547FF-DB8E-4AE5-B8CF-4A6E6CE681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3412" name="AutoShape 160">
                <a:extLst>
                  <a:ext uri="{FF2B5EF4-FFF2-40B4-BE49-F238E27FC236}">
                    <a16:creationId xmlns:a16="http://schemas.microsoft.com/office/drawing/2014/main" id="{129C6139-034E-4A08-93B3-61DF3D9706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3400" name="Rectangle 161">
              <a:extLst>
                <a:ext uri="{FF2B5EF4-FFF2-40B4-BE49-F238E27FC236}">
                  <a16:creationId xmlns:a16="http://schemas.microsoft.com/office/drawing/2014/main" id="{A7232AC7-1181-4D69-924B-453F15B880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401" name="Freeform 162">
              <a:extLst>
                <a:ext uri="{FF2B5EF4-FFF2-40B4-BE49-F238E27FC236}">
                  <a16:creationId xmlns:a16="http://schemas.microsoft.com/office/drawing/2014/main" id="{51A65EE7-B812-4621-AC3A-CFCBED0E0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02" name="Freeform 163">
              <a:extLst>
                <a:ext uri="{FF2B5EF4-FFF2-40B4-BE49-F238E27FC236}">
                  <a16:creationId xmlns:a16="http://schemas.microsoft.com/office/drawing/2014/main" id="{CF882DB2-44B4-41DE-9D9D-54B188A45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03" name="Oval 164">
              <a:extLst>
                <a:ext uri="{FF2B5EF4-FFF2-40B4-BE49-F238E27FC236}">
                  <a16:creationId xmlns:a16="http://schemas.microsoft.com/office/drawing/2014/main" id="{963169C4-FBAB-41F1-AC8F-B6062D38EF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404" name="Freeform 165">
              <a:extLst>
                <a:ext uri="{FF2B5EF4-FFF2-40B4-BE49-F238E27FC236}">
                  <a16:creationId xmlns:a16="http://schemas.microsoft.com/office/drawing/2014/main" id="{C303389A-DA2B-47DC-9150-FBDE02422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05" name="AutoShape 166">
              <a:extLst>
                <a:ext uri="{FF2B5EF4-FFF2-40B4-BE49-F238E27FC236}">
                  <a16:creationId xmlns:a16="http://schemas.microsoft.com/office/drawing/2014/main" id="{40DFEAF7-D9DD-412A-A747-6635524A94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406" name="AutoShape 167">
              <a:extLst>
                <a:ext uri="{FF2B5EF4-FFF2-40B4-BE49-F238E27FC236}">
                  <a16:creationId xmlns:a16="http://schemas.microsoft.com/office/drawing/2014/main" id="{DD09240E-D1E3-4998-8180-73365C6368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407" name="Oval 168">
              <a:extLst>
                <a:ext uri="{FF2B5EF4-FFF2-40B4-BE49-F238E27FC236}">
                  <a16:creationId xmlns:a16="http://schemas.microsoft.com/office/drawing/2014/main" id="{11906E17-2648-4247-9ED5-438A4CA471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408" name="Oval 169">
              <a:extLst>
                <a:ext uri="{FF2B5EF4-FFF2-40B4-BE49-F238E27FC236}">
                  <a16:creationId xmlns:a16="http://schemas.microsoft.com/office/drawing/2014/main" id="{B5AC5EF9-8CBB-4974-B697-7B1D6BFBB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3409" name="Oval 170">
              <a:extLst>
                <a:ext uri="{FF2B5EF4-FFF2-40B4-BE49-F238E27FC236}">
                  <a16:creationId xmlns:a16="http://schemas.microsoft.com/office/drawing/2014/main" id="{8412D8B5-7322-44E5-B772-3333DB8F0F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410" name="Rectangle 171">
              <a:extLst>
                <a:ext uri="{FF2B5EF4-FFF2-40B4-BE49-F238E27FC236}">
                  <a16:creationId xmlns:a16="http://schemas.microsoft.com/office/drawing/2014/main" id="{A4D7FE3A-ED1E-41DD-9875-17CB7C38CA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93213" name="Group 172">
            <a:extLst>
              <a:ext uri="{FF2B5EF4-FFF2-40B4-BE49-F238E27FC236}">
                <a16:creationId xmlns:a16="http://schemas.microsoft.com/office/drawing/2014/main" id="{5BBA1DF6-E619-4A7A-AB39-78375CBE45DF}"/>
              </a:ext>
            </a:extLst>
          </p:cNvPr>
          <p:cNvGrpSpPr>
            <a:grpSpLocks/>
          </p:cNvGrpSpPr>
          <p:nvPr/>
        </p:nvGrpSpPr>
        <p:grpSpPr bwMode="auto">
          <a:xfrm>
            <a:off x="5175250" y="5070475"/>
            <a:ext cx="525463" cy="557213"/>
            <a:chOff x="-44" y="1473"/>
            <a:chExt cx="981" cy="1105"/>
          </a:xfrm>
        </p:grpSpPr>
        <p:pic>
          <p:nvPicPr>
            <p:cNvPr id="93385" name="Picture 173" descr="desktop_computer_stylized_medium">
              <a:extLst>
                <a:ext uri="{FF2B5EF4-FFF2-40B4-BE49-F238E27FC236}">
                  <a16:creationId xmlns:a16="http://schemas.microsoft.com/office/drawing/2014/main" id="{798F6D37-E2B1-43F1-9E34-3AB28928EFD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3386" name="Freeform 174">
              <a:extLst>
                <a:ext uri="{FF2B5EF4-FFF2-40B4-BE49-F238E27FC236}">
                  <a16:creationId xmlns:a16="http://schemas.microsoft.com/office/drawing/2014/main" id="{4991D4D9-8320-40B9-8A61-E80C01A997B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3214" name="Group 175">
            <a:extLst>
              <a:ext uri="{FF2B5EF4-FFF2-40B4-BE49-F238E27FC236}">
                <a16:creationId xmlns:a16="http://schemas.microsoft.com/office/drawing/2014/main" id="{3C0E7942-F5AA-4FAA-AFF2-FA7F581E7AE9}"/>
              </a:ext>
            </a:extLst>
          </p:cNvPr>
          <p:cNvGrpSpPr>
            <a:grpSpLocks/>
          </p:cNvGrpSpPr>
          <p:nvPr/>
        </p:nvGrpSpPr>
        <p:grpSpPr bwMode="auto">
          <a:xfrm>
            <a:off x="5940425" y="1479550"/>
            <a:ext cx="377825" cy="576263"/>
            <a:chOff x="4140" y="429"/>
            <a:chExt cx="1425" cy="2396"/>
          </a:xfrm>
        </p:grpSpPr>
        <p:sp>
          <p:nvSpPr>
            <p:cNvPr id="93353" name="Freeform 176">
              <a:extLst>
                <a:ext uri="{FF2B5EF4-FFF2-40B4-BE49-F238E27FC236}">
                  <a16:creationId xmlns:a16="http://schemas.microsoft.com/office/drawing/2014/main" id="{8C5A6C95-B16B-4725-8B2A-436A224EE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54" name="Rectangle 177">
              <a:extLst>
                <a:ext uri="{FF2B5EF4-FFF2-40B4-BE49-F238E27FC236}">
                  <a16:creationId xmlns:a16="http://schemas.microsoft.com/office/drawing/2014/main" id="{D5AA3C7F-3C2B-45A1-95E8-2DFFB03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355" name="Freeform 178">
              <a:extLst>
                <a:ext uri="{FF2B5EF4-FFF2-40B4-BE49-F238E27FC236}">
                  <a16:creationId xmlns:a16="http://schemas.microsoft.com/office/drawing/2014/main" id="{21691DBB-80B8-40FE-962B-F371D8F7B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56" name="Freeform 179">
              <a:extLst>
                <a:ext uri="{FF2B5EF4-FFF2-40B4-BE49-F238E27FC236}">
                  <a16:creationId xmlns:a16="http://schemas.microsoft.com/office/drawing/2014/main" id="{801D2101-4CF0-42C7-A475-9D11F1E1C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57" name="Rectangle 180">
              <a:extLst>
                <a:ext uri="{FF2B5EF4-FFF2-40B4-BE49-F238E27FC236}">
                  <a16:creationId xmlns:a16="http://schemas.microsoft.com/office/drawing/2014/main" id="{ED1240CA-076B-48E8-8ED3-98BE76AFA9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3358" name="Group 181">
              <a:extLst>
                <a:ext uri="{FF2B5EF4-FFF2-40B4-BE49-F238E27FC236}">
                  <a16:creationId xmlns:a16="http://schemas.microsoft.com/office/drawing/2014/main" id="{F634A98D-CC85-4D24-BFFA-1B443A38C2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3383" name="AutoShape 182">
                <a:extLst>
                  <a:ext uri="{FF2B5EF4-FFF2-40B4-BE49-F238E27FC236}">
                    <a16:creationId xmlns:a16="http://schemas.microsoft.com/office/drawing/2014/main" id="{89ACBF4D-DAAE-4FAF-8C66-8DE1024349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3384" name="AutoShape 183">
                <a:extLst>
                  <a:ext uri="{FF2B5EF4-FFF2-40B4-BE49-F238E27FC236}">
                    <a16:creationId xmlns:a16="http://schemas.microsoft.com/office/drawing/2014/main" id="{B88C9A57-95A3-4D80-989A-92D5137E3C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3359" name="Rectangle 184">
              <a:extLst>
                <a:ext uri="{FF2B5EF4-FFF2-40B4-BE49-F238E27FC236}">
                  <a16:creationId xmlns:a16="http://schemas.microsoft.com/office/drawing/2014/main" id="{1202561D-CB11-4295-A987-9AC46B4704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3360" name="Group 185">
              <a:extLst>
                <a:ext uri="{FF2B5EF4-FFF2-40B4-BE49-F238E27FC236}">
                  <a16:creationId xmlns:a16="http://schemas.microsoft.com/office/drawing/2014/main" id="{CAE2B295-2022-442D-B33B-15DA67E136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3381" name="AutoShape 186">
                <a:extLst>
                  <a:ext uri="{FF2B5EF4-FFF2-40B4-BE49-F238E27FC236}">
                    <a16:creationId xmlns:a16="http://schemas.microsoft.com/office/drawing/2014/main" id="{88433C58-A1E4-4F83-9373-1FBE8380B7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3382" name="AutoShape 187">
                <a:extLst>
                  <a:ext uri="{FF2B5EF4-FFF2-40B4-BE49-F238E27FC236}">
                    <a16:creationId xmlns:a16="http://schemas.microsoft.com/office/drawing/2014/main" id="{EBBB587A-B5D6-4A0A-AB2D-4D223D63D1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3361" name="Rectangle 188">
              <a:extLst>
                <a:ext uri="{FF2B5EF4-FFF2-40B4-BE49-F238E27FC236}">
                  <a16:creationId xmlns:a16="http://schemas.microsoft.com/office/drawing/2014/main" id="{0D72EC14-3561-4D47-8FBC-23E7A35767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362" name="Rectangle 189">
              <a:extLst>
                <a:ext uri="{FF2B5EF4-FFF2-40B4-BE49-F238E27FC236}">
                  <a16:creationId xmlns:a16="http://schemas.microsoft.com/office/drawing/2014/main" id="{EF8E004C-D17D-4606-926C-54C7F58CB4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3363" name="Group 190">
              <a:extLst>
                <a:ext uri="{FF2B5EF4-FFF2-40B4-BE49-F238E27FC236}">
                  <a16:creationId xmlns:a16="http://schemas.microsoft.com/office/drawing/2014/main" id="{D31C7C25-18C6-4A18-802D-34D4209DF4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3379" name="AutoShape 191">
                <a:extLst>
                  <a:ext uri="{FF2B5EF4-FFF2-40B4-BE49-F238E27FC236}">
                    <a16:creationId xmlns:a16="http://schemas.microsoft.com/office/drawing/2014/main" id="{52777DDF-7C0E-497F-8E74-0BE4C6CEC6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3380" name="AutoShape 192">
                <a:extLst>
                  <a:ext uri="{FF2B5EF4-FFF2-40B4-BE49-F238E27FC236}">
                    <a16:creationId xmlns:a16="http://schemas.microsoft.com/office/drawing/2014/main" id="{6FD5A965-9B7A-4D92-B334-FB6DBB72F6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3364" name="Freeform 193">
              <a:extLst>
                <a:ext uri="{FF2B5EF4-FFF2-40B4-BE49-F238E27FC236}">
                  <a16:creationId xmlns:a16="http://schemas.microsoft.com/office/drawing/2014/main" id="{F1728DC4-48C5-48BB-9AAD-869BFF2E3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3365" name="Group 194">
              <a:extLst>
                <a:ext uri="{FF2B5EF4-FFF2-40B4-BE49-F238E27FC236}">
                  <a16:creationId xmlns:a16="http://schemas.microsoft.com/office/drawing/2014/main" id="{0B0FD8E1-369E-4906-933C-B1B5FC4EE6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3377" name="AutoShape 195">
                <a:extLst>
                  <a:ext uri="{FF2B5EF4-FFF2-40B4-BE49-F238E27FC236}">
                    <a16:creationId xmlns:a16="http://schemas.microsoft.com/office/drawing/2014/main" id="{E6858409-A277-472B-8F0D-3240399212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3378" name="AutoShape 196">
                <a:extLst>
                  <a:ext uri="{FF2B5EF4-FFF2-40B4-BE49-F238E27FC236}">
                    <a16:creationId xmlns:a16="http://schemas.microsoft.com/office/drawing/2014/main" id="{22ECC242-F7E5-47B5-A421-DB2F67DF30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3366" name="Rectangle 197">
              <a:extLst>
                <a:ext uri="{FF2B5EF4-FFF2-40B4-BE49-F238E27FC236}">
                  <a16:creationId xmlns:a16="http://schemas.microsoft.com/office/drawing/2014/main" id="{DD1ED860-1363-4732-B0EE-FD7FA3106B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367" name="Freeform 198">
              <a:extLst>
                <a:ext uri="{FF2B5EF4-FFF2-40B4-BE49-F238E27FC236}">
                  <a16:creationId xmlns:a16="http://schemas.microsoft.com/office/drawing/2014/main" id="{EB39BA3D-0966-480B-BF53-387E2A7DD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68" name="Freeform 199">
              <a:extLst>
                <a:ext uri="{FF2B5EF4-FFF2-40B4-BE49-F238E27FC236}">
                  <a16:creationId xmlns:a16="http://schemas.microsoft.com/office/drawing/2014/main" id="{6271C239-504C-4882-A1BB-311044F6A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69" name="Oval 200">
              <a:extLst>
                <a:ext uri="{FF2B5EF4-FFF2-40B4-BE49-F238E27FC236}">
                  <a16:creationId xmlns:a16="http://schemas.microsoft.com/office/drawing/2014/main" id="{52990859-739C-47C9-966B-C99575A15D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370" name="Freeform 201">
              <a:extLst>
                <a:ext uri="{FF2B5EF4-FFF2-40B4-BE49-F238E27FC236}">
                  <a16:creationId xmlns:a16="http://schemas.microsoft.com/office/drawing/2014/main" id="{AE89D295-3950-476A-B849-300BC3CC5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71" name="AutoShape 202">
              <a:extLst>
                <a:ext uri="{FF2B5EF4-FFF2-40B4-BE49-F238E27FC236}">
                  <a16:creationId xmlns:a16="http://schemas.microsoft.com/office/drawing/2014/main" id="{9570B018-B4B9-4FE9-9785-BD699F5554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372" name="AutoShape 203">
              <a:extLst>
                <a:ext uri="{FF2B5EF4-FFF2-40B4-BE49-F238E27FC236}">
                  <a16:creationId xmlns:a16="http://schemas.microsoft.com/office/drawing/2014/main" id="{64C2F2E7-F70D-4B5F-BDDB-3A1C4EB625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373" name="Oval 204">
              <a:extLst>
                <a:ext uri="{FF2B5EF4-FFF2-40B4-BE49-F238E27FC236}">
                  <a16:creationId xmlns:a16="http://schemas.microsoft.com/office/drawing/2014/main" id="{FADC81DF-A24A-4890-B60E-9BADA96541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374" name="Oval 205">
              <a:extLst>
                <a:ext uri="{FF2B5EF4-FFF2-40B4-BE49-F238E27FC236}">
                  <a16:creationId xmlns:a16="http://schemas.microsoft.com/office/drawing/2014/main" id="{E5AED9E1-BD99-4242-8B20-6F263B4DF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3375" name="Oval 206">
              <a:extLst>
                <a:ext uri="{FF2B5EF4-FFF2-40B4-BE49-F238E27FC236}">
                  <a16:creationId xmlns:a16="http://schemas.microsoft.com/office/drawing/2014/main" id="{D150C7D6-1316-4D93-8564-980DF8272F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376" name="Rectangle 207">
              <a:extLst>
                <a:ext uri="{FF2B5EF4-FFF2-40B4-BE49-F238E27FC236}">
                  <a16:creationId xmlns:a16="http://schemas.microsoft.com/office/drawing/2014/main" id="{A68D6B82-8601-40E9-B6E5-A015E78699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93215" name="Group 208">
            <a:extLst>
              <a:ext uri="{FF2B5EF4-FFF2-40B4-BE49-F238E27FC236}">
                <a16:creationId xmlns:a16="http://schemas.microsoft.com/office/drawing/2014/main" id="{C218B54A-0FB1-496D-ADFA-3D4EF84D57E3}"/>
              </a:ext>
            </a:extLst>
          </p:cNvPr>
          <p:cNvGrpSpPr>
            <a:grpSpLocks/>
          </p:cNvGrpSpPr>
          <p:nvPr/>
        </p:nvGrpSpPr>
        <p:grpSpPr bwMode="auto">
          <a:xfrm>
            <a:off x="6692900" y="1511300"/>
            <a:ext cx="377825" cy="576263"/>
            <a:chOff x="4140" y="429"/>
            <a:chExt cx="1425" cy="2396"/>
          </a:xfrm>
        </p:grpSpPr>
        <p:sp>
          <p:nvSpPr>
            <p:cNvPr id="93321" name="Freeform 209">
              <a:extLst>
                <a:ext uri="{FF2B5EF4-FFF2-40B4-BE49-F238E27FC236}">
                  <a16:creationId xmlns:a16="http://schemas.microsoft.com/office/drawing/2014/main" id="{C3B0A40F-50BA-4CBB-BAA8-A73349579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22" name="Rectangle 210">
              <a:extLst>
                <a:ext uri="{FF2B5EF4-FFF2-40B4-BE49-F238E27FC236}">
                  <a16:creationId xmlns:a16="http://schemas.microsoft.com/office/drawing/2014/main" id="{51BEE0A0-5F7E-468E-BEBB-89A461E45B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323" name="Freeform 211">
              <a:extLst>
                <a:ext uri="{FF2B5EF4-FFF2-40B4-BE49-F238E27FC236}">
                  <a16:creationId xmlns:a16="http://schemas.microsoft.com/office/drawing/2014/main" id="{4BF818EF-3B0B-4326-B576-92A9F4D2D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24" name="Freeform 212">
              <a:extLst>
                <a:ext uri="{FF2B5EF4-FFF2-40B4-BE49-F238E27FC236}">
                  <a16:creationId xmlns:a16="http://schemas.microsoft.com/office/drawing/2014/main" id="{8FACC322-BB61-415E-A130-D4BDD3104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25" name="Rectangle 213">
              <a:extLst>
                <a:ext uri="{FF2B5EF4-FFF2-40B4-BE49-F238E27FC236}">
                  <a16:creationId xmlns:a16="http://schemas.microsoft.com/office/drawing/2014/main" id="{3F1EB485-6ADC-4A4B-A0A0-C928842DE4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3326" name="Group 214">
              <a:extLst>
                <a:ext uri="{FF2B5EF4-FFF2-40B4-BE49-F238E27FC236}">
                  <a16:creationId xmlns:a16="http://schemas.microsoft.com/office/drawing/2014/main" id="{AC54D128-EBD2-4674-8428-B6B4DA605C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3351" name="AutoShape 215">
                <a:extLst>
                  <a:ext uri="{FF2B5EF4-FFF2-40B4-BE49-F238E27FC236}">
                    <a16:creationId xmlns:a16="http://schemas.microsoft.com/office/drawing/2014/main" id="{CA8B4532-E1ED-4F56-8A87-117C083489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3352" name="AutoShape 216">
                <a:extLst>
                  <a:ext uri="{FF2B5EF4-FFF2-40B4-BE49-F238E27FC236}">
                    <a16:creationId xmlns:a16="http://schemas.microsoft.com/office/drawing/2014/main" id="{83E2B3A6-B2AA-47FE-A012-67F43EB0FF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3327" name="Rectangle 217">
              <a:extLst>
                <a:ext uri="{FF2B5EF4-FFF2-40B4-BE49-F238E27FC236}">
                  <a16:creationId xmlns:a16="http://schemas.microsoft.com/office/drawing/2014/main" id="{DAA7CC3E-51F4-4FF2-B5CD-F35A5C3202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3328" name="Group 218">
              <a:extLst>
                <a:ext uri="{FF2B5EF4-FFF2-40B4-BE49-F238E27FC236}">
                  <a16:creationId xmlns:a16="http://schemas.microsoft.com/office/drawing/2014/main" id="{8748DF26-6784-49A8-A695-2E9E213521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3349" name="AutoShape 219">
                <a:extLst>
                  <a:ext uri="{FF2B5EF4-FFF2-40B4-BE49-F238E27FC236}">
                    <a16:creationId xmlns:a16="http://schemas.microsoft.com/office/drawing/2014/main" id="{0D78177C-A094-419A-8B98-3DDA2462E0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3350" name="AutoShape 220">
                <a:extLst>
                  <a:ext uri="{FF2B5EF4-FFF2-40B4-BE49-F238E27FC236}">
                    <a16:creationId xmlns:a16="http://schemas.microsoft.com/office/drawing/2014/main" id="{5874A88A-F668-416C-967A-045F0D06CC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3329" name="Rectangle 221">
              <a:extLst>
                <a:ext uri="{FF2B5EF4-FFF2-40B4-BE49-F238E27FC236}">
                  <a16:creationId xmlns:a16="http://schemas.microsoft.com/office/drawing/2014/main" id="{93E0E190-6EFC-4F73-A24E-399AA3281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330" name="Rectangle 222">
              <a:extLst>
                <a:ext uri="{FF2B5EF4-FFF2-40B4-BE49-F238E27FC236}">
                  <a16:creationId xmlns:a16="http://schemas.microsoft.com/office/drawing/2014/main" id="{304073C6-19DD-4ADC-8422-D3FBC864FE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3331" name="Group 223">
              <a:extLst>
                <a:ext uri="{FF2B5EF4-FFF2-40B4-BE49-F238E27FC236}">
                  <a16:creationId xmlns:a16="http://schemas.microsoft.com/office/drawing/2014/main" id="{1F9BFDCA-3951-46D9-9298-3D22F2C091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3347" name="AutoShape 224">
                <a:extLst>
                  <a:ext uri="{FF2B5EF4-FFF2-40B4-BE49-F238E27FC236}">
                    <a16:creationId xmlns:a16="http://schemas.microsoft.com/office/drawing/2014/main" id="{D9AF61F1-3729-4E79-A9FD-FFE2DF36F4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3348" name="AutoShape 225">
                <a:extLst>
                  <a:ext uri="{FF2B5EF4-FFF2-40B4-BE49-F238E27FC236}">
                    <a16:creationId xmlns:a16="http://schemas.microsoft.com/office/drawing/2014/main" id="{320A2A63-2F80-4514-8594-9FCB28E116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3332" name="Freeform 226">
              <a:extLst>
                <a:ext uri="{FF2B5EF4-FFF2-40B4-BE49-F238E27FC236}">
                  <a16:creationId xmlns:a16="http://schemas.microsoft.com/office/drawing/2014/main" id="{2A321A64-5CD0-471D-B7BF-1283CA5EC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3333" name="Group 227">
              <a:extLst>
                <a:ext uri="{FF2B5EF4-FFF2-40B4-BE49-F238E27FC236}">
                  <a16:creationId xmlns:a16="http://schemas.microsoft.com/office/drawing/2014/main" id="{48B938EA-5262-4218-90D6-D37C10DCED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3345" name="AutoShape 228">
                <a:extLst>
                  <a:ext uri="{FF2B5EF4-FFF2-40B4-BE49-F238E27FC236}">
                    <a16:creationId xmlns:a16="http://schemas.microsoft.com/office/drawing/2014/main" id="{430F6A46-E379-483E-97B5-1097307041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3346" name="AutoShape 229">
                <a:extLst>
                  <a:ext uri="{FF2B5EF4-FFF2-40B4-BE49-F238E27FC236}">
                    <a16:creationId xmlns:a16="http://schemas.microsoft.com/office/drawing/2014/main" id="{36D94B1F-7F32-4C85-A494-E51FAE718F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3334" name="Rectangle 230">
              <a:extLst>
                <a:ext uri="{FF2B5EF4-FFF2-40B4-BE49-F238E27FC236}">
                  <a16:creationId xmlns:a16="http://schemas.microsoft.com/office/drawing/2014/main" id="{D4FE1F11-08F6-4E7A-B534-5833B8B331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335" name="Freeform 231">
              <a:extLst>
                <a:ext uri="{FF2B5EF4-FFF2-40B4-BE49-F238E27FC236}">
                  <a16:creationId xmlns:a16="http://schemas.microsoft.com/office/drawing/2014/main" id="{67CAFCAF-1917-4477-B448-2C840849E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36" name="Freeform 232">
              <a:extLst>
                <a:ext uri="{FF2B5EF4-FFF2-40B4-BE49-F238E27FC236}">
                  <a16:creationId xmlns:a16="http://schemas.microsoft.com/office/drawing/2014/main" id="{E957B6FF-7DF8-4B98-8F3B-93DB3A4D5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37" name="Oval 233">
              <a:extLst>
                <a:ext uri="{FF2B5EF4-FFF2-40B4-BE49-F238E27FC236}">
                  <a16:creationId xmlns:a16="http://schemas.microsoft.com/office/drawing/2014/main" id="{05148570-E91F-454D-B7C8-B9D1C86B5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338" name="Freeform 234">
              <a:extLst>
                <a:ext uri="{FF2B5EF4-FFF2-40B4-BE49-F238E27FC236}">
                  <a16:creationId xmlns:a16="http://schemas.microsoft.com/office/drawing/2014/main" id="{25BD0885-B753-463C-8D0C-62EE62C0D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39" name="AutoShape 235">
              <a:extLst>
                <a:ext uri="{FF2B5EF4-FFF2-40B4-BE49-F238E27FC236}">
                  <a16:creationId xmlns:a16="http://schemas.microsoft.com/office/drawing/2014/main" id="{3FBD0542-06BF-4D79-BAEA-F94B860DF1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340" name="AutoShape 236">
              <a:extLst>
                <a:ext uri="{FF2B5EF4-FFF2-40B4-BE49-F238E27FC236}">
                  <a16:creationId xmlns:a16="http://schemas.microsoft.com/office/drawing/2014/main" id="{2E61B6C0-3432-4822-A8A5-EA7AAE13A0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341" name="Oval 237">
              <a:extLst>
                <a:ext uri="{FF2B5EF4-FFF2-40B4-BE49-F238E27FC236}">
                  <a16:creationId xmlns:a16="http://schemas.microsoft.com/office/drawing/2014/main" id="{DE3D2517-A3CC-430B-91CD-E3C1432CCE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342" name="Oval 238">
              <a:extLst>
                <a:ext uri="{FF2B5EF4-FFF2-40B4-BE49-F238E27FC236}">
                  <a16:creationId xmlns:a16="http://schemas.microsoft.com/office/drawing/2014/main" id="{0FBCC806-F911-489F-89E8-F29CEF73A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3343" name="Oval 239">
              <a:extLst>
                <a:ext uri="{FF2B5EF4-FFF2-40B4-BE49-F238E27FC236}">
                  <a16:creationId xmlns:a16="http://schemas.microsoft.com/office/drawing/2014/main" id="{12827CDB-8455-49E6-8074-BF2E0CA7FC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344" name="Rectangle 240">
              <a:extLst>
                <a:ext uri="{FF2B5EF4-FFF2-40B4-BE49-F238E27FC236}">
                  <a16:creationId xmlns:a16="http://schemas.microsoft.com/office/drawing/2014/main" id="{18213A7F-F25C-4DC0-A18E-358E66CF4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93216" name="Group 241">
            <a:extLst>
              <a:ext uri="{FF2B5EF4-FFF2-40B4-BE49-F238E27FC236}">
                <a16:creationId xmlns:a16="http://schemas.microsoft.com/office/drawing/2014/main" id="{436C50B7-C265-41BE-994D-61061796B41D}"/>
              </a:ext>
            </a:extLst>
          </p:cNvPr>
          <p:cNvGrpSpPr>
            <a:grpSpLocks/>
          </p:cNvGrpSpPr>
          <p:nvPr/>
        </p:nvGrpSpPr>
        <p:grpSpPr bwMode="auto">
          <a:xfrm>
            <a:off x="7302500" y="1663700"/>
            <a:ext cx="377825" cy="576263"/>
            <a:chOff x="4140" y="429"/>
            <a:chExt cx="1425" cy="2396"/>
          </a:xfrm>
        </p:grpSpPr>
        <p:sp>
          <p:nvSpPr>
            <p:cNvPr id="93289" name="Freeform 242">
              <a:extLst>
                <a:ext uri="{FF2B5EF4-FFF2-40B4-BE49-F238E27FC236}">
                  <a16:creationId xmlns:a16="http://schemas.microsoft.com/office/drawing/2014/main" id="{384B0A0E-0AF2-45A2-9586-6198B9117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90" name="Rectangle 243">
              <a:extLst>
                <a:ext uri="{FF2B5EF4-FFF2-40B4-BE49-F238E27FC236}">
                  <a16:creationId xmlns:a16="http://schemas.microsoft.com/office/drawing/2014/main" id="{E9409DB2-94CA-4BD5-B3AA-193E9CB717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291" name="Freeform 244">
              <a:extLst>
                <a:ext uri="{FF2B5EF4-FFF2-40B4-BE49-F238E27FC236}">
                  <a16:creationId xmlns:a16="http://schemas.microsoft.com/office/drawing/2014/main" id="{89C2CC80-8757-47EC-A2F3-0678E9C94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92" name="Freeform 245">
              <a:extLst>
                <a:ext uri="{FF2B5EF4-FFF2-40B4-BE49-F238E27FC236}">
                  <a16:creationId xmlns:a16="http://schemas.microsoft.com/office/drawing/2014/main" id="{6332BE86-8397-4E5C-9ED3-FEC7082C4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93" name="Rectangle 246">
              <a:extLst>
                <a:ext uri="{FF2B5EF4-FFF2-40B4-BE49-F238E27FC236}">
                  <a16:creationId xmlns:a16="http://schemas.microsoft.com/office/drawing/2014/main" id="{0BDE6204-1060-4360-9AA0-13BFE91D99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3294" name="Group 247">
              <a:extLst>
                <a:ext uri="{FF2B5EF4-FFF2-40B4-BE49-F238E27FC236}">
                  <a16:creationId xmlns:a16="http://schemas.microsoft.com/office/drawing/2014/main" id="{2034E985-2EE9-4E75-9D15-66BC5B8F59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3319" name="AutoShape 248">
                <a:extLst>
                  <a:ext uri="{FF2B5EF4-FFF2-40B4-BE49-F238E27FC236}">
                    <a16:creationId xmlns:a16="http://schemas.microsoft.com/office/drawing/2014/main" id="{4BD4840C-85E2-4292-B803-392D5341D5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3320" name="AutoShape 249">
                <a:extLst>
                  <a:ext uri="{FF2B5EF4-FFF2-40B4-BE49-F238E27FC236}">
                    <a16:creationId xmlns:a16="http://schemas.microsoft.com/office/drawing/2014/main" id="{2C8CB5BF-0503-419B-8B8E-B7D0E4206C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3295" name="Rectangle 250">
              <a:extLst>
                <a:ext uri="{FF2B5EF4-FFF2-40B4-BE49-F238E27FC236}">
                  <a16:creationId xmlns:a16="http://schemas.microsoft.com/office/drawing/2014/main" id="{326DD8A8-9E6A-4C4F-AD15-CFA8991CAC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3296" name="Group 251">
              <a:extLst>
                <a:ext uri="{FF2B5EF4-FFF2-40B4-BE49-F238E27FC236}">
                  <a16:creationId xmlns:a16="http://schemas.microsoft.com/office/drawing/2014/main" id="{41D9FF16-1F1A-4591-AA71-898F5FAEC2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3317" name="AutoShape 252">
                <a:extLst>
                  <a:ext uri="{FF2B5EF4-FFF2-40B4-BE49-F238E27FC236}">
                    <a16:creationId xmlns:a16="http://schemas.microsoft.com/office/drawing/2014/main" id="{1CFFE7C1-67FA-4770-9A29-B2C6A71385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3318" name="AutoShape 253">
                <a:extLst>
                  <a:ext uri="{FF2B5EF4-FFF2-40B4-BE49-F238E27FC236}">
                    <a16:creationId xmlns:a16="http://schemas.microsoft.com/office/drawing/2014/main" id="{34EA3410-11FA-4F06-81C9-337E5AE69F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3297" name="Rectangle 254">
              <a:extLst>
                <a:ext uri="{FF2B5EF4-FFF2-40B4-BE49-F238E27FC236}">
                  <a16:creationId xmlns:a16="http://schemas.microsoft.com/office/drawing/2014/main" id="{FFEB2D55-95C7-4B35-9F45-7A2FA903D5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298" name="Rectangle 255">
              <a:extLst>
                <a:ext uri="{FF2B5EF4-FFF2-40B4-BE49-F238E27FC236}">
                  <a16:creationId xmlns:a16="http://schemas.microsoft.com/office/drawing/2014/main" id="{D99E0308-2440-456D-91F6-5F2FB3336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3299" name="Group 256">
              <a:extLst>
                <a:ext uri="{FF2B5EF4-FFF2-40B4-BE49-F238E27FC236}">
                  <a16:creationId xmlns:a16="http://schemas.microsoft.com/office/drawing/2014/main" id="{70F58FA0-AFF8-4337-82A3-4E8AFF09D4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3315" name="AutoShape 257">
                <a:extLst>
                  <a:ext uri="{FF2B5EF4-FFF2-40B4-BE49-F238E27FC236}">
                    <a16:creationId xmlns:a16="http://schemas.microsoft.com/office/drawing/2014/main" id="{3F0A94FC-8578-44A0-9808-A058F23449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3316" name="AutoShape 258">
                <a:extLst>
                  <a:ext uri="{FF2B5EF4-FFF2-40B4-BE49-F238E27FC236}">
                    <a16:creationId xmlns:a16="http://schemas.microsoft.com/office/drawing/2014/main" id="{5E3186B5-9EA4-4D73-8153-36A1879201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3300" name="Freeform 259">
              <a:extLst>
                <a:ext uri="{FF2B5EF4-FFF2-40B4-BE49-F238E27FC236}">
                  <a16:creationId xmlns:a16="http://schemas.microsoft.com/office/drawing/2014/main" id="{3FF61305-AF63-43E9-9886-2D59F1B3A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3301" name="Group 260">
              <a:extLst>
                <a:ext uri="{FF2B5EF4-FFF2-40B4-BE49-F238E27FC236}">
                  <a16:creationId xmlns:a16="http://schemas.microsoft.com/office/drawing/2014/main" id="{C1DEDE6F-1EC2-4CED-B090-1F52ABF862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3313" name="AutoShape 261">
                <a:extLst>
                  <a:ext uri="{FF2B5EF4-FFF2-40B4-BE49-F238E27FC236}">
                    <a16:creationId xmlns:a16="http://schemas.microsoft.com/office/drawing/2014/main" id="{9C052691-941F-4782-9768-E51A178FF7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3314" name="AutoShape 262">
                <a:extLst>
                  <a:ext uri="{FF2B5EF4-FFF2-40B4-BE49-F238E27FC236}">
                    <a16:creationId xmlns:a16="http://schemas.microsoft.com/office/drawing/2014/main" id="{6CAC2183-36BE-454F-B196-84E32E8F65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3302" name="Rectangle 263">
              <a:extLst>
                <a:ext uri="{FF2B5EF4-FFF2-40B4-BE49-F238E27FC236}">
                  <a16:creationId xmlns:a16="http://schemas.microsoft.com/office/drawing/2014/main" id="{7070C3FD-3C9C-42D2-9D81-98501F24CC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303" name="Freeform 264">
              <a:extLst>
                <a:ext uri="{FF2B5EF4-FFF2-40B4-BE49-F238E27FC236}">
                  <a16:creationId xmlns:a16="http://schemas.microsoft.com/office/drawing/2014/main" id="{130B33CF-9A67-4EA5-990B-5838597D2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04" name="Freeform 265">
              <a:extLst>
                <a:ext uri="{FF2B5EF4-FFF2-40B4-BE49-F238E27FC236}">
                  <a16:creationId xmlns:a16="http://schemas.microsoft.com/office/drawing/2014/main" id="{DFAACE47-BD99-4680-9A87-1E7E1EB0C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05" name="Oval 266">
              <a:extLst>
                <a:ext uri="{FF2B5EF4-FFF2-40B4-BE49-F238E27FC236}">
                  <a16:creationId xmlns:a16="http://schemas.microsoft.com/office/drawing/2014/main" id="{30D804F3-A5D8-4B0B-877F-8AD3F61D1E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306" name="Freeform 267">
              <a:extLst>
                <a:ext uri="{FF2B5EF4-FFF2-40B4-BE49-F238E27FC236}">
                  <a16:creationId xmlns:a16="http://schemas.microsoft.com/office/drawing/2014/main" id="{FDFBEA74-3DC1-43C4-AF7B-B63C9E398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07" name="AutoShape 268">
              <a:extLst>
                <a:ext uri="{FF2B5EF4-FFF2-40B4-BE49-F238E27FC236}">
                  <a16:creationId xmlns:a16="http://schemas.microsoft.com/office/drawing/2014/main" id="{38BB65E4-6612-4110-B695-5CE090E659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308" name="AutoShape 269">
              <a:extLst>
                <a:ext uri="{FF2B5EF4-FFF2-40B4-BE49-F238E27FC236}">
                  <a16:creationId xmlns:a16="http://schemas.microsoft.com/office/drawing/2014/main" id="{F043A2E2-25AB-413A-8FBC-A35375FB12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309" name="Oval 270">
              <a:extLst>
                <a:ext uri="{FF2B5EF4-FFF2-40B4-BE49-F238E27FC236}">
                  <a16:creationId xmlns:a16="http://schemas.microsoft.com/office/drawing/2014/main" id="{B1E4C483-C178-426C-B2CA-E81A6991FE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310" name="Oval 271">
              <a:extLst>
                <a:ext uri="{FF2B5EF4-FFF2-40B4-BE49-F238E27FC236}">
                  <a16:creationId xmlns:a16="http://schemas.microsoft.com/office/drawing/2014/main" id="{DB23E7DF-4446-413E-9256-EC4427E94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3311" name="Oval 272">
              <a:extLst>
                <a:ext uri="{FF2B5EF4-FFF2-40B4-BE49-F238E27FC236}">
                  <a16:creationId xmlns:a16="http://schemas.microsoft.com/office/drawing/2014/main" id="{07C639CA-B3A3-4290-88EA-0B17678E61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312" name="Rectangle 273">
              <a:extLst>
                <a:ext uri="{FF2B5EF4-FFF2-40B4-BE49-F238E27FC236}">
                  <a16:creationId xmlns:a16="http://schemas.microsoft.com/office/drawing/2014/main" id="{410DDD97-E09E-4C86-B634-18DCD9FC4A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93217" name="Group 274">
            <a:extLst>
              <a:ext uri="{FF2B5EF4-FFF2-40B4-BE49-F238E27FC236}">
                <a16:creationId xmlns:a16="http://schemas.microsoft.com/office/drawing/2014/main" id="{C617DB9A-21CD-4CA1-B4F1-D86A2DBD6673}"/>
              </a:ext>
            </a:extLst>
          </p:cNvPr>
          <p:cNvGrpSpPr>
            <a:grpSpLocks/>
          </p:cNvGrpSpPr>
          <p:nvPr/>
        </p:nvGrpSpPr>
        <p:grpSpPr bwMode="auto">
          <a:xfrm>
            <a:off x="7631113" y="2609850"/>
            <a:ext cx="377825" cy="576263"/>
            <a:chOff x="4140" y="429"/>
            <a:chExt cx="1425" cy="2396"/>
          </a:xfrm>
        </p:grpSpPr>
        <p:sp>
          <p:nvSpPr>
            <p:cNvPr id="93257" name="Freeform 275">
              <a:extLst>
                <a:ext uri="{FF2B5EF4-FFF2-40B4-BE49-F238E27FC236}">
                  <a16:creationId xmlns:a16="http://schemas.microsoft.com/office/drawing/2014/main" id="{0052B3EB-15DD-4EC5-A1A9-6D86E200B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58" name="Rectangle 276">
              <a:extLst>
                <a:ext uri="{FF2B5EF4-FFF2-40B4-BE49-F238E27FC236}">
                  <a16:creationId xmlns:a16="http://schemas.microsoft.com/office/drawing/2014/main" id="{BD87A0B2-590D-4EEB-B4A3-FE5E2F58CC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259" name="Freeform 277">
              <a:extLst>
                <a:ext uri="{FF2B5EF4-FFF2-40B4-BE49-F238E27FC236}">
                  <a16:creationId xmlns:a16="http://schemas.microsoft.com/office/drawing/2014/main" id="{C584D0C8-531F-498F-B950-7E7173998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60" name="Freeform 278">
              <a:extLst>
                <a:ext uri="{FF2B5EF4-FFF2-40B4-BE49-F238E27FC236}">
                  <a16:creationId xmlns:a16="http://schemas.microsoft.com/office/drawing/2014/main" id="{50A961CB-FB2F-4C27-AA99-80AEDD19A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61" name="Rectangle 279">
              <a:extLst>
                <a:ext uri="{FF2B5EF4-FFF2-40B4-BE49-F238E27FC236}">
                  <a16:creationId xmlns:a16="http://schemas.microsoft.com/office/drawing/2014/main" id="{4E72BC5F-1D95-4D16-B6DE-5C7EA064BA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3262" name="Group 280">
              <a:extLst>
                <a:ext uri="{FF2B5EF4-FFF2-40B4-BE49-F238E27FC236}">
                  <a16:creationId xmlns:a16="http://schemas.microsoft.com/office/drawing/2014/main" id="{CDF688C0-21A6-4577-9ABA-9095A57DC7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3287" name="AutoShape 281">
                <a:extLst>
                  <a:ext uri="{FF2B5EF4-FFF2-40B4-BE49-F238E27FC236}">
                    <a16:creationId xmlns:a16="http://schemas.microsoft.com/office/drawing/2014/main" id="{51017245-6B9F-4FC2-9541-D34C677FFF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3288" name="AutoShape 282">
                <a:extLst>
                  <a:ext uri="{FF2B5EF4-FFF2-40B4-BE49-F238E27FC236}">
                    <a16:creationId xmlns:a16="http://schemas.microsoft.com/office/drawing/2014/main" id="{AFB59C9B-B921-436E-B99D-58E8FD3B77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3263" name="Rectangle 283">
              <a:extLst>
                <a:ext uri="{FF2B5EF4-FFF2-40B4-BE49-F238E27FC236}">
                  <a16:creationId xmlns:a16="http://schemas.microsoft.com/office/drawing/2014/main" id="{E4BC1EB3-4279-4DD5-AD36-2682C2467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3264" name="Group 284">
              <a:extLst>
                <a:ext uri="{FF2B5EF4-FFF2-40B4-BE49-F238E27FC236}">
                  <a16:creationId xmlns:a16="http://schemas.microsoft.com/office/drawing/2014/main" id="{38C6C905-E9E6-4408-A8FB-2BB78CA2E3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3285" name="AutoShape 285">
                <a:extLst>
                  <a:ext uri="{FF2B5EF4-FFF2-40B4-BE49-F238E27FC236}">
                    <a16:creationId xmlns:a16="http://schemas.microsoft.com/office/drawing/2014/main" id="{9B960081-7A25-469D-9E66-BA4AA02372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3286" name="AutoShape 286">
                <a:extLst>
                  <a:ext uri="{FF2B5EF4-FFF2-40B4-BE49-F238E27FC236}">
                    <a16:creationId xmlns:a16="http://schemas.microsoft.com/office/drawing/2014/main" id="{483E5BC6-0C8D-439D-AEA8-924D5F5DFD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3265" name="Rectangle 287">
              <a:extLst>
                <a:ext uri="{FF2B5EF4-FFF2-40B4-BE49-F238E27FC236}">
                  <a16:creationId xmlns:a16="http://schemas.microsoft.com/office/drawing/2014/main" id="{2CAC3630-D35C-40E2-B0AC-D2DE03C68A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266" name="Rectangle 288">
              <a:extLst>
                <a:ext uri="{FF2B5EF4-FFF2-40B4-BE49-F238E27FC236}">
                  <a16:creationId xmlns:a16="http://schemas.microsoft.com/office/drawing/2014/main" id="{9ED614BD-ABF9-4622-807C-913430F93A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3267" name="Group 289">
              <a:extLst>
                <a:ext uri="{FF2B5EF4-FFF2-40B4-BE49-F238E27FC236}">
                  <a16:creationId xmlns:a16="http://schemas.microsoft.com/office/drawing/2014/main" id="{C14742B7-F01A-4103-A454-7869C2BEF0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3283" name="AutoShape 290">
                <a:extLst>
                  <a:ext uri="{FF2B5EF4-FFF2-40B4-BE49-F238E27FC236}">
                    <a16:creationId xmlns:a16="http://schemas.microsoft.com/office/drawing/2014/main" id="{4462BD82-CAC9-497E-BDFB-BE3EE21D98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3284" name="AutoShape 291">
                <a:extLst>
                  <a:ext uri="{FF2B5EF4-FFF2-40B4-BE49-F238E27FC236}">
                    <a16:creationId xmlns:a16="http://schemas.microsoft.com/office/drawing/2014/main" id="{DB179CF7-FB90-4644-8EC2-8D630B31E9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3268" name="Freeform 292">
              <a:extLst>
                <a:ext uri="{FF2B5EF4-FFF2-40B4-BE49-F238E27FC236}">
                  <a16:creationId xmlns:a16="http://schemas.microsoft.com/office/drawing/2014/main" id="{FA63C1C7-C1B5-493E-BF62-5FA298EB0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3269" name="Group 293">
              <a:extLst>
                <a:ext uri="{FF2B5EF4-FFF2-40B4-BE49-F238E27FC236}">
                  <a16:creationId xmlns:a16="http://schemas.microsoft.com/office/drawing/2014/main" id="{626CC713-6FF4-4EDB-BB01-50BAB231F4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3281" name="AutoShape 294">
                <a:extLst>
                  <a:ext uri="{FF2B5EF4-FFF2-40B4-BE49-F238E27FC236}">
                    <a16:creationId xmlns:a16="http://schemas.microsoft.com/office/drawing/2014/main" id="{4DE3B5F0-9A0C-4E90-96A3-8D7A25A057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3282" name="AutoShape 295">
                <a:extLst>
                  <a:ext uri="{FF2B5EF4-FFF2-40B4-BE49-F238E27FC236}">
                    <a16:creationId xmlns:a16="http://schemas.microsoft.com/office/drawing/2014/main" id="{ECB8A330-12FE-4377-BAA7-D996F18307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3270" name="Rectangle 296">
              <a:extLst>
                <a:ext uri="{FF2B5EF4-FFF2-40B4-BE49-F238E27FC236}">
                  <a16:creationId xmlns:a16="http://schemas.microsoft.com/office/drawing/2014/main" id="{DC697EB7-9EA6-463F-A3B9-2E5B4597BD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271" name="Freeform 297">
              <a:extLst>
                <a:ext uri="{FF2B5EF4-FFF2-40B4-BE49-F238E27FC236}">
                  <a16:creationId xmlns:a16="http://schemas.microsoft.com/office/drawing/2014/main" id="{C22B23F1-88A8-4B92-B304-CDF8D4FFF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72" name="Freeform 298">
              <a:extLst>
                <a:ext uri="{FF2B5EF4-FFF2-40B4-BE49-F238E27FC236}">
                  <a16:creationId xmlns:a16="http://schemas.microsoft.com/office/drawing/2014/main" id="{BE805600-91FE-4BB1-91E7-E7C26FB6B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73" name="Oval 299">
              <a:extLst>
                <a:ext uri="{FF2B5EF4-FFF2-40B4-BE49-F238E27FC236}">
                  <a16:creationId xmlns:a16="http://schemas.microsoft.com/office/drawing/2014/main" id="{4D67F1D8-EE08-4FBD-9ECB-22F15F3183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274" name="Freeform 300">
              <a:extLst>
                <a:ext uri="{FF2B5EF4-FFF2-40B4-BE49-F238E27FC236}">
                  <a16:creationId xmlns:a16="http://schemas.microsoft.com/office/drawing/2014/main" id="{FB80A695-4054-4060-B6C5-5F361BECD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75" name="AutoShape 301">
              <a:extLst>
                <a:ext uri="{FF2B5EF4-FFF2-40B4-BE49-F238E27FC236}">
                  <a16:creationId xmlns:a16="http://schemas.microsoft.com/office/drawing/2014/main" id="{15513840-0BF7-4AA9-B89A-4DA5A59B92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276" name="AutoShape 302">
              <a:extLst>
                <a:ext uri="{FF2B5EF4-FFF2-40B4-BE49-F238E27FC236}">
                  <a16:creationId xmlns:a16="http://schemas.microsoft.com/office/drawing/2014/main" id="{2553676C-23D4-40C8-9627-17E35631E5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277" name="Oval 303">
              <a:extLst>
                <a:ext uri="{FF2B5EF4-FFF2-40B4-BE49-F238E27FC236}">
                  <a16:creationId xmlns:a16="http://schemas.microsoft.com/office/drawing/2014/main" id="{0BB2C471-1797-4203-95B1-80F267788F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278" name="Oval 304">
              <a:extLst>
                <a:ext uri="{FF2B5EF4-FFF2-40B4-BE49-F238E27FC236}">
                  <a16:creationId xmlns:a16="http://schemas.microsoft.com/office/drawing/2014/main" id="{CE8CC3A0-C2C1-4AB4-89BF-191A7F4C43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3279" name="Oval 305">
              <a:extLst>
                <a:ext uri="{FF2B5EF4-FFF2-40B4-BE49-F238E27FC236}">
                  <a16:creationId xmlns:a16="http://schemas.microsoft.com/office/drawing/2014/main" id="{76F6062B-D4CC-4F1A-99FF-FF2921C620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280" name="Rectangle 306">
              <a:extLst>
                <a:ext uri="{FF2B5EF4-FFF2-40B4-BE49-F238E27FC236}">
                  <a16:creationId xmlns:a16="http://schemas.microsoft.com/office/drawing/2014/main" id="{472A4278-A030-4F44-8DE7-ACA2FC9887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93218" name="Group 307">
            <a:extLst>
              <a:ext uri="{FF2B5EF4-FFF2-40B4-BE49-F238E27FC236}">
                <a16:creationId xmlns:a16="http://schemas.microsoft.com/office/drawing/2014/main" id="{D2D89290-2AA8-438C-BA02-B781457EED61}"/>
              </a:ext>
            </a:extLst>
          </p:cNvPr>
          <p:cNvGrpSpPr>
            <a:grpSpLocks/>
          </p:cNvGrpSpPr>
          <p:nvPr/>
        </p:nvGrpSpPr>
        <p:grpSpPr bwMode="auto">
          <a:xfrm>
            <a:off x="6891338" y="5027613"/>
            <a:ext cx="377825" cy="576262"/>
            <a:chOff x="4140" y="429"/>
            <a:chExt cx="1425" cy="2396"/>
          </a:xfrm>
        </p:grpSpPr>
        <p:sp>
          <p:nvSpPr>
            <p:cNvPr id="93225" name="Freeform 308">
              <a:extLst>
                <a:ext uri="{FF2B5EF4-FFF2-40B4-BE49-F238E27FC236}">
                  <a16:creationId xmlns:a16="http://schemas.microsoft.com/office/drawing/2014/main" id="{03875150-B482-46CD-A96E-CB747087CF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26" name="Rectangle 309">
              <a:extLst>
                <a:ext uri="{FF2B5EF4-FFF2-40B4-BE49-F238E27FC236}">
                  <a16:creationId xmlns:a16="http://schemas.microsoft.com/office/drawing/2014/main" id="{B785670C-91A5-4EFB-BD81-6800703C6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227" name="Freeform 310">
              <a:extLst>
                <a:ext uri="{FF2B5EF4-FFF2-40B4-BE49-F238E27FC236}">
                  <a16:creationId xmlns:a16="http://schemas.microsoft.com/office/drawing/2014/main" id="{4886868E-340E-41B6-A0FA-7AA84C3B4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28" name="Freeform 311">
              <a:extLst>
                <a:ext uri="{FF2B5EF4-FFF2-40B4-BE49-F238E27FC236}">
                  <a16:creationId xmlns:a16="http://schemas.microsoft.com/office/drawing/2014/main" id="{0CB64126-4C5E-4A90-A7FA-5F8DEECF4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29" name="Rectangle 312">
              <a:extLst>
                <a:ext uri="{FF2B5EF4-FFF2-40B4-BE49-F238E27FC236}">
                  <a16:creationId xmlns:a16="http://schemas.microsoft.com/office/drawing/2014/main" id="{B646ABDB-97F0-47BB-8851-A9CAFD5024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3230" name="Group 313">
              <a:extLst>
                <a:ext uri="{FF2B5EF4-FFF2-40B4-BE49-F238E27FC236}">
                  <a16:creationId xmlns:a16="http://schemas.microsoft.com/office/drawing/2014/main" id="{E982EC50-048B-4942-A89A-755DFA2A28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3255" name="AutoShape 314">
                <a:extLst>
                  <a:ext uri="{FF2B5EF4-FFF2-40B4-BE49-F238E27FC236}">
                    <a16:creationId xmlns:a16="http://schemas.microsoft.com/office/drawing/2014/main" id="{DFC86C5E-F531-4CBF-95E9-FE79221FA9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3256" name="AutoShape 315">
                <a:extLst>
                  <a:ext uri="{FF2B5EF4-FFF2-40B4-BE49-F238E27FC236}">
                    <a16:creationId xmlns:a16="http://schemas.microsoft.com/office/drawing/2014/main" id="{2CC3A5BC-8CAA-47F7-8D91-8EEA24A9A9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3231" name="Rectangle 316">
              <a:extLst>
                <a:ext uri="{FF2B5EF4-FFF2-40B4-BE49-F238E27FC236}">
                  <a16:creationId xmlns:a16="http://schemas.microsoft.com/office/drawing/2014/main" id="{0394C38C-D355-43EC-850D-0A07F3052B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3232" name="Group 317">
              <a:extLst>
                <a:ext uri="{FF2B5EF4-FFF2-40B4-BE49-F238E27FC236}">
                  <a16:creationId xmlns:a16="http://schemas.microsoft.com/office/drawing/2014/main" id="{7CA1EDD6-3F74-4C0C-BAED-B7E4FEDD25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3253" name="AutoShape 318">
                <a:extLst>
                  <a:ext uri="{FF2B5EF4-FFF2-40B4-BE49-F238E27FC236}">
                    <a16:creationId xmlns:a16="http://schemas.microsoft.com/office/drawing/2014/main" id="{4042B574-CBA9-48FB-AA48-8F76B87371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3254" name="AutoShape 319">
                <a:extLst>
                  <a:ext uri="{FF2B5EF4-FFF2-40B4-BE49-F238E27FC236}">
                    <a16:creationId xmlns:a16="http://schemas.microsoft.com/office/drawing/2014/main" id="{724A5E9C-B6D0-4B1A-BDC8-3B167AE26D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3233" name="Rectangle 320">
              <a:extLst>
                <a:ext uri="{FF2B5EF4-FFF2-40B4-BE49-F238E27FC236}">
                  <a16:creationId xmlns:a16="http://schemas.microsoft.com/office/drawing/2014/main" id="{C6FB88BE-FA93-485D-95C2-4B185E195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234" name="Rectangle 321">
              <a:extLst>
                <a:ext uri="{FF2B5EF4-FFF2-40B4-BE49-F238E27FC236}">
                  <a16:creationId xmlns:a16="http://schemas.microsoft.com/office/drawing/2014/main" id="{1BEE95B0-7FCA-483D-9BF7-4A7DDBC9A1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3235" name="Group 322">
              <a:extLst>
                <a:ext uri="{FF2B5EF4-FFF2-40B4-BE49-F238E27FC236}">
                  <a16:creationId xmlns:a16="http://schemas.microsoft.com/office/drawing/2014/main" id="{A9DF5AB4-4292-4F88-96DB-3377FA0947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3251" name="AutoShape 323">
                <a:extLst>
                  <a:ext uri="{FF2B5EF4-FFF2-40B4-BE49-F238E27FC236}">
                    <a16:creationId xmlns:a16="http://schemas.microsoft.com/office/drawing/2014/main" id="{259397B4-CBC6-4589-A74B-D083F11AD5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3252" name="AutoShape 324">
                <a:extLst>
                  <a:ext uri="{FF2B5EF4-FFF2-40B4-BE49-F238E27FC236}">
                    <a16:creationId xmlns:a16="http://schemas.microsoft.com/office/drawing/2014/main" id="{240CD8D2-935E-43DE-BCC6-3E40CDC414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3236" name="Freeform 325">
              <a:extLst>
                <a:ext uri="{FF2B5EF4-FFF2-40B4-BE49-F238E27FC236}">
                  <a16:creationId xmlns:a16="http://schemas.microsoft.com/office/drawing/2014/main" id="{C1ECC4D1-692F-4C42-9D4E-360D97BBF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3237" name="Group 326">
              <a:extLst>
                <a:ext uri="{FF2B5EF4-FFF2-40B4-BE49-F238E27FC236}">
                  <a16:creationId xmlns:a16="http://schemas.microsoft.com/office/drawing/2014/main" id="{C8E330EE-A671-4C14-893D-EE8AA80DE1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3249" name="AutoShape 327">
                <a:extLst>
                  <a:ext uri="{FF2B5EF4-FFF2-40B4-BE49-F238E27FC236}">
                    <a16:creationId xmlns:a16="http://schemas.microsoft.com/office/drawing/2014/main" id="{B1CE460E-E8A3-4E8D-B079-969DBCCC88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3250" name="AutoShape 328">
                <a:extLst>
                  <a:ext uri="{FF2B5EF4-FFF2-40B4-BE49-F238E27FC236}">
                    <a16:creationId xmlns:a16="http://schemas.microsoft.com/office/drawing/2014/main" id="{51ABC41B-E96E-41FB-AAE7-D57C98E46E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3238" name="Rectangle 329">
              <a:extLst>
                <a:ext uri="{FF2B5EF4-FFF2-40B4-BE49-F238E27FC236}">
                  <a16:creationId xmlns:a16="http://schemas.microsoft.com/office/drawing/2014/main" id="{C1F61591-DDEE-45C2-9E67-53144222E9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239" name="Freeform 330">
              <a:extLst>
                <a:ext uri="{FF2B5EF4-FFF2-40B4-BE49-F238E27FC236}">
                  <a16:creationId xmlns:a16="http://schemas.microsoft.com/office/drawing/2014/main" id="{0417A257-DB77-48A9-9A7F-E40ECA68B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40" name="Freeform 331">
              <a:extLst>
                <a:ext uri="{FF2B5EF4-FFF2-40B4-BE49-F238E27FC236}">
                  <a16:creationId xmlns:a16="http://schemas.microsoft.com/office/drawing/2014/main" id="{4EB25D01-86B2-4CD1-8298-048A5324F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41" name="Oval 332">
              <a:extLst>
                <a:ext uri="{FF2B5EF4-FFF2-40B4-BE49-F238E27FC236}">
                  <a16:creationId xmlns:a16="http://schemas.microsoft.com/office/drawing/2014/main" id="{16087ACF-B156-4C48-86E6-ACE9477E75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242" name="Freeform 333">
              <a:extLst>
                <a:ext uri="{FF2B5EF4-FFF2-40B4-BE49-F238E27FC236}">
                  <a16:creationId xmlns:a16="http://schemas.microsoft.com/office/drawing/2014/main" id="{688136E6-E390-40D5-A18A-A545C8678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43" name="AutoShape 334">
              <a:extLst>
                <a:ext uri="{FF2B5EF4-FFF2-40B4-BE49-F238E27FC236}">
                  <a16:creationId xmlns:a16="http://schemas.microsoft.com/office/drawing/2014/main" id="{FCC377FD-625F-4A65-B15C-40B1725BB8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244" name="AutoShape 335">
              <a:extLst>
                <a:ext uri="{FF2B5EF4-FFF2-40B4-BE49-F238E27FC236}">
                  <a16:creationId xmlns:a16="http://schemas.microsoft.com/office/drawing/2014/main" id="{31CEEE24-BE8D-45B5-BAC4-0DCB3A7DCA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245" name="Oval 336">
              <a:extLst>
                <a:ext uri="{FF2B5EF4-FFF2-40B4-BE49-F238E27FC236}">
                  <a16:creationId xmlns:a16="http://schemas.microsoft.com/office/drawing/2014/main" id="{144E1E43-25C5-4C1F-B51C-4A35EC7A24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246" name="Oval 337">
              <a:extLst>
                <a:ext uri="{FF2B5EF4-FFF2-40B4-BE49-F238E27FC236}">
                  <a16:creationId xmlns:a16="http://schemas.microsoft.com/office/drawing/2014/main" id="{C682C4C7-CCC7-4A5B-B041-A509E5FF5C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3247" name="Oval 338">
              <a:extLst>
                <a:ext uri="{FF2B5EF4-FFF2-40B4-BE49-F238E27FC236}">
                  <a16:creationId xmlns:a16="http://schemas.microsoft.com/office/drawing/2014/main" id="{F38A859B-D2CA-4FEE-884D-78B09EB4A3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248" name="Rectangle 339">
              <a:extLst>
                <a:ext uri="{FF2B5EF4-FFF2-40B4-BE49-F238E27FC236}">
                  <a16:creationId xmlns:a16="http://schemas.microsoft.com/office/drawing/2014/main" id="{40AF9F28-0EBF-40B2-842F-497A57214E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93219" name="Group 340">
            <a:extLst>
              <a:ext uri="{FF2B5EF4-FFF2-40B4-BE49-F238E27FC236}">
                <a16:creationId xmlns:a16="http://schemas.microsoft.com/office/drawing/2014/main" id="{DC4BEC26-73A3-401B-A384-89307C78C117}"/>
              </a:ext>
            </a:extLst>
          </p:cNvPr>
          <p:cNvGrpSpPr>
            <a:grpSpLocks/>
          </p:cNvGrpSpPr>
          <p:nvPr/>
        </p:nvGrpSpPr>
        <p:grpSpPr bwMode="auto">
          <a:xfrm>
            <a:off x="5686425" y="5092700"/>
            <a:ext cx="525463" cy="557213"/>
            <a:chOff x="-44" y="1473"/>
            <a:chExt cx="981" cy="1105"/>
          </a:xfrm>
        </p:grpSpPr>
        <p:pic>
          <p:nvPicPr>
            <p:cNvPr id="93223" name="Picture 341" descr="desktop_computer_stylized_medium">
              <a:extLst>
                <a:ext uri="{FF2B5EF4-FFF2-40B4-BE49-F238E27FC236}">
                  <a16:creationId xmlns:a16="http://schemas.microsoft.com/office/drawing/2014/main" id="{3D912206-005E-47D2-BDF4-71C55CAF98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3224" name="Freeform 342">
              <a:extLst>
                <a:ext uri="{FF2B5EF4-FFF2-40B4-BE49-F238E27FC236}">
                  <a16:creationId xmlns:a16="http://schemas.microsoft.com/office/drawing/2014/main" id="{BCF9D6C3-3D0C-4843-8044-B8FCD1919AD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3220" name="Group 343">
            <a:extLst>
              <a:ext uri="{FF2B5EF4-FFF2-40B4-BE49-F238E27FC236}">
                <a16:creationId xmlns:a16="http://schemas.microsoft.com/office/drawing/2014/main" id="{CCDD5153-676C-44D8-914B-B9B7216DFBCA}"/>
              </a:ext>
            </a:extLst>
          </p:cNvPr>
          <p:cNvGrpSpPr>
            <a:grpSpLocks/>
          </p:cNvGrpSpPr>
          <p:nvPr/>
        </p:nvGrpSpPr>
        <p:grpSpPr bwMode="auto">
          <a:xfrm>
            <a:off x="6210300" y="5081588"/>
            <a:ext cx="525463" cy="557212"/>
            <a:chOff x="-44" y="1473"/>
            <a:chExt cx="981" cy="1105"/>
          </a:xfrm>
        </p:grpSpPr>
        <p:pic>
          <p:nvPicPr>
            <p:cNvPr id="93221" name="Picture 344" descr="desktop_computer_stylized_medium">
              <a:extLst>
                <a:ext uri="{FF2B5EF4-FFF2-40B4-BE49-F238E27FC236}">
                  <a16:creationId xmlns:a16="http://schemas.microsoft.com/office/drawing/2014/main" id="{AD700AE0-AB83-403E-B3AD-3D91BF0CDB1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3222" name="Freeform 345">
              <a:extLst>
                <a:ext uri="{FF2B5EF4-FFF2-40B4-BE49-F238E27FC236}">
                  <a16:creationId xmlns:a16="http://schemas.microsoft.com/office/drawing/2014/main" id="{29587F67-A679-4323-83ED-2167B8B068A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29" grpId="0" animBg="1"/>
      <p:bldP spid="8330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7">
            <a:extLst>
              <a:ext uri="{FF2B5EF4-FFF2-40B4-BE49-F238E27FC236}">
                <a16:creationId xmlns:a16="http://schemas.microsoft.com/office/drawing/2014/main" id="{7A137149-BFFE-4F08-AC3F-91475F30C14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2531" name="Rectangle 8">
            <a:extLst>
              <a:ext uri="{FF2B5EF4-FFF2-40B4-BE49-F238E27FC236}">
                <a16:creationId xmlns:a16="http://schemas.microsoft.com/office/drawing/2014/main" id="{76AB902C-6A9E-476A-A844-DDB48183101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C8BA494B-CF62-46CC-824D-48AC462C2D5F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22532" name="Picture 10" descr="underline_base">
            <a:extLst>
              <a:ext uri="{FF2B5EF4-FFF2-40B4-BE49-F238E27FC236}">
                <a16:creationId xmlns:a16="http://schemas.microsoft.com/office/drawing/2014/main" id="{6D380EEF-5ABF-4919-B097-55670F13452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1025525"/>
            <a:ext cx="45704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533" name="Rectangle 4">
            <a:extLst>
              <a:ext uri="{FF2B5EF4-FFF2-40B4-BE49-F238E27FC236}">
                <a16:creationId xmlns:a16="http://schemas.microsoft.com/office/drawing/2014/main" id="{DCB0BE3B-B937-40D9-B23C-40E55D69963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195263"/>
            <a:ext cx="7772400" cy="1143000"/>
          </a:xfrm>
        </p:spPr>
        <p:txBody>
          <a:bodyPr/>
          <a:lstStyle/>
          <a:p>
            <a:r>
              <a:rPr lang="en-US" altLang="en-US"/>
              <a:t>Some network apps</a:t>
            </a:r>
          </a:p>
        </p:txBody>
      </p:sp>
      <p:sp>
        <p:nvSpPr>
          <p:cNvPr id="22534" name="Rectangle 5">
            <a:extLst>
              <a:ext uri="{FF2B5EF4-FFF2-40B4-BE49-F238E27FC236}">
                <a16:creationId xmlns:a16="http://schemas.microsoft.com/office/drawing/2014/main" id="{E798C07E-97FA-447B-96D3-BCDD21E95695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r>
              <a:rPr lang="en-US" altLang="en-US"/>
              <a:t>e-mail</a:t>
            </a:r>
          </a:p>
          <a:p>
            <a:r>
              <a:rPr lang="en-US" altLang="en-US"/>
              <a:t>web</a:t>
            </a:r>
          </a:p>
          <a:p>
            <a:r>
              <a:rPr lang="en-US" altLang="en-US"/>
              <a:t>text messaging</a:t>
            </a:r>
          </a:p>
          <a:p>
            <a:r>
              <a:rPr lang="en-US" altLang="en-US"/>
              <a:t>remote login</a:t>
            </a:r>
          </a:p>
          <a:p>
            <a:r>
              <a:rPr lang="en-US" altLang="en-US"/>
              <a:t>P2P file sharing</a:t>
            </a:r>
          </a:p>
          <a:p>
            <a:r>
              <a:rPr lang="en-US" altLang="en-US"/>
              <a:t>multi-user network games</a:t>
            </a:r>
          </a:p>
          <a:p>
            <a:r>
              <a:rPr lang="en-US" altLang="en-US"/>
              <a:t>streaming stored video (YouTube, Hulu, Netflix) </a:t>
            </a:r>
          </a:p>
          <a:p>
            <a:endParaRPr lang="en-US" altLang="en-US"/>
          </a:p>
          <a:p>
            <a:pPr>
              <a:buFont typeface="Wingdings" panose="05000000000000000000" pitchFamily="2" charset="2"/>
              <a:buNone/>
            </a:pPr>
            <a:endParaRPr lang="en-US" altLang="en-US" sz="2400"/>
          </a:p>
          <a:p>
            <a:pPr>
              <a:buFont typeface="Wingdings" panose="05000000000000000000" pitchFamily="2" charset="2"/>
              <a:buNone/>
            </a:pPr>
            <a:endParaRPr lang="en-US" altLang="en-US" sz="2400"/>
          </a:p>
        </p:txBody>
      </p:sp>
      <p:sp>
        <p:nvSpPr>
          <p:cNvPr id="22535" name="Rectangle 6">
            <a:extLst>
              <a:ext uri="{FF2B5EF4-FFF2-40B4-BE49-F238E27FC236}">
                <a16:creationId xmlns:a16="http://schemas.microsoft.com/office/drawing/2014/main" id="{4340226E-CEF3-4854-9E71-2BD0AB91F69A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495800" y="1611313"/>
            <a:ext cx="3810000" cy="4648200"/>
          </a:xfrm>
        </p:spPr>
        <p:txBody>
          <a:bodyPr/>
          <a:lstStyle/>
          <a:p>
            <a:r>
              <a:rPr lang="en-US" altLang="en-US"/>
              <a:t>voice over IP (e.g., Skype)</a:t>
            </a:r>
          </a:p>
          <a:p>
            <a:r>
              <a:rPr lang="en-US" altLang="en-US"/>
              <a:t>real-time video conferencing</a:t>
            </a:r>
          </a:p>
          <a:p>
            <a:r>
              <a:rPr lang="en-US" altLang="en-US"/>
              <a:t>social networking</a:t>
            </a:r>
          </a:p>
          <a:p>
            <a:r>
              <a:rPr lang="en-US" altLang="en-US"/>
              <a:t>search</a:t>
            </a:r>
          </a:p>
          <a:p>
            <a:r>
              <a:rPr lang="en-US" altLang="en-US"/>
              <a:t>…</a:t>
            </a:r>
          </a:p>
          <a:p>
            <a:r>
              <a:rPr lang="en-US" altLang="en-US"/>
              <a:t>…</a:t>
            </a: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Rectangle 7">
            <a:extLst>
              <a:ext uri="{FF2B5EF4-FFF2-40B4-BE49-F238E27FC236}">
                <a16:creationId xmlns:a16="http://schemas.microsoft.com/office/drawing/2014/main" id="{F214C8B6-1041-47EC-96AC-F1D792A98D2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95235" name="Rectangle 8">
            <a:extLst>
              <a:ext uri="{FF2B5EF4-FFF2-40B4-BE49-F238E27FC236}">
                <a16:creationId xmlns:a16="http://schemas.microsoft.com/office/drawing/2014/main" id="{9F5EB2A3-E589-4BC1-A3B0-D80E20DDB34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6A4E9C3D-77F8-453A-A4C3-E67977160232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40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26979" name="Rectangle 4">
            <a:extLst>
              <a:ext uri="{FF2B5EF4-FFF2-40B4-BE49-F238E27FC236}">
                <a16:creationId xmlns:a16="http://schemas.microsoft.com/office/drawing/2014/main" id="{551793D1-5892-4F3A-8D1E-C6B7D41B6B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463" y="1335088"/>
            <a:ext cx="4370387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/>
            <a:ext uri="{91240B29-F687-4f45-9708-019B960494DF}"/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28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assumptions: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avg object size: 100K bits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avg request rate from browsers to origin servers:15/sec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avg data rate to browsers: 1.50 Mbps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RTT from institutional router to any origin server: 2 sec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access link rate: 1.54 Mbps</a:t>
            </a:r>
          </a:p>
          <a:p>
            <a:pPr marL="342900" indent="-342900">
              <a:lnSpc>
                <a:spcPct val="85000"/>
              </a:lnSpc>
              <a:spcBef>
                <a:spcPct val="450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24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consequences: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LAN utilization: 15%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access link utilization = </a:t>
            </a:r>
            <a:r>
              <a:rPr lang="en-US" sz="1800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99%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total delay   = Internet delay + access delay + LAN delay</a:t>
            </a: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ZapfDingbats" charset="0"/>
              <a:buNone/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     =  2 sec + minutes + usecs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  <a:defRPr/>
            </a:pPr>
            <a:endParaRPr lang="en-US" dirty="0">
              <a:latin typeface="Gill Sans MT" charset="0"/>
              <a:ea typeface="ＭＳ Ｐゴシック" charset="0"/>
              <a:cs typeface="ＭＳ Ｐゴシック" charset="0"/>
            </a:endParaRP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  <a:defRPr/>
            </a:pPr>
            <a:endParaRPr lang="en-US" dirty="0">
              <a:latin typeface="Gill Sans MT" charset="0"/>
              <a:ea typeface="ＭＳ Ｐゴシック" charset="0"/>
              <a:cs typeface="ＭＳ Ｐゴシック" charset="0"/>
            </a:endParaRPr>
          </a:p>
        </p:txBody>
      </p:sp>
      <p:pic>
        <p:nvPicPr>
          <p:cNvPr id="95237" name="Picture 2" descr="underline_base">
            <a:extLst>
              <a:ext uri="{FF2B5EF4-FFF2-40B4-BE49-F238E27FC236}">
                <a16:creationId xmlns:a16="http://schemas.microsoft.com/office/drawing/2014/main" id="{15946483-8EAD-42BF-BC1E-BC75808B63C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950" y="806450"/>
            <a:ext cx="36560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238" name="Rectangle 3">
            <a:extLst>
              <a:ext uri="{FF2B5EF4-FFF2-40B4-BE49-F238E27FC236}">
                <a16:creationId xmlns:a16="http://schemas.microsoft.com/office/drawing/2014/main" id="{C96F7B86-64AB-4F78-9744-725D20217666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403225" y="269875"/>
            <a:ext cx="7772400" cy="663575"/>
          </a:xfrm>
        </p:spPr>
        <p:txBody>
          <a:bodyPr/>
          <a:lstStyle/>
          <a:p>
            <a:r>
              <a:rPr lang="en-US" altLang="en-US" sz="4000"/>
              <a:t>Caching example: </a:t>
            </a:r>
            <a:r>
              <a:rPr lang="en-US" altLang="en-US" sz="3600"/>
              <a:t>fatter access link</a:t>
            </a:r>
            <a:r>
              <a:rPr lang="en-US" altLang="en-US" sz="4000"/>
              <a:t> </a:t>
            </a:r>
            <a:endParaRPr lang="en-US" altLang="en-US"/>
          </a:p>
        </p:txBody>
      </p:sp>
      <p:sp>
        <p:nvSpPr>
          <p:cNvPr id="95239" name="Text Box 50">
            <a:extLst>
              <a:ext uri="{FF2B5EF4-FFF2-40B4-BE49-F238E27FC236}">
                <a16:creationId xmlns:a16="http://schemas.microsoft.com/office/drawing/2014/main" id="{E8438D8D-3D33-44FF-935B-A6A1A865F8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3" y="1824038"/>
            <a:ext cx="933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origin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servers</a:t>
            </a:r>
          </a:p>
        </p:txBody>
      </p:sp>
      <p:sp>
        <p:nvSpPr>
          <p:cNvPr id="95240" name="Text Box 99">
            <a:extLst>
              <a:ext uri="{FF2B5EF4-FFF2-40B4-BE49-F238E27FC236}">
                <a16:creationId xmlns:a16="http://schemas.microsoft.com/office/drawing/2014/main" id="{33223BE6-5546-4626-910C-E90F8E026D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99250" y="3656013"/>
            <a:ext cx="11906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1.54 Mbps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access link</a:t>
            </a:r>
            <a:endParaRPr lang="en-US" altLang="en-US" sz="2400">
              <a:solidFill>
                <a:schemeClr val="accent2"/>
              </a:solidFill>
              <a:latin typeface="Arial" panose="020B0604020202020204" pitchFamily="34" charset="0"/>
            </a:endParaRPr>
          </a:p>
        </p:txBody>
      </p:sp>
      <p:sp>
        <p:nvSpPr>
          <p:cNvPr id="147507" name="Line 51">
            <a:extLst>
              <a:ext uri="{FF2B5EF4-FFF2-40B4-BE49-F238E27FC236}">
                <a16:creationId xmlns:a16="http://schemas.microsoft.com/office/drawing/2014/main" id="{8002E290-077D-4E86-960C-52B2128120A3}"/>
              </a:ext>
            </a:extLst>
          </p:cNvPr>
          <p:cNvSpPr>
            <a:spLocks noChangeShapeType="1"/>
          </p:cNvSpPr>
          <p:nvPr/>
        </p:nvSpPr>
        <p:spPr bwMode="auto">
          <a:xfrm>
            <a:off x="2581275" y="3670300"/>
            <a:ext cx="990600" cy="150813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08" name="Text Box 52">
            <a:extLst>
              <a:ext uri="{FF2B5EF4-FFF2-40B4-BE49-F238E27FC236}">
                <a16:creationId xmlns:a16="http://schemas.microsoft.com/office/drawing/2014/main" id="{D91658C3-3C9E-4724-A85B-EDB14A1D1E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9963" y="3659188"/>
            <a:ext cx="1200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/>
              <a:t>154 Mbps</a:t>
            </a:r>
          </a:p>
        </p:txBody>
      </p:sp>
      <p:sp>
        <p:nvSpPr>
          <p:cNvPr id="147509" name="Line 53">
            <a:extLst>
              <a:ext uri="{FF2B5EF4-FFF2-40B4-BE49-F238E27FC236}">
                <a16:creationId xmlns:a16="http://schemas.microsoft.com/office/drawing/2014/main" id="{A5143136-B6D2-4D49-A2B5-9E4DEA4A72B6}"/>
              </a:ext>
            </a:extLst>
          </p:cNvPr>
          <p:cNvSpPr>
            <a:spLocks noChangeShapeType="1"/>
          </p:cNvSpPr>
          <p:nvPr/>
        </p:nvSpPr>
        <p:spPr bwMode="auto">
          <a:xfrm>
            <a:off x="6811963" y="3789363"/>
            <a:ext cx="1154112" cy="17462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10" name="Text Box 54">
            <a:extLst>
              <a:ext uri="{FF2B5EF4-FFF2-40B4-BE49-F238E27FC236}">
                <a16:creationId xmlns:a16="http://schemas.microsoft.com/office/drawing/2014/main" id="{DE2AC475-516D-462D-B9E3-790E973335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94638" y="3779838"/>
            <a:ext cx="10763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600">
                <a:latin typeface="Arial" panose="020B0604020202020204" pitchFamily="34" charset="0"/>
              </a:rPr>
              <a:t>154 Mbps</a:t>
            </a:r>
          </a:p>
        </p:txBody>
      </p:sp>
      <p:sp>
        <p:nvSpPr>
          <p:cNvPr id="147511" name="Line 55">
            <a:extLst>
              <a:ext uri="{FF2B5EF4-FFF2-40B4-BE49-F238E27FC236}">
                <a16:creationId xmlns:a16="http://schemas.microsoft.com/office/drawing/2014/main" id="{9DB54D44-0548-41ED-9639-A93CB95FFA6D}"/>
              </a:ext>
            </a:extLst>
          </p:cNvPr>
          <p:cNvSpPr>
            <a:spLocks noChangeShapeType="1"/>
          </p:cNvSpPr>
          <p:nvPr/>
        </p:nvSpPr>
        <p:spPr bwMode="auto">
          <a:xfrm>
            <a:off x="1716088" y="5541963"/>
            <a:ext cx="969962" cy="239712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12" name="Text Box 56">
            <a:extLst>
              <a:ext uri="{FF2B5EF4-FFF2-40B4-BE49-F238E27FC236}">
                <a16:creationId xmlns:a16="http://schemas.microsoft.com/office/drawing/2014/main" id="{C3757377-4656-48DE-9E42-D488D6760A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16200" y="5661025"/>
            <a:ext cx="8096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/>
              <a:t>msecs</a:t>
            </a:r>
          </a:p>
        </p:txBody>
      </p:sp>
      <p:sp>
        <p:nvSpPr>
          <p:cNvPr id="147513" name="Text Box 57">
            <a:extLst>
              <a:ext uri="{FF2B5EF4-FFF2-40B4-BE49-F238E27FC236}">
                <a16:creationId xmlns:a16="http://schemas.microsoft.com/office/drawing/2014/main" id="{D06016C6-476C-4AC3-8AC5-A8E6806379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8488" y="6127750"/>
            <a:ext cx="65071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400" i="1">
                <a:solidFill>
                  <a:srgbClr val="CC0000"/>
                </a:solidFill>
                <a:latin typeface="Arial" panose="020B0604020202020204" pitchFamily="34" charset="0"/>
              </a:rPr>
              <a:t>Cost:</a:t>
            </a:r>
            <a:r>
              <a:rPr lang="en-US" altLang="en-US" sz="2400">
                <a:latin typeface="Arial" panose="020B0604020202020204" pitchFamily="34" charset="0"/>
              </a:rPr>
              <a:t> increased access link speed (not cheap!)</a:t>
            </a:r>
          </a:p>
        </p:txBody>
      </p:sp>
      <p:sp>
        <p:nvSpPr>
          <p:cNvPr id="147515" name="Line 59">
            <a:extLst>
              <a:ext uri="{FF2B5EF4-FFF2-40B4-BE49-F238E27FC236}">
                <a16:creationId xmlns:a16="http://schemas.microsoft.com/office/drawing/2014/main" id="{EB96BF81-9292-42E2-813B-76A46CD24C68}"/>
              </a:ext>
            </a:extLst>
          </p:cNvPr>
          <p:cNvSpPr>
            <a:spLocks noChangeShapeType="1"/>
          </p:cNvSpPr>
          <p:nvPr/>
        </p:nvSpPr>
        <p:spPr bwMode="auto">
          <a:xfrm>
            <a:off x="2928938" y="4743450"/>
            <a:ext cx="706437" cy="11747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16" name="Text Box 60">
            <a:extLst>
              <a:ext uri="{FF2B5EF4-FFF2-40B4-BE49-F238E27FC236}">
                <a16:creationId xmlns:a16="http://schemas.microsoft.com/office/drawing/2014/main" id="{A0714665-BD73-4C05-A85F-EF1ECB0D4D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9013" y="4600575"/>
            <a:ext cx="6651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/>
              <a:t>9.9%</a:t>
            </a:r>
          </a:p>
        </p:txBody>
      </p:sp>
      <p:sp>
        <p:nvSpPr>
          <p:cNvPr id="95250" name="Line 2">
            <a:extLst>
              <a:ext uri="{FF2B5EF4-FFF2-40B4-BE49-F238E27FC236}">
                <a16:creationId xmlns:a16="http://schemas.microsoft.com/office/drawing/2014/main" id="{A6B898E6-DE0C-4163-95D2-3610C65E416D}"/>
              </a:ext>
            </a:extLst>
          </p:cNvPr>
          <p:cNvSpPr>
            <a:spLocks noChangeShapeType="1"/>
          </p:cNvSpPr>
          <p:nvPr/>
        </p:nvSpPr>
        <p:spPr bwMode="auto">
          <a:xfrm>
            <a:off x="5373688" y="2409825"/>
            <a:ext cx="285750" cy="11430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51" name="Line 51">
            <a:extLst>
              <a:ext uri="{FF2B5EF4-FFF2-40B4-BE49-F238E27FC236}">
                <a16:creationId xmlns:a16="http://schemas.microsoft.com/office/drawing/2014/main" id="{866E609E-528B-4EB9-8E69-164C52B70654}"/>
              </a:ext>
            </a:extLst>
          </p:cNvPr>
          <p:cNvSpPr>
            <a:spLocks noChangeShapeType="1"/>
          </p:cNvSpPr>
          <p:nvPr/>
        </p:nvSpPr>
        <p:spPr bwMode="auto">
          <a:xfrm>
            <a:off x="6183313" y="2028825"/>
            <a:ext cx="66675" cy="2762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52" name="Line 52">
            <a:extLst>
              <a:ext uri="{FF2B5EF4-FFF2-40B4-BE49-F238E27FC236}">
                <a16:creationId xmlns:a16="http://schemas.microsoft.com/office/drawing/2014/main" id="{84B1399A-77CC-49FF-8F6C-3F86A6169EA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11963" y="2066925"/>
            <a:ext cx="9525" cy="2381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53" name="Line 53">
            <a:extLst>
              <a:ext uri="{FF2B5EF4-FFF2-40B4-BE49-F238E27FC236}">
                <a16:creationId xmlns:a16="http://schemas.microsoft.com/office/drawing/2014/main" id="{D1502883-7BA7-401F-9E07-99F226B8ECE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69163" y="2228850"/>
            <a:ext cx="133350" cy="20955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54" name="Line 54">
            <a:extLst>
              <a:ext uri="{FF2B5EF4-FFF2-40B4-BE49-F238E27FC236}">
                <a16:creationId xmlns:a16="http://schemas.microsoft.com/office/drawing/2014/main" id="{2CBA587A-3B7F-4CDE-839A-D9E7CC9CB00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431088" y="2990850"/>
            <a:ext cx="247650" cy="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55" name="Freeform 55">
            <a:extLst>
              <a:ext uri="{FF2B5EF4-FFF2-40B4-BE49-F238E27FC236}">
                <a16:creationId xmlns:a16="http://schemas.microsoft.com/office/drawing/2014/main" id="{E04EC454-15D2-437E-B4D6-5AC6A4335E9B}"/>
              </a:ext>
            </a:extLst>
          </p:cNvPr>
          <p:cNvSpPr>
            <a:spLocks/>
          </p:cNvSpPr>
          <p:nvPr/>
        </p:nvSpPr>
        <p:spPr bwMode="auto">
          <a:xfrm>
            <a:off x="5457825" y="2022475"/>
            <a:ext cx="2174875" cy="1581150"/>
          </a:xfrm>
          <a:custGeom>
            <a:avLst/>
            <a:gdLst>
              <a:gd name="T0" fmla="*/ 2147483646 w 2135"/>
              <a:gd name="T1" fmla="*/ 2147483646 h 1662"/>
              <a:gd name="T2" fmla="*/ 2147483646 w 2135"/>
              <a:gd name="T3" fmla="*/ 2147483646 h 1662"/>
              <a:gd name="T4" fmla="*/ 2147483646 w 2135"/>
              <a:gd name="T5" fmla="*/ 2147483646 h 1662"/>
              <a:gd name="T6" fmla="*/ 2147483646 w 2135"/>
              <a:gd name="T7" fmla="*/ 2147483646 h 1662"/>
              <a:gd name="T8" fmla="*/ 2147483646 w 2135"/>
              <a:gd name="T9" fmla="*/ 2147483646 h 1662"/>
              <a:gd name="T10" fmla="*/ 2147483646 w 2135"/>
              <a:gd name="T11" fmla="*/ 2147483646 h 1662"/>
              <a:gd name="T12" fmla="*/ 2147483646 w 2135"/>
              <a:gd name="T13" fmla="*/ 2147483646 h 1662"/>
              <a:gd name="T14" fmla="*/ 2147483646 w 2135"/>
              <a:gd name="T15" fmla="*/ 2147483646 h 1662"/>
              <a:gd name="T16" fmla="*/ 2147483646 w 2135"/>
              <a:gd name="T17" fmla="*/ 2147483646 h 1662"/>
              <a:gd name="T18" fmla="*/ 2147483646 w 2135"/>
              <a:gd name="T19" fmla="*/ 2147483646 h 1662"/>
              <a:gd name="T20" fmla="*/ 2147483646 w 2135"/>
              <a:gd name="T21" fmla="*/ 2147483646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56" name="Text Box 70">
            <a:extLst>
              <a:ext uri="{FF2B5EF4-FFF2-40B4-BE49-F238E27FC236}">
                <a16:creationId xmlns:a16="http://schemas.microsoft.com/office/drawing/2014/main" id="{F5E8C9D8-418C-458E-81F9-08848FBBA2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64263" y="2354263"/>
            <a:ext cx="9318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public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 Internet</a:t>
            </a:r>
            <a:endParaRPr lang="en-US" altLang="en-US" sz="2400">
              <a:solidFill>
                <a:srgbClr val="CC0000"/>
              </a:solidFill>
              <a:latin typeface="Arial" panose="020B0604020202020204" pitchFamily="34" charset="0"/>
            </a:endParaRPr>
          </a:p>
        </p:txBody>
      </p:sp>
      <p:grpSp>
        <p:nvGrpSpPr>
          <p:cNvPr id="95257" name="Group 68">
            <a:extLst>
              <a:ext uri="{FF2B5EF4-FFF2-40B4-BE49-F238E27FC236}">
                <a16:creationId xmlns:a16="http://schemas.microsoft.com/office/drawing/2014/main" id="{3E21A855-722A-40E7-9DD3-382FD794B785}"/>
              </a:ext>
            </a:extLst>
          </p:cNvPr>
          <p:cNvGrpSpPr>
            <a:grpSpLocks/>
          </p:cNvGrpSpPr>
          <p:nvPr/>
        </p:nvGrpSpPr>
        <p:grpSpPr bwMode="auto">
          <a:xfrm>
            <a:off x="6281738" y="3165475"/>
            <a:ext cx="881062" cy="307975"/>
            <a:chOff x="2356" y="1300"/>
            <a:chExt cx="555" cy="194"/>
          </a:xfrm>
        </p:grpSpPr>
        <p:sp>
          <p:nvSpPr>
            <p:cNvPr id="95482" name="Oval 407">
              <a:extLst>
                <a:ext uri="{FF2B5EF4-FFF2-40B4-BE49-F238E27FC236}">
                  <a16:creationId xmlns:a16="http://schemas.microsoft.com/office/drawing/2014/main" id="{1373E16C-0C7A-4C0A-B801-7546CDC7B1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95483" name="Rectangle 410">
              <a:extLst>
                <a:ext uri="{FF2B5EF4-FFF2-40B4-BE49-F238E27FC236}">
                  <a16:creationId xmlns:a16="http://schemas.microsoft.com/office/drawing/2014/main" id="{82FDA138-792D-47C5-8421-D9DE8E8A62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95484" name="Oval 411">
              <a:extLst>
                <a:ext uri="{FF2B5EF4-FFF2-40B4-BE49-F238E27FC236}">
                  <a16:creationId xmlns:a16="http://schemas.microsoft.com/office/drawing/2014/main" id="{1D7C9AAF-E75E-44D4-BC95-2DDE2E5F71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95485" name="Group 72">
              <a:extLst>
                <a:ext uri="{FF2B5EF4-FFF2-40B4-BE49-F238E27FC236}">
                  <a16:creationId xmlns:a16="http://schemas.microsoft.com/office/drawing/2014/main" id="{5D268AE7-05F9-4261-80A3-7AFE66E350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95488" name="Freeform 73">
                <a:extLst>
                  <a:ext uri="{FF2B5EF4-FFF2-40B4-BE49-F238E27FC236}">
                    <a16:creationId xmlns:a16="http://schemas.microsoft.com/office/drawing/2014/main" id="{FDACDD40-33DC-475D-9A95-14B267201D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89" name="Freeform 74">
                <a:extLst>
                  <a:ext uri="{FF2B5EF4-FFF2-40B4-BE49-F238E27FC236}">
                    <a16:creationId xmlns:a16="http://schemas.microsoft.com/office/drawing/2014/main" id="{F9369809-62A6-4871-80F5-055CB3051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5486" name="Line 75">
              <a:extLst>
                <a:ext uri="{FF2B5EF4-FFF2-40B4-BE49-F238E27FC236}">
                  <a16:creationId xmlns:a16="http://schemas.microsoft.com/office/drawing/2014/main" id="{AB23FE15-5F70-45BC-815F-F1F2458A57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87" name="Line 76">
              <a:extLst>
                <a:ext uri="{FF2B5EF4-FFF2-40B4-BE49-F238E27FC236}">
                  <a16:creationId xmlns:a16="http://schemas.microsoft.com/office/drawing/2014/main" id="{F0D783FF-8808-4B90-ABB1-18F20C07C8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5258" name="Group 77">
            <a:extLst>
              <a:ext uri="{FF2B5EF4-FFF2-40B4-BE49-F238E27FC236}">
                <a16:creationId xmlns:a16="http://schemas.microsoft.com/office/drawing/2014/main" id="{B451B0A2-E0EA-4E2F-BF1D-9C585C4FBEE5}"/>
              </a:ext>
            </a:extLst>
          </p:cNvPr>
          <p:cNvGrpSpPr>
            <a:grpSpLocks/>
          </p:cNvGrpSpPr>
          <p:nvPr/>
        </p:nvGrpSpPr>
        <p:grpSpPr bwMode="auto">
          <a:xfrm>
            <a:off x="5026025" y="1957388"/>
            <a:ext cx="377825" cy="576262"/>
            <a:chOff x="4140" y="429"/>
            <a:chExt cx="1425" cy="2396"/>
          </a:xfrm>
        </p:grpSpPr>
        <p:sp>
          <p:nvSpPr>
            <p:cNvPr id="95450" name="Freeform 78">
              <a:extLst>
                <a:ext uri="{FF2B5EF4-FFF2-40B4-BE49-F238E27FC236}">
                  <a16:creationId xmlns:a16="http://schemas.microsoft.com/office/drawing/2014/main" id="{D25A3881-33D3-4282-A896-3F234A932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51" name="Rectangle 79">
              <a:extLst>
                <a:ext uri="{FF2B5EF4-FFF2-40B4-BE49-F238E27FC236}">
                  <a16:creationId xmlns:a16="http://schemas.microsoft.com/office/drawing/2014/main" id="{C88084CD-B4D8-44E1-9A95-0B7666930F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452" name="Freeform 80">
              <a:extLst>
                <a:ext uri="{FF2B5EF4-FFF2-40B4-BE49-F238E27FC236}">
                  <a16:creationId xmlns:a16="http://schemas.microsoft.com/office/drawing/2014/main" id="{EF4BEB65-1CC5-4685-B737-EBF619A98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53" name="Freeform 81">
              <a:extLst>
                <a:ext uri="{FF2B5EF4-FFF2-40B4-BE49-F238E27FC236}">
                  <a16:creationId xmlns:a16="http://schemas.microsoft.com/office/drawing/2014/main" id="{4D7C265E-8473-4853-B53B-62BF732C9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54" name="Rectangle 82">
              <a:extLst>
                <a:ext uri="{FF2B5EF4-FFF2-40B4-BE49-F238E27FC236}">
                  <a16:creationId xmlns:a16="http://schemas.microsoft.com/office/drawing/2014/main" id="{6055A2FF-90EF-491D-A835-2E2759EE4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5455" name="Group 83">
              <a:extLst>
                <a:ext uri="{FF2B5EF4-FFF2-40B4-BE49-F238E27FC236}">
                  <a16:creationId xmlns:a16="http://schemas.microsoft.com/office/drawing/2014/main" id="{CDED31BC-6782-446A-8FB0-CC7C376234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5480" name="AutoShape 84">
                <a:extLst>
                  <a:ext uri="{FF2B5EF4-FFF2-40B4-BE49-F238E27FC236}">
                    <a16:creationId xmlns:a16="http://schemas.microsoft.com/office/drawing/2014/main" id="{3041F95D-C764-4134-81B2-61C8226125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5481" name="AutoShape 85">
                <a:extLst>
                  <a:ext uri="{FF2B5EF4-FFF2-40B4-BE49-F238E27FC236}">
                    <a16:creationId xmlns:a16="http://schemas.microsoft.com/office/drawing/2014/main" id="{3A6A7D65-39A4-42CD-AE32-235D48E41E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5456" name="Rectangle 86">
              <a:extLst>
                <a:ext uri="{FF2B5EF4-FFF2-40B4-BE49-F238E27FC236}">
                  <a16:creationId xmlns:a16="http://schemas.microsoft.com/office/drawing/2014/main" id="{28D3E788-994B-4F48-B714-B680EF1C7D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5457" name="Group 87">
              <a:extLst>
                <a:ext uri="{FF2B5EF4-FFF2-40B4-BE49-F238E27FC236}">
                  <a16:creationId xmlns:a16="http://schemas.microsoft.com/office/drawing/2014/main" id="{C747E0CE-7F53-4285-B427-D203B94FFF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5478" name="AutoShape 88">
                <a:extLst>
                  <a:ext uri="{FF2B5EF4-FFF2-40B4-BE49-F238E27FC236}">
                    <a16:creationId xmlns:a16="http://schemas.microsoft.com/office/drawing/2014/main" id="{F8958F3A-B8CB-4183-A86B-8D87F879A4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5479" name="AutoShape 89">
                <a:extLst>
                  <a:ext uri="{FF2B5EF4-FFF2-40B4-BE49-F238E27FC236}">
                    <a16:creationId xmlns:a16="http://schemas.microsoft.com/office/drawing/2014/main" id="{4E6ACD8F-B317-4690-8ECF-7C2DAD07DF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5458" name="Rectangle 90">
              <a:extLst>
                <a:ext uri="{FF2B5EF4-FFF2-40B4-BE49-F238E27FC236}">
                  <a16:creationId xmlns:a16="http://schemas.microsoft.com/office/drawing/2014/main" id="{F48B8479-A653-42B6-AA1F-AA3DA7D059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459" name="Rectangle 91">
              <a:extLst>
                <a:ext uri="{FF2B5EF4-FFF2-40B4-BE49-F238E27FC236}">
                  <a16:creationId xmlns:a16="http://schemas.microsoft.com/office/drawing/2014/main" id="{B1CA6366-AE3B-4D1E-AD7E-8D0BB05A0F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5460" name="Group 92">
              <a:extLst>
                <a:ext uri="{FF2B5EF4-FFF2-40B4-BE49-F238E27FC236}">
                  <a16:creationId xmlns:a16="http://schemas.microsoft.com/office/drawing/2014/main" id="{BD473A7F-7613-4FBC-8BF0-7A99204284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5476" name="AutoShape 93">
                <a:extLst>
                  <a:ext uri="{FF2B5EF4-FFF2-40B4-BE49-F238E27FC236}">
                    <a16:creationId xmlns:a16="http://schemas.microsoft.com/office/drawing/2014/main" id="{8FE2D2F1-6A15-4B34-A5B4-04CA81CB25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5477" name="AutoShape 94">
                <a:extLst>
                  <a:ext uri="{FF2B5EF4-FFF2-40B4-BE49-F238E27FC236}">
                    <a16:creationId xmlns:a16="http://schemas.microsoft.com/office/drawing/2014/main" id="{811678BF-E2FC-44AA-9B70-27FC3982E7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5461" name="Freeform 95">
              <a:extLst>
                <a:ext uri="{FF2B5EF4-FFF2-40B4-BE49-F238E27FC236}">
                  <a16:creationId xmlns:a16="http://schemas.microsoft.com/office/drawing/2014/main" id="{87BDCDF0-316F-4750-AC4E-67C504C98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5462" name="Group 96">
              <a:extLst>
                <a:ext uri="{FF2B5EF4-FFF2-40B4-BE49-F238E27FC236}">
                  <a16:creationId xmlns:a16="http://schemas.microsoft.com/office/drawing/2014/main" id="{95AC3931-5841-4B2C-A3A7-8163B81847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5474" name="AutoShape 97">
                <a:extLst>
                  <a:ext uri="{FF2B5EF4-FFF2-40B4-BE49-F238E27FC236}">
                    <a16:creationId xmlns:a16="http://schemas.microsoft.com/office/drawing/2014/main" id="{E88A1785-9780-4E66-80A3-D7B8A3F7CC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5475" name="AutoShape 98">
                <a:extLst>
                  <a:ext uri="{FF2B5EF4-FFF2-40B4-BE49-F238E27FC236}">
                    <a16:creationId xmlns:a16="http://schemas.microsoft.com/office/drawing/2014/main" id="{BB42C857-B459-48E7-B743-5C184C490C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5463" name="Rectangle 99">
              <a:extLst>
                <a:ext uri="{FF2B5EF4-FFF2-40B4-BE49-F238E27FC236}">
                  <a16:creationId xmlns:a16="http://schemas.microsoft.com/office/drawing/2014/main" id="{FAD782FA-1C2E-4296-A119-4F65A0579F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464" name="Freeform 100">
              <a:extLst>
                <a:ext uri="{FF2B5EF4-FFF2-40B4-BE49-F238E27FC236}">
                  <a16:creationId xmlns:a16="http://schemas.microsoft.com/office/drawing/2014/main" id="{891F2CC6-E6C2-48A1-BBB7-4F402E886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65" name="Freeform 101">
              <a:extLst>
                <a:ext uri="{FF2B5EF4-FFF2-40B4-BE49-F238E27FC236}">
                  <a16:creationId xmlns:a16="http://schemas.microsoft.com/office/drawing/2014/main" id="{92291956-0387-4617-9277-F09BB7DCD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66" name="Oval 102">
              <a:extLst>
                <a:ext uri="{FF2B5EF4-FFF2-40B4-BE49-F238E27FC236}">
                  <a16:creationId xmlns:a16="http://schemas.microsoft.com/office/drawing/2014/main" id="{349FDF9F-D17A-44DF-AA50-BA908592A0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467" name="Freeform 103">
              <a:extLst>
                <a:ext uri="{FF2B5EF4-FFF2-40B4-BE49-F238E27FC236}">
                  <a16:creationId xmlns:a16="http://schemas.microsoft.com/office/drawing/2014/main" id="{A97038BA-F9DD-4689-B118-9C9870FE7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68" name="AutoShape 104">
              <a:extLst>
                <a:ext uri="{FF2B5EF4-FFF2-40B4-BE49-F238E27FC236}">
                  <a16:creationId xmlns:a16="http://schemas.microsoft.com/office/drawing/2014/main" id="{CD9AF41E-BFF7-43CE-A049-354289B3C1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469" name="AutoShape 105">
              <a:extLst>
                <a:ext uri="{FF2B5EF4-FFF2-40B4-BE49-F238E27FC236}">
                  <a16:creationId xmlns:a16="http://schemas.microsoft.com/office/drawing/2014/main" id="{306C11C4-D38F-43D2-99AA-48972E2A91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470" name="Oval 106">
              <a:extLst>
                <a:ext uri="{FF2B5EF4-FFF2-40B4-BE49-F238E27FC236}">
                  <a16:creationId xmlns:a16="http://schemas.microsoft.com/office/drawing/2014/main" id="{983FFEF7-CABB-44FD-BA93-BB4A42749E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471" name="Oval 107">
              <a:extLst>
                <a:ext uri="{FF2B5EF4-FFF2-40B4-BE49-F238E27FC236}">
                  <a16:creationId xmlns:a16="http://schemas.microsoft.com/office/drawing/2014/main" id="{5955DFB9-EFF9-4B07-A158-7215EB8367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5472" name="Oval 108">
              <a:extLst>
                <a:ext uri="{FF2B5EF4-FFF2-40B4-BE49-F238E27FC236}">
                  <a16:creationId xmlns:a16="http://schemas.microsoft.com/office/drawing/2014/main" id="{6FA80AE8-9AC6-44AF-A5B6-14E2831C6A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473" name="Rectangle 109">
              <a:extLst>
                <a:ext uri="{FF2B5EF4-FFF2-40B4-BE49-F238E27FC236}">
                  <a16:creationId xmlns:a16="http://schemas.microsoft.com/office/drawing/2014/main" id="{D5A0AA8B-7901-4DAB-B77E-3890E561E0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95259" name="Group 110">
            <a:extLst>
              <a:ext uri="{FF2B5EF4-FFF2-40B4-BE49-F238E27FC236}">
                <a16:creationId xmlns:a16="http://schemas.microsoft.com/office/drawing/2014/main" id="{131708BA-D101-4C74-969B-C7C108F56739}"/>
              </a:ext>
            </a:extLst>
          </p:cNvPr>
          <p:cNvGrpSpPr>
            <a:grpSpLocks/>
          </p:cNvGrpSpPr>
          <p:nvPr/>
        </p:nvGrpSpPr>
        <p:grpSpPr bwMode="auto">
          <a:xfrm>
            <a:off x="5940425" y="1479550"/>
            <a:ext cx="377825" cy="576263"/>
            <a:chOff x="4140" y="429"/>
            <a:chExt cx="1425" cy="2396"/>
          </a:xfrm>
        </p:grpSpPr>
        <p:sp>
          <p:nvSpPr>
            <p:cNvPr id="95418" name="Freeform 111">
              <a:extLst>
                <a:ext uri="{FF2B5EF4-FFF2-40B4-BE49-F238E27FC236}">
                  <a16:creationId xmlns:a16="http://schemas.microsoft.com/office/drawing/2014/main" id="{D0519C47-4CB4-44E2-B822-AC8F784E2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19" name="Rectangle 112">
              <a:extLst>
                <a:ext uri="{FF2B5EF4-FFF2-40B4-BE49-F238E27FC236}">
                  <a16:creationId xmlns:a16="http://schemas.microsoft.com/office/drawing/2014/main" id="{0D79D2B7-B1F9-4714-969B-554BCCC4D8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420" name="Freeform 113">
              <a:extLst>
                <a:ext uri="{FF2B5EF4-FFF2-40B4-BE49-F238E27FC236}">
                  <a16:creationId xmlns:a16="http://schemas.microsoft.com/office/drawing/2014/main" id="{5BF61E9D-3733-40D8-95A5-B7E8831EB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21" name="Freeform 114">
              <a:extLst>
                <a:ext uri="{FF2B5EF4-FFF2-40B4-BE49-F238E27FC236}">
                  <a16:creationId xmlns:a16="http://schemas.microsoft.com/office/drawing/2014/main" id="{81948F4E-1E9C-4462-8E92-E5B091A65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22" name="Rectangle 115">
              <a:extLst>
                <a:ext uri="{FF2B5EF4-FFF2-40B4-BE49-F238E27FC236}">
                  <a16:creationId xmlns:a16="http://schemas.microsoft.com/office/drawing/2014/main" id="{5C7E1DA2-C1E4-4176-8F91-FCC29F5FB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5423" name="Group 116">
              <a:extLst>
                <a:ext uri="{FF2B5EF4-FFF2-40B4-BE49-F238E27FC236}">
                  <a16:creationId xmlns:a16="http://schemas.microsoft.com/office/drawing/2014/main" id="{7BE341DD-294C-47B4-98F5-5536425E0D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5448" name="AutoShape 117">
                <a:extLst>
                  <a:ext uri="{FF2B5EF4-FFF2-40B4-BE49-F238E27FC236}">
                    <a16:creationId xmlns:a16="http://schemas.microsoft.com/office/drawing/2014/main" id="{2F0D48CC-BA56-4F3C-A17B-00BD9C12B6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5449" name="AutoShape 118">
                <a:extLst>
                  <a:ext uri="{FF2B5EF4-FFF2-40B4-BE49-F238E27FC236}">
                    <a16:creationId xmlns:a16="http://schemas.microsoft.com/office/drawing/2014/main" id="{AFFEFE06-CB55-42D2-AC75-9FA799F9F4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5424" name="Rectangle 119">
              <a:extLst>
                <a:ext uri="{FF2B5EF4-FFF2-40B4-BE49-F238E27FC236}">
                  <a16:creationId xmlns:a16="http://schemas.microsoft.com/office/drawing/2014/main" id="{4E2BC672-DAC5-4F18-BBA2-78D7C12D73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5425" name="Group 120">
              <a:extLst>
                <a:ext uri="{FF2B5EF4-FFF2-40B4-BE49-F238E27FC236}">
                  <a16:creationId xmlns:a16="http://schemas.microsoft.com/office/drawing/2014/main" id="{60807A76-1E26-4D5E-9B93-FC42D5250A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5446" name="AutoShape 121">
                <a:extLst>
                  <a:ext uri="{FF2B5EF4-FFF2-40B4-BE49-F238E27FC236}">
                    <a16:creationId xmlns:a16="http://schemas.microsoft.com/office/drawing/2014/main" id="{657EE85A-F672-4386-8E1A-CF4CCF0F0E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5447" name="AutoShape 122">
                <a:extLst>
                  <a:ext uri="{FF2B5EF4-FFF2-40B4-BE49-F238E27FC236}">
                    <a16:creationId xmlns:a16="http://schemas.microsoft.com/office/drawing/2014/main" id="{676E2ED8-8DC7-41CF-84B1-51430C1581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5426" name="Rectangle 123">
              <a:extLst>
                <a:ext uri="{FF2B5EF4-FFF2-40B4-BE49-F238E27FC236}">
                  <a16:creationId xmlns:a16="http://schemas.microsoft.com/office/drawing/2014/main" id="{DCF7620B-F257-4E3E-8584-DB311D5EE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427" name="Rectangle 124">
              <a:extLst>
                <a:ext uri="{FF2B5EF4-FFF2-40B4-BE49-F238E27FC236}">
                  <a16:creationId xmlns:a16="http://schemas.microsoft.com/office/drawing/2014/main" id="{D87D665A-ACB5-4EC2-9EA4-AD92E5F783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5428" name="Group 125">
              <a:extLst>
                <a:ext uri="{FF2B5EF4-FFF2-40B4-BE49-F238E27FC236}">
                  <a16:creationId xmlns:a16="http://schemas.microsoft.com/office/drawing/2014/main" id="{B4CDCDB1-1A68-4511-9703-4035CCC0BE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5444" name="AutoShape 126">
                <a:extLst>
                  <a:ext uri="{FF2B5EF4-FFF2-40B4-BE49-F238E27FC236}">
                    <a16:creationId xmlns:a16="http://schemas.microsoft.com/office/drawing/2014/main" id="{A6621694-8B18-4CB1-AB7D-5CC65D210B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5445" name="AutoShape 127">
                <a:extLst>
                  <a:ext uri="{FF2B5EF4-FFF2-40B4-BE49-F238E27FC236}">
                    <a16:creationId xmlns:a16="http://schemas.microsoft.com/office/drawing/2014/main" id="{5BEA244F-D2E9-4B4E-A71B-D8B4C23DC0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5429" name="Freeform 128">
              <a:extLst>
                <a:ext uri="{FF2B5EF4-FFF2-40B4-BE49-F238E27FC236}">
                  <a16:creationId xmlns:a16="http://schemas.microsoft.com/office/drawing/2014/main" id="{B635EF49-4279-4CEC-BC7A-97AD967B8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5430" name="Group 129">
              <a:extLst>
                <a:ext uri="{FF2B5EF4-FFF2-40B4-BE49-F238E27FC236}">
                  <a16:creationId xmlns:a16="http://schemas.microsoft.com/office/drawing/2014/main" id="{87AEF522-C15D-4EA7-A10C-DD7CB16A46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5442" name="AutoShape 130">
                <a:extLst>
                  <a:ext uri="{FF2B5EF4-FFF2-40B4-BE49-F238E27FC236}">
                    <a16:creationId xmlns:a16="http://schemas.microsoft.com/office/drawing/2014/main" id="{94769F2B-7BF7-4B96-929A-1537847AE6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5443" name="AutoShape 131">
                <a:extLst>
                  <a:ext uri="{FF2B5EF4-FFF2-40B4-BE49-F238E27FC236}">
                    <a16:creationId xmlns:a16="http://schemas.microsoft.com/office/drawing/2014/main" id="{20F8C660-2FF2-4FA7-91CC-56B60A12A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5431" name="Rectangle 132">
              <a:extLst>
                <a:ext uri="{FF2B5EF4-FFF2-40B4-BE49-F238E27FC236}">
                  <a16:creationId xmlns:a16="http://schemas.microsoft.com/office/drawing/2014/main" id="{1CFBA30A-8013-42C5-8765-7481831FF3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432" name="Freeform 133">
              <a:extLst>
                <a:ext uri="{FF2B5EF4-FFF2-40B4-BE49-F238E27FC236}">
                  <a16:creationId xmlns:a16="http://schemas.microsoft.com/office/drawing/2014/main" id="{62903A6E-C099-4A53-9266-22023F0E9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33" name="Freeform 134">
              <a:extLst>
                <a:ext uri="{FF2B5EF4-FFF2-40B4-BE49-F238E27FC236}">
                  <a16:creationId xmlns:a16="http://schemas.microsoft.com/office/drawing/2014/main" id="{DC49ACBD-C835-4BD5-9C38-3DF16F5B5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34" name="Oval 135">
              <a:extLst>
                <a:ext uri="{FF2B5EF4-FFF2-40B4-BE49-F238E27FC236}">
                  <a16:creationId xmlns:a16="http://schemas.microsoft.com/office/drawing/2014/main" id="{16DE5DEF-C2F2-4550-99FA-16E6A44A71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435" name="Freeform 136">
              <a:extLst>
                <a:ext uri="{FF2B5EF4-FFF2-40B4-BE49-F238E27FC236}">
                  <a16:creationId xmlns:a16="http://schemas.microsoft.com/office/drawing/2014/main" id="{6810B9D1-9849-4756-B1CF-B38890E89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36" name="AutoShape 137">
              <a:extLst>
                <a:ext uri="{FF2B5EF4-FFF2-40B4-BE49-F238E27FC236}">
                  <a16:creationId xmlns:a16="http://schemas.microsoft.com/office/drawing/2014/main" id="{881E3827-C1B7-4685-BA24-D0682A9719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437" name="AutoShape 138">
              <a:extLst>
                <a:ext uri="{FF2B5EF4-FFF2-40B4-BE49-F238E27FC236}">
                  <a16:creationId xmlns:a16="http://schemas.microsoft.com/office/drawing/2014/main" id="{3512791A-B342-4877-A55F-71B0B1E852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438" name="Oval 139">
              <a:extLst>
                <a:ext uri="{FF2B5EF4-FFF2-40B4-BE49-F238E27FC236}">
                  <a16:creationId xmlns:a16="http://schemas.microsoft.com/office/drawing/2014/main" id="{A8F93E20-BDC4-402B-90D6-94F35C1785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439" name="Oval 140">
              <a:extLst>
                <a:ext uri="{FF2B5EF4-FFF2-40B4-BE49-F238E27FC236}">
                  <a16:creationId xmlns:a16="http://schemas.microsoft.com/office/drawing/2014/main" id="{FA5A1A12-303E-4526-8871-DFB5E769FB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5440" name="Oval 141">
              <a:extLst>
                <a:ext uri="{FF2B5EF4-FFF2-40B4-BE49-F238E27FC236}">
                  <a16:creationId xmlns:a16="http://schemas.microsoft.com/office/drawing/2014/main" id="{5B62959F-DE6F-40AC-9B34-28C633F65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441" name="Rectangle 142">
              <a:extLst>
                <a:ext uri="{FF2B5EF4-FFF2-40B4-BE49-F238E27FC236}">
                  <a16:creationId xmlns:a16="http://schemas.microsoft.com/office/drawing/2014/main" id="{1AB9D7A9-76D5-408F-A638-77B8440D5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95260" name="Group 143">
            <a:extLst>
              <a:ext uri="{FF2B5EF4-FFF2-40B4-BE49-F238E27FC236}">
                <a16:creationId xmlns:a16="http://schemas.microsoft.com/office/drawing/2014/main" id="{86E17588-4C90-450B-AB80-A54AB3384B16}"/>
              </a:ext>
            </a:extLst>
          </p:cNvPr>
          <p:cNvGrpSpPr>
            <a:grpSpLocks/>
          </p:cNvGrpSpPr>
          <p:nvPr/>
        </p:nvGrpSpPr>
        <p:grpSpPr bwMode="auto">
          <a:xfrm>
            <a:off x="6692900" y="1511300"/>
            <a:ext cx="377825" cy="576263"/>
            <a:chOff x="4140" y="429"/>
            <a:chExt cx="1425" cy="2396"/>
          </a:xfrm>
        </p:grpSpPr>
        <p:sp>
          <p:nvSpPr>
            <p:cNvPr id="95386" name="Freeform 144">
              <a:extLst>
                <a:ext uri="{FF2B5EF4-FFF2-40B4-BE49-F238E27FC236}">
                  <a16:creationId xmlns:a16="http://schemas.microsoft.com/office/drawing/2014/main" id="{F0435379-627A-4D33-A2D4-95567C206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87" name="Rectangle 145">
              <a:extLst>
                <a:ext uri="{FF2B5EF4-FFF2-40B4-BE49-F238E27FC236}">
                  <a16:creationId xmlns:a16="http://schemas.microsoft.com/office/drawing/2014/main" id="{F950FC08-B68B-40DA-8680-A5AE3BD6BC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388" name="Freeform 146">
              <a:extLst>
                <a:ext uri="{FF2B5EF4-FFF2-40B4-BE49-F238E27FC236}">
                  <a16:creationId xmlns:a16="http://schemas.microsoft.com/office/drawing/2014/main" id="{84981007-A268-4CF3-8F60-436C7943F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89" name="Freeform 147">
              <a:extLst>
                <a:ext uri="{FF2B5EF4-FFF2-40B4-BE49-F238E27FC236}">
                  <a16:creationId xmlns:a16="http://schemas.microsoft.com/office/drawing/2014/main" id="{D4A9E80F-D7F7-4C9C-85A5-B9EF6A301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90" name="Rectangle 148">
              <a:extLst>
                <a:ext uri="{FF2B5EF4-FFF2-40B4-BE49-F238E27FC236}">
                  <a16:creationId xmlns:a16="http://schemas.microsoft.com/office/drawing/2014/main" id="{AEC3289D-115D-4411-84F1-C5C76B1866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5391" name="Group 149">
              <a:extLst>
                <a:ext uri="{FF2B5EF4-FFF2-40B4-BE49-F238E27FC236}">
                  <a16:creationId xmlns:a16="http://schemas.microsoft.com/office/drawing/2014/main" id="{EB52FAA2-D377-4B0C-9CBE-9EA9971B53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5416" name="AutoShape 150">
                <a:extLst>
                  <a:ext uri="{FF2B5EF4-FFF2-40B4-BE49-F238E27FC236}">
                    <a16:creationId xmlns:a16="http://schemas.microsoft.com/office/drawing/2014/main" id="{DA428B5C-52F3-479A-A3BC-8D5FF31031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5417" name="AutoShape 151">
                <a:extLst>
                  <a:ext uri="{FF2B5EF4-FFF2-40B4-BE49-F238E27FC236}">
                    <a16:creationId xmlns:a16="http://schemas.microsoft.com/office/drawing/2014/main" id="{AC2C5AA4-F82F-4500-9316-BC54FF03B9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5392" name="Rectangle 152">
              <a:extLst>
                <a:ext uri="{FF2B5EF4-FFF2-40B4-BE49-F238E27FC236}">
                  <a16:creationId xmlns:a16="http://schemas.microsoft.com/office/drawing/2014/main" id="{52853FEA-38FA-4482-855D-E843898245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5393" name="Group 153">
              <a:extLst>
                <a:ext uri="{FF2B5EF4-FFF2-40B4-BE49-F238E27FC236}">
                  <a16:creationId xmlns:a16="http://schemas.microsoft.com/office/drawing/2014/main" id="{5632577D-E250-4628-87C8-8011B1A248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5414" name="AutoShape 154">
                <a:extLst>
                  <a:ext uri="{FF2B5EF4-FFF2-40B4-BE49-F238E27FC236}">
                    <a16:creationId xmlns:a16="http://schemas.microsoft.com/office/drawing/2014/main" id="{6AAB167B-9114-4222-B348-FAED9AC202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5415" name="AutoShape 155">
                <a:extLst>
                  <a:ext uri="{FF2B5EF4-FFF2-40B4-BE49-F238E27FC236}">
                    <a16:creationId xmlns:a16="http://schemas.microsoft.com/office/drawing/2014/main" id="{C85074DF-1B90-4023-B883-429AAA7C77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5394" name="Rectangle 156">
              <a:extLst>
                <a:ext uri="{FF2B5EF4-FFF2-40B4-BE49-F238E27FC236}">
                  <a16:creationId xmlns:a16="http://schemas.microsoft.com/office/drawing/2014/main" id="{EEABD1F1-7B4B-4FC0-A94D-B13919A1A7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395" name="Rectangle 157">
              <a:extLst>
                <a:ext uri="{FF2B5EF4-FFF2-40B4-BE49-F238E27FC236}">
                  <a16:creationId xmlns:a16="http://schemas.microsoft.com/office/drawing/2014/main" id="{65585CA8-3889-4EE8-BB57-511CB9487A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5396" name="Group 158">
              <a:extLst>
                <a:ext uri="{FF2B5EF4-FFF2-40B4-BE49-F238E27FC236}">
                  <a16:creationId xmlns:a16="http://schemas.microsoft.com/office/drawing/2014/main" id="{43ED5312-AE71-4032-98A5-DCE7956B05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5412" name="AutoShape 159">
                <a:extLst>
                  <a:ext uri="{FF2B5EF4-FFF2-40B4-BE49-F238E27FC236}">
                    <a16:creationId xmlns:a16="http://schemas.microsoft.com/office/drawing/2014/main" id="{D441BB0F-0221-4F1B-B93B-08DA85DE8D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5413" name="AutoShape 160">
                <a:extLst>
                  <a:ext uri="{FF2B5EF4-FFF2-40B4-BE49-F238E27FC236}">
                    <a16:creationId xmlns:a16="http://schemas.microsoft.com/office/drawing/2014/main" id="{AE0C7D4B-0A9E-42C3-9ABC-23DCC74225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5397" name="Freeform 161">
              <a:extLst>
                <a:ext uri="{FF2B5EF4-FFF2-40B4-BE49-F238E27FC236}">
                  <a16:creationId xmlns:a16="http://schemas.microsoft.com/office/drawing/2014/main" id="{068B82B9-2A68-4D33-B824-6C15EC4DC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5398" name="Group 162">
              <a:extLst>
                <a:ext uri="{FF2B5EF4-FFF2-40B4-BE49-F238E27FC236}">
                  <a16:creationId xmlns:a16="http://schemas.microsoft.com/office/drawing/2014/main" id="{93F0EBEC-A303-482A-A90D-5D0E146DC0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5410" name="AutoShape 163">
                <a:extLst>
                  <a:ext uri="{FF2B5EF4-FFF2-40B4-BE49-F238E27FC236}">
                    <a16:creationId xmlns:a16="http://schemas.microsoft.com/office/drawing/2014/main" id="{BB59AAE0-4EC8-4AAF-B750-CE1158FD0D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5411" name="AutoShape 164">
                <a:extLst>
                  <a:ext uri="{FF2B5EF4-FFF2-40B4-BE49-F238E27FC236}">
                    <a16:creationId xmlns:a16="http://schemas.microsoft.com/office/drawing/2014/main" id="{DE271ABC-8C1A-420F-9E40-374A3D5D08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5399" name="Rectangle 165">
              <a:extLst>
                <a:ext uri="{FF2B5EF4-FFF2-40B4-BE49-F238E27FC236}">
                  <a16:creationId xmlns:a16="http://schemas.microsoft.com/office/drawing/2014/main" id="{A491AAA3-4354-48E1-B829-3E67559201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400" name="Freeform 166">
              <a:extLst>
                <a:ext uri="{FF2B5EF4-FFF2-40B4-BE49-F238E27FC236}">
                  <a16:creationId xmlns:a16="http://schemas.microsoft.com/office/drawing/2014/main" id="{E6C3B64B-35E4-4599-A834-43D3A986E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01" name="Freeform 167">
              <a:extLst>
                <a:ext uri="{FF2B5EF4-FFF2-40B4-BE49-F238E27FC236}">
                  <a16:creationId xmlns:a16="http://schemas.microsoft.com/office/drawing/2014/main" id="{7A72AB46-C680-4B67-9D70-B9515AF3C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02" name="Oval 168">
              <a:extLst>
                <a:ext uri="{FF2B5EF4-FFF2-40B4-BE49-F238E27FC236}">
                  <a16:creationId xmlns:a16="http://schemas.microsoft.com/office/drawing/2014/main" id="{17E9A15A-6178-439C-9555-ACCFC687F7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403" name="Freeform 169">
              <a:extLst>
                <a:ext uri="{FF2B5EF4-FFF2-40B4-BE49-F238E27FC236}">
                  <a16:creationId xmlns:a16="http://schemas.microsoft.com/office/drawing/2014/main" id="{7ADB39B4-02C6-415E-9EB2-2D26F2CD7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04" name="AutoShape 170">
              <a:extLst>
                <a:ext uri="{FF2B5EF4-FFF2-40B4-BE49-F238E27FC236}">
                  <a16:creationId xmlns:a16="http://schemas.microsoft.com/office/drawing/2014/main" id="{8F401623-5A1B-4237-89E9-B6D853AD4E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405" name="AutoShape 171">
              <a:extLst>
                <a:ext uri="{FF2B5EF4-FFF2-40B4-BE49-F238E27FC236}">
                  <a16:creationId xmlns:a16="http://schemas.microsoft.com/office/drawing/2014/main" id="{E7568D9C-9324-4536-80FA-94F770CE13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406" name="Oval 172">
              <a:extLst>
                <a:ext uri="{FF2B5EF4-FFF2-40B4-BE49-F238E27FC236}">
                  <a16:creationId xmlns:a16="http://schemas.microsoft.com/office/drawing/2014/main" id="{85072D82-31ED-4562-8F65-EEAAB3E55E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407" name="Oval 173">
              <a:extLst>
                <a:ext uri="{FF2B5EF4-FFF2-40B4-BE49-F238E27FC236}">
                  <a16:creationId xmlns:a16="http://schemas.microsoft.com/office/drawing/2014/main" id="{D95A2CEA-5428-4D0E-BA5D-9D41C77B8F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5408" name="Oval 174">
              <a:extLst>
                <a:ext uri="{FF2B5EF4-FFF2-40B4-BE49-F238E27FC236}">
                  <a16:creationId xmlns:a16="http://schemas.microsoft.com/office/drawing/2014/main" id="{FF23A07A-C455-4E79-8820-7568914E09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409" name="Rectangle 175">
              <a:extLst>
                <a:ext uri="{FF2B5EF4-FFF2-40B4-BE49-F238E27FC236}">
                  <a16:creationId xmlns:a16="http://schemas.microsoft.com/office/drawing/2014/main" id="{F6115067-998C-47B0-B401-232DF81304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95261" name="Group 176">
            <a:extLst>
              <a:ext uri="{FF2B5EF4-FFF2-40B4-BE49-F238E27FC236}">
                <a16:creationId xmlns:a16="http://schemas.microsoft.com/office/drawing/2014/main" id="{80B9C096-D0B0-4AA7-88BC-141E82331986}"/>
              </a:ext>
            </a:extLst>
          </p:cNvPr>
          <p:cNvGrpSpPr>
            <a:grpSpLocks/>
          </p:cNvGrpSpPr>
          <p:nvPr/>
        </p:nvGrpSpPr>
        <p:grpSpPr bwMode="auto">
          <a:xfrm>
            <a:off x="7302500" y="1663700"/>
            <a:ext cx="377825" cy="576263"/>
            <a:chOff x="4140" y="429"/>
            <a:chExt cx="1425" cy="2396"/>
          </a:xfrm>
        </p:grpSpPr>
        <p:sp>
          <p:nvSpPr>
            <p:cNvPr id="95354" name="Freeform 177">
              <a:extLst>
                <a:ext uri="{FF2B5EF4-FFF2-40B4-BE49-F238E27FC236}">
                  <a16:creationId xmlns:a16="http://schemas.microsoft.com/office/drawing/2014/main" id="{0FDC7ACE-4740-4167-B685-DFBD40DFA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55" name="Rectangle 178">
              <a:extLst>
                <a:ext uri="{FF2B5EF4-FFF2-40B4-BE49-F238E27FC236}">
                  <a16:creationId xmlns:a16="http://schemas.microsoft.com/office/drawing/2014/main" id="{0DFEAF3C-D1E0-425F-B97D-69FD2B50E7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356" name="Freeform 179">
              <a:extLst>
                <a:ext uri="{FF2B5EF4-FFF2-40B4-BE49-F238E27FC236}">
                  <a16:creationId xmlns:a16="http://schemas.microsoft.com/office/drawing/2014/main" id="{CD14C93D-10D0-4775-BB49-AAC5A627B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57" name="Freeform 180">
              <a:extLst>
                <a:ext uri="{FF2B5EF4-FFF2-40B4-BE49-F238E27FC236}">
                  <a16:creationId xmlns:a16="http://schemas.microsoft.com/office/drawing/2014/main" id="{9CF4E3D4-C902-4BBD-BC67-8C9916975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58" name="Rectangle 181">
              <a:extLst>
                <a:ext uri="{FF2B5EF4-FFF2-40B4-BE49-F238E27FC236}">
                  <a16:creationId xmlns:a16="http://schemas.microsoft.com/office/drawing/2014/main" id="{9F84E254-706E-4FC7-B4E9-EB66C85943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5359" name="Group 182">
              <a:extLst>
                <a:ext uri="{FF2B5EF4-FFF2-40B4-BE49-F238E27FC236}">
                  <a16:creationId xmlns:a16="http://schemas.microsoft.com/office/drawing/2014/main" id="{0EA3A80C-0A2C-496C-A93C-34B57FE824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5384" name="AutoShape 183">
                <a:extLst>
                  <a:ext uri="{FF2B5EF4-FFF2-40B4-BE49-F238E27FC236}">
                    <a16:creationId xmlns:a16="http://schemas.microsoft.com/office/drawing/2014/main" id="{822E1F7E-A0A5-4174-B726-1505C13D3D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5385" name="AutoShape 184">
                <a:extLst>
                  <a:ext uri="{FF2B5EF4-FFF2-40B4-BE49-F238E27FC236}">
                    <a16:creationId xmlns:a16="http://schemas.microsoft.com/office/drawing/2014/main" id="{F7017D94-48F6-444B-A09B-A95631F2BD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5360" name="Rectangle 185">
              <a:extLst>
                <a:ext uri="{FF2B5EF4-FFF2-40B4-BE49-F238E27FC236}">
                  <a16:creationId xmlns:a16="http://schemas.microsoft.com/office/drawing/2014/main" id="{F6F8C5B4-4F38-407E-8076-75AB23BBF3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5361" name="Group 186">
              <a:extLst>
                <a:ext uri="{FF2B5EF4-FFF2-40B4-BE49-F238E27FC236}">
                  <a16:creationId xmlns:a16="http://schemas.microsoft.com/office/drawing/2014/main" id="{3A3768B2-7855-4445-84A8-BA77D622F6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5382" name="AutoShape 187">
                <a:extLst>
                  <a:ext uri="{FF2B5EF4-FFF2-40B4-BE49-F238E27FC236}">
                    <a16:creationId xmlns:a16="http://schemas.microsoft.com/office/drawing/2014/main" id="{DBC5519C-E312-409C-A594-EBAE57B4CC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5383" name="AutoShape 188">
                <a:extLst>
                  <a:ext uri="{FF2B5EF4-FFF2-40B4-BE49-F238E27FC236}">
                    <a16:creationId xmlns:a16="http://schemas.microsoft.com/office/drawing/2014/main" id="{726A1020-BE1B-4375-9E50-D4DCA7BB9F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5362" name="Rectangle 189">
              <a:extLst>
                <a:ext uri="{FF2B5EF4-FFF2-40B4-BE49-F238E27FC236}">
                  <a16:creationId xmlns:a16="http://schemas.microsoft.com/office/drawing/2014/main" id="{11EEBD2B-FF82-48DF-913B-19431F080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363" name="Rectangle 190">
              <a:extLst>
                <a:ext uri="{FF2B5EF4-FFF2-40B4-BE49-F238E27FC236}">
                  <a16:creationId xmlns:a16="http://schemas.microsoft.com/office/drawing/2014/main" id="{7FAE2412-FBCC-490D-BC89-78CE9BA289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5364" name="Group 191">
              <a:extLst>
                <a:ext uri="{FF2B5EF4-FFF2-40B4-BE49-F238E27FC236}">
                  <a16:creationId xmlns:a16="http://schemas.microsoft.com/office/drawing/2014/main" id="{ECF45578-C9DC-4A40-88A2-CE51C60714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5380" name="AutoShape 192">
                <a:extLst>
                  <a:ext uri="{FF2B5EF4-FFF2-40B4-BE49-F238E27FC236}">
                    <a16:creationId xmlns:a16="http://schemas.microsoft.com/office/drawing/2014/main" id="{5878A676-3F1C-472E-AA1E-9AB5250762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5381" name="AutoShape 193">
                <a:extLst>
                  <a:ext uri="{FF2B5EF4-FFF2-40B4-BE49-F238E27FC236}">
                    <a16:creationId xmlns:a16="http://schemas.microsoft.com/office/drawing/2014/main" id="{D76074EC-9B08-4D6C-9370-FBCAE2C7F1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5365" name="Freeform 194">
              <a:extLst>
                <a:ext uri="{FF2B5EF4-FFF2-40B4-BE49-F238E27FC236}">
                  <a16:creationId xmlns:a16="http://schemas.microsoft.com/office/drawing/2014/main" id="{B6BEA15B-BA0D-4DBA-85BA-9628ACB40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5366" name="Group 195">
              <a:extLst>
                <a:ext uri="{FF2B5EF4-FFF2-40B4-BE49-F238E27FC236}">
                  <a16:creationId xmlns:a16="http://schemas.microsoft.com/office/drawing/2014/main" id="{4D4EF9BA-C605-4F0C-AFB4-E6C9DE211A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5378" name="AutoShape 196">
                <a:extLst>
                  <a:ext uri="{FF2B5EF4-FFF2-40B4-BE49-F238E27FC236}">
                    <a16:creationId xmlns:a16="http://schemas.microsoft.com/office/drawing/2014/main" id="{096C5DEB-83AD-4F00-9DFB-833C0890A5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5379" name="AutoShape 197">
                <a:extLst>
                  <a:ext uri="{FF2B5EF4-FFF2-40B4-BE49-F238E27FC236}">
                    <a16:creationId xmlns:a16="http://schemas.microsoft.com/office/drawing/2014/main" id="{9F7E42D4-ED02-423D-BAB1-B6EDDADBB1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5367" name="Rectangle 198">
              <a:extLst>
                <a:ext uri="{FF2B5EF4-FFF2-40B4-BE49-F238E27FC236}">
                  <a16:creationId xmlns:a16="http://schemas.microsoft.com/office/drawing/2014/main" id="{E28022D5-9329-4298-9C7C-413AE68F65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368" name="Freeform 199">
              <a:extLst>
                <a:ext uri="{FF2B5EF4-FFF2-40B4-BE49-F238E27FC236}">
                  <a16:creationId xmlns:a16="http://schemas.microsoft.com/office/drawing/2014/main" id="{DC2D70FD-F6EA-4BC6-92B2-D5BFE6F73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69" name="Freeform 200">
              <a:extLst>
                <a:ext uri="{FF2B5EF4-FFF2-40B4-BE49-F238E27FC236}">
                  <a16:creationId xmlns:a16="http://schemas.microsoft.com/office/drawing/2014/main" id="{C61772C6-C0BB-400E-8860-EC9D5D479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70" name="Oval 201">
              <a:extLst>
                <a:ext uri="{FF2B5EF4-FFF2-40B4-BE49-F238E27FC236}">
                  <a16:creationId xmlns:a16="http://schemas.microsoft.com/office/drawing/2014/main" id="{F4A33DFC-4B93-4169-AD40-78B97F3823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371" name="Freeform 202">
              <a:extLst>
                <a:ext uri="{FF2B5EF4-FFF2-40B4-BE49-F238E27FC236}">
                  <a16:creationId xmlns:a16="http://schemas.microsoft.com/office/drawing/2014/main" id="{54DE926A-C0FF-48D7-ABF6-961BFD86B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72" name="AutoShape 203">
              <a:extLst>
                <a:ext uri="{FF2B5EF4-FFF2-40B4-BE49-F238E27FC236}">
                  <a16:creationId xmlns:a16="http://schemas.microsoft.com/office/drawing/2014/main" id="{4CFBDEAE-A445-4970-B327-447B16C016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373" name="AutoShape 204">
              <a:extLst>
                <a:ext uri="{FF2B5EF4-FFF2-40B4-BE49-F238E27FC236}">
                  <a16:creationId xmlns:a16="http://schemas.microsoft.com/office/drawing/2014/main" id="{A9F4608E-646C-4067-B778-E4BE756388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374" name="Oval 205">
              <a:extLst>
                <a:ext uri="{FF2B5EF4-FFF2-40B4-BE49-F238E27FC236}">
                  <a16:creationId xmlns:a16="http://schemas.microsoft.com/office/drawing/2014/main" id="{F2F289AE-F10A-415A-8AA2-454DF94887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375" name="Oval 206">
              <a:extLst>
                <a:ext uri="{FF2B5EF4-FFF2-40B4-BE49-F238E27FC236}">
                  <a16:creationId xmlns:a16="http://schemas.microsoft.com/office/drawing/2014/main" id="{E2F17CC9-A1C8-4949-AD4C-5F7A22F0D5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5376" name="Oval 207">
              <a:extLst>
                <a:ext uri="{FF2B5EF4-FFF2-40B4-BE49-F238E27FC236}">
                  <a16:creationId xmlns:a16="http://schemas.microsoft.com/office/drawing/2014/main" id="{B6907300-9652-4AD1-98C3-4EFFBBF236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377" name="Rectangle 208">
              <a:extLst>
                <a:ext uri="{FF2B5EF4-FFF2-40B4-BE49-F238E27FC236}">
                  <a16:creationId xmlns:a16="http://schemas.microsoft.com/office/drawing/2014/main" id="{78D1EFFC-C324-46E7-A63B-32CA003E7D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95262" name="Group 209">
            <a:extLst>
              <a:ext uri="{FF2B5EF4-FFF2-40B4-BE49-F238E27FC236}">
                <a16:creationId xmlns:a16="http://schemas.microsoft.com/office/drawing/2014/main" id="{96702CED-3D4E-4A83-9BDB-1F1F8710ED30}"/>
              </a:ext>
            </a:extLst>
          </p:cNvPr>
          <p:cNvGrpSpPr>
            <a:grpSpLocks/>
          </p:cNvGrpSpPr>
          <p:nvPr/>
        </p:nvGrpSpPr>
        <p:grpSpPr bwMode="auto">
          <a:xfrm>
            <a:off x="7631113" y="2609850"/>
            <a:ext cx="377825" cy="576263"/>
            <a:chOff x="4140" y="429"/>
            <a:chExt cx="1425" cy="2396"/>
          </a:xfrm>
        </p:grpSpPr>
        <p:sp>
          <p:nvSpPr>
            <p:cNvPr id="95322" name="Freeform 210">
              <a:extLst>
                <a:ext uri="{FF2B5EF4-FFF2-40B4-BE49-F238E27FC236}">
                  <a16:creationId xmlns:a16="http://schemas.microsoft.com/office/drawing/2014/main" id="{313BBE98-0411-4267-92E3-D780FBDD5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23" name="Rectangle 211">
              <a:extLst>
                <a:ext uri="{FF2B5EF4-FFF2-40B4-BE49-F238E27FC236}">
                  <a16:creationId xmlns:a16="http://schemas.microsoft.com/office/drawing/2014/main" id="{A2C5304D-B3B8-49D3-A6DA-8DD986D4ED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324" name="Freeform 212">
              <a:extLst>
                <a:ext uri="{FF2B5EF4-FFF2-40B4-BE49-F238E27FC236}">
                  <a16:creationId xmlns:a16="http://schemas.microsoft.com/office/drawing/2014/main" id="{4B867A83-B7BE-4C8D-8AC3-52087DCEC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25" name="Freeform 213">
              <a:extLst>
                <a:ext uri="{FF2B5EF4-FFF2-40B4-BE49-F238E27FC236}">
                  <a16:creationId xmlns:a16="http://schemas.microsoft.com/office/drawing/2014/main" id="{CA4B3CFD-AFF4-4595-8FEB-3A1596167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26" name="Rectangle 214">
              <a:extLst>
                <a:ext uri="{FF2B5EF4-FFF2-40B4-BE49-F238E27FC236}">
                  <a16:creationId xmlns:a16="http://schemas.microsoft.com/office/drawing/2014/main" id="{33189B28-DD86-42B5-B6FD-1BAA1B7388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5327" name="Group 215">
              <a:extLst>
                <a:ext uri="{FF2B5EF4-FFF2-40B4-BE49-F238E27FC236}">
                  <a16:creationId xmlns:a16="http://schemas.microsoft.com/office/drawing/2014/main" id="{7C46FE31-EC18-451F-940B-501D26CBF1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5352" name="AutoShape 216">
                <a:extLst>
                  <a:ext uri="{FF2B5EF4-FFF2-40B4-BE49-F238E27FC236}">
                    <a16:creationId xmlns:a16="http://schemas.microsoft.com/office/drawing/2014/main" id="{3D10B1AD-A5CA-4197-941D-F470A9FAB5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5353" name="AutoShape 217">
                <a:extLst>
                  <a:ext uri="{FF2B5EF4-FFF2-40B4-BE49-F238E27FC236}">
                    <a16:creationId xmlns:a16="http://schemas.microsoft.com/office/drawing/2014/main" id="{C5A348D5-61ED-4A49-AF78-4F17782296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5328" name="Rectangle 218">
              <a:extLst>
                <a:ext uri="{FF2B5EF4-FFF2-40B4-BE49-F238E27FC236}">
                  <a16:creationId xmlns:a16="http://schemas.microsoft.com/office/drawing/2014/main" id="{96F435A0-C7D5-4E42-AD89-E9E4DAFA9C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5329" name="Group 219">
              <a:extLst>
                <a:ext uri="{FF2B5EF4-FFF2-40B4-BE49-F238E27FC236}">
                  <a16:creationId xmlns:a16="http://schemas.microsoft.com/office/drawing/2014/main" id="{03EE3232-113E-4568-9CF3-6C2DA0051B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5350" name="AutoShape 220">
                <a:extLst>
                  <a:ext uri="{FF2B5EF4-FFF2-40B4-BE49-F238E27FC236}">
                    <a16:creationId xmlns:a16="http://schemas.microsoft.com/office/drawing/2014/main" id="{4331AC39-A205-4BB4-97A0-B7AAF045C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5351" name="AutoShape 221">
                <a:extLst>
                  <a:ext uri="{FF2B5EF4-FFF2-40B4-BE49-F238E27FC236}">
                    <a16:creationId xmlns:a16="http://schemas.microsoft.com/office/drawing/2014/main" id="{F5F03A75-8151-4EB3-869E-F0B37709F5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5330" name="Rectangle 222">
              <a:extLst>
                <a:ext uri="{FF2B5EF4-FFF2-40B4-BE49-F238E27FC236}">
                  <a16:creationId xmlns:a16="http://schemas.microsoft.com/office/drawing/2014/main" id="{8B9E786A-09B0-4049-B536-5CB27B2A56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331" name="Rectangle 223">
              <a:extLst>
                <a:ext uri="{FF2B5EF4-FFF2-40B4-BE49-F238E27FC236}">
                  <a16:creationId xmlns:a16="http://schemas.microsoft.com/office/drawing/2014/main" id="{FF35EEAB-3FC3-4542-A4F8-9179AEFE96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5332" name="Group 224">
              <a:extLst>
                <a:ext uri="{FF2B5EF4-FFF2-40B4-BE49-F238E27FC236}">
                  <a16:creationId xmlns:a16="http://schemas.microsoft.com/office/drawing/2014/main" id="{12656603-F337-4DC8-90F1-994C1AD05E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5348" name="AutoShape 225">
                <a:extLst>
                  <a:ext uri="{FF2B5EF4-FFF2-40B4-BE49-F238E27FC236}">
                    <a16:creationId xmlns:a16="http://schemas.microsoft.com/office/drawing/2014/main" id="{D627EC74-7C37-4D8E-AE5F-C7E23EFA15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5349" name="AutoShape 226">
                <a:extLst>
                  <a:ext uri="{FF2B5EF4-FFF2-40B4-BE49-F238E27FC236}">
                    <a16:creationId xmlns:a16="http://schemas.microsoft.com/office/drawing/2014/main" id="{5FE909C0-F1AB-4C11-A69F-9193BD284E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5333" name="Freeform 227">
              <a:extLst>
                <a:ext uri="{FF2B5EF4-FFF2-40B4-BE49-F238E27FC236}">
                  <a16:creationId xmlns:a16="http://schemas.microsoft.com/office/drawing/2014/main" id="{EFBA5D1E-2756-49E4-8022-4A38C1789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5334" name="Group 228">
              <a:extLst>
                <a:ext uri="{FF2B5EF4-FFF2-40B4-BE49-F238E27FC236}">
                  <a16:creationId xmlns:a16="http://schemas.microsoft.com/office/drawing/2014/main" id="{A48D9DEA-FDBA-4920-8149-896599B4AF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5346" name="AutoShape 229">
                <a:extLst>
                  <a:ext uri="{FF2B5EF4-FFF2-40B4-BE49-F238E27FC236}">
                    <a16:creationId xmlns:a16="http://schemas.microsoft.com/office/drawing/2014/main" id="{90952B33-56D1-4D3A-932F-572CD43862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5347" name="AutoShape 230">
                <a:extLst>
                  <a:ext uri="{FF2B5EF4-FFF2-40B4-BE49-F238E27FC236}">
                    <a16:creationId xmlns:a16="http://schemas.microsoft.com/office/drawing/2014/main" id="{18A52D73-3F92-4ED2-A03A-9FED7599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5335" name="Rectangle 231">
              <a:extLst>
                <a:ext uri="{FF2B5EF4-FFF2-40B4-BE49-F238E27FC236}">
                  <a16:creationId xmlns:a16="http://schemas.microsoft.com/office/drawing/2014/main" id="{5845AEDA-53E1-43C6-9FD8-49B380E321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336" name="Freeform 232">
              <a:extLst>
                <a:ext uri="{FF2B5EF4-FFF2-40B4-BE49-F238E27FC236}">
                  <a16:creationId xmlns:a16="http://schemas.microsoft.com/office/drawing/2014/main" id="{AF819BE9-A570-4EDA-91C7-8F9FF8E04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37" name="Freeform 233">
              <a:extLst>
                <a:ext uri="{FF2B5EF4-FFF2-40B4-BE49-F238E27FC236}">
                  <a16:creationId xmlns:a16="http://schemas.microsoft.com/office/drawing/2014/main" id="{76469D04-2716-4755-9B5E-522455E51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38" name="Oval 234">
              <a:extLst>
                <a:ext uri="{FF2B5EF4-FFF2-40B4-BE49-F238E27FC236}">
                  <a16:creationId xmlns:a16="http://schemas.microsoft.com/office/drawing/2014/main" id="{D8054C9E-61D2-4B9F-9CCD-5F3FDA1685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339" name="Freeform 235">
              <a:extLst>
                <a:ext uri="{FF2B5EF4-FFF2-40B4-BE49-F238E27FC236}">
                  <a16:creationId xmlns:a16="http://schemas.microsoft.com/office/drawing/2014/main" id="{0CF960A1-08E9-4C91-ABA2-0BDF3B838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40" name="AutoShape 236">
              <a:extLst>
                <a:ext uri="{FF2B5EF4-FFF2-40B4-BE49-F238E27FC236}">
                  <a16:creationId xmlns:a16="http://schemas.microsoft.com/office/drawing/2014/main" id="{27BB2509-BB3C-4F52-8938-351D9090E1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341" name="AutoShape 237">
              <a:extLst>
                <a:ext uri="{FF2B5EF4-FFF2-40B4-BE49-F238E27FC236}">
                  <a16:creationId xmlns:a16="http://schemas.microsoft.com/office/drawing/2014/main" id="{1E9C893C-5842-4F98-B042-50CC4EF76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342" name="Oval 238">
              <a:extLst>
                <a:ext uri="{FF2B5EF4-FFF2-40B4-BE49-F238E27FC236}">
                  <a16:creationId xmlns:a16="http://schemas.microsoft.com/office/drawing/2014/main" id="{C31FC92F-6EE5-4230-8988-514CAE7312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343" name="Oval 239">
              <a:extLst>
                <a:ext uri="{FF2B5EF4-FFF2-40B4-BE49-F238E27FC236}">
                  <a16:creationId xmlns:a16="http://schemas.microsoft.com/office/drawing/2014/main" id="{FC368B01-F69E-4EE0-A287-2153540329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5344" name="Oval 240">
              <a:extLst>
                <a:ext uri="{FF2B5EF4-FFF2-40B4-BE49-F238E27FC236}">
                  <a16:creationId xmlns:a16="http://schemas.microsoft.com/office/drawing/2014/main" id="{6F395C6A-9FE6-4215-B627-F1FA3D255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345" name="Rectangle 241">
              <a:extLst>
                <a:ext uri="{FF2B5EF4-FFF2-40B4-BE49-F238E27FC236}">
                  <a16:creationId xmlns:a16="http://schemas.microsoft.com/office/drawing/2014/main" id="{FC7C32E9-22EB-49BF-837B-BDEC0FBD4B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sp>
        <p:nvSpPr>
          <p:cNvPr id="95263" name="Freeform 71">
            <a:extLst>
              <a:ext uri="{FF2B5EF4-FFF2-40B4-BE49-F238E27FC236}">
                <a16:creationId xmlns:a16="http://schemas.microsoft.com/office/drawing/2014/main" id="{B412ED85-8A22-4212-9BCA-B94D6249BDF7}"/>
              </a:ext>
            </a:extLst>
          </p:cNvPr>
          <p:cNvSpPr>
            <a:spLocks/>
          </p:cNvSpPr>
          <p:nvPr/>
        </p:nvSpPr>
        <p:spPr bwMode="auto">
          <a:xfrm>
            <a:off x="5038725" y="4392613"/>
            <a:ext cx="2965450" cy="1390650"/>
          </a:xfrm>
          <a:custGeom>
            <a:avLst/>
            <a:gdLst>
              <a:gd name="T0" fmla="*/ 2147483646 w 1868"/>
              <a:gd name="T1" fmla="*/ 2147483646 h 876"/>
              <a:gd name="T2" fmla="*/ 2147483646 w 1868"/>
              <a:gd name="T3" fmla="*/ 2147483646 h 876"/>
              <a:gd name="T4" fmla="*/ 2147483646 w 1868"/>
              <a:gd name="T5" fmla="*/ 2147483646 h 876"/>
              <a:gd name="T6" fmla="*/ 2147483646 w 1868"/>
              <a:gd name="T7" fmla="*/ 2147483646 h 876"/>
              <a:gd name="T8" fmla="*/ 2147483646 w 1868"/>
              <a:gd name="T9" fmla="*/ 2147483646 h 876"/>
              <a:gd name="T10" fmla="*/ 2147483646 w 1868"/>
              <a:gd name="T11" fmla="*/ 2147483646 h 876"/>
              <a:gd name="T12" fmla="*/ 2147483646 w 1868"/>
              <a:gd name="T13" fmla="*/ 2147483646 h 876"/>
              <a:gd name="T14" fmla="*/ 2147483646 w 1868"/>
              <a:gd name="T15" fmla="*/ 2147483646 h 876"/>
              <a:gd name="T16" fmla="*/ 2147483646 w 1868"/>
              <a:gd name="T17" fmla="*/ 2147483646 h 876"/>
              <a:gd name="T18" fmla="*/ 2147483646 w 1868"/>
              <a:gd name="T19" fmla="*/ 2147483646 h 876"/>
              <a:gd name="T20" fmla="*/ 2147483646 w 1868"/>
              <a:gd name="T21" fmla="*/ 2147483646 h 87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868"/>
              <a:gd name="T34" fmla="*/ 0 h 876"/>
              <a:gd name="T35" fmla="*/ 1868 w 1868"/>
              <a:gd name="T36" fmla="*/ 876 h 87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868" h="876">
                <a:moveTo>
                  <a:pt x="31" y="327"/>
                </a:moveTo>
                <a:cubicBezTo>
                  <a:pt x="20" y="237"/>
                  <a:pt x="0" y="189"/>
                  <a:pt x="103" y="137"/>
                </a:cubicBezTo>
                <a:cubicBezTo>
                  <a:pt x="206" y="85"/>
                  <a:pt x="476" y="34"/>
                  <a:pt x="649" y="17"/>
                </a:cubicBezTo>
                <a:cubicBezTo>
                  <a:pt x="822" y="0"/>
                  <a:pt x="955" y="18"/>
                  <a:pt x="1141" y="35"/>
                </a:cubicBezTo>
                <a:cubicBezTo>
                  <a:pt x="1327" y="52"/>
                  <a:pt x="1658" y="3"/>
                  <a:pt x="1763" y="121"/>
                </a:cubicBezTo>
                <a:cubicBezTo>
                  <a:pt x="1868" y="239"/>
                  <a:pt x="1840" y="621"/>
                  <a:pt x="1774" y="741"/>
                </a:cubicBezTo>
                <a:cubicBezTo>
                  <a:pt x="1708" y="861"/>
                  <a:pt x="1534" y="827"/>
                  <a:pt x="1369" y="845"/>
                </a:cubicBezTo>
                <a:cubicBezTo>
                  <a:pt x="1204" y="863"/>
                  <a:pt x="935" y="851"/>
                  <a:pt x="781" y="851"/>
                </a:cubicBezTo>
                <a:cubicBezTo>
                  <a:pt x="627" y="851"/>
                  <a:pt x="549" y="876"/>
                  <a:pt x="447" y="847"/>
                </a:cubicBezTo>
                <a:cubicBezTo>
                  <a:pt x="345" y="818"/>
                  <a:pt x="237" y="762"/>
                  <a:pt x="168" y="676"/>
                </a:cubicBezTo>
                <a:cubicBezTo>
                  <a:pt x="98" y="589"/>
                  <a:pt x="29" y="468"/>
                  <a:pt x="31" y="327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64" name="Line 77">
            <a:extLst>
              <a:ext uri="{FF2B5EF4-FFF2-40B4-BE49-F238E27FC236}">
                <a16:creationId xmlns:a16="http://schemas.microsoft.com/office/drawing/2014/main" id="{2E171A63-1805-4470-A08E-44C2684A7D8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87988" y="4702175"/>
            <a:ext cx="855662" cy="431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65" name="Line 78">
            <a:extLst>
              <a:ext uri="{FF2B5EF4-FFF2-40B4-BE49-F238E27FC236}">
                <a16:creationId xmlns:a16="http://schemas.microsoft.com/office/drawing/2014/main" id="{1A17FEA1-23C1-4588-B82D-63BC8174785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97575" y="4749800"/>
            <a:ext cx="563563" cy="3937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66" name="Line 79">
            <a:extLst>
              <a:ext uri="{FF2B5EF4-FFF2-40B4-BE49-F238E27FC236}">
                <a16:creationId xmlns:a16="http://schemas.microsoft.com/office/drawing/2014/main" id="{67182A3D-2A37-417D-AAE0-C7B2B59E4CD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35738" y="4756150"/>
            <a:ext cx="149225" cy="382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67" name="Line 80">
            <a:extLst>
              <a:ext uri="{FF2B5EF4-FFF2-40B4-BE49-F238E27FC236}">
                <a16:creationId xmlns:a16="http://schemas.microsoft.com/office/drawing/2014/main" id="{1947CF25-01AE-4B5F-BFF6-28FC75424FBA}"/>
              </a:ext>
            </a:extLst>
          </p:cNvPr>
          <p:cNvSpPr>
            <a:spLocks noChangeShapeType="1"/>
          </p:cNvSpPr>
          <p:nvPr/>
        </p:nvSpPr>
        <p:spPr bwMode="auto">
          <a:xfrm>
            <a:off x="6902450" y="4735513"/>
            <a:ext cx="123825" cy="4127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68" name="Text Box 97">
            <a:extLst>
              <a:ext uri="{FF2B5EF4-FFF2-40B4-BE49-F238E27FC236}">
                <a16:creationId xmlns:a16="http://schemas.microsoft.com/office/drawing/2014/main" id="{7FFA2D31-38C5-47D9-B95B-813CCA8EC4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65713" y="4279900"/>
            <a:ext cx="11985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institutional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network</a:t>
            </a:r>
            <a:endParaRPr lang="en-US" altLang="en-US" sz="2400">
              <a:solidFill>
                <a:srgbClr val="CC0000"/>
              </a:solidFill>
              <a:latin typeface="Arial" panose="020B0604020202020204" pitchFamily="34" charset="0"/>
            </a:endParaRPr>
          </a:p>
        </p:txBody>
      </p:sp>
      <p:sp>
        <p:nvSpPr>
          <p:cNvPr id="95269" name="Text Box 98">
            <a:extLst>
              <a:ext uri="{FF2B5EF4-FFF2-40B4-BE49-F238E27FC236}">
                <a16:creationId xmlns:a16="http://schemas.microsoft.com/office/drawing/2014/main" id="{3F32142D-6B0A-4460-B520-F82ECC21DB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73900" y="4660900"/>
            <a:ext cx="12906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1 Gbps LAN</a:t>
            </a:r>
            <a:endParaRPr lang="en-US" altLang="en-US" sz="2400">
              <a:solidFill>
                <a:schemeClr val="accent2"/>
              </a:solidFill>
              <a:latin typeface="Arial" panose="020B0604020202020204" pitchFamily="34" charset="0"/>
            </a:endParaRPr>
          </a:p>
        </p:txBody>
      </p:sp>
      <p:grpSp>
        <p:nvGrpSpPr>
          <p:cNvPr id="95270" name="Group 120">
            <a:extLst>
              <a:ext uri="{FF2B5EF4-FFF2-40B4-BE49-F238E27FC236}">
                <a16:creationId xmlns:a16="http://schemas.microsoft.com/office/drawing/2014/main" id="{15586AB8-C262-4442-9719-EE4519F85A0E}"/>
              </a:ext>
            </a:extLst>
          </p:cNvPr>
          <p:cNvGrpSpPr>
            <a:grpSpLocks/>
          </p:cNvGrpSpPr>
          <p:nvPr/>
        </p:nvGrpSpPr>
        <p:grpSpPr bwMode="auto">
          <a:xfrm>
            <a:off x="6261100" y="4460875"/>
            <a:ext cx="881063" cy="307975"/>
            <a:chOff x="2356" y="1300"/>
            <a:chExt cx="555" cy="194"/>
          </a:xfrm>
        </p:grpSpPr>
        <p:sp>
          <p:nvSpPr>
            <p:cNvPr id="95314" name="Oval 407">
              <a:extLst>
                <a:ext uri="{FF2B5EF4-FFF2-40B4-BE49-F238E27FC236}">
                  <a16:creationId xmlns:a16="http://schemas.microsoft.com/office/drawing/2014/main" id="{D657414B-0F98-4707-9B4C-FAB13F113E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95315" name="Rectangle 410">
              <a:extLst>
                <a:ext uri="{FF2B5EF4-FFF2-40B4-BE49-F238E27FC236}">
                  <a16:creationId xmlns:a16="http://schemas.microsoft.com/office/drawing/2014/main" id="{63C487F5-05C3-42DC-94BA-66F05CCBB4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95316" name="Oval 411">
              <a:extLst>
                <a:ext uri="{FF2B5EF4-FFF2-40B4-BE49-F238E27FC236}">
                  <a16:creationId xmlns:a16="http://schemas.microsoft.com/office/drawing/2014/main" id="{F1729D33-69DA-4102-BAAC-6E6B6132B7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95317" name="Group 124">
              <a:extLst>
                <a:ext uri="{FF2B5EF4-FFF2-40B4-BE49-F238E27FC236}">
                  <a16:creationId xmlns:a16="http://schemas.microsoft.com/office/drawing/2014/main" id="{06A5B1A5-F4F1-4565-9989-C2A35B8510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95320" name="Freeform 125">
                <a:extLst>
                  <a:ext uri="{FF2B5EF4-FFF2-40B4-BE49-F238E27FC236}">
                    <a16:creationId xmlns:a16="http://schemas.microsoft.com/office/drawing/2014/main" id="{B693716F-9E0E-430F-9D2F-0094122A3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21" name="Freeform 126">
                <a:extLst>
                  <a:ext uri="{FF2B5EF4-FFF2-40B4-BE49-F238E27FC236}">
                    <a16:creationId xmlns:a16="http://schemas.microsoft.com/office/drawing/2014/main" id="{346566B1-8429-4FB3-8C58-513B08925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5318" name="Line 127">
              <a:extLst>
                <a:ext uri="{FF2B5EF4-FFF2-40B4-BE49-F238E27FC236}">
                  <a16:creationId xmlns:a16="http://schemas.microsoft.com/office/drawing/2014/main" id="{45F7E46C-8ED7-4F1A-A049-9D044231EC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19" name="Line 128">
              <a:extLst>
                <a:ext uri="{FF2B5EF4-FFF2-40B4-BE49-F238E27FC236}">
                  <a16:creationId xmlns:a16="http://schemas.microsoft.com/office/drawing/2014/main" id="{837D4FBE-08DE-474F-8E78-6C60D782CB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5271" name="Group 172">
            <a:extLst>
              <a:ext uri="{FF2B5EF4-FFF2-40B4-BE49-F238E27FC236}">
                <a16:creationId xmlns:a16="http://schemas.microsoft.com/office/drawing/2014/main" id="{7B24F400-B085-493A-912C-05048589CDE1}"/>
              </a:ext>
            </a:extLst>
          </p:cNvPr>
          <p:cNvGrpSpPr>
            <a:grpSpLocks/>
          </p:cNvGrpSpPr>
          <p:nvPr/>
        </p:nvGrpSpPr>
        <p:grpSpPr bwMode="auto">
          <a:xfrm>
            <a:off x="5175250" y="5070475"/>
            <a:ext cx="525463" cy="557213"/>
            <a:chOff x="-44" y="1473"/>
            <a:chExt cx="981" cy="1105"/>
          </a:xfrm>
        </p:grpSpPr>
        <p:pic>
          <p:nvPicPr>
            <p:cNvPr id="95312" name="Picture 173" descr="desktop_computer_stylized_medium">
              <a:extLst>
                <a:ext uri="{FF2B5EF4-FFF2-40B4-BE49-F238E27FC236}">
                  <a16:creationId xmlns:a16="http://schemas.microsoft.com/office/drawing/2014/main" id="{B413D750-7E6E-4F8B-A6C1-7B8F5FF6D9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313" name="Freeform 174">
              <a:extLst>
                <a:ext uri="{FF2B5EF4-FFF2-40B4-BE49-F238E27FC236}">
                  <a16:creationId xmlns:a16="http://schemas.microsoft.com/office/drawing/2014/main" id="{6DA47906-30C8-4AA8-B1AD-8CD843A9865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5272" name="Group 307">
            <a:extLst>
              <a:ext uri="{FF2B5EF4-FFF2-40B4-BE49-F238E27FC236}">
                <a16:creationId xmlns:a16="http://schemas.microsoft.com/office/drawing/2014/main" id="{D11380F9-0F88-45E6-BB89-4B9DE83D0A73}"/>
              </a:ext>
            </a:extLst>
          </p:cNvPr>
          <p:cNvGrpSpPr>
            <a:grpSpLocks/>
          </p:cNvGrpSpPr>
          <p:nvPr/>
        </p:nvGrpSpPr>
        <p:grpSpPr bwMode="auto">
          <a:xfrm>
            <a:off x="6891338" y="5027613"/>
            <a:ext cx="377825" cy="576262"/>
            <a:chOff x="4140" y="429"/>
            <a:chExt cx="1425" cy="2396"/>
          </a:xfrm>
        </p:grpSpPr>
        <p:sp>
          <p:nvSpPr>
            <p:cNvPr id="95280" name="Freeform 308">
              <a:extLst>
                <a:ext uri="{FF2B5EF4-FFF2-40B4-BE49-F238E27FC236}">
                  <a16:creationId xmlns:a16="http://schemas.microsoft.com/office/drawing/2014/main" id="{1EFD0E45-8B74-4421-BB7A-5FB8BD2B5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81" name="Rectangle 309">
              <a:extLst>
                <a:ext uri="{FF2B5EF4-FFF2-40B4-BE49-F238E27FC236}">
                  <a16:creationId xmlns:a16="http://schemas.microsoft.com/office/drawing/2014/main" id="{77C8FA57-3674-41F9-8DC7-7630A866B6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282" name="Freeform 310">
              <a:extLst>
                <a:ext uri="{FF2B5EF4-FFF2-40B4-BE49-F238E27FC236}">
                  <a16:creationId xmlns:a16="http://schemas.microsoft.com/office/drawing/2014/main" id="{EBABF79D-3243-471F-932B-99DFFC72F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83" name="Freeform 311">
              <a:extLst>
                <a:ext uri="{FF2B5EF4-FFF2-40B4-BE49-F238E27FC236}">
                  <a16:creationId xmlns:a16="http://schemas.microsoft.com/office/drawing/2014/main" id="{A6E7574D-77FF-462B-95C0-123B5DBDA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84" name="Rectangle 312">
              <a:extLst>
                <a:ext uri="{FF2B5EF4-FFF2-40B4-BE49-F238E27FC236}">
                  <a16:creationId xmlns:a16="http://schemas.microsoft.com/office/drawing/2014/main" id="{E7F4FDA0-5C6C-4458-80CD-948D91C6E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5285" name="Group 313">
              <a:extLst>
                <a:ext uri="{FF2B5EF4-FFF2-40B4-BE49-F238E27FC236}">
                  <a16:creationId xmlns:a16="http://schemas.microsoft.com/office/drawing/2014/main" id="{61B69EF0-2BC0-49F2-9BF5-C72FBBF990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5310" name="AutoShape 314">
                <a:extLst>
                  <a:ext uri="{FF2B5EF4-FFF2-40B4-BE49-F238E27FC236}">
                    <a16:creationId xmlns:a16="http://schemas.microsoft.com/office/drawing/2014/main" id="{AFF9DB97-4869-4C4E-A9A8-BE8118E51F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5311" name="AutoShape 315">
                <a:extLst>
                  <a:ext uri="{FF2B5EF4-FFF2-40B4-BE49-F238E27FC236}">
                    <a16:creationId xmlns:a16="http://schemas.microsoft.com/office/drawing/2014/main" id="{AC88D7EA-5858-4F18-8EC7-9D74FAF340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5286" name="Rectangle 316">
              <a:extLst>
                <a:ext uri="{FF2B5EF4-FFF2-40B4-BE49-F238E27FC236}">
                  <a16:creationId xmlns:a16="http://schemas.microsoft.com/office/drawing/2014/main" id="{058BBCDA-9AE5-4352-A1E1-2667A54E0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5287" name="Group 317">
              <a:extLst>
                <a:ext uri="{FF2B5EF4-FFF2-40B4-BE49-F238E27FC236}">
                  <a16:creationId xmlns:a16="http://schemas.microsoft.com/office/drawing/2014/main" id="{4DFCBDBA-40CC-4B6C-BCAE-476E622763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5308" name="AutoShape 318">
                <a:extLst>
                  <a:ext uri="{FF2B5EF4-FFF2-40B4-BE49-F238E27FC236}">
                    <a16:creationId xmlns:a16="http://schemas.microsoft.com/office/drawing/2014/main" id="{0DBD4BD3-A9D8-4430-8E24-5AB7D3CF9A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5309" name="AutoShape 319">
                <a:extLst>
                  <a:ext uri="{FF2B5EF4-FFF2-40B4-BE49-F238E27FC236}">
                    <a16:creationId xmlns:a16="http://schemas.microsoft.com/office/drawing/2014/main" id="{0710E1C8-B591-4BA6-841D-49EDFDF94D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5288" name="Rectangle 320">
              <a:extLst>
                <a:ext uri="{FF2B5EF4-FFF2-40B4-BE49-F238E27FC236}">
                  <a16:creationId xmlns:a16="http://schemas.microsoft.com/office/drawing/2014/main" id="{186C1848-023A-4FAC-9A42-2D5A18E97B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289" name="Rectangle 321">
              <a:extLst>
                <a:ext uri="{FF2B5EF4-FFF2-40B4-BE49-F238E27FC236}">
                  <a16:creationId xmlns:a16="http://schemas.microsoft.com/office/drawing/2014/main" id="{F1AA4AB1-AE34-4C57-A66C-4DD7044FF2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5290" name="Group 322">
              <a:extLst>
                <a:ext uri="{FF2B5EF4-FFF2-40B4-BE49-F238E27FC236}">
                  <a16:creationId xmlns:a16="http://schemas.microsoft.com/office/drawing/2014/main" id="{51A81463-1C80-437E-8234-E7B806EAB3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5306" name="AutoShape 323">
                <a:extLst>
                  <a:ext uri="{FF2B5EF4-FFF2-40B4-BE49-F238E27FC236}">
                    <a16:creationId xmlns:a16="http://schemas.microsoft.com/office/drawing/2014/main" id="{D1284E5C-A6C9-4CC3-9E74-BF7585F618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5307" name="AutoShape 324">
                <a:extLst>
                  <a:ext uri="{FF2B5EF4-FFF2-40B4-BE49-F238E27FC236}">
                    <a16:creationId xmlns:a16="http://schemas.microsoft.com/office/drawing/2014/main" id="{DEA31766-FB0D-4153-94E6-B513B8C69B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5291" name="Freeform 325">
              <a:extLst>
                <a:ext uri="{FF2B5EF4-FFF2-40B4-BE49-F238E27FC236}">
                  <a16:creationId xmlns:a16="http://schemas.microsoft.com/office/drawing/2014/main" id="{A7123444-60BF-495B-9F6F-E4BD8EEA6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5292" name="Group 326">
              <a:extLst>
                <a:ext uri="{FF2B5EF4-FFF2-40B4-BE49-F238E27FC236}">
                  <a16:creationId xmlns:a16="http://schemas.microsoft.com/office/drawing/2014/main" id="{71D55DB6-8C87-4B67-83BA-28E840DA4C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5304" name="AutoShape 327">
                <a:extLst>
                  <a:ext uri="{FF2B5EF4-FFF2-40B4-BE49-F238E27FC236}">
                    <a16:creationId xmlns:a16="http://schemas.microsoft.com/office/drawing/2014/main" id="{A604C092-2344-4D3A-A022-B9E200916D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5305" name="AutoShape 328">
                <a:extLst>
                  <a:ext uri="{FF2B5EF4-FFF2-40B4-BE49-F238E27FC236}">
                    <a16:creationId xmlns:a16="http://schemas.microsoft.com/office/drawing/2014/main" id="{57E7AD44-2E3A-4095-932B-F2A63B7489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5293" name="Rectangle 329">
              <a:extLst>
                <a:ext uri="{FF2B5EF4-FFF2-40B4-BE49-F238E27FC236}">
                  <a16:creationId xmlns:a16="http://schemas.microsoft.com/office/drawing/2014/main" id="{D76613AA-8871-4D25-AC3D-BA18586153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294" name="Freeform 330">
              <a:extLst>
                <a:ext uri="{FF2B5EF4-FFF2-40B4-BE49-F238E27FC236}">
                  <a16:creationId xmlns:a16="http://schemas.microsoft.com/office/drawing/2014/main" id="{3F067B18-AC2A-4C9B-A936-F2C815E53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95" name="Freeform 331">
              <a:extLst>
                <a:ext uri="{FF2B5EF4-FFF2-40B4-BE49-F238E27FC236}">
                  <a16:creationId xmlns:a16="http://schemas.microsoft.com/office/drawing/2014/main" id="{C6F033EB-4888-4DC6-B0A9-7C16CC979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96" name="Oval 332">
              <a:extLst>
                <a:ext uri="{FF2B5EF4-FFF2-40B4-BE49-F238E27FC236}">
                  <a16:creationId xmlns:a16="http://schemas.microsoft.com/office/drawing/2014/main" id="{CB348EE6-DEBB-4021-8EA3-7AE29113C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297" name="Freeform 333">
              <a:extLst>
                <a:ext uri="{FF2B5EF4-FFF2-40B4-BE49-F238E27FC236}">
                  <a16:creationId xmlns:a16="http://schemas.microsoft.com/office/drawing/2014/main" id="{509A2106-67E6-45E3-892B-8287E657A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98" name="AutoShape 334">
              <a:extLst>
                <a:ext uri="{FF2B5EF4-FFF2-40B4-BE49-F238E27FC236}">
                  <a16:creationId xmlns:a16="http://schemas.microsoft.com/office/drawing/2014/main" id="{90508253-8DD2-4BC0-8B3F-66EEAF5D73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299" name="AutoShape 335">
              <a:extLst>
                <a:ext uri="{FF2B5EF4-FFF2-40B4-BE49-F238E27FC236}">
                  <a16:creationId xmlns:a16="http://schemas.microsoft.com/office/drawing/2014/main" id="{E5F171CD-7CAB-449A-9D5E-A9864F8C01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300" name="Oval 336">
              <a:extLst>
                <a:ext uri="{FF2B5EF4-FFF2-40B4-BE49-F238E27FC236}">
                  <a16:creationId xmlns:a16="http://schemas.microsoft.com/office/drawing/2014/main" id="{817A175C-6203-4837-8B75-753118E4B5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301" name="Oval 337">
              <a:extLst>
                <a:ext uri="{FF2B5EF4-FFF2-40B4-BE49-F238E27FC236}">
                  <a16:creationId xmlns:a16="http://schemas.microsoft.com/office/drawing/2014/main" id="{94F5F7A6-7C7D-4861-9B7E-C4D1595BCD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5302" name="Oval 338">
              <a:extLst>
                <a:ext uri="{FF2B5EF4-FFF2-40B4-BE49-F238E27FC236}">
                  <a16:creationId xmlns:a16="http://schemas.microsoft.com/office/drawing/2014/main" id="{F46A5E72-C4CE-444B-8DA7-F603AF2831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303" name="Rectangle 339">
              <a:extLst>
                <a:ext uri="{FF2B5EF4-FFF2-40B4-BE49-F238E27FC236}">
                  <a16:creationId xmlns:a16="http://schemas.microsoft.com/office/drawing/2014/main" id="{4D578449-344A-4C11-B873-A04BFC458B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95273" name="Group 340">
            <a:extLst>
              <a:ext uri="{FF2B5EF4-FFF2-40B4-BE49-F238E27FC236}">
                <a16:creationId xmlns:a16="http://schemas.microsoft.com/office/drawing/2014/main" id="{D6AA94BE-F58F-422A-BC4A-4E008322DA94}"/>
              </a:ext>
            </a:extLst>
          </p:cNvPr>
          <p:cNvGrpSpPr>
            <a:grpSpLocks/>
          </p:cNvGrpSpPr>
          <p:nvPr/>
        </p:nvGrpSpPr>
        <p:grpSpPr bwMode="auto">
          <a:xfrm>
            <a:off x="5686425" y="5092700"/>
            <a:ext cx="525463" cy="557213"/>
            <a:chOff x="-44" y="1473"/>
            <a:chExt cx="981" cy="1105"/>
          </a:xfrm>
        </p:grpSpPr>
        <p:pic>
          <p:nvPicPr>
            <p:cNvPr id="95278" name="Picture 341" descr="desktop_computer_stylized_medium">
              <a:extLst>
                <a:ext uri="{FF2B5EF4-FFF2-40B4-BE49-F238E27FC236}">
                  <a16:creationId xmlns:a16="http://schemas.microsoft.com/office/drawing/2014/main" id="{25F81585-1680-47EE-BFA8-63DCBA28AE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279" name="Freeform 342">
              <a:extLst>
                <a:ext uri="{FF2B5EF4-FFF2-40B4-BE49-F238E27FC236}">
                  <a16:creationId xmlns:a16="http://schemas.microsoft.com/office/drawing/2014/main" id="{B236CD52-F667-43CB-B4E6-D17E9E6A0D0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5274" name="Group 343">
            <a:extLst>
              <a:ext uri="{FF2B5EF4-FFF2-40B4-BE49-F238E27FC236}">
                <a16:creationId xmlns:a16="http://schemas.microsoft.com/office/drawing/2014/main" id="{F2F0BCC9-3AA2-4F31-AD1F-0F6766419C12}"/>
              </a:ext>
            </a:extLst>
          </p:cNvPr>
          <p:cNvGrpSpPr>
            <a:grpSpLocks/>
          </p:cNvGrpSpPr>
          <p:nvPr/>
        </p:nvGrpSpPr>
        <p:grpSpPr bwMode="auto">
          <a:xfrm>
            <a:off x="6210300" y="5081588"/>
            <a:ext cx="525463" cy="557212"/>
            <a:chOff x="-44" y="1473"/>
            <a:chExt cx="981" cy="1105"/>
          </a:xfrm>
        </p:grpSpPr>
        <p:pic>
          <p:nvPicPr>
            <p:cNvPr id="95276" name="Picture 344" descr="desktop_computer_stylized_medium">
              <a:extLst>
                <a:ext uri="{FF2B5EF4-FFF2-40B4-BE49-F238E27FC236}">
                  <a16:creationId xmlns:a16="http://schemas.microsoft.com/office/drawing/2014/main" id="{A172CA8C-7146-4EAE-A7F5-0336CD4830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277" name="Freeform 345">
              <a:extLst>
                <a:ext uri="{FF2B5EF4-FFF2-40B4-BE49-F238E27FC236}">
                  <a16:creationId xmlns:a16="http://schemas.microsoft.com/office/drawing/2014/main" id="{5F335253-84F2-4207-B71E-246DB5B4B05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95275" name="Line 95">
            <a:extLst>
              <a:ext uri="{FF2B5EF4-FFF2-40B4-BE49-F238E27FC236}">
                <a16:creationId xmlns:a16="http://schemas.microsoft.com/office/drawing/2014/main" id="{443E7913-55FC-456E-BC68-EA3F045A9C2C}"/>
              </a:ext>
            </a:extLst>
          </p:cNvPr>
          <p:cNvSpPr>
            <a:spLocks noChangeShapeType="1"/>
          </p:cNvSpPr>
          <p:nvPr/>
        </p:nvSpPr>
        <p:spPr bwMode="auto">
          <a:xfrm>
            <a:off x="6697663" y="3467100"/>
            <a:ext cx="19050" cy="98901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47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1000"/>
                                        <p:tgtEl>
                                          <p:spTgt spid="1475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1000"/>
                                        <p:tgtEl>
                                          <p:spTgt spid="147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475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1000"/>
                                        <p:tgtEl>
                                          <p:spTgt spid="1475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1000"/>
                                        <p:tgtEl>
                                          <p:spTgt spid="1475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6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1000"/>
                                        <p:tgtEl>
                                          <p:spTgt spid="1475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1000"/>
                                        <p:tgtEl>
                                          <p:spTgt spid="1475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475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7510" grpId="0"/>
      <p:bldP spid="147512" grpId="0"/>
      <p:bldP spid="147513" grpId="0"/>
      <p:bldP spid="147516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Freeform 71">
            <a:extLst>
              <a:ext uri="{FF2B5EF4-FFF2-40B4-BE49-F238E27FC236}">
                <a16:creationId xmlns:a16="http://schemas.microsoft.com/office/drawing/2014/main" id="{EFAB18A7-5398-440B-8898-D461ED3C30E7}"/>
              </a:ext>
            </a:extLst>
          </p:cNvPr>
          <p:cNvSpPr>
            <a:spLocks/>
          </p:cNvSpPr>
          <p:nvPr/>
        </p:nvSpPr>
        <p:spPr bwMode="auto">
          <a:xfrm>
            <a:off x="5038725" y="4392613"/>
            <a:ext cx="2965450" cy="1390650"/>
          </a:xfrm>
          <a:custGeom>
            <a:avLst/>
            <a:gdLst>
              <a:gd name="T0" fmla="*/ 2147483646 w 1868"/>
              <a:gd name="T1" fmla="*/ 2147483646 h 876"/>
              <a:gd name="T2" fmla="*/ 2147483646 w 1868"/>
              <a:gd name="T3" fmla="*/ 2147483646 h 876"/>
              <a:gd name="T4" fmla="*/ 2147483646 w 1868"/>
              <a:gd name="T5" fmla="*/ 2147483646 h 876"/>
              <a:gd name="T6" fmla="*/ 2147483646 w 1868"/>
              <a:gd name="T7" fmla="*/ 2147483646 h 876"/>
              <a:gd name="T8" fmla="*/ 2147483646 w 1868"/>
              <a:gd name="T9" fmla="*/ 2147483646 h 876"/>
              <a:gd name="T10" fmla="*/ 2147483646 w 1868"/>
              <a:gd name="T11" fmla="*/ 2147483646 h 876"/>
              <a:gd name="T12" fmla="*/ 2147483646 w 1868"/>
              <a:gd name="T13" fmla="*/ 2147483646 h 876"/>
              <a:gd name="T14" fmla="*/ 2147483646 w 1868"/>
              <a:gd name="T15" fmla="*/ 2147483646 h 876"/>
              <a:gd name="T16" fmla="*/ 2147483646 w 1868"/>
              <a:gd name="T17" fmla="*/ 2147483646 h 876"/>
              <a:gd name="T18" fmla="*/ 2147483646 w 1868"/>
              <a:gd name="T19" fmla="*/ 2147483646 h 876"/>
              <a:gd name="T20" fmla="*/ 2147483646 w 1868"/>
              <a:gd name="T21" fmla="*/ 2147483646 h 87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868"/>
              <a:gd name="T34" fmla="*/ 0 h 876"/>
              <a:gd name="T35" fmla="*/ 1868 w 1868"/>
              <a:gd name="T36" fmla="*/ 876 h 87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868" h="876">
                <a:moveTo>
                  <a:pt x="31" y="327"/>
                </a:moveTo>
                <a:cubicBezTo>
                  <a:pt x="20" y="237"/>
                  <a:pt x="0" y="189"/>
                  <a:pt x="103" y="137"/>
                </a:cubicBezTo>
                <a:cubicBezTo>
                  <a:pt x="206" y="85"/>
                  <a:pt x="476" y="34"/>
                  <a:pt x="649" y="17"/>
                </a:cubicBezTo>
                <a:cubicBezTo>
                  <a:pt x="822" y="0"/>
                  <a:pt x="955" y="18"/>
                  <a:pt x="1141" y="35"/>
                </a:cubicBezTo>
                <a:cubicBezTo>
                  <a:pt x="1327" y="52"/>
                  <a:pt x="1658" y="3"/>
                  <a:pt x="1763" y="121"/>
                </a:cubicBezTo>
                <a:cubicBezTo>
                  <a:pt x="1868" y="239"/>
                  <a:pt x="1840" y="621"/>
                  <a:pt x="1774" y="741"/>
                </a:cubicBezTo>
                <a:cubicBezTo>
                  <a:pt x="1708" y="861"/>
                  <a:pt x="1534" y="827"/>
                  <a:pt x="1369" y="845"/>
                </a:cubicBezTo>
                <a:cubicBezTo>
                  <a:pt x="1204" y="863"/>
                  <a:pt x="935" y="851"/>
                  <a:pt x="781" y="851"/>
                </a:cubicBezTo>
                <a:cubicBezTo>
                  <a:pt x="627" y="851"/>
                  <a:pt x="549" y="876"/>
                  <a:pt x="447" y="847"/>
                </a:cubicBezTo>
                <a:cubicBezTo>
                  <a:pt x="345" y="818"/>
                  <a:pt x="237" y="762"/>
                  <a:pt x="168" y="676"/>
                </a:cubicBezTo>
                <a:cubicBezTo>
                  <a:pt x="98" y="589"/>
                  <a:pt x="29" y="468"/>
                  <a:pt x="31" y="327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83" name="Line 77">
            <a:extLst>
              <a:ext uri="{FF2B5EF4-FFF2-40B4-BE49-F238E27FC236}">
                <a16:creationId xmlns:a16="http://schemas.microsoft.com/office/drawing/2014/main" id="{60661B3F-8971-4257-B56C-A4819A3E05C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87988" y="4702175"/>
            <a:ext cx="855662" cy="431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84" name="Line 78">
            <a:extLst>
              <a:ext uri="{FF2B5EF4-FFF2-40B4-BE49-F238E27FC236}">
                <a16:creationId xmlns:a16="http://schemas.microsoft.com/office/drawing/2014/main" id="{6A653B0C-8F2E-46EC-98CD-7820E935C93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97575" y="4749800"/>
            <a:ext cx="563563" cy="3937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85" name="Line 79">
            <a:extLst>
              <a:ext uri="{FF2B5EF4-FFF2-40B4-BE49-F238E27FC236}">
                <a16:creationId xmlns:a16="http://schemas.microsoft.com/office/drawing/2014/main" id="{1292EAF5-64ED-48BA-B29F-812F907BE1E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35738" y="4756150"/>
            <a:ext cx="149225" cy="382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86" name="Line 80">
            <a:extLst>
              <a:ext uri="{FF2B5EF4-FFF2-40B4-BE49-F238E27FC236}">
                <a16:creationId xmlns:a16="http://schemas.microsoft.com/office/drawing/2014/main" id="{9B393005-E380-425A-A4CB-2AF18592002E}"/>
              </a:ext>
            </a:extLst>
          </p:cNvPr>
          <p:cNvSpPr>
            <a:spLocks noChangeShapeType="1"/>
          </p:cNvSpPr>
          <p:nvPr/>
        </p:nvSpPr>
        <p:spPr bwMode="auto">
          <a:xfrm>
            <a:off x="6902450" y="4735513"/>
            <a:ext cx="123825" cy="4127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87" name="Text Box 97">
            <a:extLst>
              <a:ext uri="{FF2B5EF4-FFF2-40B4-BE49-F238E27FC236}">
                <a16:creationId xmlns:a16="http://schemas.microsoft.com/office/drawing/2014/main" id="{DF55AAE9-3FD3-4032-8260-1CD8CE4A98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65713" y="4279900"/>
            <a:ext cx="11985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institutional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network</a:t>
            </a:r>
            <a:endParaRPr lang="en-US" altLang="en-US" sz="2400">
              <a:solidFill>
                <a:srgbClr val="CC0000"/>
              </a:solidFill>
              <a:latin typeface="Arial" panose="020B0604020202020204" pitchFamily="34" charset="0"/>
            </a:endParaRPr>
          </a:p>
        </p:txBody>
      </p:sp>
      <p:sp>
        <p:nvSpPr>
          <p:cNvPr id="97288" name="Text Box 98">
            <a:extLst>
              <a:ext uri="{FF2B5EF4-FFF2-40B4-BE49-F238E27FC236}">
                <a16:creationId xmlns:a16="http://schemas.microsoft.com/office/drawing/2014/main" id="{AA858958-501A-44E9-BAF7-0A9A8DE4DC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73900" y="4660900"/>
            <a:ext cx="12906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1 Gbps LAN</a:t>
            </a:r>
            <a:endParaRPr lang="en-US" altLang="en-US" sz="2400">
              <a:solidFill>
                <a:schemeClr val="accent2"/>
              </a:solidFill>
              <a:latin typeface="Arial" panose="020B0604020202020204" pitchFamily="34" charset="0"/>
            </a:endParaRPr>
          </a:p>
        </p:txBody>
      </p:sp>
      <p:grpSp>
        <p:nvGrpSpPr>
          <p:cNvPr id="97289" name="Group 120">
            <a:extLst>
              <a:ext uri="{FF2B5EF4-FFF2-40B4-BE49-F238E27FC236}">
                <a16:creationId xmlns:a16="http://schemas.microsoft.com/office/drawing/2014/main" id="{DB900CC0-B185-482F-B9A9-7CCA40C92288}"/>
              </a:ext>
            </a:extLst>
          </p:cNvPr>
          <p:cNvGrpSpPr>
            <a:grpSpLocks/>
          </p:cNvGrpSpPr>
          <p:nvPr/>
        </p:nvGrpSpPr>
        <p:grpSpPr bwMode="auto">
          <a:xfrm>
            <a:off x="6261100" y="4460875"/>
            <a:ext cx="881063" cy="307975"/>
            <a:chOff x="2356" y="1300"/>
            <a:chExt cx="555" cy="194"/>
          </a:xfrm>
        </p:grpSpPr>
        <p:sp>
          <p:nvSpPr>
            <p:cNvPr id="97529" name="Oval 407">
              <a:extLst>
                <a:ext uri="{FF2B5EF4-FFF2-40B4-BE49-F238E27FC236}">
                  <a16:creationId xmlns:a16="http://schemas.microsoft.com/office/drawing/2014/main" id="{1848E449-C853-4A0B-96E0-9FDB8A9134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97530" name="Rectangle 410">
              <a:extLst>
                <a:ext uri="{FF2B5EF4-FFF2-40B4-BE49-F238E27FC236}">
                  <a16:creationId xmlns:a16="http://schemas.microsoft.com/office/drawing/2014/main" id="{09B56236-5CED-4212-A7D2-CDF7C88F2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97531" name="Oval 411">
              <a:extLst>
                <a:ext uri="{FF2B5EF4-FFF2-40B4-BE49-F238E27FC236}">
                  <a16:creationId xmlns:a16="http://schemas.microsoft.com/office/drawing/2014/main" id="{6CA3934D-8EDA-476A-AFE0-9C83E5DBB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97532" name="Group 124">
              <a:extLst>
                <a:ext uri="{FF2B5EF4-FFF2-40B4-BE49-F238E27FC236}">
                  <a16:creationId xmlns:a16="http://schemas.microsoft.com/office/drawing/2014/main" id="{6F38C523-C2E8-4A8F-97CB-AA747C31A7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97535" name="Freeform 125">
                <a:extLst>
                  <a:ext uri="{FF2B5EF4-FFF2-40B4-BE49-F238E27FC236}">
                    <a16:creationId xmlns:a16="http://schemas.microsoft.com/office/drawing/2014/main" id="{356F3953-D1B9-4FB1-B442-DDDCEE1F9E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536" name="Freeform 126">
                <a:extLst>
                  <a:ext uri="{FF2B5EF4-FFF2-40B4-BE49-F238E27FC236}">
                    <a16:creationId xmlns:a16="http://schemas.microsoft.com/office/drawing/2014/main" id="{C37D2D7A-3560-4AA0-A7DE-A4FAD294D5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7533" name="Line 127">
              <a:extLst>
                <a:ext uri="{FF2B5EF4-FFF2-40B4-BE49-F238E27FC236}">
                  <a16:creationId xmlns:a16="http://schemas.microsoft.com/office/drawing/2014/main" id="{04752486-4495-4BF7-8C47-8B60958971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534" name="Line 128">
              <a:extLst>
                <a:ext uri="{FF2B5EF4-FFF2-40B4-BE49-F238E27FC236}">
                  <a16:creationId xmlns:a16="http://schemas.microsoft.com/office/drawing/2014/main" id="{2AEC2D5F-33F0-4549-8693-A869CD7B69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7290" name="Group 172">
            <a:extLst>
              <a:ext uri="{FF2B5EF4-FFF2-40B4-BE49-F238E27FC236}">
                <a16:creationId xmlns:a16="http://schemas.microsoft.com/office/drawing/2014/main" id="{C5C79BAA-9618-4C7C-8055-9E24542462DB}"/>
              </a:ext>
            </a:extLst>
          </p:cNvPr>
          <p:cNvGrpSpPr>
            <a:grpSpLocks/>
          </p:cNvGrpSpPr>
          <p:nvPr/>
        </p:nvGrpSpPr>
        <p:grpSpPr bwMode="auto">
          <a:xfrm>
            <a:off x="5175250" y="5070475"/>
            <a:ext cx="525463" cy="557213"/>
            <a:chOff x="-44" y="1473"/>
            <a:chExt cx="981" cy="1105"/>
          </a:xfrm>
        </p:grpSpPr>
        <p:pic>
          <p:nvPicPr>
            <p:cNvPr id="97527" name="Picture 173" descr="desktop_computer_stylized_medium">
              <a:extLst>
                <a:ext uri="{FF2B5EF4-FFF2-40B4-BE49-F238E27FC236}">
                  <a16:creationId xmlns:a16="http://schemas.microsoft.com/office/drawing/2014/main" id="{EEEF73E6-BB22-4D47-B3B8-4ABF5A45CD1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7528" name="Freeform 174">
              <a:extLst>
                <a:ext uri="{FF2B5EF4-FFF2-40B4-BE49-F238E27FC236}">
                  <a16:creationId xmlns:a16="http://schemas.microsoft.com/office/drawing/2014/main" id="{DC08D156-4DAF-40D2-9439-CE2A37F0858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7291" name="Group 340">
            <a:extLst>
              <a:ext uri="{FF2B5EF4-FFF2-40B4-BE49-F238E27FC236}">
                <a16:creationId xmlns:a16="http://schemas.microsoft.com/office/drawing/2014/main" id="{FA8DBD94-5DA2-4492-AE00-74DDC91B8D43}"/>
              </a:ext>
            </a:extLst>
          </p:cNvPr>
          <p:cNvGrpSpPr>
            <a:grpSpLocks/>
          </p:cNvGrpSpPr>
          <p:nvPr/>
        </p:nvGrpSpPr>
        <p:grpSpPr bwMode="auto">
          <a:xfrm>
            <a:off x="5686425" y="5092700"/>
            <a:ext cx="525463" cy="557213"/>
            <a:chOff x="-44" y="1473"/>
            <a:chExt cx="981" cy="1105"/>
          </a:xfrm>
        </p:grpSpPr>
        <p:pic>
          <p:nvPicPr>
            <p:cNvPr id="97525" name="Picture 341" descr="desktop_computer_stylized_medium">
              <a:extLst>
                <a:ext uri="{FF2B5EF4-FFF2-40B4-BE49-F238E27FC236}">
                  <a16:creationId xmlns:a16="http://schemas.microsoft.com/office/drawing/2014/main" id="{B29E14D4-BACD-439C-83D6-84F11D09DC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7526" name="Freeform 342">
              <a:extLst>
                <a:ext uri="{FF2B5EF4-FFF2-40B4-BE49-F238E27FC236}">
                  <a16:creationId xmlns:a16="http://schemas.microsoft.com/office/drawing/2014/main" id="{321D4235-43DD-49A6-A44E-55EC776E3D3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7292" name="Group 343">
            <a:extLst>
              <a:ext uri="{FF2B5EF4-FFF2-40B4-BE49-F238E27FC236}">
                <a16:creationId xmlns:a16="http://schemas.microsoft.com/office/drawing/2014/main" id="{A2360CB1-DB5A-4B13-8AD1-C745BEF45AFC}"/>
              </a:ext>
            </a:extLst>
          </p:cNvPr>
          <p:cNvGrpSpPr>
            <a:grpSpLocks/>
          </p:cNvGrpSpPr>
          <p:nvPr/>
        </p:nvGrpSpPr>
        <p:grpSpPr bwMode="auto">
          <a:xfrm>
            <a:off x="6210300" y="5081588"/>
            <a:ext cx="525463" cy="557212"/>
            <a:chOff x="-44" y="1473"/>
            <a:chExt cx="981" cy="1105"/>
          </a:xfrm>
        </p:grpSpPr>
        <p:pic>
          <p:nvPicPr>
            <p:cNvPr id="97523" name="Picture 344" descr="desktop_computer_stylized_medium">
              <a:extLst>
                <a:ext uri="{FF2B5EF4-FFF2-40B4-BE49-F238E27FC236}">
                  <a16:creationId xmlns:a16="http://schemas.microsoft.com/office/drawing/2014/main" id="{6211C489-749D-425A-BDDD-47999016EB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7524" name="Freeform 345">
              <a:extLst>
                <a:ext uri="{FF2B5EF4-FFF2-40B4-BE49-F238E27FC236}">
                  <a16:creationId xmlns:a16="http://schemas.microsoft.com/office/drawing/2014/main" id="{317FE484-F7D7-415C-ACB6-75152A05A44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97293" name="Rectangle 7">
            <a:extLst>
              <a:ext uri="{FF2B5EF4-FFF2-40B4-BE49-F238E27FC236}">
                <a16:creationId xmlns:a16="http://schemas.microsoft.com/office/drawing/2014/main" id="{7C56D6D8-0B82-4037-85A1-F4D94BD2779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97294" name="Rectangle 8">
            <a:extLst>
              <a:ext uri="{FF2B5EF4-FFF2-40B4-BE49-F238E27FC236}">
                <a16:creationId xmlns:a16="http://schemas.microsoft.com/office/drawing/2014/main" id="{C91DBDF5-B5F7-48C7-9397-6283E45FE14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E75B226C-BA8A-4DC5-B811-C7392060AD6C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41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97295" name="Picture 2" descr="underline_base">
            <a:extLst>
              <a:ext uri="{FF2B5EF4-FFF2-40B4-BE49-F238E27FC236}">
                <a16:creationId xmlns:a16="http://schemas.microsoft.com/office/drawing/2014/main" id="{1F6D0301-F5EC-4D34-902C-38B4197C0E60}"/>
              </a:ext>
            </a:extLst>
          </p:cNvPr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950" y="806450"/>
            <a:ext cx="36560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296" name="Rectangle 3">
            <a:extLst>
              <a:ext uri="{FF2B5EF4-FFF2-40B4-BE49-F238E27FC236}">
                <a16:creationId xmlns:a16="http://schemas.microsoft.com/office/drawing/2014/main" id="{09C99E0A-2106-459E-A043-F519626BB8B5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403225" y="269875"/>
            <a:ext cx="7772400" cy="663575"/>
          </a:xfrm>
        </p:spPr>
        <p:txBody>
          <a:bodyPr/>
          <a:lstStyle/>
          <a:p>
            <a:r>
              <a:rPr lang="en-US" altLang="en-US" sz="4000"/>
              <a:t>Caching example: </a:t>
            </a:r>
            <a:r>
              <a:rPr lang="en-US" altLang="en-US" sz="3600"/>
              <a:t>install local cache</a:t>
            </a:r>
            <a:r>
              <a:rPr lang="en-US" altLang="en-US" sz="4000"/>
              <a:t> </a:t>
            </a:r>
            <a:endParaRPr lang="en-US" altLang="en-US"/>
          </a:p>
        </p:txBody>
      </p:sp>
      <p:sp>
        <p:nvSpPr>
          <p:cNvPr id="97297" name="Text Box 50">
            <a:extLst>
              <a:ext uri="{FF2B5EF4-FFF2-40B4-BE49-F238E27FC236}">
                <a16:creationId xmlns:a16="http://schemas.microsoft.com/office/drawing/2014/main" id="{EB8D6321-A8CB-4113-B9E3-B5AEEF9286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3" y="1824038"/>
            <a:ext cx="933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origin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servers</a:t>
            </a:r>
          </a:p>
        </p:txBody>
      </p:sp>
      <p:sp>
        <p:nvSpPr>
          <p:cNvPr id="97298" name="Line 95">
            <a:extLst>
              <a:ext uri="{FF2B5EF4-FFF2-40B4-BE49-F238E27FC236}">
                <a16:creationId xmlns:a16="http://schemas.microsoft.com/office/drawing/2014/main" id="{E4A7C00A-183B-4F56-BBCF-DF35E1B8D9FC}"/>
              </a:ext>
            </a:extLst>
          </p:cNvPr>
          <p:cNvSpPr>
            <a:spLocks noChangeShapeType="1"/>
          </p:cNvSpPr>
          <p:nvPr/>
        </p:nvSpPr>
        <p:spPr bwMode="auto">
          <a:xfrm>
            <a:off x="6697663" y="3467100"/>
            <a:ext cx="0" cy="106203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99" name="Text Box 99">
            <a:extLst>
              <a:ext uri="{FF2B5EF4-FFF2-40B4-BE49-F238E27FC236}">
                <a16:creationId xmlns:a16="http://schemas.microsoft.com/office/drawing/2014/main" id="{6D6ABB4C-58A5-4952-AB10-9D552C4FE7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99250" y="3656013"/>
            <a:ext cx="11906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1.54 Mbps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access link</a:t>
            </a:r>
            <a:endParaRPr lang="en-US" altLang="en-US" sz="2400">
              <a:solidFill>
                <a:schemeClr val="accent2"/>
              </a:solidFill>
              <a:latin typeface="Arial" panose="020B0604020202020204" pitchFamily="34" charset="0"/>
            </a:endParaRPr>
          </a:p>
        </p:txBody>
      </p:sp>
      <p:grpSp>
        <p:nvGrpSpPr>
          <p:cNvPr id="7" name="Group 308">
            <a:extLst>
              <a:ext uri="{FF2B5EF4-FFF2-40B4-BE49-F238E27FC236}">
                <a16:creationId xmlns:a16="http://schemas.microsoft.com/office/drawing/2014/main" id="{5985FFEF-6D77-41B8-A6E9-F5844D50C8B8}"/>
              </a:ext>
            </a:extLst>
          </p:cNvPr>
          <p:cNvGrpSpPr>
            <a:grpSpLocks/>
          </p:cNvGrpSpPr>
          <p:nvPr/>
        </p:nvGrpSpPr>
        <p:grpSpPr bwMode="auto">
          <a:xfrm>
            <a:off x="6826250" y="4941888"/>
            <a:ext cx="1860550" cy="809625"/>
            <a:chOff x="4217" y="3611"/>
            <a:chExt cx="1172" cy="510"/>
          </a:xfrm>
        </p:grpSpPr>
        <p:sp>
          <p:nvSpPr>
            <p:cNvPr id="97521" name="Rectangle 307">
              <a:extLst>
                <a:ext uri="{FF2B5EF4-FFF2-40B4-BE49-F238E27FC236}">
                  <a16:creationId xmlns:a16="http://schemas.microsoft.com/office/drawing/2014/main" id="{F0C3C9A5-E0C2-4D74-B0C4-D41827582C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3611"/>
              <a:ext cx="329" cy="473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522" name="Text Box 97">
              <a:extLst>
                <a:ext uri="{FF2B5EF4-FFF2-40B4-BE49-F238E27FC236}">
                  <a16:creationId xmlns:a16="http://schemas.microsoft.com/office/drawing/2014/main" id="{D9B4056E-AF53-4DE6-9FE8-36881A621D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61" y="3717"/>
              <a:ext cx="828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000">
                  <a:solidFill>
                    <a:srgbClr val="CC0000"/>
                  </a:solidFill>
                  <a:latin typeface="Arial" panose="020B0604020202020204" pitchFamily="34" charset="0"/>
                </a:rPr>
                <a:t>local web </a:t>
              </a:r>
            </a:p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000">
                  <a:solidFill>
                    <a:srgbClr val="CC0000"/>
                  </a:solidFill>
                  <a:latin typeface="Arial" panose="020B0604020202020204" pitchFamily="34" charset="0"/>
                </a:rPr>
                <a:t>cache</a:t>
              </a:r>
            </a:p>
          </p:txBody>
        </p:sp>
      </p:grpSp>
      <p:sp>
        <p:nvSpPr>
          <p:cNvPr id="97301" name="Rectangle 4">
            <a:extLst>
              <a:ext uri="{FF2B5EF4-FFF2-40B4-BE49-F238E27FC236}">
                <a16:creationId xmlns:a16="http://schemas.microsoft.com/office/drawing/2014/main" id="{A1B7B98C-1CD2-4EAB-BC8A-2E4574FC00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463" y="1335088"/>
            <a:ext cx="4370387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SzPct val="65000"/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assumptions:</a:t>
            </a:r>
          </a:p>
          <a:p>
            <a:r>
              <a:rPr lang="en-US" altLang="en-US" sz="2000"/>
              <a:t>avg object size: 100K bits</a:t>
            </a:r>
          </a:p>
          <a:p>
            <a:r>
              <a:rPr lang="en-US" altLang="en-US" sz="2000"/>
              <a:t>avg request rate from browsers to origin servers:15/sec</a:t>
            </a:r>
          </a:p>
          <a:p>
            <a:r>
              <a:rPr lang="en-US" altLang="en-US" sz="2000"/>
              <a:t>avg data rate to browsers: 1.50 Mbps</a:t>
            </a:r>
          </a:p>
          <a:p>
            <a:r>
              <a:rPr lang="en-US" altLang="en-US" sz="2000"/>
              <a:t>RTT from institutional router to any origin server: 2 sec</a:t>
            </a:r>
          </a:p>
          <a:p>
            <a:r>
              <a:rPr lang="en-US" altLang="en-US" sz="2000"/>
              <a:t>access link rate: 1.54 Mbps</a:t>
            </a:r>
          </a:p>
          <a:p>
            <a:pPr>
              <a:spcBef>
                <a:spcPct val="45000"/>
              </a:spcBef>
              <a:buSzPct val="65000"/>
              <a:buFont typeface="Wingdings" panose="05000000000000000000" pitchFamily="2" charset="2"/>
              <a:buNone/>
            </a:pPr>
            <a:r>
              <a:rPr lang="en-US" altLang="en-US" sz="2400" i="1">
                <a:solidFill>
                  <a:srgbClr val="CC0000"/>
                </a:solidFill>
              </a:rPr>
              <a:t>consequences:</a:t>
            </a:r>
          </a:p>
          <a:p>
            <a:r>
              <a:rPr lang="en-US" altLang="en-US" sz="1800"/>
              <a:t>LAN utilization: 15%</a:t>
            </a:r>
          </a:p>
          <a:p>
            <a:r>
              <a:rPr lang="en-US" altLang="en-US" sz="1800"/>
              <a:t>access link utilization = </a:t>
            </a:r>
            <a:r>
              <a:rPr lang="en-US" altLang="en-US" sz="1800">
                <a:solidFill>
                  <a:srgbClr val="FF0000"/>
                </a:solidFill>
              </a:rPr>
              <a:t>100%</a:t>
            </a:r>
          </a:p>
          <a:p>
            <a:r>
              <a:rPr lang="en-US" altLang="en-US" sz="1800"/>
              <a:t>total delay   = Internet delay + access delay + LAN delay</a:t>
            </a:r>
          </a:p>
          <a:p>
            <a:pPr>
              <a:buSzPct val="65000"/>
              <a:buFont typeface="Wingdings" panose="05000000000000000000" pitchFamily="2" charset="2"/>
              <a:buNone/>
            </a:pPr>
            <a:r>
              <a:rPr lang="en-US" altLang="en-US" sz="1800"/>
              <a:t>     =  2 sec + minutes + usecs</a:t>
            </a:r>
          </a:p>
          <a:p>
            <a:pPr>
              <a:buSzPct val="65000"/>
              <a:buFont typeface="Wingdings" panose="05000000000000000000" pitchFamily="2" charset="2"/>
              <a:buChar char="v"/>
            </a:pPr>
            <a:endParaRPr lang="en-US" altLang="en-US" sz="2000"/>
          </a:p>
          <a:p>
            <a:pPr>
              <a:buSzPct val="65000"/>
              <a:buFont typeface="Wingdings" panose="05000000000000000000" pitchFamily="2" charset="2"/>
              <a:buChar char="v"/>
            </a:pPr>
            <a:endParaRPr lang="en-US" altLang="en-US" sz="2000"/>
          </a:p>
        </p:txBody>
      </p:sp>
      <p:sp>
        <p:nvSpPr>
          <p:cNvPr id="97302" name="Freeform 82">
            <a:extLst>
              <a:ext uri="{FF2B5EF4-FFF2-40B4-BE49-F238E27FC236}">
                <a16:creationId xmlns:a16="http://schemas.microsoft.com/office/drawing/2014/main" id="{6AD7B646-C898-4250-A03F-2A4EDBD6DBC0}"/>
              </a:ext>
            </a:extLst>
          </p:cNvPr>
          <p:cNvSpPr>
            <a:spLocks/>
          </p:cNvSpPr>
          <p:nvPr/>
        </p:nvSpPr>
        <p:spPr bwMode="auto">
          <a:xfrm>
            <a:off x="663575" y="4605338"/>
            <a:ext cx="3973513" cy="1163637"/>
          </a:xfrm>
          <a:custGeom>
            <a:avLst/>
            <a:gdLst>
              <a:gd name="T0" fmla="*/ 2147483646 w 2503"/>
              <a:gd name="T1" fmla="*/ 0 h 733"/>
              <a:gd name="T2" fmla="*/ 2147483646 w 2503"/>
              <a:gd name="T3" fmla="*/ 2147483646 h 733"/>
              <a:gd name="T4" fmla="*/ 2147483646 w 2503"/>
              <a:gd name="T5" fmla="*/ 2147483646 h 733"/>
              <a:gd name="T6" fmla="*/ 2147483646 w 2503"/>
              <a:gd name="T7" fmla="*/ 2147483646 h 733"/>
              <a:gd name="T8" fmla="*/ 0 w 2503"/>
              <a:gd name="T9" fmla="*/ 2147483646 h 733"/>
              <a:gd name="T10" fmla="*/ 2147483646 w 2503"/>
              <a:gd name="T11" fmla="*/ 2147483646 h 733"/>
              <a:gd name="T12" fmla="*/ 2147483646 w 2503"/>
              <a:gd name="T13" fmla="*/ 2147483646 h 733"/>
              <a:gd name="T14" fmla="*/ 2147483646 w 2503"/>
              <a:gd name="T15" fmla="*/ 2147483646 h 733"/>
              <a:gd name="T16" fmla="*/ 2147483646 w 2503"/>
              <a:gd name="T17" fmla="*/ 0 h 73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503"/>
              <a:gd name="T28" fmla="*/ 0 h 733"/>
              <a:gd name="T29" fmla="*/ 2503 w 2503"/>
              <a:gd name="T30" fmla="*/ 733 h 733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503" h="733">
                <a:moveTo>
                  <a:pt x="1481" y="0"/>
                </a:moveTo>
                <a:lnTo>
                  <a:pt x="1481" y="198"/>
                </a:lnTo>
                <a:lnTo>
                  <a:pt x="953" y="198"/>
                </a:lnTo>
                <a:lnTo>
                  <a:pt x="953" y="370"/>
                </a:lnTo>
                <a:lnTo>
                  <a:pt x="0" y="370"/>
                </a:lnTo>
                <a:lnTo>
                  <a:pt x="14" y="733"/>
                </a:lnTo>
                <a:lnTo>
                  <a:pt x="2503" y="713"/>
                </a:lnTo>
                <a:lnTo>
                  <a:pt x="2455" y="6"/>
                </a:lnTo>
                <a:lnTo>
                  <a:pt x="148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59" name="Text Box 79">
            <a:extLst>
              <a:ext uri="{FF2B5EF4-FFF2-40B4-BE49-F238E27FC236}">
                <a16:creationId xmlns:a16="http://schemas.microsoft.com/office/drawing/2014/main" id="{91AEDE76-5824-45CF-A4EA-87F75BDEEC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86088" y="4589463"/>
            <a:ext cx="3254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solidFill>
                  <a:srgbClr val="CC0000"/>
                </a:solidFill>
                <a:latin typeface="Arial" panose="020B0604020202020204" pitchFamily="34" charset="0"/>
              </a:rPr>
              <a:t>?</a:t>
            </a:r>
          </a:p>
        </p:txBody>
      </p:sp>
      <p:sp>
        <p:nvSpPr>
          <p:cNvPr id="148557" name="Text Box 77">
            <a:extLst>
              <a:ext uri="{FF2B5EF4-FFF2-40B4-BE49-F238E27FC236}">
                <a16:creationId xmlns:a16="http://schemas.microsoft.com/office/drawing/2014/main" id="{12E1CB0D-4466-45B7-B6D0-8CF7929C97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4862513"/>
            <a:ext cx="3254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solidFill>
                  <a:srgbClr val="CC0000"/>
                </a:solidFill>
                <a:latin typeface="Arial" panose="020B0604020202020204" pitchFamily="34" charset="0"/>
              </a:rPr>
              <a:t>?</a:t>
            </a:r>
          </a:p>
        </p:txBody>
      </p:sp>
      <p:sp>
        <p:nvSpPr>
          <p:cNvPr id="148556" name="Text Box 76">
            <a:extLst>
              <a:ext uri="{FF2B5EF4-FFF2-40B4-BE49-F238E27FC236}">
                <a16:creationId xmlns:a16="http://schemas.microsoft.com/office/drawing/2014/main" id="{9C7AA4EE-5405-408C-A5A1-E256EC0F36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3950" y="5262563"/>
            <a:ext cx="2667000" cy="67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8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400" i="1">
                <a:solidFill>
                  <a:srgbClr val="CC0000"/>
                </a:solidFill>
              </a:rPr>
              <a:t>How to compute link </a:t>
            </a:r>
          </a:p>
          <a:p>
            <a:pPr algn="ctr">
              <a:lnSpc>
                <a:spcPct val="8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400" i="1">
                <a:solidFill>
                  <a:srgbClr val="CC0000"/>
                </a:solidFill>
              </a:rPr>
              <a:t>utilization, delay?</a:t>
            </a:r>
          </a:p>
        </p:txBody>
      </p:sp>
      <p:sp>
        <p:nvSpPr>
          <p:cNvPr id="148563" name="Text Box 83">
            <a:extLst>
              <a:ext uri="{FF2B5EF4-FFF2-40B4-BE49-F238E27FC236}">
                <a16:creationId xmlns:a16="http://schemas.microsoft.com/office/drawing/2014/main" id="{BCEA46E3-EF70-46AF-AD85-DB6B043605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8488" y="6051550"/>
            <a:ext cx="36417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400" i="1">
                <a:solidFill>
                  <a:srgbClr val="CC0000"/>
                </a:solidFill>
                <a:latin typeface="Arial" panose="020B0604020202020204" pitchFamily="34" charset="0"/>
              </a:rPr>
              <a:t>Cost:</a:t>
            </a:r>
            <a:r>
              <a:rPr lang="en-US" altLang="en-US" sz="2400">
                <a:latin typeface="Arial" panose="020B0604020202020204" pitchFamily="34" charset="0"/>
              </a:rPr>
              <a:t> web cache (cheap!)</a:t>
            </a:r>
          </a:p>
        </p:txBody>
      </p:sp>
      <p:sp>
        <p:nvSpPr>
          <p:cNvPr id="97307" name="Line 2">
            <a:extLst>
              <a:ext uri="{FF2B5EF4-FFF2-40B4-BE49-F238E27FC236}">
                <a16:creationId xmlns:a16="http://schemas.microsoft.com/office/drawing/2014/main" id="{EB48FBD0-8C90-425F-AB6C-D88B6C134B47}"/>
              </a:ext>
            </a:extLst>
          </p:cNvPr>
          <p:cNvSpPr>
            <a:spLocks noChangeShapeType="1"/>
          </p:cNvSpPr>
          <p:nvPr/>
        </p:nvSpPr>
        <p:spPr bwMode="auto">
          <a:xfrm>
            <a:off x="5373688" y="2409825"/>
            <a:ext cx="285750" cy="11430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08" name="Line 51">
            <a:extLst>
              <a:ext uri="{FF2B5EF4-FFF2-40B4-BE49-F238E27FC236}">
                <a16:creationId xmlns:a16="http://schemas.microsoft.com/office/drawing/2014/main" id="{F366D73B-63FD-49B3-8918-F0B53B8CACAC}"/>
              </a:ext>
            </a:extLst>
          </p:cNvPr>
          <p:cNvSpPr>
            <a:spLocks noChangeShapeType="1"/>
          </p:cNvSpPr>
          <p:nvPr/>
        </p:nvSpPr>
        <p:spPr bwMode="auto">
          <a:xfrm>
            <a:off x="6183313" y="2028825"/>
            <a:ext cx="66675" cy="2762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09" name="Line 52">
            <a:extLst>
              <a:ext uri="{FF2B5EF4-FFF2-40B4-BE49-F238E27FC236}">
                <a16:creationId xmlns:a16="http://schemas.microsoft.com/office/drawing/2014/main" id="{5C82E1F5-F662-4B85-B0BE-C51BA2A2A24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11963" y="2066925"/>
            <a:ext cx="9525" cy="2381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10" name="Line 53">
            <a:extLst>
              <a:ext uri="{FF2B5EF4-FFF2-40B4-BE49-F238E27FC236}">
                <a16:creationId xmlns:a16="http://schemas.microsoft.com/office/drawing/2014/main" id="{49EAADC3-37EE-41B1-AED0-94E313E222E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69163" y="2228850"/>
            <a:ext cx="133350" cy="20955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11" name="Line 54">
            <a:extLst>
              <a:ext uri="{FF2B5EF4-FFF2-40B4-BE49-F238E27FC236}">
                <a16:creationId xmlns:a16="http://schemas.microsoft.com/office/drawing/2014/main" id="{2E63549D-6B0E-423B-B60E-A264261728D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431088" y="2990850"/>
            <a:ext cx="247650" cy="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12" name="Freeform 55">
            <a:extLst>
              <a:ext uri="{FF2B5EF4-FFF2-40B4-BE49-F238E27FC236}">
                <a16:creationId xmlns:a16="http://schemas.microsoft.com/office/drawing/2014/main" id="{7F429C46-A7BC-4803-973C-47A5E2C82F58}"/>
              </a:ext>
            </a:extLst>
          </p:cNvPr>
          <p:cNvSpPr>
            <a:spLocks/>
          </p:cNvSpPr>
          <p:nvPr/>
        </p:nvSpPr>
        <p:spPr bwMode="auto">
          <a:xfrm>
            <a:off x="5457825" y="2022475"/>
            <a:ext cx="2174875" cy="1581150"/>
          </a:xfrm>
          <a:custGeom>
            <a:avLst/>
            <a:gdLst>
              <a:gd name="T0" fmla="*/ 2147483646 w 2135"/>
              <a:gd name="T1" fmla="*/ 2147483646 h 1662"/>
              <a:gd name="T2" fmla="*/ 2147483646 w 2135"/>
              <a:gd name="T3" fmla="*/ 2147483646 h 1662"/>
              <a:gd name="T4" fmla="*/ 2147483646 w 2135"/>
              <a:gd name="T5" fmla="*/ 2147483646 h 1662"/>
              <a:gd name="T6" fmla="*/ 2147483646 w 2135"/>
              <a:gd name="T7" fmla="*/ 2147483646 h 1662"/>
              <a:gd name="T8" fmla="*/ 2147483646 w 2135"/>
              <a:gd name="T9" fmla="*/ 2147483646 h 1662"/>
              <a:gd name="T10" fmla="*/ 2147483646 w 2135"/>
              <a:gd name="T11" fmla="*/ 2147483646 h 1662"/>
              <a:gd name="T12" fmla="*/ 2147483646 w 2135"/>
              <a:gd name="T13" fmla="*/ 2147483646 h 1662"/>
              <a:gd name="T14" fmla="*/ 2147483646 w 2135"/>
              <a:gd name="T15" fmla="*/ 2147483646 h 1662"/>
              <a:gd name="T16" fmla="*/ 2147483646 w 2135"/>
              <a:gd name="T17" fmla="*/ 2147483646 h 1662"/>
              <a:gd name="T18" fmla="*/ 2147483646 w 2135"/>
              <a:gd name="T19" fmla="*/ 2147483646 h 1662"/>
              <a:gd name="T20" fmla="*/ 2147483646 w 2135"/>
              <a:gd name="T21" fmla="*/ 2147483646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13" name="Text Box 70">
            <a:extLst>
              <a:ext uri="{FF2B5EF4-FFF2-40B4-BE49-F238E27FC236}">
                <a16:creationId xmlns:a16="http://schemas.microsoft.com/office/drawing/2014/main" id="{FA9F55AA-EC38-4B6A-91AA-EA57F59891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64263" y="2354263"/>
            <a:ext cx="9318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public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 Internet</a:t>
            </a:r>
            <a:endParaRPr lang="en-US" altLang="en-US" sz="2400">
              <a:solidFill>
                <a:srgbClr val="CC0000"/>
              </a:solidFill>
              <a:latin typeface="Arial" panose="020B0604020202020204" pitchFamily="34" charset="0"/>
            </a:endParaRPr>
          </a:p>
        </p:txBody>
      </p:sp>
      <p:grpSp>
        <p:nvGrpSpPr>
          <p:cNvPr id="97314" name="Group 91">
            <a:extLst>
              <a:ext uri="{FF2B5EF4-FFF2-40B4-BE49-F238E27FC236}">
                <a16:creationId xmlns:a16="http://schemas.microsoft.com/office/drawing/2014/main" id="{E23599B2-0D14-42AB-AA5A-FFE615EB8662}"/>
              </a:ext>
            </a:extLst>
          </p:cNvPr>
          <p:cNvGrpSpPr>
            <a:grpSpLocks/>
          </p:cNvGrpSpPr>
          <p:nvPr/>
        </p:nvGrpSpPr>
        <p:grpSpPr bwMode="auto">
          <a:xfrm>
            <a:off x="6281738" y="3165475"/>
            <a:ext cx="881062" cy="307975"/>
            <a:chOff x="2356" y="1300"/>
            <a:chExt cx="555" cy="194"/>
          </a:xfrm>
        </p:grpSpPr>
        <p:sp>
          <p:nvSpPr>
            <p:cNvPr id="97513" name="Oval 407">
              <a:extLst>
                <a:ext uri="{FF2B5EF4-FFF2-40B4-BE49-F238E27FC236}">
                  <a16:creationId xmlns:a16="http://schemas.microsoft.com/office/drawing/2014/main" id="{2CD01DD4-6118-4661-9C67-5296DE567B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97514" name="Rectangle 410">
              <a:extLst>
                <a:ext uri="{FF2B5EF4-FFF2-40B4-BE49-F238E27FC236}">
                  <a16:creationId xmlns:a16="http://schemas.microsoft.com/office/drawing/2014/main" id="{6EA4F678-D7FC-4698-8FF5-985C666CF6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97515" name="Oval 411">
              <a:extLst>
                <a:ext uri="{FF2B5EF4-FFF2-40B4-BE49-F238E27FC236}">
                  <a16:creationId xmlns:a16="http://schemas.microsoft.com/office/drawing/2014/main" id="{6C93CD47-46C0-4A0E-B814-8B1F48FAA8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97516" name="Group 95">
              <a:extLst>
                <a:ext uri="{FF2B5EF4-FFF2-40B4-BE49-F238E27FC236}">
                  <a16:creationId xmlns:a16="http://schemas.microsoft.com/office/drawing/2014/main" id="{9147143B-34F2-43E4-8226-7CEFE0D4CD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97519" name="Freeform 96">
                <a:extLst>
                  <a:ext uri="{FF2B5EF4-FFF2-40B4-BE49-F238E27FC236}">
                    <a16:creationId xmlns:a16="http://schemas.microsoft.com/office/drawing/2014/main" id="{F085F089-DB27-4D0D-B530-C446D2AB5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520" name="Freeform 97">
                <a:extLst>
                  <a:ext uri="{FF2B5EF4-FFF2-40B4-BE49-F238E27FC236}">
                    <a16:creationId xmlns:a16="http://schemas.microsoft.com/office/drawing/2014/main" id="{C30A42C0-8B5E-4DFD-AE44-0048B96AA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7517" name="Line 98">
              <a:extLst>
                <a:ext uri="{FF2B5EF4-FFF2-40B4-BE49-F238E27FC236}">
                  <a16:creationId xmlns:a16="http://schemas.microsoft.com/office/drawing/2014/main" id="{73702096-44D7-4545-87F9-BD756F1BFA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518" name="Line 99">
              <a:extLst>
                <a:ext uri="{FF2B5EF4-FFF2-40B4-BE49-F238E27FC236}">
                  <a16:creationId xmlns:a16="http://schemas.microsoft.com/office/drawing/2014/main" id="{E5D9252E-2619-467B-9754-399B457225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7315" name="Group 100">
            <a:extLst>
              <a:ext uri="{FF2B5EF4-FFF2-40B4-BE49-F238E27FC236}">
                <a16:creationId xmlns:a16="http://schemas.microsoft.com/office/drawing/2014/main" id="{8F83989A-C130-4344-BA49-8699219C2CAF}"/>
              </a:ext>
            </a:extLst>
          </p:cNvPr>
          <p:cNvGrpSpPr>
            <a:grpSpLocks/>
          </p:cNvGrpSpPr>
          <p:nvPr/>
        </p:nvGrpSpPr>
        <p:grpSpPr bwMode="auto">
          <a:xfrm>
            <a:off x="5026025" y="1957388"/>
            <a:ext cx="377825" cy="576262"/>
            <a:chOff x="4140" y="429"/>
            <a:chExt cx="1425" cy="2396"/>
          </a:xfrm>
        </p:grpSpPr>
        <p:sp>
          <p:nvSpPr>
            <p:cNvPr id="97481" name="Freeform 101">
              <a:extLst>
                <a:ext uri="{FF2B5EF4-FFF2-40B4-BE49-F238E27FC236}">
                  <a16:creationId xmlns:a16="http://schemas.microsoft.com/office/drawing/2014/main" id="{1CEF0653-3E9A-4A26-BD3A-4615FF36A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82" name="Rectangle 102">
              <a:extLst>
                <a:ext uri="{FF2B5EF4-FFF2-40B4-BE49-F238E27FC236}">
                  <a16:creationId xmlns:a16="http://schemas.microsoft.com/office/drawing/2014/main" id="{5FE1ABB1-667C-4A0A-9B1E-B42A0DAE26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483" name="Freeform 103">
              <a:extLst>
                <a:ext uri="{FF2B5EF4-FFF2-40B4-BE49-F238E27FC236}">
                  <a16:creationId xmlns:a16="http://schemas.microsoft.com/office/drawing/2014/main" id="{665E87E6-570C-49F5-BEFC-04742D7BA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84" name="Freeform 104">
              <a:extLst>
                <a:ext uri="{FF2B5EF4-FFF2-40B4-BE49-F238E27FC236}">
                  <a16:creationId xmlns:a16="http://schemas.microsoft.com/office/drawing/2014/main" id="{C45478F7-EA20-4265-98BB-558061910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85" name="Rectangle 105">
              <a:extLst>
                <a:ext uri="{FF2B5EF4-FFF2-40B4-BE49-F238E27FC236}">
                  <a16:creationId xmlns:a16="http://schemas.microsoft.com/office/drawing/2014/main" id="{51FFD02F-C2FE-47C3-937E-3ADFDE75C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7486" name="Group 106">
              <a:extLst>
                <a:ext uri="{FF2B5EF4-FFF2-40B4-BE49-F238E27FC236}">
                  <a16:creationId xmlns:a16="http://schemas.microsoft.com/office/drawing/2014/main" id="{ECB66F38-AC07-465F-9D9B-CAC150E07C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7511" name="AutoShape 107">
                <a:extLst>
                  <a:ext uri="{FF2B5EF4-FFF2-40B4-BE49-F238E27FC236}">
                    <a16:creationId xmlns:a16="http://schemas.microsoft.com/office/drawing/2014/main" id="{33E9853A-19F7-40A4-BF6F-B43D4D33F0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7512" name="AutoShape 108">
                <a:extLst>
                  <a:ext uri="{FF2B5EF4-FFF2-40B4-BE49-F238E27FC236}">
                    <a16:creationId xmlns:a16="http://schemas.microsoft.com/office/drawing/2014/main" id="{DD074111-01BB-4DEA-BB67-F2EA19D1DE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7487" name="Rectangle 109">
              <a:extLst>
                <a:ext uri="{FF2B5EF4-FFF2-40B4-BE49-F238E27FC236}">
                  <a16:creationId xmlns:a16="http://schemas.microsoft.com/office/drawing/2014/main" id="{ED1E42CE-BDC0-4A33-9181-608018DD0A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7488" name="Group 110">
              <a:extLst>
                <a:ext uri="{FF2B5EF4-FFF2-40B4-BE49-F238E27FC236}">
                  <a16:creationId xmlns:a16="http://schemas.microsoft.com/office/drawing/2014/main" id="{750A4FFC-2106-4AE0-8C7D-25B757B2E3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7509" name="AutoShape 111">
                <a:extLst>
                  <a:ext uri="{FF2B5EF4-FFF2-40B4-BE49-F238E27FC236}">
                    <a16:creationId xmlns:a16="http://schemas.microsoft.com/office/drawing/2014/main" id="{18A15A6A-65A5-4922-A650-101CB558FD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7510" name="AutoShape 112">
                <a:extLst>
                  <a:ext uri="{FF2B5EF4-FFF2-40B4-BE49-F238E27FC236}">
                    <a16:creationId xmlns:a16="http://schemas.microsoft.com/office/drawing/2014/main" id="{56F27272-7DDE-4D61-8F2D-DEE905F718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7489" name="Rectangle 113">
              <a:extLst>
                <a:ext uri="{FF2B5EF4-FFF2-40B4-BE49-F238E27FC236}">
                  <a16:creationId xmlns:a16="http://schemas.microsoft.com/office/drawing/2014/main" id="{BE9034C6-32DB-44E5-9CB5-9CC1010FAB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490" name="Rectangle 114">
              <a:extLst>
                <a:ext uri="{FF2B5EF4-FFF2-40B4-BE49-F238E27FC236}">
                  <a16:creationId xmlns:a16="http://schemas.microsoft.com/office/drawing/2014/main" id="{C6F5857B-06A0-4211-9124-B0CB03B653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7491" name="Group 115">
              <a:extLst>
                <a:ext uri="{FF2B5EF4-FFF2-40B4-BE49-F238E27FC236}">
                  <a16:creationId xmlns:a16="http://schemas.microsoft.com/office/drawing/2014/main" id="{75DD8F1B-EA27-4EAB-891D-663422AF90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7507" name="AutoShape 116">
                <a:extLst>
                  <a:ext uri="{FF2B5EF4-FFF2-40B4-BE49-F238E27FC236}">
                    <a16:creationId xmlns:a16="http://schemas.microsoft.com/office/drawing/2014/main" id="{3CA9CAB2-2167-4E55-825B-1C0CA0E13E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7508" name="AutoShape 117">
                <a:extLst>
                  <a:ext uri="{FF2B5EF4-FFF2-40B4-BE49-F238E27FC236}">
                    <a16:creationId xmlns:a16="http://schemas.microsoft.com/office/drawing/2014/main" id="{C6835F66-39D2-4A61-AAD5-B5D029F11A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7492" name="Freeform 118">
              <a:extLst>
                <a:ext uri="{FF2B5EF4-FFF2-40B4-BE49-F238E27FC236}">
                  <a16:creationId xmlns:a16="http://schemas.microsoft.com/office/drawing/2014/main" id="{F068E637-9935-4CBD-8E3F-EEA9BAD88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7493" name="Group 119">
              <a:extLst>
                <a:ext uri="{FF2B5EF4-FFF2-40B4-BE49-F238E27FC236}">
                  <a16:creationId xmlns:a16="http://schemas.microsoft.com/office/drawing/2014/main" id="{EE931D94-F366-45F6-94BD-67983F6ED1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7505" name="AutoShape 120">
                <a:extLst>
                  <a:ext uri="{FF2B5EF4-FFF2-40B4-BE49-F238E27FC236}">
                    <a16:creationId xmlns:a16="http://schemas.microsoft.com/office/drawing/2014/main" id="{E06CC290-51AA-485A-9B0B-8D0B582724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7506" name="AutoShape 121">
                <a:extLst>
                  <a:ext uri="{FF2B5EF4-FFF2-40B4-BE49-F238E27FC236}">
                    <a16:creationId xmlns:a16="http://schemas.microsoft.com/office/drawing/2014/main" id="{C788C186-9CF9-4339-AC21-6670DE244B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7494" name="Rectangle 122">
              <a:extLst>
                <a:ext uri="{FF2B5EF4-FFF2-40B4-BE49-F238E27FC236}">
                  <a16:creationId xmlns:a16="http://schemas.microsoft.com/office/drawing/2014/main" id="{89684CDD-F6FB-449B-B456-B84FAA761B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495" name="Freeform 123">
              <a:extLst>
                <a:ext uri="{FF2B5EF4-FFF2-40B4-BE49-F238E27FC236}">
                  <a16:creationId xmlns:a16="http://schemas.microsoft.com/office/drawing/2014/main" id="{F8867698-0C00-43C1-9B0B-09AC000F2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96" name="Freeform 124">
              <a:extLst>
                <a:ext uri="{FF2B5EF4-FFF2-40B4-BE49-F238E27FC236}">
                  <a16:creationId xmlns:a16="http://schemas.microsoft.com/office/drawing/2014/main" id="{C7490612-5D08-42D8-A70C-706F0AC7C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97" name="Oval 125">
              <a:extLst>
                <a:ext uri="{FF2B5EF4-FFF2-40B4-BE49-F238E27FC236}">
                  <a16:creationId xmlns:a16="http://schemas.microsoft.com/office/drawing/2014/main" id="{095AE3E5-2A0A-4CA1-9E90-4A25F427BF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498" name="Freeform 126">
              <a:extLst>
                <a:ext uri="{FF2B5EF4-FFF2-40B4-BE49-F238E27FC236}">
                  <a16:creationId xmlns:a16="http://schemas.microsoft.com/office/drawing/2014/main" id="{8FDA5250-AC27-41AB-BCBA-C481129FB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99" name="AutoShape 127">
              <a:extLst>
                <a:ext uri="{FF2B5EF4-FFF2-40B4-BE49-F238E27FC236}">
                  <a16:creationId xmlns:a16="http://schemas.microsoft.com/office/drawing/2014/main" id="{11C8A1CD-0F3E-4FF4-99AC-6E9DD615A1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500" name="AutoShape 128">
              <a:extLst>
                <a:ext uri="{FF2B5EF4-FFF2-40B4-BE49-F238E27FC236}">
                  <a16:creationId xmlns:a16="http://schemas.microsoft.com/office/drawing/2014/main" id="{48F4ED85-C815-43BA-AF87-8708C85BC4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501" name="Oval 129">
              <a:extLst>
                <a:ext uri="{FF2B5EF4-FFF2-40B4-BE49-F238E27FC236}">
                  <a16:creationId xmlns:a16="http://schemas.microsoft.com/office/drawing/2014/main" id="{A6A78CE2-B772-443B-AAFD-44AFA7A4C9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502" name="Oval 130">
              <a:extLst>
                <a:ext uri="{FF2B5EF4-FFF2-40B4-BE49-F238E27FC236}">
                  <a16:creationId xmlns:a16="http://schemas.microsoft.com/office/drawing/2014/main" id="{C20308C7-3A82-4809-A9DA-2CB719C1EE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7503" name="Oval 131">
              <a:extLst>
                <a:ext uri="{FF2B5EF4-FFF2-40B4-BE49-F238E27FC236}">
                  <a16:creationId xmlns:a16="http://schemas.microsoft.com/office/drawing/2014/main" id="{F846A95D-98A7-439C-9348-92C4BA3CB8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504" name="Rectangle 132">
              <a:extLst>
                <a:ext uri="{FF2B5EF4-FFF2-40B4-BE49-F238E27FC236}">
                  <a16:creationId xmlns:a16="http://schemas.microsoft.com/office/drawing/2014/main" id="{A193BA48-5824-41B8-A4C6-C6B5BC2AB4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97316" name="Group 133">
            <a:extLst>
              <a:ext uri="{FF2B5EF4-FFF2-40B4-BE49-F238E27FC236}">
                <a16:creationId xmlns:a16="http://schemas.microsoft.com/office/drawing/2014/main" id="{FEA360B0-307B-445E-9565-42500C108404}"/>
              </a:ext>
            </a:extLst>
          </p:cNvPr>
          <p:cNvGrpSpPr>
            <a:grpSpLocks/>
          </p:cNvGrpSpPr>
          <p:nvPr/>
        </p:nvGrpSpPr>
        <p:grpSpPr bwMode="auto">
          <a:xfrm>
            <a:off x="5940425" y="1479550"/>
            <a:ext cx="377825" cy="576263"/>
            <a:chOff x="4140" y="429"/>
            <a:chExt cx="1425" cy="2396"/>
          </a:xfrm>
        </p:grpSpPr>
        <p:sp>
          <p:nvSpPr>
            <p:cNvPr id="97449" name="Freeform 134">
              <a:extLst>
                <a:ext uri="{FF2B5EF4-FFF2-40B4-BE49-F238E27FC236}">
                  <a16:creationId xmlns:a16="http://schemas.microsoft.com/office/drawing/2014/main" id="{372826F0-F66D-49FA-AEF6-637626E0E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50" name="Rectangle 135">
              <a:extLst>
                <a:ext uri="{FF2B5EF4-FFF2-40B4-BE49-F238E27FC236}">
                  <a16:creationId xmlns:a16="http://schemas.microsoft.com/office/drawing/2014/main" id="{F63014F2-A419-400F-97BB-FD7709DD79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451" name="Freeform 136">
              <a:extLst>
                <a:ext uri="{FF2B5EF4-FFF2-40B4-BE49-F238E27FC236}">
                  <a16:creationId xmlns:a16="http://schemas.microsoft.com/office/drawing/2014/main" id="{5A181927-5ACD-402D-A545-580EC0BEC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52" name="Freeform 137">
              <a:extLst>
                <a:ext uri="{FF2B5EF4-FFF2-40B4-BE49-F238E27FC236}">
                  <a16:creationId xmlns:a16="http://schemas.microsoft.com/office/drawing/2014/main" id="{DB65F745-FF68-4909-8D74-9F0EFE61C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53" name="Rectangle 138">
              <a:extLst>
                <a:ext uri="{FF2B5EF4-FFF2-40B4-BE49-F238E27FC236}">
                  <a16:creationId xmlns:a16="http://schemas.microsoft.com/office/drawing/2014/main" id="{AADEE286-8213-4DF9-B6DB-2B0B173A4B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7454" name="Group 139">
              <a:extLst>
                <a:ext uri="{FF2B5EF4-FFF2-40B4-BE49-F238E27FC236}">
                  <a16:creationId xmlns:a16="http://schemas.microsoft.com/office/drawing/2014/main" id="{F754CCAE-4368-4121-AD9E-2E52518389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7479" name="AutoShape 140">
                <a:extLst>
                  <a:ext uri="{FF2B5EF4-FFF2-40B4-BE49-F238E27FC236}">
                    <a16:creationId xmlns:a16="http://schemas.microsoft.com/office/drawing/2014/main" id="{4D7723B3-D1EB-4685-9768-655DA8D924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7480" name="AutoShape 141">
                <a:extLst>
                  <a:ext uri="{FF2B5EF4-FFF2-40B4-BE49-F238E27FC236}">
                    <a16:creationId xmlns:a16="http://schemas.microsoft.com/office/drawing/2014/main" id="{97E0DDE4-7C3A-4BF3-AC59-E21EA81DD0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7455" name="Rectangle 142">
              <a:extLst>
                <a:ext uri="{FF2B5EF4-FFF2-40B4-BE49-F238E27FC236}">
                  <a16:creationId xmlns:a16="http://schemas.microsoft.com/office/drawing/2014/main" id="{702DF348-19B1-4147-98B3-8513286CD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7456" name="Group 143">
              <a:extLst>
                <a:ext uri="{FF2B5EF4-FFF2-40B4-BE49-F238E27FC236}">
                  <a16:creationId xmlns:a16="http://schemas.microsoft.com/office/drawing/2014/main" id="{83410CCD-089D-4B21-80B5-486A73F56F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7477" name="AutoShape 144">
                <a:extLst>
                  <a:ext uri="{FF2B5EF4-FFF2-40B4-BE49-F238E27FC236}">
                    <a16:creationId xmlns:a16="http://schemas.microsoft.com/office/drawing/2014/main" id="{A4EAB78C-2A20-4305-BE5F-E3E1F16F0D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7478" name="AutoShape 145">
                <a:extLst>
                  <a:ext uri="{FF2B5EF4-FFF2-40B4-BE49-F238E27FC236}">
                    <a16:creationId xmlns:a16="http://schemas.microsoft.com/office/drawing/2014/main" id="{0087DA6C-A58F-437F-8114-FB7C36A67B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7457" name="Rectangle 146">
              <a:extLst>
                <a:ext uri="{FF2B5EF4-FFF2-40B4-BE49-F238E27FC236}">
                  <a16:creationId xmlns:a16="http://schemas.microsoft.com/office/drawing/2014/main" id="{9EFEDC8B-317A-465F-91AF-8050DD7D9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458" name="Rectangle 147">
              <a:extLst>
                <a:ext uri="{FF2B5EF4-FFF2-40B4-BE49-F238E27FC236}">
                  <a16:creationId xmlns:a16="http://schemas.microsoft.com/office/drawing/2014/main" id="{88893946-9378-4CB1-BE98-F37332198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7459" name="Group 148">
              <a:extLst>
                <a:ext uri="{FF2B5EF4-FFF2-40B4-BE49-F238E27FC236}">
                  <a16:creationId xmlns:a16="http://schemas.microsoft.com/office/drawing/2014/main" id="{508D29C0-7E9E-4372-A3CD-71C61DA322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7475" name="AutoShape 149">
                <a:extLst>
                  <a:ext uri="{FF2B5EF4-FFF2-40B4-BE49-F238E27FC236}">
                    <a16:creationId xmlns:a16="http://schemas.microsoft.com/office/drawing/2014/main" id="{2B267C7F-38F9-4B6A-A74D-A1A96AACB2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7476" name="AutoShape 150">
                <a:extLst>
                  <a:ext uri="{FF2B5EF4-FFF2-40B4-BE49-F238E27FC236}">
                    <a16:creationId xmlns:a16="http://schemas.microsoft.com/office/drawing/2014/main" id="{574C16DD-01DE-4089-BF3B-4C44FCE8BE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7460" name="Freeform 151">
              <a:extLst>
                <a:ext uri="{FF2B5EF4-FFF2-40B4-BE49-F238E27FC236}">
                  <a16:creationId xmlns:a16="http://schemas.microsoft.com/office/drawing/2014/main" id="{9CEF7F65-88F1-4F11-A7A4-1CFD28265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7461" name="Group 152">
              <a:extLst>
                <a:ext uri="{FF2B5EF4-FFF2-40B4-BE49-F238E27FC236}">
                  <a16:creationId xmlns:a16="http://schemas.microsoft.com/office/drawing/2014/main" id="{6037C345-AEBA-476B-903A-D137280ED2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7473" name="AutoShape 153">
                <a:extLst>
                  <a:ext uri="{FF2B5EF4-FFF2-40B4-BE49-F238E27FC236}">
                    <a16:creationId xmlns:a16="http://schemas.microsoft.com/office/drawing/2014/main" id="{151ADFE9-6DE9-409B-B6AE-B60ECB85C2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7474" name="AutoShape 154">
                <a:extLst>
                  <a:ext uri="{FF2B5EF4-FFF2-40B4-BE49-F238E27FC236}">
                    <a16:creationId xmlns:a16="http://schemas.microsoft.com/office/drawing/2014/main" id="{324AC132-EF25-4930-9C3D-D15AA53BB3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7462" name="Rectangle 155">
              <a:extLst>
                <a:ext uri="{FF2B5EF4-FFF2-40B4-BE49-F238E27FC236}">
                  <a16:creationId xmlns:a16="http://schemas.microsoft.com/office/drawing/2014/main" id="{5F47345A-4EE8-4401-AA46-141F60E796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463" name="Freeform 156">
              <a:extLst>
                <a:ext uri="{FF2B5EF4-FFF2-40B4-BE49-F238E27FC236}">
                  <a16:creationId xmlns:a16="http://schemas.microsoft.com/office/drawing/2014/main" id="{D3F8D04F-11BE-4FF9-BA20-5714BD3AF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64" name="Freeform 157">
              <a:extLst>
                <a:ext uri="{FF2B5EF4-FFF2-40B4-BE49-F238E27FC236}">
                  <a16:creationId xmlns:a16="http://schemas.microsoft.com/office/drawing/2014/main" id="{782A504E-4C30-4852-B25C-A17770BD1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65" name="Oval 158">
              <a:extLst>
                <a:ext uri="{FF2B5EF4-FFF2-40B4-BE49-F238E27FC236}">
                  <a16:creationId xmlns:a16="http://schemas.microsoft.com/office/drawing/2014/main" id="{98E5EECE-4D6F-40A4-9755-90E1A5D56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466" name="Freeform 159">
              <a:extLst>
                <a:ext uri="{FF2B5EF4-FFF2-40B4-BE49-F238E27FC236}">
                  <a16:creationId xmlns:a16="http://schemas.microsoft.com/office/drawing/2014/main" id="{CC489E59-126D-43CB-96E2-36EF439DC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67" name="AutoShape 160">
              <a:extLst>
                <a:ext uri="{FF2B5EF4-FFF2-40B4-BE49-F238E27FC236}">
                  <a16:creationId xmlns:a16="http://schemas.microsoft.com/office/drawing/2014/main" id="{671B9920-65D4-4864-872D-BE0936F459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468" name="AutoShape 161">
              <a:extLst>
                <a:ext uri="{FF2B5EF4-FFF2-40B4-BE49-F238E27FC236}">
                  <a16:creationId xmlns:a16="http://schemas.microsoft.com/office/drawing/2014/main" id="{A828C3AF-670A-4E23-95EE-2B8E107A81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469" name="Oval 162">
              <a:extLst>
                <a:ext uri="{FF2B5EF4-FFF2-40B4-BE49-F238E27FC236}">
                  <a16:creationId xmlns:a16="http://schemas.microsoft.com/office/drawing/2014/main" id="{123F4196-F7ED-46FB-899F-08B2029EE0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470" name="Oval 163">
              <a:extLst>
                <a:ext uri="{FF2B5EF4-FFF2-40B4-BE49-F238E27FC236}">
                  <a16:creationId xmlns:a16="http://schemas.microsoft.com/office/drawing/2014/main" id="{17F6A976-A42D-4B60-B99C-D3158881A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7471" name="Oval 164">
              <a:extLst>
                <a:ext uri="{FF2B5EF4-FFF2-40B4-BE49-F238E27FC236}">
                  <a16:creationId xmlns:a16="http://schemas.microsoft.com/office/drawing/2014/main" id="{8FE2FF85-87DB-4554-B764-AEF861E8E0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472" name="Rectangle 165">
              <a:extLst>
                <a:ext uri="{FF2B5EF4-FFF2-40B4-BE49-F238E27FC236}">
                  <a16:creationId xmlns:a16="http://schemas.microsoft.com/office/drawing/2014/main" id="{8478B7ED-F1F9-4D98-ABEE-9F0392D2D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97317" name="Group 166">
            <a:extLst>
              <a:ext uri="{FF2B5EF4-FFF2-40B4-BE49-F238E27FC236}">
                <a16:creationId xmlns:a16="http://schemas.microsoft.com/office/drawing/2014/main" id="{59350D2F-8F9B-43DA-BD3D-3625F7FB2510}"/>
              </a:ext>
            </a:extLst>
          </p:cNvPr>
          <p:cNvGrpSpPr>
            <a:grpSpLocks/>
          </p:cNvGrpSpPr>
          <p:nvPr/>
        </p:nvGrpSpPr>
        <p:grpSpPr bwMode="auto">
          <a:xfrm>
            <a:off x="6692900" y="1511300"/>
            <a:ext cx="377825" cy="576263"/>
            <a:chOff x="4140" y="429"/>
            <a:chExt cx="1425" cy="2396"/>
          </a:xfrm>
        </p:grpSpPr>
        <p:sp>
          <p:nvSpPr>
            <p:cNvPr id="97417" name="Freeform 167">
              <a:extLst>
                <a:ext uri="{FF2B5EF4-FFF2-40B4-BE49-F238E27FC236}">
                  <a16:creationId xmlns:a16="http://schemas.microsoft.com/office/drawing/2014/main" id="{10A87A6E-CC25-4404-95C8-789C8F0A9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18" name="Rectangle 168">
              <a:extLst>
                <a:ext uri="{FF2B5EF4-FFF2-40B4-BE49-F238E27FC236}">
                  <a16:creationId xmlns:a16="http://schemas.microsoft.com/office/drawing/2014/main" id="{5185E38F-F72C-4858-8937-776ADCF447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419" name="Freeform 169">
              <a:extLst>
                <a:ext uri="{FF2B5EF4-FFF2-40B4-BE49-F238E27FC236}">
                  <a16:creationId xmlns:a16="http://schemas.microsoft.com/office/drawing/2014/main" id="{7A762725-1D2F-42A2-97DF-B556C7A5A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20" name="Freeform 170">
              <a:extLst>
                <a:ext uri="{FF2B5EF4-FFF2-40B4-BE49-F238E27FC236}">
                  <a16:creationId xmlns:a16="http://schemas.microsoft.com/office/drawing/2014/main" id="{81E4F859-93C6-4ABE-9E2B-0375E1DF4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21" name="Rectangle 171">
              <a:extLst>
                <a:ext uri="{FF2B5EF4-FFF2-40B4-BE49-F238E27FC236}">
                  <a16:creationId xmlns:a16="http://schemas.microsoft.com/office/drawing/2014/main" id="{B258D626-9445-4771-9362-A70CB6C0BD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7422" name="Group 172">
              <a:extLst>
                <a:ext uri="{FF2B5EF4-FFF2-40B4-BE49-F238E27FC236}">
                  <a16:creationId xmlns:a16="http://schemas.microsoft.com/office/drawing/2014/main" id="{19B2AA71-222A-4380-B2BC-44911E9234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7447" name="AutoShape 173">
                <a:extLst>
                  <a:ext uri="{FF2B5EF4-FFF2-40B4-BE49-F238E27FC236}">
                    <a16:creationId xmlns:a16="http://schemas.microsoft.com/office/drawing/2014/main" id="{4584A714-422E-483F-9300-D9BA36A40C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7448" name="AutoShape 174">
                <a:extLst>
                  <a:ext uri="{FF2B5EF4-FFF2-40B4-BE49-F238E27FC236}">
                    <a16:creationId xmlns:a16="http://schemas.microsoft.com/office/drawing/2014/main" id="{DFAA463A-2294-4BCC-BA81-E526EC36AF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7423" name="Rectangle 175">
              <a:extLst>
                <a:ext uri="{FF2B5EF4-FFF2-40B4-BE49-F238E27FC236}">
                  <a16:creationId xmlns:a16="http://schemas.microsoft.com/office/drawing/2014/main" id="{87320BF2-BA25-4AE0-B440-11C33712F9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7424" name="Group 176">
              <a:extLst>
                <a:ext uri="{FF2B5EF4-FFF2-40B4-BE49-F238E27FC236}">
                  <a16:creationId xmlns:a16="http://schemas.microsoft.com/office/drawing/2014/main" id="{CBADA383-5BCA-4E20-AD83-EC8C7C786E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7445" name="AutoShape 177">
                <a:extLst>
                  <a:ext uri="{FF2B5EF4-FFF2-40B4-BE49-F238E27FC236}">
                    <a16:creationId xmlns:a16="http://schemas.microsoft.com/office/drawing/2014/main" id="{6E1E265E-B20B-40EA-ABD6-DF75BC6586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7446" name="AutoShape 178">
                <a:extLst>
                  <a:ext uri="{FF2B5EF4-FFF2-40B4-BE49-F238E27FC236}">
                    <a16:creationId xmlns:a16="http://schemas.microsoft.com/office/drawing/2014/main" id="{2F91C92B-8049-4884-95BE-F771934030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7425" name="Rectangle 179">
              <a:extLst>
                <a:ext uri="{FF2B5EF4-FFF2-40B4-BE49-F238E27FC236}">
                  <a16:creationId xmlns:a16="http://schemas.microsoft.com/office/drawing/2014/main" id="{3B24A9F2-E79B-4847-82AB-41F99A6039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426" name="Rectangle 180">
              <a:extLst>
                <a:ext uri="{FF2B5EF4-FFF2-40B4-BE49-F238E27FC236}">
                  <a16:creationId xmlns:a16="http://schemas.microsoft.com/office/drawing/2014/main" id="{0D2F8480-A042-45C5-9108-77D2CC4C1E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7427" name="Group 181">
              <a:extLst>
                <a:ext uri="{FF2B5EF4-FFF2-40B4-BE49-F238E27FC236}">
                  <a16:creationId xmlns:a16="http://schemas.microsoft.com/office/drawing/2014/main" id="{98B84B27-D5E4-4232-A45C-FF5541061E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7443" name="AutoShape 182">
                <a:extLst>
                  <a:ext uri="{FF2B5EF4-FFF2-40B4-BE49-F238E27FC236}">
                    <a16:creationId xmlns:a16="http://schemas.microsoft.com/office/drawing/2014/main" id="{0BC03AF9-F69F-44E0-8F08-C7841A3371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7444" name="AutoShape 183">
                <a:extLst>
                  <a:ext uri="{FF2B5EF4-FFF2-40B4-BE49-F238E27FC236}">
                    <a16:creationId xmlns:a16="http://schemas.microsoft.com/office/drawing/2014/main" id="{F386AB62-0556-4AC0-A4D6-884C9724FF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7428" name="Freeform 184">
              <a:extLst>
                <a:ext uri="{FF2B5EF4-FFF2-40B4-BE49-F238E27FC236}">
                  <a16:creationId xmlns:a16="http://schemas.microsoft.com/office/drawing/2014/main" id="{8462BDF9-E9FA-4FAB-B489-01F740169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7429" name="Group 185">
              <a:extLst>
                <a:ext uri="{FF2B5EF4-FFF2-40B4-BE49-F238E27FC236}">
                  <a16:creationId xmlns:a16="http://schemas.microsoft.com/office/drawing/2014/main" id="{655E27D5-BFD4-48A1-865B-738422235E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7441" name="AutoShape 186">
                <a:extLst>
                  <a:ext uri="{FF2B5EF4-FFF2-40B4-BE49-F238E27FC236}">
                    <a16:creationId xmlns:a16="http://schemas.microsoft.com/office/drawing/2014/main" id="{0ED776C4-CD04-491C-A958-02C9D01600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7442" name="AutoShape 187">
                <a:extLst>
                  <a:ext uri="{FF2B5EF4-FFF2-40B4-BE49-F238E27FC236}">
                    <a16:creationId xmlns:a16="http://schemas.microsoft.com/office/drawing/2014/main" id="{F18A99C9-75E4-4F8F-A4EB-74D4E95A36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7430" name="Rectangle 188">
              <a:extLst>
                <a:ext uri="{FF2B5EF4-FFF2-40B4-BE49-F238E27FC236}">
                  <a16:creationId xmlns:a16="http://schemas.microsoft.com/office/drawing/2014/main" id="{2B8F97F8-9D3C-41C8-B3EB-F0F2667DA4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431" name="Freeform 189">
              <a:extLst>
                <a:ext uri="{FF2B5EF4-FFF2-40B4-BE49-F238E27FC236}">
                  <a16:creationId xmlns:a16="http://schemas.microsoft.com/office/drawing/2014/main" id="{5178220B-E699-4579-83DE-C20A72489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32" name="Freeform 190">
              <a:extLst>
                <a:ext uri="{FF2B5EF4-FFF2-40B4-BE49-F238E27FC236}">
                  <a16:creationId xmlns:a16="http://schemas.microsoft.com/office/drawing/2014/main" id="{3AAC73E4-1E61-43A2-BEF8-D9C773ED7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33" name="Oval 191">
              <a:extLst>
                <a:ext uri="{FF2B5EF4-FFF2-40B4-BE49-F238E27FC236}">
                  <a16:creationId xmlns:a16="http://schemas.microsoft.com/office/drawing/2014/main" id="{DD217941-9AB2-413D-9842-1694DD2B6E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434" name="Freeform 192">
              <a:extLst>
                <a:ext uri="{FF2B5EF4-FFF2-40B4-BE49-F238E27FC236}">
                  <a16:creationId xmlns:a16="http://schemas.microsoft.com/office/drawing/2014/main" id="{A886B3BE-55A7-412A-AFA4-A238AB140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35" name="AutoShape 193">
              <a:extLst>
                <a:ext uri="{FF2B5EF4-FFF2-40B4-BE49-F238E27FC236}">
                  <a16:creationId xmlns:a16="http://schemas.microsoft.com/office/drawing/2014/main" id="{1C68A3A4-F283-4815-BA76-9754107CD2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436" name="AutoShape 194">
              <a:extLst>
                <a:ext uri="{FF2B5EF4-FFF2-40B4-BE49-F238E27FC236}">
                  <a16:creationId xmlns:a16="http://schemas.microsoft.com/office/drawing/2014/main" id="{5FC0BE71-F2C4-4E5D-94D1-540D7B8842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437" name="Oval 195">
              <a:extLst>
                <a:ext uri="{FF2B5EF4-FFF2-40B4-BE49-F238E27FC236}">
                  <a16:creationId xmlns:a16="http://schemas.microsoft.com/office/drawing/2014/main" id="{2A8B991B-278F-47DF-9A06-A428640FDB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438" name="Oval 196">
              <a:extLst>
                <a:ext uri="{FF2B5EF4-FFF2-40B4-BE49-F238E27FC236}">
                  <a16:creationId xmlns:a16="http://schemas.microsoft.com/office/drawing/2014/main" id="{01AA0F59-86F1-46F0-8E1B-018C4943A3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7439" name="Oval 197">
              <a:extLst>
                <a:ext uri="{FF2B5EF4-FFF2-40B4-BE49-F238E27FC236}">
                  <a16:creationId xmlns:a16="http://schemas.microsoft.com/office/drawing/2014/main" id="{2574AFBE-FC68-4035-8BB2-FBDED815AD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440" name="Rectangle 198">
              <a:extLst>
                <a:ext uri="{FF2B5EF4-FFF2-40B4-BE49-F238E27FC236}">
                  <a16:creationId xmlns:a16="http://schemas.microsoft.com/office/drawing/2014/main" id="{CC36EEA4-EBC7-493B-947C-39FBCFBA7F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97318" name="Group 199">
            <a:extLst>
              <a:ext uri="{FF2B5EF4-FFF2-40B4-BE49-F238E27FC236}">
                <a16:creationId xmlns:a16="http://schemas.microsoft.com/office/drawing/2014/main" id="{2480F314-B85B-46E9-BCF0-9D5AC65E5DE4}"/>
              </a:ext>
            </a:extLst>
          </p:cNvPr>
          <p:cNvGrpSpPr>
            <a:grpSpLocks/>
          </p:cNvGrpSpPr>
          <p:nvPr/>
        </p:nvGrpSpPr>
        <p:grpSpPr bwMode="auto">
          <a:xfrm>
            <a:off x="7302500" y="1663700"/>
            <a:ext cx="377825" cy="576263"/>
            <a:chOff x="4140" y="429"/>
            <a:chExt cx="1425" cy="2396"/>
          </a:xfrm>
        </p:grpSpPr>
        <p:sp>
          <p:nvSpPr>
            <p:cNvPr id="97385" name="Freeform 200">
              <a:extLst>
                <a:ext uri="{FF2B5EF4-FFF2-40B4-BE49-F238E27FC236}">
                  <a16:creationId xmlns:a16="http://schemas.microsoft.com/office/drawing/2014/main" id="{97DC8041-88C4-4132-95DF-44C9F2E2F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86" name="Rectangle 201">
              <a:extLst>
                <a:ext uri="{FF2B5EF4-FFF2-40B4-BE49-F238E27FC236}">
                  <a16:creationId xmlns:a16="http://schemas.microsoft.com/office/drawing/2014/main" id="{A3106137-B270-4658-A62D-30B1D8328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387" name="Freeform 202">
              <a:extLst>
                <a:ext uri="{FF2B5EF4-FFF2-40B4-BE49-F238E27FC236}">
                  <a16:creationId xmlns:a16="http://schemas.microsoft.com/office/drawing/2014/main" id="{95749B27-548B-4D6B-B44E-2EED23F8E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88" name="Freeform 203">
              <a:extLst>
                <a:ext uri="{FF2B5EF4-FFF2-40B4-BE49-F238E27FC236}">
                  <a16:creationId xmlns:a16="http://schemas.microsoft.com/office/drawing/2014/main" id="{4B202846-EA01-4CEC-9F33-14530C194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89" name="Rectangle 204">
              <a:extLst>
                <a:ext uri="{FF2B5EF4-FFF2-40B4-BE49-F238E27FC236}">
                  <a16:creationId xmlns:a16="http://schemas.microsoft.com/office/drawing/2014/main" id="{12EFE3BC-B69B-4505-AE60-3CC24D4CEB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7390" name="Group 205">
              <a:extLst>
                <a:ext uri="{FF2B5EF4-FFF2-40B4-BE49-F238E27FC236}">
                  <a16:creationId xmlns:a16="http://schemas.microsoft.com/office/drawing/2014/main" id="{5E72E918-C025-4298-AFDA-0DEE90886E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7415" name="AutoShape 206">
                <a:extLst>
                  <a:ext uri="{FF2B5EF4-FFF2-40B4-BE49-F238E27FC236}">
                    <a16:creationId xmlns:a16="http://schemas.microsoft.com/office/drawing/2014/main" id="{B04C1971-EA69-4CDD-94A5-44D34BE638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7416" name="AutoShape 207">
                <a:extLst>
                  <a:ext uri="{FF2B5EF4-FFF2-40B4-BE49-F238E27FC236}">
                    <a16:creationId xmlns:a16="http://schemas.microsoft.com/office/drawing/2014/main" id="{0A9D3777-B5F2-4358-9173-2F091290F9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7391" name="Rectangle 208">
              <a:extLst>
                <a:ext uri="{FF2B5EF4-FFF2-40B4-BE49-F238E27FC236}">
                  <a16:creationId xmlns:a16="http://schemas.microsoft.com/office/drawing/2014/main" id="{D6C2FBE9-FDCF-4A23-96BD-1E7FD7539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7392" name="Group 209">
              <a:extLst>
                <a:ext uri="{FF2B5EF4-FFF2-40B4-BE49-F238E27FC236}">
                  <a16:creationId xmlns:a16="http://schemas.microsoft.com/office/drawing/2014/main" id="{15D2F87B-946A-4A3D-9E82-D5BB7EEE0E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7413" name="AutoShape 210">
                <a:extLst>
                  <a:ext uri="{FF2B5EF4-FFF2-40B4-BE49-F238E27FC236}">
                    <a16:creationId xmlns:a16="http://schemas.microsoft.com/office/drawing/2014/main" id="{AFBE42E6-418A-42A6-B504-A6F283C196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7414" name="AutoShape 211">
                <a:extLst>
                  <a:ext uri="{FF2B5EF4-FFF2-40B4-BE49-F238E27FC236}">
                    <a16:creationId xmlns:a16="http://schemas.microsoft.com/office/drawing/2014/main" id="{31E20C80-4EFA-49A0-8A4B-E3359B5FCC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7393" name="Rectangle 212">
              <a:extLst>
                <a:ext uri="{FF2B5EF4-FFF2-40B4-BE49-F238E27FC236}">
                  <a16:creationId xmlns:a16="http://schemas.microsoft.com/office/drawing/2014/main" id="{739C0B4D-5F0D-4D67-9C39-0A20CD6437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394" name="Rectangle 213">
              <a:extLst>
                <a:ext uri="{FF2B5EF4-FFF2-40B4-BE49-F238E27FC236}">
                  <a16:creationId xmlns:a16="http://schemas.microsoft.com/office/drawing/2014/main" id="{5E2FD147-67F3-4128-85F4-A74E2D26AF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7395" name="Group 214">
              <a:extLst>
                <a:ext uri="{FF2B5EF4-FFF2-40B4-BE49-F238E27FC236}">
                  <a16:creationId xmlns:a16="http://schemas.microsoft.com/office/drawing/2014/main" id="{367B720F-0E4D-48C7-8080-DDF6282EB0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7411" name="AutoShape 215">
                <a:extLst>
                  <a:ext uri="{FF2B5EF4-FFF2-40B4-BE49-F238E27FC236}">
                    <a16:creationId xmlns:a16="http://schemas.microsoft.com/office/drawing/2014/main" id="{51BA7047-D305-4FB7-865D-C3BFABA0B4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7412" name="AutoShape 216">
                <a:extLst>
                  <a:ext uri="{FF2B5EF4-FFF2-40B4-BE49-F238E27FC236}">
                    <a16:creationId xmlns:a16="http://schemas.microsoft.com/office/drawing/2014/main" id="{3C6DC4F3-13DA-4476-B729-03319DFBBC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7396" name="Freeform 217">
              <a:extLst>
                <a:ext uri="{FF2B5EF4-FFF2-40B4-BE49-F238E27FC236}">
                  <a16:creationId xmlns:a16="http://schemas.microsoft.com/office/drawing/2014/main" id="{2B459A79-6BB3-4D2E-8EF7-91AAF9572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7397" name="Group 218">
              <a:extLst>
                <a:ext uri="{FF2B5EF4-FFF2-40B4-BE49-F238E27FC236}">
                  <a16:creationId xmlns:a16="http://schemas.microsoft.com/office/drawing/2014/main" id="{3A4131C6-8E9F-4D6B-BDA7-150C3EABF3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7409" name="AutoShape 219">
                <a:extLst>
                  <a:ext uri="{FF2B5EF4-FFF2-40B4-BE49-F238E27FC236}">
                    <a16:creationId xmlns:a16="http://schemas.microsoft.com/office/drawing/2014/main" id="{3F997C8C-9AEB-4B6F-8AA1-FF6F4025DE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7410" name="AutoShape 220">
                <a:extLst>
                  <a:ext uri="{FF2B5EF4-FFF2-40B4-BE49-F238E27FC236}">
                    <a16:creationId xmlns:a16="http://schemas.microsoft.com/office/drawing/2014/main" id="{4383D702-C206-41DF-B12F-141DF47C21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7398" name="Rectangle 221">
              <a:extLst>
                <a:ext uri="{FF2B5EF4-FFF2-40B4-BE49-F238E27FC236}">
                  <a16:creationId xmlns:a16="http://schemas.microsoft.com/office/drawing/2014/main" id="{0EF20133-9768-4481-8C7E-D1722E84E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399" name="Freeform 222">
              <a:extLst>
                <a:ext uri="{FF2B5EF4-FFF2-40B4-BE49-F238E27FC236}">
                  <a16:creationId xmlns:a16="http://schemas.microsoft.com/office/drawing/2014/main" id="{FBF7F226-3556-420D-9EE8-A93A38081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00" name="Freeform 223">
              <a:extLst>
                <a:ext uri="{FF2B5EF4-FFF2-40B4-BE49-F238E27FC236}">
                  <a16:creationId xmlns:a16="http://schemas.microsoft.com/office/drawing/2014/main" id="{125A1C3D-81FF-42CA-A12D-93152C554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01" name="Oval 224">
              <a:extLst>
                <a:ext uri="{FF2B5EF4-FFF2-40B4-BE49-F238E27FC236}">
                  <a16:creationId xmlns:a16="http://schemas.microsoft.com/office/drawing/2014/main" id="{E23B870B-07DF-4934-81D7-8E1EC9BBE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402" name="Freeform 225">
              <a:extLst>
                <a:ext uri="{FF2B5EF4-FFF2-40B4-BE49-F238E27FC236}">
                  <a16:creationId xmlns:a16="http://schemas.microsoft.com/office/drawing/2014/main" id="{E0E69375-D52D-4482-A532-146987AB0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03" name="AutoShape 226">
              <a:extLst>
                <a:ext uri="{FF2B5EF4-FFF2-40B4-BE49-F238E27FC236}">
                  <a16:creationId xmlns:a16="http://schemas.microsoft.com/office/drawing/2014/main" id="{FF015BB6-B1BD-4D9A-9809-273DF33AF5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404" name="AutoShape 227">
              <a:extLst>
                <a:ext uri="{FF2B5EF4-FFF2-40B4-BE49-F238E27FC236}">
                  <a16:creationId xmlns:a16="http://schemas.microsoft.com/office/drawing/2014/main" id="{FB4FE78A-58AF-4E09-A82E-33DA28DBD5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405" name="Oval 228">
              <a:extLst>
                <a:ext uri="{FF2B5EF4-FFF2-40B4-BE49-F238E27FC236}">
                  <a16:creationId xmlns:a16="http://schemas.microsoft.com/office/drawing/2014/main" id="{C7876F60-F309-485F-99DC-1D73BB44C8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406" name="Oval 229">
              <a:extLst>
                <a:ext uri="{FF2B5EF4-FFF2-40B4-BE49-F238E27FC236}">
                  <a16:creationId xmlns:a16="http://schemas.microsoft.com/office/drawing/2014/main" id="{07838AB9-8AAE-4617-B814-A22EA7A53D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7407" name="Oval 230">
              <a:extLst>
                <a:ext uri="{FF2B5EF4-FFF2-40B4-BE49-F238E27FC236}">
                  <a16:creationId xmlns:a16="http://schemas.microsoft.com/office/drawing/2014/main" id="{E1A29634-9DA4-48B2-96C1-A90965DFC5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408" name="Rectangle 231">
              <a:extLst>
                <a:ext uri="{FF2B5EF4-FFF2-40B4-BE49-F238E27FC236}">
                  <a16:creationId xmlns:a16="http://schemas.microsoft.com/office/drawing/2014/main" id="{E8E1216A-1980-4775-B33C-940E1827AB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97319" name="Group 232">
            <a:extLst>
              <a:ext uri="{FF2B5EF4-FFF2-40B4-BE49-F238E27FC236}">
                <a16:creationId xmlns:a16="http://schemas.microsoft.com/office/drawing/2014/main" id="{C434297A-C1A6-425A-B85C-95D28139C536}"/>
              </a:ext>
            </a:extLst>
          </p:cNvPr>
          <p:cNvGrpSpPr>
            <a:grpSpLocks/>
          </p:cNvGrpSpPr>
          <p:nvPr/>
        </p:nvGrpSpPr>
        <p:grpSpPr bwMode="auto">
          <a:xfrm>
            <a:off x="7631113" y="2609850"/>
            <a:ext cx="377825" cy="576263"/>
            <a:chOff x="4140" y="429"/>
            <a:chExt cx="1425" cy="2396"/>
          </a:xfrm>
        </p:grpSpPr>
        <p:sp>
          <p:nvSpPr>
            <p:cNvPr id="97353" name="Freeform 233">
              <a:extLst>
                <a:ext uri="{FF2B5EF4-FFF2-40B4-BE49-F238E27FC236}">
                  <a16:creationId xmlns:a16="http://schemas.microsoft.com/office/drawing/2014/main" id="{F2065FAE-5456-4897-87B5-BA9D0CE3B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54" name="Rectangle 234">
              <a:extLst>
                <a:ext uri="{FF2B5EF4-FFF2-40B4-BE49-F238E27FC236}">
                  <a16:creationId xmlns:a16="http://schemas.microsoft.com/office/drawing/2014/main" id="{7DD377B4-ECD7-48E3-B3E0-52EAA99D1B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355" name="Freeform 235">
              <a:extLst>
                <a:ext uri="{FF2B5EF4-FFF2-40B4-BE49-F238E27FC236}">
                  <a16:creationId xmlns:a16="http://schemas.microsoft.com/office/drawing/2014/main" id="{B826244B-FFE8-488F-9B8B-05A667640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56" name="Freeform 236">
              <a:extLst>
                <a:ext uri="{FF2B5EF4-FFF2-40B4-BE49-F238E27FC236}">
                  <a16:creationId xmlns:a16="http://schemas.microsoft.com/office/drawing/2014/main" id="{F85B4CDD-97B1-4299-A0CC-1B4809E82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57" name="Rectangle 237">
              <a:extLst>
                <a:ext uri="{FF2B5EF4-FFF2-40B4-BE49-F238E27FC236}">
                  <a16:creationId xmlns:a16="http://schemas.microsoft.com/office/drawing/2014/main" id="{C33E7E90-FC44-4EC0-B932-8D2547B63C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7358" name="Group 238">
              <a:extLst>
                <a:ext uri="{FF2B5EF4-FFF2-40B4-BE49-F238E27FC236}">
                  <a16:creationId xmlns:a16="http://schemas.microsoft.com/office/drawing/2014/main" id="{42F66B79-2792-4E14-8325-BAD5C3C440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7383" name="AutoShape 239">
                <a:extLst>
                  <a:ext uri="{FF2B5EF4-FFF2-40B4-BE49-F238E27FC236}">
                    <a16:creationId xmlns:a16="http://schemas.microsoft.com/office/drawing/2014/main" id="{00DE6B69-E1B6-4F7D-9288-8BC31CE821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7384" name="AutoShape 240">
                <a:extLst>
                  <a:ext uri="{FF2B5EF4-FFF2-40B4-BE49-F238E27FC236}">
                    <a16:creationId xmlns:a16="http://schemas.microsoft.com/office/drawing/2014/main" id="{FF1017A4-74A0-4AF6-A46E-06C94209EA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7359" name="Rectangle 241">
              <a:extLst>
                <a:ext uri="{FF2B5EF4-FFF2-40B4-BE49-F238E27FC236}">
                  <a16:creationId xmlns:a16="http://schemas.microsoft.com/office/drawing/2014/main" id="{04FA3F23-AD50-4C2F-8C4D-A26212FE40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7360" name="Group 242">
              <a:extLst>
                <a:ext uri="{FF2B5EF4-FFF2-40B4-BE49-F238E27FC236}">
                  <a16:creationId xmlns:a16="http://schemas.microsoft.com/office/drawing/2014/main" id="{B741E21E-7CEA-4AB4-8187-A5962851D7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7381" name="AutoShape 243">
                <a:extLst>
                  <a:ext uri="{FF2B5EF4-FFF2-40B4-BE49-F238E27FC236}">
                    <a16:creationId xmlns:a16="http://schemas.microsoft.com/office/drawing/2014/main" id="{384D58AB-2670-4582-B663-D7B595EBE5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7382" name="AutoShape 244">
                <a:extLst>
                  <a:ext uri="{FF2B5EF4-FFF2-40B4-BE49-F238E27FC236}">
                    <a16:creationId xmlns:a16="http://schemas.microsoft.com/office/drawing/2014/main" id="{6F3F0A55-C5A2-448D-9357-A8185AE9B3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7361" name="Rectangle 245">
              <a:extLst>
                <a:ext uri="{FF2B5EF4-FFF2-40B4-BE49-F238E27FC236}">
                  <a16:creationId xmlns:a16="http://schemas.microsoft.com/office/drawing/2014/main" id="{5AC4AFCC-7CE7-4282-BF7A-B138029322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362" name="Rectangle 246">
              <a:extLst>
                <a:ext uri="{FF2B5EF4-FFF2-40B4-BE49-F238E27FC236}">
                  <a16:creationId xmlns:a16="http://schemas.microsoft.com/office/drawing/2014/main" id="{41E9588A-4C26-40BD-B6AC-E3504A2216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7363" name="Group 247">
              <a:extLst>
                <a:ext uri="{FF2B5EF4-FFF2-40B4-BE49-F238E27FC236}">
                  <a16:creationId xmlns:a16="http://schemas.microsoft.com/office/drawing/2014/main" id="{DA9FBF4A-EC9A-4AB7-8AA2-8808772E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7379" name="AutoShape 248">
                <a:extLst>
                  <a:ext uri="{FF2B5EF4-FFF2-40B4-BE49-F238E27FC236}">
                    <a16:creationId xmlns:a16="http://schemas.microsoft.com/office/drawing/2014/main" id="{FEDE3CE3-D548-4AAF-92CC-961CA29174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7380" name="AutoShape 249">
                <a:extLst>
                  <a:ext uri="{FF2B5EF4-FFF2-40B4-BE49-F238E27FC236}">
                    <a16:creationId xmlns:a16="http://schemas.microsoft.com/office/drawing/2014/main" id="{1CC96407-BCA6-4F62-B3BF-3FA26D3E50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7364" name="Freeform 250">
              <a:extLst>
                <a:ext uri="{FF2B5EF4-FFF2-40B4-BE49-F238E27FC236}">
                  <a16:creationId xmlns:a16="http://schemas.microsoft.com/office/drawing/2014/main" id="{3579958F-AC2A-403E-BE86-84319A7FD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7365" name="Group 251">
              <a:extLst>
                <a:ext uri="{FF2B5EF4-FFF2-40B4-BE49-F238E27FC236}">
                  <a16:creationId xmlns:a16="http://schemas.microsoft.com/office/drawing/2014/main" id="{63EE1E21-067C-4E08-8F50-2CACE004BE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7377" name="AutoShape 252">
                <a:extLst>
                  <a:ext uri="{FF2B5EF4-FFF2-40B4-BE49-F238E27FC236}">
                    <a16:creationId xmlns:a16="http://schemas.microsoft.com/office/drawing/2014/main" id="{1EC149A4-A322-4FAA-9211-574395378E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7378" name="AutoShape 253">
                <a:extLst>
                  <a:ext uri="{FF2B5EF4-FFF2-40B4-BE49-F238E27FC236}">
                    <a16:creationId xmlns:a16="http://schemas.microsoft.com/office/drawing/2014/main" id="{7043788B-5059-4C55-8442-1ADF32E9FA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7366" name="Rectangle 254">
              <a:extLst>
                <a:ext uri="{FF2B5EF4-FFF2-40B4-BE49-F238E27FC236}">
                  <a16:creationId xmlns:a16="http://schemas.microsoft.com/office/drawing/2014/main" id="{4023C310-D19F-4340-9CC5-16D8BB6138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367" name="Freeform 255">
              <a:extLst>
                <a:ext uri="{FF2B5EF4-FFF2-40B4-BE49-F238E27FC236}">
                  <a16:creationId xmlns:a16="http://schemas.microsoft.com/office/drawing/2014/main" id="{2EE9C0E3-4A17-40B4-827C-ADD5B133A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68" name="Freeform 256">
              <a:extLst>
                <a:ext uri="{FF2B5EF4-FFF2-40B4-BE49-F238E27FC236}">
                  <a16:creationId xmlns:a16="http://schemas.microsoft.com/office/drawing/2014/main" id="{EE063E03-C29E-4041-A075-7C3D1F75D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69" name="Oval 257">
              <a:extLst>
                <a:ext uri="{FF2B5EF4-FFF2-40B4-BE49-F238E27FC236}">
                  <a16:creationId xmlns:a16="http://schemas.microsoft.com/office/drawing/2014/main" id="{34F5F756-5144-422B-A77E-4FABEA6E91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370" name="Freeform 258">
              <a:extLst>
                <a:ext uri="{FF2B5EF4-FFF2-40B4-BE49-F238E27FC236}">
                  <a16:creationId xmlns:a16="http://schemas.microsoft.com/office/drawing/2014/main" id="{D91C19D4-CBCD-4A36-B60A-803CB43C7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71" name="AutoShape 259">
              <a:extLst>
                <a:ext uri="{FF2B5EF4-FFF2-40B4-BE49-F238E27FC236}">
                  <a16:creationId xmlns:a16="http://schemas.microsoft.com/office/drawing/2014/main" id="{A39C8987-DC48-4607-B41B-A855C22C80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372" name="AutoShape 260">
              <a:extLst>
                <a:ext uri="{FF2B5EF4-FFF2-40B4-BE49-F238E27FC236}">
                  <a16:creationId xmlns:a16="http://schemas.microsoft.com/office/drawing/2014/main" id="{0ED34DA9-58E0-43CF-BC6C-53B5C98DEA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373" name="Oval 261">
              <a:extLst>
                <a:ext uri="{FF2B5EF4-FFF2-40B4-BE49-F238E27FC236}">
                  <a16:creationId xmlns:a16="http://schemas.microsoft.com/office/drawing/2014/main" id="{4DD36482-2B89-483C-87AC-B92DA942E4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374" name="Oval 262">
              <a:extLst>
                <a:ext uri="{FF2B5EF4-FFF2-40B4-BE49-F238E27FC236}">
                  <a16:creationId xmlns:a16="http://schemas.microsoft.com/office/drawing/2014/main" id="{7AECAC5B-C22B-4688-BF8A-5AADA1195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7375" name="Oval 263">
              <a:extLst>
                <a:ext uri="{FF2B5EF4-FFF2-40B4-BE49-F238E27FC236}">
                  <a16:creationId xmlns:a16="http://schemas.microsoft.com/office/drawing/2014/main" id="{6E50C9DF-A811-4291-8841-AEFD25E250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376" name="Rectangle 264">
              <a:extLst>
                <a:ext uri="{FF2B5EF4-FFF2-40B4-BE49-F238E27FC236}">
                  <a16:creationId xmlns:a16="http://schemas.microsoft.com/office/drawing/2014/main" id="{C49F9979-81A8-4D79-A27C-444FF66997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97320" name="Group 307">
            <a:extLst>
              <a:ext uri="{FF2B5EF4-FFF2-40B4-BE49-F238E27FC236}">
                <a16:creationId xmlns:a16="http://schemas.microsoft.com/office/drawing/2014/main" id="{B67CBBCB-CD74-43F3-A67B-C138221B4EDE}"/>
              </a:ext>
            </a:extLst>
          </p:cNvPr>
          <p:cNvGrpSpPr>
            <a:grpSpLocks/>
          </p:cNvGrpSpPr>
          <p:nvPr/>
        </p:nvGrpSpPr>
        <p:grpSpPr bwMode="auto">
          <a:xfrm>
            <a:off x="6891338" y="5027613"/>
            <a:ext cx="377825" cy="576262"/>
            <a:chOff x="4140" y="429"/>
            <a:chExt cx="1425" cy="2396"/>
          </a:xfrm>
        </p:grpSpPr>
        <p:sp>
          <p:nvSpPr>
            <p:cNvPr id="97321" name="Freeform 308">
              <a:extLst>
                <a:ext uri="{FF2B5EF4-FFF2-40B4-BE49-F238E27FC236}">
                  <a16:creationId xmlns:a16="http://schemas.microsoft.com/office/drawing/2014/main" id="{4FB74A34-99A5-4A8D-BE23-64FB28F5D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22" name="Rectangle 309">
              <a:extLst>
                <a:ext uri="{FF2B5EF4-FFF2-40B4-BE49-F238E27FC236}">
                  <a16:creationId xmlns:a16="http://schemas.microsoft.com/office/drawing/2014/main" id="{26C5B078-5E2B-4AEE-8498-1B327717C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323" name="Freeform 310">
              <a:extLst>
                <a:ext uri="{FF2B5EF4-FFF2-40B4-BE49-F238E27FC236}">
                  <a16:creationId xmlns:a16="http://schemas.microsoft.com/office/drawing/2014/main" id="{D874FA37-1050-423B-AC95-2DB665256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24" name="Freeform 311">
              <a:extLst>
                <a:ext uri="{FF2B5EF4-FFF2-40B4-BE49-F238E27FC236}">
                  <a16:creationId xmlns:a16="http://schemas.microsoft.com/office/drawing/2014/main" id="{3584BB02-C560-403A-836C-348C73E5A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25" name="Rectangle 312">
              <a:extLst>
                <a:ext uri="{FF2B5EF4-FFF2-40B4-BE49-F238E27FC236}">
                  <a16:creationId xmlns:a16="http://schemas.microsoft.com/office/drawing/2014/main" id="{ACE89C42-9A15-4945-8FDD-E9FF2CA4E2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7326" name="Group 313">
              <a:extLst>
                <a:ext uri="{FF2B5EF4-FFF2-40B4-BE49-F238E27FC236}">
                  <a16:creationId xmlns:a16="http://schemas.microsoft.com/office/drawing/2014/main" id="{D374E45B-E114-4400-828A-A769553D3B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7351" name="AutoShape 314">
                <a:extLst>
                  <a:ext uri="{FF2B5EF4-FFF2-40B4-BE49-F238E27FC236}">
                    <a16:creationId xmlns:a16="http://schemas.microsoft.com/office/drawing/2014/main" id="{8BEBAC6F-F49D-4C50-BC55-CAAAEFBDFD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7352" name="AutoShape 315">
                <a:extLst>
                  <a:ext uri="{FF2B5EF4-FFF2-40B4-BE49-F238E27FC236}">
                    <a16:creationId xmlns:a16="http://schemas.microsoft.com/office/drawing/2014/main" id="{982DF4D8-B141-49BE-AF5B-2B5E82B2C4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7327" name="Rectangle 316">
              <a:extLst>
                <a:ext uri="{FF2B5EF4-FFF2-40B4-BE49-F238E27FC236}">
                  <a16:creationId xmlns:a16="http://schemas.microsoft.com/office/drawing/2014/main" id="{C945E982-29FE-40C9-A8F6-920F2E2C9F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7328" name="Group 317">
              <a:extLst>
                <a:ext uri="{FF2B5EF4-FFF2-40B4-BE49-F238E27FC236}">
                  <a16:creationId xmlns:a16="http://schemas.microsoft.com/office/drawing/2014/main" id="{5186AB0A-1645-4CC0-ACC9-4873BF78C6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7349" name="AutoShape 318">
                <a:extLst>
                  <a:ext uri="{FF2B5EF4-FFF2-40B4-BE49-F238E27FC236}">
                    <a16:creationId xmlns:a16="http://schemas.microsoft.com/office/drawing/2014/main" id="{EB812282-B586-40ED-BAD4-DF6AB4ED96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7350" name="AutoShape 319">
                <a:extLst>
                  <a:ext uri="{FF2B5EF4-FFF2-40B4-BE49-F238E27FC236}">
                    <a16:creationId xmlns:a16="http://schemas.microsoft.com/office/drawing/2014/main" id="{A46ABCD7-6540-42B9-BFB9-45F5DC751E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7329" name="Rectangle 320">
              <a:extLst>
                <a:ext uri="{FF2B5EF4-FFF2-40B4-BE49-F238E27FC236}">
                  <a16:creationId xmlns:a16="http://schemas.microsoft.com/office/drawing/2014/main" id="{F1A15833-45CF-4E17-B5A5-C394044DE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330" name="Rectangle 321">
              <a:extLst>
                <a:ext uri="{FF2B5EF4-FFF2-40B4-BE49-F238E27FC236}">
                  <a16:creationId xmlns:a16="http://schemas.microsoft.com/office/drawing/2014/main" id="{88D4FF01-8A44-425B-AF0B-9A4F325BDA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7331" name="Group 322">
              <a:extLst>
                <a:ext uri="{FF2B5EF4-FFF2-40B4-BE49-F238E27FC236}">
                  <a16:creationId xmlns:a16="http://schemas.microsoft.com/office/drawing/2014/main" id="{2A47ECC4-8B85-44EF-873A-48BB131A41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7347" name="AutoShape 323">
                <a:extLst>
                  <a:ext uri="{FF2B5EF4-FFF2-40B4-BE49-F238E27FC236}">
                    <a16:creationId xmlns:a16="http://schemas.microsoft.com/office/drawing/2014/main" id="{FE83957E-26AB-49C6-92A1-C937529DAD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7348" name="AutoShape 324">
                <a:extLst>
                  <a:ext uri="{FF2B5EF4-FFF2-40B4-BE49-F238E27FC236}">
                    <a16:creationId xmlns:a16="http://schemas.microsoft.com/office/drawing/2014/main" id="{E07920D4-EE31-41EF-BE9F-BAF9BDCC2F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7332" name="Freeform 325">
              <a:extLst>
                <a:ext uri="{FF2B5EF4-FFF2-40B4-BE49-F238E27FC236}">
                  <a16:creationId xmlns:a16="http://schemas.microsoft.com/office/drawing/2014/main" id="{470F756D-B564-46CA-85FE-50802081C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7333" name="Group 326">
              <a:extLst>
                <a:ext uri="{FF2B5EF4-FFF2-40B4-BE49-F238E27FC236}">
                  <a16:creationId xmlns:a16="http://schemas.microsoft.com/office/drawing/2014/main" id="{63953144-E537-4DAA-9CC5-F30D4060ED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7345" name="AutoShape 327">
                <a:extLst>
                  <a:ext uri="{FF2B5EF4-FFF2-40B4-BE49-F238E27FC236}">
                    <a16:creationId xmlns:a16="http://schemas.microsoft.com/office/drawing/2014/main" id="{C3CD812F-AB68-43B1-8C6C-CBA9C72F6C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7346" name="AutoShape 328">
                <a:extLst>
                  <a:ext uri="{FF2B5EF4-FFF2-40B4-BE49-F238E27FC236}">
                    <a16:creationId xmlns:a16="http://schemas.microsoft.com/office/drawing/2014/main" id="{A1DFB3EA-1D58-4066-BBCC-1C8E43BBB0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7334" name="Rectangle 329">
              <a:extLst>
                <a:ext uri="{FF2B5EF4-FFF2-40B4-BE49-F238E27FC236}">
                  <a16:creationId xmlns:a16="http://schemas.microsoft.com/office/drawing/2014/main" id="{466CDDB0-8BD5-4CE7-BBD7-E84893CFF5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335" name="Freeform 330">
              <a:extLst>
                <a:ext uri="{FF2B5EF4-FFF2-40B4-BE49-F238E27FC236}">
                  <a16:creationId xmlns:a16="http://schemas.microsoft.com/office/drawing/2014/main" id="{2BD0ECD1-6089-4182-A09B-D53C14B5E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36" name="Freeform 331">
              <a:extLst>
                <a:ext uri="{FF2B5EF4-FFF2-40B4-BE49-F238E27FC236}">
                  <a16:creationId xmlns:a16="http://schemas.microsoft.com/office/drawing/2014/main" id="{176832FF-C87F-4E8A-8CB0-0869974A4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37" name="Oval 332">
              <a:extLst>
                <a:ext uri="{FF2B5EF4-FFF2-40B4-BE49-F238E27FC236}">
                  <a16:creationId xmlns:a16="http://schemas.microsoft.com/office/drawing/2014/main" id="{07050067-222C-4991-AC4F-09FDDA3D8D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338" name="Freeform 333">
              <a:extLst>
                <a:ext uri="{FF2B5EF4-FFF2-40B4-BE49-F238E27FC236}">
                  <a16:creationId xmlns:a16="http://schemas.microsoft.com/office/drawing/2014/main" id="{1901CA00-8202-46D1-A72F-851F56FE6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39" name="AutoShape 334">
              <a:extLst>
                <a:ext uri="{FF2B5EF4-FFF2-40B4-BE49-F238E27FC236}">
                  <a16:creationId xmlns:a16="http://schemas.microsoft.com/office/drawing/2014/main" id="{0176210C-211A-480D-B170-0FC66E7D7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340" name="AutoShape 335">
              <a:extLst>
                <a:ext uri="{FF2B5EF4-FFF2-40B4-BE49-F238E27FC236}">
                  <a16:creationId xmlns:a16="http://schemas.microsoft.com/office/drawing/2014/main" id="{C97574E8-7463-46EF-AFF9-CD0ED78789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341" name="Oval 336">
              <a:extLst>
                <a:ext uri="{FF2B5EF4-FFF2-40B4-BE49-F238E27FC236}">
                  <a16:creationId xmlns:a16="http://schemas.microsoft.com/office/drawing/2014/main" id="{0E19AD53-987F-42B9-8B44-94F7DEE670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342" name="Oval 337">
              <a:extLst>
                <a:ext uri="{FF2B5EF4-FFF2-40B4-BE49-F238E27FC236}">
                  <a16:creationId xmlns:a16="http://schemas.microsoft.com/office/drawing/2014/main" id="{028C7C7F-E2E9-499F-9539-2BC91BBEE9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7343" name="Oval 338">
              <a:extLst>
                <a:ext uri="{FF2B5EF4-FFF2-40B4-BE49-F238E27FC236}">
                  <a16:creationId xmlns:a16="http://schemas.microsoft.com/office/drawing/2014/main" id="{34D42FF6-0705-4A13-9CAC-7CF716D95D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344" name="Rectangle 339">
              <a:extLst>
                <a:ext uri="{FF2B5EF4-FFF2-40B4-BE49-F238E27FC236}">
                  <a16:creationId xmlns:a16="http://schemas.microsoft.com/office/drawing/2014/main" id="{FE9347ED-7BCA-41DF-8F15-60E6D1188C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485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5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485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5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485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5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485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5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485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8563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Rectangle 7">
            <a:extLst>
              <a:ext uri="{FF2B5EF4-FFF2-40B4-BE49-F238E27FC236}">
                <a16:creationId xmlns:a16="http://schemas.microsoft.com/office/drawing/2014/main" id="{A7539484-920C-4155-BC8D-9DDD37506C5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99331" name="Rectangle 8">
            <a:extLst>
              <a:ext uri="{FF2B5EF4-FFF2-40B4-BE49-F238E27FC236}">
                <a16:creationId xmlns:a16="http://schemas.microsoft.com/office/drawing/2014/main" id="{DB4CC050-B429-4503-BD86-363BF4E147A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3666D1AE-D7BE-430F-9C7A-8A1149BA3665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42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99332" name="Picture 3" descr="underline_base">
            <a:extLst>
              <a:ext uri="{FF2B5EF4-FFF2-40B4-BE49-F238E27FC236}">
                <a16:creationId xmlns:a16="http://schemas.microsoft.com/office/drawing/2014/main" id="{794E1FA8-F61E-4D5C-8883-7C3A745573BA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950" y="806450"/>
            <a:ext cx="36560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333" name="Rectangle 3">
            <a:extLst>
              <a:ext uri="{FF2B5EF4-FFF2-40B4-BE49-F238E27FC236}">
                <a16:creationId xmlns:a16="http://schemas.microsoft.com/office/drawing/2014/main" id="{5EB99721-B874-45D0-82EE-771B3EF89436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403225" y="269875"/>
            <a:ext cx="7772400" cy="663575"/>
          </a:xfrm>
        </p:spPr>
        <p:txBody>
          <a:bodyPr/>
          <a:lstStyle/>
          <a:p>
            <a:r>
              <a:rPr lang="en-US" altLang="en-US" sz="4000"/>
              <a:t>Caching example: </a:t>
            </a:r>
            <a:r>
              <a:rPr lang="en-US" altLang="en-US" sz="3600"/>
              <a:t>install local cache</a:t>
            </a:r>
            <a:r>
              <a:rPr lang="en-US" altLang="en-US" sz="4000"/>
              <a:t> </a:t>
            </a:r>
            <a:endParaRPr lang="en-US" altLang="en-US"/>
          </a:p>
        </p:txBody>
      </p:sp>
      <p:sp>
        <p:nvSpPr>
          <p:cNvPr id="99334" name="Rectangle 4">
            <a:extLst>
              <a:ext uri="{FF2B5EF4-FFF2-40B4-BE49-F238E27FC236}">
                <a16:creationId xmlns:a16="http://schemas.microsoft.com/office/drawing/2014/main" id="{6DD72207-D983-4248-878B-7DDF6C21FB56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09588" y="1200150"/>
            <a:ext cx="4459287" cy="1882775"/>
          </a:xfrm>
        </p:spPr>
        <p:txBody>
          <a:bodyPr/>
          <a:lstStyle/>
          <a:p>
            <a:pPr marL="228600" indent="-228600">
              <a:buFont typeface="Wingdings" panose="05000000000000000000" pitchFamily="2" charset="2"/>
              <a:buNone/>
              <a:tabLst>
                <a:tab pos="576263" algn="l"/>
              </a:tabLst>
            </a:pPr>
            <a:r>
              <a:rPr lang="en-US" altLang="en-US" i="1">
                <a:solidFill>
                  <a:srgbClr val="CC0000"/>
                </a:solidFill>
              </a:rPr>
              <a:t>Calculating access link utilization, delay with cache:</a:t>
            </a:r>
          </a:p>
          <a:p>
            <a:pPr marL="228600" indent="-228600">
              <a:lnSpc>
                <a:spcPct val="80000"/>
              </a:lnSpc>
              <a:tabLst>
                <a:tab pos="576263" algn="l"/>
              </a:tabLst>
            </a:pPr>
            <a:r>
              <a:rPr lang="en-US" altLang="en-US" sz="2400"/>
              <a:t>suppose cache hit rate is 0.4</a:t>
            </a:r>
          </a:p>
          <a:p>
            <a:pPr marL="576263" lvl="1" indent="-233363">
              <a:tabLst>
                <a:tab pos="576263" algn="l"/>
              </a:tabLst>
            </a:pPr>
            <a:r>
              <a:rPr lang="en-US" altLang="en-US" sz="2000"/>
              <a:t>40% requests satisfied at cache, 60% requests satisfied at origin </a:t>
            </a:r>
          </a:p>
          <a:p>
            <a:pPr marL="228600" indent="-228600">
              <a:lnSpc>
                <a:spcPct val="80000"/>
              </a:lnSpc>
              <a:buFont typeface="Wingdings" panose="05000000000000000000" pitchFamily="2" charset="2"/>
              <a:buNone/>
              <a:tabLst>
                <a:tab pos="576263" algn="l"/>
              </a:tabLst>
            </a:pPr>
            <a:r>
              <a:rPr lang="en-US" altLang="en-US" sz="2400"/>
              <a:t>  </a:t>
            </a:r>
          </a:p>
        </p:txBody>
      </p:sp>
      <p:sp>
        <p:nvSpPr>
          <p:cNvPr id="99335" name="Text Box 50">
            <a:extLst>
              <a:ext uri="{FF2B5EF4-FFF2-40B4-BE49-F238E27FC236}">
                <a16:creationId xmlns:a16="http://schemas.microsoft.com/office/drawing/2014/main" id="{1F70570D-AC64-4A22-8AC1-20D122E9A9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3" y="1824038"/>
            <a:ext cx="933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origin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servers</a:t>
            </a:r>
          </a:p>
        </p:txBody>
      </p:sp>
      <p:sp>
        <p:nvSpPr>
          <p:cNvPr id="99336" name="Line 95">
            <a:extLst>
              <a:ext uri="{FF2B5EF4-FFF2-40B4-BE49-F238E27FC236}">
                <a16:creationId xmlns:a16="http://schemas.microsoft.com/office/drawing/2014/main" id="{5BF6DF7C-4136-4A76-93AE-D78743F91842}"/>
              </a:ext>
            </a:extLst>
          </p:cNvPr>
          <p:cNvSpPr>
            <a:spLocks noChangeShapeType="1"/>
          </p:cNvSpPr>
          <p:nvPr/>
        </p:nvSpPr>
        <p:spPr bwMode="auto">
          <a:xfrm>
            <a:off x="6697663" y="3467100"/>
            <a:ext cx="0" cy="106203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37" name="Text Box 99">
            <a:extLst>
              <a:ext uri="{FF2B5EF4-FFF2-40B4-BE49-F238E27FC236}">
                <a16:creationId xmlns:a16="http://schemas.microsoft.com/office/drawing/2014/main" id="{ED272D50-1B64-47B8-866D-12E4349165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99250" y="3656013"/>
            <a:ext cx="11906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1.54 Mbps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access link</a:t>
            </a:r>
            <a:endParaRPr lang="en-US" altLang="en-US" sz="2400">
              <a:solidFill>
                <a:schemeClr val="accent2"/>
              </a:solidFill>
              <a:latin typeface="Arial" panose="020B0604020202020204" pitchFamily="34" charset="0"/>
            </a:endParaRPr>
          </a:p>
        </p:txBody>
      </p:sp>
      <p:sp>
        <p:nvSpPr>
          <p:cNvPr id="149566" name="Rectangle 4">
            <a:extLst>
              <a:ext uri="{FF2B5EF4-FFF2-40B4-BE49-F238E27FC236}">
                <a16:creationId xmlns:a16="http://schemas.microsoft.com/office/drawing/2014/main" id="{05B64CDD-EB5A-478A-8134-FEB0297C39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413" y="3057525"/>
            <a:ext cx="4981575" cy="1570038"/>
          </a:xfrm>
          <a:prstGeom prst="rect">
            <a:avLst/>
          </a:prstGeom>
          <a:noFill/>
          <a:ln>
            <a:noFill/>
          </a:ln>
          <a:extLst>
            <a:ext uri="{909E8E84-426E-40dd-AFC4-6F175D3DCCD1}"/>
            <a:ext uri="{91240B29-F687-4f45-9708-019B960494DF}"/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tabLst>
                <a:tab pos="576263" algn="l"/>
              </a:tabLst>
              <a:defRPr/>
            </a:pPr>
            <a:r>
              <a:rPr lang="en-US" sz="2400" dirty="0">
                <a:latin typeface="Gill Sans MT" charset="0"/>
                <a:ea typeface="ＭＳ Ｐゴシック" charset="0"/>
                <a:cs typeface="ＭＳ Ｐゴシック" charset="0"/>
              </a:rPr>
              <a:t>access link utilization: </a:t>
            </a:r>
          </a:p>
          <a:p>
            <a:pPr marL="628650" lvl="1" indent="-285750">
              <a:lnSpc>
                <a:spcPct val="80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tabLst>
                <a:tab pos="576263" algn="l"/>
              </a:tabLst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60% of requests use access link 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tabLst>
                <a:tab pos="576263" algn="l"/>
              </a:tabLst>
              <a:defRPr/>
            </a:pPr>
            <a:r>
              <a:rPr lang="en-US" sz="2400" dirty="0">
                <a:latin typeface="Gill Sans MT" charset="0"/>
                <a:ea typeface="ＭＳ Ｐゴシック" charset="0"/>
                <a:cs typeface="ＭＳ Ｐゴシック" charset="0"/>
              </a:rPr>
              <a:t>data rate to browsers 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over access link </a:t>
            </a: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ZapfDingbats" charset="0"/>
              <a:buNone/>
              <a:tabLst>
                <a:tab pos="576263" algn="l"/>
              </a:tabLst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    = 0.6*1.50 Mbps = .9 Mbps </a:t>
            </a:r>
          </a:p>
          <a:p>
            <a:pPr marL="576263" lvl="1" indent="-233363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tabLst>
                <a:tab pos="576263" algn="l"/>
              </a:tabLst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utilization = 0.9/1.54 = .58</a:t>
            </a:r>
          </a:p>
        </p:txBody>
      </p:sp>
      <p:sp>
        <p:nvSpPr>
          <p:cNvPr id="149567" name="Rectangle 4">
            <a:extLst>
              <a:ext uri="{FF2B5EF4-FFF2-40B4-BE49-F238E27FC236}">
                <a16:creationId xmlns:a16="http://schemas.microsoft.com/office/drawing/2014/main" id="{6172C2D1-863A-4152-A0DE-9AB50CDC1D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163" y="4768850"/>
            <a:ext cx="4541837" cy="1492250"/>
          </a:xfrm>
          <a:prstGeom prst="rect">
            <a:avLst/>
          </a:prstGeom>
          <a:noFill/>
          <a:ln>
            <a:noFill/>
          </a:ln>
          <a:extLst>
            <a:ext uri="{909E8E84-426E-40dd-AFC4-6F175D3DCCD1}"/>
            <a:ext uri="{91240B29-F687-4f45-9708-019B960494DF}"/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tabLst>
                <a:tab pos="576263" algn="l"/>
              </a:tabLst>
              <a:defRPr/>
            </a:pPr>
            <a:r>
              <a:rPr lang="en-US" sz="2400" dirty="0">
                <a:latin typeface="Gill Sans MT" charset="0"/>
                <a:ea typeface="ＭＳ Ｐゴシック" charset="0"/>
                <a:cs typeface="ＭＳ Ｐゴシック" charset="0"/>
              </a:rPr>
              <a:t>total delay</a:t>
            </a:r>
          </a:p>
          <a:p>
            <a:pPr marL="576263" lvl="1" indent="-233363">
              <a:lnSpc>
                <a:spcPct val="80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tabLst>
                <a:tab pos="576263" algn="l"/>
              </a:tabLst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= 0.6 * (delay from origin servers) +0.4 * (delay when satisfied at cache)</a:t>
            </a:r>
          </a:p>
          <a:p>
            <a:pPr marL="576263" lvl="1" indent="-233363">
              <a:lnSpc>
                <a:spcPct val="80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tabLst>
                <a:tab pos="576263" algn="l"/>
              </a:tabLst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= 0.6 (2.01) + 0.4 (~msecs) = ~ 1.2 secs</a:t>
            </a:r>
          </a:p>
          <a:p>
            <a:pPr marL="576263" lvl="1" indent="-233363">
              <a:lnSpc>
                <a:spcPct val="80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tabLst>
                <a:tab pos="576263" algn="l"/>
              </a:tabLst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less than with 154 Mbps link (and cheaper too!)</a:t>
            </a:r>
          </a:p>
          <a:p>
            <a:pPr marL="228600" indent="-228600">
              <a:lnSpc>
                <a:spcPct val="80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  <a:tabLst>
                <a:tab pos="576263" algn="l"/>
              </a:tabLst>
              <a:defRPr/>
            </a:pPr>
            <a:r>
              <a:rPr lang="en-US" sz="2400" dirty="0">
                <a:latin typeface="Gill Sans MT" charset="0"/>
                <a:ea typeface="ＭＳ Ｐゴシック" charset="0"/>
                <a:cs typeface="ＭＳ Ｐゴシック" charset="0"/>
              </a:rPr>
              <a:t>  </a:t>
            </a:r>
          </a:p>
        </p:txBody>
      </p:sp>
      <p:sp>
        <p:nvSpPr>
          <p:cNvPr id="99340" name="Line 2">
            <a:extLst>
              <a:ext uri="{FF2B5EF4-FFF2-40B4-BE49-F238E27FC236}">
                <a16:creationId xmlns:a16="http://schemas.microsoft.com/office/drawing/2014/main" id="{64CF8EBE-F076-452F-97C9-C17E537B83D1}"/>
              </a:ext>
            </a:extLst>
          </p:cNvPr>
          <p:cNvSpPr>
            <a:spLocks noChangeShapeType="1"/>
          </p:cNvSpPr>
          <p:nvPr/>
        </p:nvSpPr>
        <p:spPr bwMode="auto">
          <a:xfrm>
            <a:off x="5373688" y="2409825"/>
            <a:ext cx="285750" cy="11430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1" name="Line 51">
            <a:extLst>
              <a:ext uri="{FF2B5EF4-FFF2-40B4-BE49-F238E27FC236}">
                <a16:creationId xmlns:a16="http://schemas.microsoft.com/office/drawing/2014/main" id="{5A20115E-DC57-4846-A09C-04F2FFE39ECC}"/>
              </a:ext>
            </a:extLst>
          </p:cNvPr>
          <p:cNvSpPr>
            <a:spLocks noChangeShapeType="1"/>
          </p:cNvSpPr>
          <p:nvPr/>
        </p:nvSpPr>
        <p:spPr bwMode="auto">
          <a:xfrm>
            <a:off x="6183313" y="2028825"/>
            <a:ext cx="66675" cy="2762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2" name="Line 52">
            <a:extLst>
              <a:ext uri="{FF2B5EF4-FFF2-40B4-BE49-F238E27FC236}">
                <a16:creationId xmlns:a16="http://schemas.microsoft.com/office/drawing/2014/main" id="{2E7F257B-DA96-4650-AA6C-C805F7451AE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11963" y="2066925"/>
            <a:ext cx="9525" cy="2381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3" name="Line 53">
            <a:extLst>
              <a:ext uri="{FF2B5EF4-FFF2-40B4-BE49-F238E27FC236}">
                <a16:creationId xmlns:a16="http://schemas.microsoft.com/office/drawing/2014/main" id="{46B2694E-4F39-4618-A32D-D658D634599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69163" y="2228850"/>
            <a:ext cx="133350" cy="20955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4" name="Line 54">
            <a:extLst>
              <a:ext uri="{FF2B5EF4-FFF2-40B4-BE49-F238E27FC236}">
                <a16:creationId xmlns:a16="http://schemas.microsoft.com/office/drawing/2014/main" id="{B34BB89D-70B3-4CB6-8FEC-D6B296F394B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431088" y="2990850"/>
            <a:ext cx="247650" cy="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5" name="Freeform 55">
            <a:extLst>
              <a:ext uri="{FF2B5EF4-FFF2-40B4-BE49-F238E27FC236}">
                <a16:creationId xmlns:a16="http://schemas.microsoft.com/office/drawing/2014/main" id="{D4C0EE44-6F7F-4F81-A121-2352AADE2853}"/>
              </a:ext>
            </a:extLst>
          </p:cNvPr>
          <p:cNvSpPr>
            <a:spLocks/>
          </p:cNvSpPr>
          <p:nvPr/>
        </p:nvSpPr>
        <p:spPr bwMode="auto">
          <a:xfrm>
            <a:off x="5457825" y="2022475"/>
            <a:ext cx="2174875" cy="1581150"/>
          </a:xfrm>
          <a:custGeom>
            <a:avLst/>
            <a:gdLst>
              <a:gd name="T0" fmla="*/ 2147483646 w 2135"/>
              <a:gd name="T1" fmla="*/ 2147483646 h 1662"/>
              <a:gd name="T2" fmla="*/ 2147483646 w 2135"/>
              <a:gd name="T3" fmla="*/ 2147483646 h 1662"/>
              <a:gd name="T4" fmla="*/ 2147483646 w 2135"/>
              <a:gd name="T5" fmla="*/ 2147483646 h 1662"/>
              <a:gd name="T6" fmla="*/ 2147483646 w 2135"/>
              <a:gd name="T7" fmla="*/ 2147483646 h 1662"/>
              <a:gd name="T8" fmla="*/ 2147483646 w 2135"/>
              <a:gd name="T9" fmla="*/ 2147483646 h 1662"/>
              <a:gd name="T10" fmla="*/ 2147483646 w 2135"/>
              <a:gd name="T11" fmla="*/ 2147483646 h 1662"/>
              <a:gd name="T12" fmla="*/ 2147483646 w 2135"/>
              <a:gd name="T13" fmla="*/ 2147483646 h 1662"/>
              <a:gd name="T14" fmla="*/ 2147483646 w 2135"/>
              <a:gd name="T15" fmla="*/ 2147483646 h 1662"/>
              <a:gd name="T16" fmla="*/ 2147483646 w 2135"/>
              <a:gd name="T17" fmla="*/ 2147483646 h 1662"/>
              <a:gd name="T18" fmla="*/ 2147483646 w 2135"/>
              <a:gd name="T19" fmla="*/ 2147483646 h 1662"/>
              <a:gd name="T20" fmla="*/ 2147483646 w 2135"/>
              <a:gd name="T21" fmla="*/ 2147483646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6" name="Text Box 70">
            <a:extLst>
              <a:ext uri="{FF2B5EF4-FFF2-40B4-BE49-F238E27FC236}">
                <a16:creationId xmlns:a16="http://schemas.microsoft.com/office/drawing/2014/main" id="{89653373-C623-4D4A-A002-74E6938E13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64263" y="2354263"/>
            <a:ext cx="9318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public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 Internet</a:t>
            </a:r>
            <a:endParaRPr lang="en-US" altLang="en-US" sz="2400">
              <a:solidFill>
                <a:srgbClr val="CC0000"/>
              </a:solidFill>
              <a:latin typeface="Arial" panose="020B0604020202020204" pitchFamily="34" charset="0"/>
            </a:endParaRPr>
          </a:p>
        </p:txBody>
      </p:sp>
      <p:grpSp>
        <p:nvGrpSpPr>
          <p:cNvPr id="99347" name="Group 71">
            <a:extLst>
              <a:ext uri="{FF2B5EF4-FFF2-40B4-BE49-F238E27FC236}">
                <a16:creationId xmlns:a16="http://schemas.microsoft.com/office/drawing/2014/main" id="{A5223E09-980D-46CE-B01C-9071AF1D7DE3}"/>
              </a:ext>
            </a:extLst>
          </p:cNvPr>
          <p:cNvGrpSpPr>
            <a:grpSpLocks/>
          </p:cNvGrpSpPr>
          <p:nvPr/>
        </p:nvGrpSpPr>
        <p:grpSpPr bwMode="auto">
          <a:xfrm>
            <a:off x="6281738" y="3165475"/>
            <a:ext cx="881062" cy="307975"/>
            <a:chOff x="2356" y="1300"/>
            <a:chExt cx="555" cy="194"/>
          </a:xfrm>
        </p:grpSpPr>
        <p:sp>
          <p:nvSpPr>
            <p:cNvPr id="99574" name="Oval 407">
              <a:extLst>
                <a:ext uri="{FF2B5EF4-FFF2-40B4-BE49-F238E27FC236}">
                  <a16:creationId xmlns:a16="http://schemas.microsoft.com/office/drawing/2014/main" id="{2DF7551F-ACFB-4742-BEAB-882A37BD18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99575" name="Rectangle 410">
              <a:extLst>
                <a:ext uri="{FF2B5EF4-FFF2-40B4-BE49-F238E27FC236}">
                  <a16:creationId xmlns:a16="http://schemas.microsoft.com/office/drawing/2014/main" id="{A846247B-3478-4315-A6EB-C6B606786A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99576" name="Oval 411">
              <a:extLst>
                <a:ext uri="{FF2B5EF4-FFF2-40B4-BE49-F238E27FC236}">
                  <a16:creationId xmlns:a16="http://schemas.microsoft.com/office/drawing/2014/main" id="{4C43EA84-50CD-4938-8E71-B1ECB3FD9D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99577" name="Group 75">
              <a:extLst>
                <a:ext uri="{FF2B5EF4-FFF2-40B4-BE49-F238E27FC236}">
                  <a16:creationId xmlns:a16="http://schemas.microsoft.com/office/drawing/2014/main" id="{CA065D46-06A2-4F99-9DF6-73CDCE153D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99580" name="Freeform 76">
                <a:extLst>
                  <a:ext uri="{FF2B5EF4-FFF2-40B4-BE49-F238E27FC236}">
                    <a16:creationId xmlns:a16="http://schemas.microsoft.com/office/drawing/2014/main" id="{99346BCA-550D-4190-83E2-3377ECF122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81" name="Freeform 77">
                <a:extLst>
                  <a:ext uri="{FF2B5EF4-FFF2-40B4-BE49-F238E27FC236}">
                    <a16:creationId xmlns:a16="http://schemas.microsoft.com/office/drawing/2014/main" id="{61868E7D-14D3-499B-921B-50A14BE09A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9578" name="Line 78">
              <a:extLst>
                <a:ext uri="{FF2B5EF4-FFF2-40B4-BE49-F238E27FC236}">
                  <a16:creationId xmlns:a16="http://schemas.microsoft.com/office/drawing/2014/main" id="{A4E62BCE-E590-4771-86EA-C77DD70DAA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79" name="Line 79">
              <a:extLst>
                <a:ext uri="{FF2B5EF4-FFF2-40B4-BE49-F238E27FC236}">
                  <a16:creationId xmlns:a16="http://schemas.microsoft.com/office/drawing/2014/main" id="{C0363B39-7496-4157-8EE4-37433B5F05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9348" name="Group 80">
            <a:extLst>
              <a:ext uri="{FF2B5EF4-FFF2-40B4-BE49-F238E27FC236}">
                <a16:creationId xmlns:a16="http://schemas.microsoft.com/office/drawing/2014/main" id="{CD376589-0B53-4DD4-9441-E82A51C49342}"/>
              </a:ext>
            </a:extLst>
          </p:cNvPr>
          <p:cNvGrpSpPr>
            <a:grpSpLocks/>
          </p:cNvGrpSpPr>
          <p:nvPr/>
        </p:nvGrpSpPr>
        <p:grpSpPr bwMode="auto">
          <a:xfrm>
            <a:off x="5026025" y="1957388"/>
            <a:ext cx="377825" cy="576262"/>
            <a:chOff x="4140" y="429"/>
            <a:chExt cx="1425" cy="2396"/>
          </a:xfrm>
        </p:grpSpPr>
        <p:sp>
          <p:nvSpPr>
            <p:cNvPr id="99542" name="Freeform 81">
              <a:extLst>
                <a:ext uri="{FF2B5EF4-FFF2-40B4-BE49-F238E27FC236}">
                  <a16:creationId xmlns:a16="http://schemas.microsoft.com/office/drawing/2014/main" id="{2084E91D-6360-4ABA-9D6F-F0DEE7413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43" name="Rectangle 82">
              <a:extLst>
                <a:ext uri="{FF2B5EF4-FFF2-40B4-BE49-F238E27FC236}">
                  <a16:creationId xmlns:a16="http://schemas.microsoft.com/office/drawing/2014/main" id="{C295BEE1-728F-43A2-B84E-8E3FF3656A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544" name="Freeform 83">
              <a:extLst>
                <a:ext uri="{FF2B5EF4-FFF2-40B4-BE49-F238E27FC236}">
                  <a16:creationId xmlns:a16="http://schemas.microsoft.com/office/drawing/2014/main" id="{74E8E678-0E0D-4405-B84F-59D1E1DB8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45" name="Freeform 84">
              <a:extLst>
                <a:ext uri="{FF2B5EF4-FFF2-40B4-BE49-F238E27FC236}">
                  <a16:creationId xmlns:a16="http://schemas.microsoft.com/office/drawing/2014/main" id="{7ADD3EF5-BEE9-488C-A8CE-A818757AE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46" name="Rectangle 85">
              <a:extLst>
                <a:ext uri="{FF2B5EF4-FFF2-40B4-BE49-F238E27FC236}">
                  <a16:creationId xmlns:a16="http://schemas.microsoft.com/office/drawing/2014/main" id="{29C33A36-3E70-43DF-9ED0-34717289E6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9547" name="Group 86">
              <a:extLst>
                <a:ext uri="{FF2B5EF4-FFF2-40B4-BE49-F238E27FC236}">
                  <a16:creationId xmlns:a16="http://schemas.microsoft.com/office/drawing/2014/main" id="{5ED0D344-A786-401E-9C1A-56531231FD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9572" name="AutoShape 87">
                <a:extLst>
                  <a:ext uri="{FF2B5EF4-FFF2-40B4-BE49-F238E27FC236}">
                    <a16:creationId xmlns:a16="http://schemas.microsoft.com/office/drawing/2014/main" id="{F21BB298-044F-4E7F-A747-697D6018EE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9573" name="AutoShape 88">
                <a:extLst>
                  <a:ext uri="{FF2B5EF4-FFF2-40B4-BE49-F238E27FC236}">
                    <a16:creationId xmlns:a16="http://schemas.microsoft.com/office/drawing/2014/main" id="{6B1045E3-C053-458A-BEF7-C33F216D0C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9548" name="Rectangle 89">
              <a:extLst>
                <a:ext uri="{FF2B5EF4-FFF2-40B4-BE49-F238E27FC236}">
                  <a16:creationId xmlns:a16="http://schemas.microsoft.com/office/drawing/2014/main" id="{EB9282E5-5BA1-40D6-9063-3BA96EE319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9549" name="Group 90">
              <a:extLst>
                <a:ext uri="{FF2B5EF4-FFF2-40B4-BE49-F238E27FC236}">
                  <a16:creationId xmlns:a16="http://schemas.microsoft.com/office/drawing/2014/main" id="{A58539FF-8747-4174-A180-55A67B0478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9570" name="AutoShape 91">
                <a:extLst>
                  <a:ext uri="{FF2B5EF4-FFF2-40B4-BE49-F238E27FC236}">
                    <a16:creationId xmlns:a16="http://schemas.microsoft.com/office/drawing/2014/main" id="{3EB5E096-83B9-40E1-B776-9585CF7D67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9571" name="AutoShape 92">
                <a:extLst>
                  <a:ext uri="{FF2B5EF4-FFF2-40B4-BE49-F238E27FC236}">
                    <a16:creationId xmlns:a16="http://schemas.microsoft.com/office/drawing/2014/main" id="{42763FF1-2D24-4E25-8E5C-35B24BBB62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9550" name="Rectangle 93">
              <a:extLst>
                <a:ext uri="{FF2B5EF4-FFF2-40B4-BE49-F238E27FC236}">
                  <a16:creationId xmlns:a16="http://schemas.microsoft.com/office/drawing/2014/main" id="{97F83BEF-44DC-4EE2-9D15-34D61AF7C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551" name="Rectangle 94">
              <a:extLst>
                <a:ext uri="{FF2B5EF4-FFF2-40B4-BE49-F238E27FC236}">
                  <a16:creationId xmlns:a16="http://schemas.microsoft.com/office/drawing/2014/main" id="{165A1201-E09D-4CF5-8DE1-737324BECA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9552" name="Group 95">
              <a:extLst>
                <a:ext uri="{FF2B5EF4-FFF2-40B4-BE49-F238E27FC236}">
                  <a16:creationId xmlns:a16="http://schemas.microsoft.com/office/drawing/2014/main" id="{D87ACE37-CD4E-4EE0-B3B5-F689FB86AF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9568" name="AutoShape 96">
                <a:extLst>
                  <a:ext uri="{FF2B5EF4-FFF2-40B4-BE49-F238E27FC236}">
                    <a16:creationId xmlns:a16="http://schemas.microsoft.com/office/drawing/2014/main" id="{19447857-B043-4D35-AF87-F0EED4E236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9569" name="AutoShape 97">
                <a:extLst>
                  <a:ext uri="{FF2B5EF4-FFF2-40B4-BE49-F238E27FC236}">
                    <a16:creationId xmlns:a16="http://schemas.microsoft.com/office/drawing/2014/main" id="{D6912D18-B57A-45F5-A36A-AD0F0CCC12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9553" name="Freeform 98">
              <a:extLst>
                <a:ext uri="{FF2B5EF4-FFF2-40B4-BE49-F238E27FC236}">
                  <a16:creationId xmlns:a16="http://schemas.microsoft.com/office/drawing/2014/main" id="{0EBE9215-D416-4B35-B9A5-F6FF91B8D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9554" name="Group 99">
              <a:extLst>
                <a:ext uri="{FF2B5EF4-FFF2-40B4-BE49-F238E27FC236}">
                  <a16:creationId xmlns:a16="http://schemas.microsoft.com/office/drawing/2014/main" id="{2AADCE3E-E4D4-41EF-966B-5F2FAF41C1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9566" name="AutoShape 100">
                <a:extLst>
                  <a:ext uri="{FF2B5EF4-FFF2-40B4-BE49-F238E27FC236}">
                    <a16:creationId xmlns:a16="http://schemas.microsoft.com/office/drawing/2014/main" id="{1202FEF2-9D0A-4651-A440-DFB688BA55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9567" name="AutoShape 101">
                <a:extLst>
                  <a:ext uri="{FF2B5EF4-FFF2-40B4-BE49-F238E27FC236}">
                    <a16:creationId xmlns:a16="http://schemas.microsoft.com/office/drawing/2014/main" id="{3CDFEE84-4A2F-43C0-911F-B22EF9B375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9555" name="Rectangle 102">
              <a:extLst>
                <a:ext uri="{FF2B5EF4-FFF2-40B4-BE49-F238E27FC236}">
                  <a16:creationId xmlns:a16="http://schemas.microsoft.com/office/drawing/2014/main" id="{3188C8A9-60E5-47BD-A984-C2DC091491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556" name="Freeform 103">
              <a:extLst>
                <a:ext uri="{FF2B5EF4-FFF2-40B4-BE49-F238E27FC236}">
                  <a16:creationId xmlns:a16="http://schemas.microsoft.com/office/drawing/2014/main" id="{277A4F86-249F-41D9-9A59-152778B57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57" name="Freeform 104">
              <a:extLst>
                <a:ext uri="{FF2B5EF4-FFF2-40B4-BE49-F238E27FC236}">
                  <a16:creationId xmlns:a16="http://schemas.microsoft.com/office/drawing/2014/main" id="{2CE4F30F-9E8B-4C0A-A44C-4A01285FE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58" name="Oval 105">
              <a:extLst>
                <a:ext uri="{FF2B5EF4-FFF2-40B4-BE49-F238E27FC236}">
                  <a16:creationId xmlns:a16="http://schemas.microsoft.com/office/drawing/2014/main" id="{83ED5700-F9FE-4149-A455-D07558DBA1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559" name="Freeform 106">
              <a:extLst>
                <a:ext uri="{FF2B5EF4-FFF2-40B4-BE49-F238E27FC236}">
                  <a16:creationId xmlns:a16="http://schemas.microsoft.com/office/drawing/2014/main" id="{02F6B85E-9CDF-469F-A5E0-7FC9D71B9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60" name="AutoShape 107">
              <a:extLst>
                <a:ext uri="{FF2B5EF4-FFF2-40B4-BE49-F238E27FC236}">
                  <a16:creationId xmlns:a16="http://schemas.microsoft.com/office/drawing/2014/main" id="{6D6C85BE-12AF-4F5C-95BF-17049878DC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561" name="AutoShape 108">
              <a:extLst>
                <a:ext uri="{FF2B5EF4-FFF2-40B4-BE49-F238E27FC236}">
                  <a16:creationId xmlns:a16="http://schemas.microsoft.com/office/drawing/2014/main" id="{804C8615-7F04-4B17-BC19-26C3E7AD88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562" name="Oval 109">
              <a:extLst>
                <a:ext uri="{FF2B5EF4-FFF2-40B4-BE49-F238E27FC236}">
                  <a16:creationId xmlns:a16="http://schemas.microsoft.com/office/drawing/2014/main" id="{EBFB181B-FEA8-4728-AD48-583B6CE533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563" name="Oval 110">
              <a:extLst>
                <a:ext uri="{FF2B5EF4-FFF2-40B4-BE49-F238E27FC236}">
                  <a16:creationId xmlns:a16="http://schemas.microsoft.com/office/drawing/2014/main" id="{54AEB570-63EC-488F-A9EC-9AB5E88583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9564" name="Oval 111">
              <a:extLst>
                <a:ext uri="{FF2B5EF4-FFF2-40B4-BE49-F238E27FC236}">
                  <a16:creationId xmlns:a16="http://schemas.microsoft.com/office/drawing/2014/main" id="{36BEF9F8-F76F-4A47-ABF9-58BF272357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565" name="Rectangle 112">
              <a:extLst>
                <a:ext uri="{FF2B5EF4-FFF2-40B4-BE49-F238E27FC236}">
                  <a16:creationId xmlns:a16="http://schemas.microsoft.com/office/drawing/2014/main" id="{68658F67-5520-400E-9481-A4BB6A766F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99349" name="Group 113">
            <a:extLst>
              <a:ext uri="{FF2B5EF4-FFF2-40B4-BE49-F238E27FC236}">
                <a16:creationId xmlns:a16="http://schemas.microsoft.com/office/drawing/2014/main" id="{F242D872-8CD5-4706-89B0-1A19AC33B94A}"/>
              </a:ext>
            </a:extLst>
          </p:cNvPr>
          <p:cNvGrpSpPr>
            <a:grpSpLocks/>
          </p:cNvGrpSpPr>
          <p:nvPr/>
        </p:nvGrpSpPr>
        <p:grpSpPr bwMode="auto">
          <a:xfrm>
            <a:off x="5940425" y="1479550"/>
            <a:ext cx="377825" cy="576263"/>
            <a:chOff x="4140" y="429"/>
            <a:chExt cx="1425" cy="2396"/>
          </a:xfrm>
        </p:grpSpPr>
        <p:sp>
          <p:nvSpPr>
            <p:cNvPr id="99510" name="Freeform 114">
              <a:extLst>
                <a:ext uri="{FF2B5EF4-FFF2-40B4-BE49-F238E27FC236}">
                  <a16:creationId xmlns:a16="http://schemas.microsoft.com/office/drawing/2014/main" id="{FC96C675-3ED8-4590-99C6-50C6B4980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11" name="Rectangle 115">
              <a:extLst>
                <a:ext uri="{FF2B5EF4-FFF2-40B4-BE49-F238E27FC236}">
                  <a16:creationId xmlns:a16="http://schemas.microsoft.com/office/drawing/2014/main" id="{22470FB7-9CA0-493D-A9D7-D6EB48DD2E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512" name="Freeform 116">
              <a:extLst>
                <a:ext uri="{FF2B5EF4-FFF2-40B4-BE49-F238E27FC236}">
                  <a16:creationId xmlns:a16="http://schemas.microsoft.com/office/drawing/2014/main" id="{3C79CC9C-E612-44D2-BCC0-E68CACC34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13" name="Freeform 117">
              <a:extLst>
                <a:ext uri="{FF2B5EF4-FFF2-40B4-BE49-F238E27FC236}">
                  <a16:creationId xmlns:a16="http://schemas.microsoft.com/office/drawing/2014/main" id="{AED1743C-010D-4CEB-90B2-EFD085C78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14" name="Rectangle 118">
              <a:extLst>
                <a:ext uri="{FF2B5EF4-FFF2-40B4-BE49-F238E27FC236}">
                  <a16:creationId xmlns:a16="http://schemas.microsoft.com/office/drawing/2014/main" id="{F10927BD-6020-43B1-9AB2-2A9F53F370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9515" name="Group 119">
              <a:extLst>
                <a:ext uri="{FF2B5EF4-FFF2-40B4-BE49-F238E27FC236}">
                  <a16:creationId xmlns:a16="http://schemas.microsoft.com/office/drawing/2014/main" id="{3C8DE5C4-DF64-405C-A0DF-BA3D0280AD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9540" name="AutoShape 120">
                <a:extLst>
                  <a:ext uri="{FF2B5EF4-FFF2-40B4-BE49-F238E27FC236}">
                    <a16:creationId xmlns:a16="http://schemas.microsoft.com/office/drawing/2014/main" id="{1525D174-18DC-47FE-9E95-3ECB00F6AD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9541" name="AutoShape 121">
                <a:extLst>
                  <a:ext uri="{FF2B5EF4-FFF2-40B4-BE49-F238E27FC236}">
                    <a16:creationId xmlns:a16="http://schemas.microsoft.com/office/drawing/2014/main" id="{04677353-0C65-4FC2-9508-A7D0A98C62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9516" name="Rectangle 122">
              <a:extLst>
                <a:ext uri="{FF2B5EF4-FFF2-40B4-BE49-F238E27FC236}">
                  <a16:creationId xmlns:a16="http://schemas.microsoft.com/office/drawing/2014/main" id="{EFBA40BA-7331-4F6D-85DE-CD351F53A9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9517" name="Group 123">
              <a:extLst>
                <a:ext uri="{FF2B5EF4-FFF2-40B4-BE49-F238E27FC236}">
                  <a16:creationId xmlns:a16="http://schemas.microsoft.com/office/drawing/2014/main" id="{B4CE81F6-68BA-432F-89F6-E2B17F61C6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9538" name="AutoShape 124">
                <a:extLst>
                  <a:ext uri="{FF2B5EF4-FFF2-40B4-BE49-F238E27FC236}">
                    <a16:creationId xmlns:a16="http://schemas.microsoft.com/office/drawing/2014/main" id="{558BF8D2-7239-46ED-BB20-88AAB425BC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9539" name="AutoShape 125">
                <a:extLst>
                  <a:ext uri="{FF2B5EF4-FFF2-40B4-BE49-F238E27FC236}">
                    <a16:creationId xmlns:a16="http://schemas.microsoft.com/office/drawing/2014/main" id="{8D8D3390-0F36-4DD8-B257-EE4AC55FE0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9518" name="Rectangle 126">
              <a:extLst>
                <a:ext uri="{FF2B5EF4-FFF2-40B4-BE49-F238E27FC236}">
                  <a16:creationId xmlns:a16="http://schemas.microsoft.com/office/drawing/2014/main" id="{DFFE7551-D01F-4247-B1CC-5FE1E8E395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519" name="Rectangle 127">
              <a:extLst>
                <a:ext uri="{FF2B5EF4-FFF2-40B4-BE49-F238E27FC236}">
                  <a16:creationId xmlns:a16="http://schemas.microsoft.com/office/drawing/2014/main" id="{75BBACDE-3F44-4B07-BC4F-1AE74B5BA1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9520" name="Group 128">
              <a:extLst>
                <a:ext uri="{FF2B5EF4-FFF2-40B4-BE49-F238E27FC236}">
                  <a16:creationId xmlns:a16="http://schemas.microsoft.com/office/drawing/2014/main" id="{DA7D14C7-88DD-464A-B2DA-2EBD39E7C2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9536" name="AutoShape 129">
                <a:extLst>
                  <a:ext uri="{FF2B5EF4-FFF2-40B4-BE49-F238E27FC236}">
                    <a16:creationId xmlns:a16="http://schemas.microsoft.com/office/drawing/2014/main" id="{1801798E-0C7D-44BE-9320-5BD1A49CED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9537" name="AutoShape 130">
                <a:extLst>
                  <a:ext uri="{FF2B5EF4-FFF2-40B4-BE49-F238E27FC236}">
                    <a16:creationId xmlns:a16="http://schemas.microsoft.com/office/drawing/2014/main" id="{037CB9C9-176B-4A35-AC89-420A442374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9521" name="Freeform 131">
              <a:extLst>
                <a:ext uri="{FF2B5EF4-FFF2-40B4-BE49-F238E27FC236}">
                  <a16:creationId xmlns:a16="http://schemas.microsoft.com/office/drawing/2014/main" id="{8AC8CCB4-DF37-4AFE-BB4D-5258C0FF7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9522" name="Group 132">
              <a:extLst>
                <a:ext uri="{FF2B5EF4-FFF2-40B4-BE49-F238E27FC236}">
                  <a16:creationId xmlns:a16="http://schemas.microsoft.com/office/drawing/2014/main" id="{46883F9B-42DA-4FBF-9851-5DDBF4EFF9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9534" name="AutoShape 133">
                <a:extLst>
                  <a:ext uri="{FF2B5EF4-FFF2-40B4-BE49-F238E27FC236}">
                    <a16:creationId xmlns:a16="http://schemas.microsoft.com/office/drawing/2014/main" id="{0C7097A0-3AF1-4D42-B230-7B23B6D15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9535" name="AutoShape 134">
                <a:extLst>
                  <a:ext uri="{FF2B5EF4-FFF2-40B4-BE49-F238E27FC236}">
                    <a16:creationId xmlns:a16="http://schemas.microsoft.com/office/drawing/2014/main" id="{B61D7A17-61F9-44D2-A510-665CBF1B4D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9523" name="Rectangle 135">
              <a:extLst>
                <a:ext uri="{FF2B5EF4-FFF2-40B4-BE49-F238E27FC236}">
                  <a16:creationId xmlns:a16="http://schemas.microsoft.com/office/drawing/2014/main" id="{D22AD4A3-BAE4-43A2-A5DF-0408AC6FAC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524" name="Freeform 136">
              <a:extLst>
                <a:ext uri="{FF2B5EF4-FFF2-40B4-BE49-F238E27FC236}">
                  <a16:creationId xmlns:a16="http://schemas.microsoft.com/office/drawing/2014/main" id="{95B90A6E-4097-4973-96DC-62669BAAF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25" name="Freeform 137">
              <a:extLst>
                <a:ext uri="{FF2B5EF4-FFF2-40B4-BE49-F238E27FC236}">
                  <a16:creationId xmlns:a16="http://schemas.microsoft.com/office/drawing/2014/main" id="{951D91BD-9AC0-4477-84A7-12AB51C38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26" name="Oval 138">
              <a:extLst>
                <a:ext uri="{FF2B5EF4-FFF2-40B4-BE49-F238E27FC236}">
                  <a16:creationId xmlns:a16="http://schemas.microsoft.com/office/drawing/2014/main" id="{FFE07571-631A-446A-93A3-6324AC1DEC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527" name="Freeform 139">
              <a:extLst>
                <a:ext uri="{FF2B5EF4-FFF2-40B4-BE49-F238E27FC236}">
                  <a16:creationId xmlns:a16="http://schemas.microsoft.com/office/drawing/2014/main" id="{21DD5D0C-B7DA-4891-8E67-6EC6A479B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28" name="AutoShape 140">
              <a:extLst>
                <a:ext uri="{FF2B5EF4-FFF2-40B4-BE49-F238E27FC236}">
                  <a16:creationId xmlns:a16="http://schemas.microsoft.com/office/drawing/2014/main" id="{8CD551B1-4A0F-4923-8D71-39E9F581FD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529" name="AutoShape 141">
              <a:extLst>
                <a:ext uri="{FF2B5EF4-FFF2-40B4-BE49-F238E27FC236}">
                  <a16:creationId xmlns:a16="http://schemas.microsoft.com/office/drawing/2014/main" id="{5A4F4C69-B331-498E-B832-0A18FB2415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530" name="Oval 142">
              <a:extLst>
                <a:ext uri="{FF2B5EF4-FFF2-40B4-BE49-F238E27FC236}">
                  <a16:creationId xmlns:a16="http://schemas.microsoft.com/office/drawing/2014/main" id="{78397087-B679-4D5E-83D1-2D850BBE00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531" name="Oval 143">
              <a:extLst>
                <a:ext uri="{FF2B5EF4-FFF2-40B4-BE49-F238E27FC236}">
                  <a16:creationId xmlns:a16="http://schemas.microsoft.com/office/drawing/2014/main" id="{7568E08E-1909-4244-932B-F51EE6164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9532" name="Oval 144">
              <a:extLst>
                <a:ext uri="{FF2B5EF4-FFF2-40B4-BE49-F238E27FC236}">
                  <a16:creationId xmlns:a16="http://schemas.microsoft.com/office/drawing/2014/main" id="{A9537406-09BB-4518-910C-BBEEAE61C5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533" name="Rectangle 145">
              <a:extLst>
                <a:ext uri="{FF2B5EF4-FFF2-40B4-BE49-F238E27FC236}">
                  <a16:creationId xmlns:a16="http://schemas.microsoft.com/office/drawing/2014/main" id="{A46260B7-3DCC-4F3D-B463-00B836DEE9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99350" name="Group 146">
            <a:extLst>
              <a:ext uri="{FF2B5EF4-FFF2-40B4-BE49-F238E27FC236}">
                <a16:creationId xmlns:a16="http://schemas.microsoft.com/office/drawing/2014/main" id="{10F7D2C2-27D5-4ED7-86D2-B6ABFC63ED2C}"/>
              </a:ext>
            </a:extLst>
          </p:cNvPr>
          <p:cNvGrpSpPr>
            <a:grpSpLocks/>
          </p:cNvGrpSpPr>
          <p:nvPr/>
        </p:nvGrpSpPr>
        <p:grpSpPr bwMode="auto">
          <a:xfrm>
            <a:off x="6692900" y="1511300"/>
            <a:ext cx="377825" cy="576263"/>
            <a:chOff x="4140" y="429"/>
            <a:chExt cx="1425" cy="2396"/>
          </a:xfrm>
        </p:grpSpPr>
        <p:sp>
          <p:nvSpPr>
            <p:cNvPr id="99478" name="Freeform 147">
              <a:extLst>
                <a:ext uri="{FF2B5EF4-FFF2-40B4-BE49-F238E27FC236}">
                  <a16:creationId xmlns:a16="http://schemas.microsoft.com/office/drawing/2014/main" id="{CBE6DCEB-3B3F-46F8-9227-4A03BCB84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79" name="Rectangle 148">
              <a:extLst>
                <a:ext uri="{FF2B5EF4-FFF2-40B4-BE49-F238E27FC236}">
                  <a16:creationId xmlns:a16="http://schemas.microsoft.com/office/drawing/2014/main" id="{627921D9-4EAD-470D-AEC7-884143B4C2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480" name="Freeform 149">
              <a:extLst>
                <a:ext uri="{FF2B5EF4-FFF2-40B4-BE49-F238E27FC236}">
                  <a16:creationId xmlns:a16="http://schemas.microsoft.com/office/drawing/2014/main" id="{1DB34F8A-60CB-4198-A4B6-F65901E71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81" name="Freeform 150">
              <a:extLst>
                <a:ext uri="{FF2B5EF4-FFF2-40B4-BE49-F238E27FC236}">
                  <a16:creationId xmlns:a16="http://schemas.microsoft.com/office/drawing/2014/main" id="{2267AF9D-1FFE-4F41-9362-A664EFF2F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82" name="Rectangle 151">
              <a:extLst>
                <a:ext uri="{FF2B5EF4-FFF2-40B4-BE49-F238E27FC236}">
                  <a16:creationId xmlns:a16="http://schemas.microsoft.com/office/drawing/2014/main" id="{288776B2-15B4-4943-BD3C-D78E3EC778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9483" name="Group 152">
              <a:extLst>
                <a:ext uri="{FF2B5EF4-FFF2-40B4-BE49-F238E27FC236}">
                  <a16:creationId xmlns:a16="http://schemas.microsoft.com/office/drawing/2014/main" id="{B5A9114C-0128-45E5-B87D-213946CA4C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9508" name="AutoShape 153">
                <a:extLst>
                  <a:ext uri="{FF2B5EF4-FFF2-40B4-BE49-F238E27FC236}">
                    <a16:creationId xmlns:a16="http://schemas.microsoft.com/office/drawing/2014/main" id="{A1B8DE63-6D20-420F-B22D-BDFA1EE527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9509" name="AutoShape 154">
                <a:extLst>
                  <a:ext uri="{FF2B5EF4-FFF2-40B4-BE49-F238E27FC236}">
                    <a16:creationId xmlns:a16="http://schemas.microsoft.com/office/drawing/2014/main" id="{5F0B4462-EF47-4D43-999E-3294A2FDA1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9484" name="Rectangle 155">
              <a:extLst>
                <a:ext uri="{FF2B5EF4-FFF2-40B4-BE49-F238E27FC236}">
                  <a16:creationId xmlns:a16="http://schemas.microsoft.com/office/drawing/2014/main" id="{5A82A333-8C6B-4E7B-B31D-CB9D3D8FE1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9485" name="Group 156">
              <a:extLst>
                <a:ext uri="{FF2B5EF4-FFF2-40B4-BE49-F238E27FC236}">
                  <a16:creationId xmlns:a16="http://schemas.microsoft.com/office/drawing/2014/main" id="{342E6E11-2283-4457-A87F-518EF733F2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9506" name="AutoShape 157">
                <a:extLst>
                  <a:ext uri="{FF2B5EF4-FFF2-40B4-BE49-F238E27FC236}">
                    <a16:creationId xmlns:a16="http://schemas.microsoft.com/office/drawing/2014/main" id="{B69AA7B6-F3D5-450D-88EE-8DDC70E405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9507" name="AutoShape 158">
                <a:extLst>
                  <a:ext uri="{FF2B5EF4-FFF2-40B4-BE49-F238E27FC236}">
                    <a16:creationId xmlns:a16="http://schemas.microsoft.com/office/drawing/2014/main" id="{C643BDA1-ADB9-43D2-B9C2-623283C218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9486" name="Rectangle 159">
              <a:extLst>
                <a:ext uri="{FF2B5EF4-FFF2-40B4-BE49-F238E27FC236}">
                  <a16:creationId xmlns:a16="http://schemas.microsoft.com/office/drawing/2014/main" id="{59187F65-0A63-48DD-90E7-C3A4CE2F3D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487" name="Rectangle 160">
              <a:extLst>
                <a:ext uri="{FF2B5EF4-FFF2-40B4-BE49-F238E27FC236}">
                  <a16:creationId xmlns:a16="http://schemas.microsoft.com/office/drawing/2014/main" id="{F48C6689-89C8-4E84-A8F6-F62D679D8D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9488" name="Group 161">
              <a:extLst>
                <a:ext uri="{FF2B5EF4-FFF2-40B4-BE49-F238E27FC236}">
                  <a16:creationId xmlns:a16="http://schemas.microsoft.com/office/drawing/2014/main" id="{9E3897E6-A896-4979-BFF8-A18DD1E3C2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9504" name="AutoShape 162">
                <a:extLst>
                  <a:ext uri="{FF2B5EF4-FFF2-40B4-BE49-F238E27FC236}">
                    <a16:creationId xmlns:a16="http://schemas.microsoft.com/office/drawing/2014/main" id="{FB957894-9414-4B67-9EE8-98FD38BA16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9505" name="AutoShape 163">
                <a:extLst>
                  <a:ext uri="{FF2B5EF4-FFF2-40B4-BE49-F238E27FC236}">
                    <a16:creationId xmlns:a16="http://schemas.microsoft.com/office/drawing/2014/main" id="{FD140938-F920-4987-8E72-5017567517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9489" name="Freeform 164">
              <a:extLst>
                <a:ext uri="{FF2B5EF4-FFF2-40B4-BE49-F238E27FC236}">
                  <a16:creationId xmlns:a16="http://schemas.microsoft.com/office/drawing/2014/main" id="{989D8C94-92C4-4A89-BF44-A941C0E84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9490" name="Group 165">
              <a:extLst>
                <a:ext uri="{FF2B5EF4-FFF2-40B4-BE49-F238E27FC236}">
                  <a16:creationId xmlns:a16="http://schemas.microsoft.com/office/drawing/2014/main" id="{AE9543E6-6B18-463E-B1F2-1486A986DB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9502" name="AutoShape 166">
                <a:extLst>
                  <a:ext uri="{FF2B5EF4-FFF2-40B4-BE49-F238E27FC236}">
                    <a16:creationId xmlns:a16="http://schemas.microsoft.com/office/drawing/2014/main" id="{1430517D-D265-460E-B885-1220DFB2F5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9503" name="AutoShape 167">
                <a:extLst>
                  <a:ext uri="{FF2B5EF4-FFF2-40B4-BE49-F238E27FC236}">
                    <a16:creationId xmlns:a16="http://schemas.microsoft.com/office/drawing/2014/main" id="{A9925637-AEB5-4826-A70E-5F3AB7399F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9491" name="Rectangle 168">
              <a:extLst>
                <a:ext uri="{FF2B5EF4-FFF2-40B4-BE49-F238E27FC236}">
                  <a16:creationId xmlns:a16="http://schemas.microsoft.com/office/drawing/2014/main" id="{1920C2D7-220B-49CC-A93C-ABC7D4F331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492" name="Freeform 169">
              <a:extLst>
                <a:ext uri="{FF2B5EF4-FFF2-40B4-BE49-F238E27FC236}">
                  <a16:creationId xmlns:a16="http://schemas.microsoft.com/office/drawing/2014/main" id="{D41A6BC9-C176-46B2-B4EA-A157FDBB1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93" name="Freeform 170">
              <a:extLst>
                <a:ext uri="{FF2B5EF4-FFF2-40B4-BE49-F238E27FC236}">
                  <a16:creationId xmlns:a16="http://schemas.microsoft.com/office/drawing/2014/main" id="{190D3188-A59A-464B-AC4B-B09D51C71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94" name="Oval 171">
              <a:extLst>
                <a:ext uri="{FF2B5EF4-FFF2-40B4-BE49-F238E27FC236}">
                  <a16:creationId xmlns:a16="http://schemas.microsoft.com/office/drawing/2014/main" id="{5AA4FD90-9D04-43F7-881E-1E676CE43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495" name="Freeform 172">
              <a:extLst>
                <a:ext uri="{FF2B5EF4-FFF2-40B4-BE49-F238E27FC236}">
                  <a16:creationId xmlns:a16="http://schemas.microsoft.com/office/drawing/2014/main" id="{6A3F1870-171B-434A-AE09-F09BAFCFC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96" name="AutoShape 173">
              <a:extLst>
                <a:ext uri="{FF2B5EF4-FFF2-40B4-BE49-F238E27FC236}">
                  <a16:creationId xmlns:a16="http://schemas.microsoft.com/office/drawing/2014/main" id="{FD5178BC-0203-4857-BD13-EBE0343C0E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497" name="AutoShape 174">
              <a:extLst>
                <a:ext uri="{FF2B5EF4-FFF2-40B4-BE49-F238E27FC236}">
                  <a16:creationId xmlns:a16="http://schemas.microsoft.com/office/drawing/2014/main" id="{FFAD3F39-CB1E-4A7F-AA22-342949877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498" name="Oval 175">
              <a:extLst>
                <a:ext uri="{FF2B5EF4-FFF2-40B4-BE49-F238E27FC236}">
                  <a16:creationId xmlns:a16="http://schemas.microsoft.com/office/drawing/2014/main" id="{E68351E3-7B84-4722-B8D7-11D778165A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499" name="Oval 176">
              <a:extLst>
                <a:ext uri="{FF2B5EF4-FFF2-40B4-BE49-F238E27FC236}">
                  <a16:creationId xmlns:a16="http://schemas.microsoft.com/office/drawing/2014/main" id="{2A0B88B2-FBBE-4C49-B92F-C56D7D153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9500" name="Oval 177">
              <a:extLst>
                <a:ext uri="{FF2B5EF4-FFF2-40B4-BE49-F238E27FC236}">
                  <a16:creationId xmlns:a16="http://schemas.microsoft.com/office/drawing/2014/main" id="{C980C02E-2809-42E7-9FE0-C1DEF407E8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501" name="Rectangle 178">
              <a:extLst>
                <a:ext uri="{FF2B5EF4-FFF2-40B4-BE49-F238E27FC236}">
                  <a16:creationId xmlns:a16="http://schemas.microsoft.com/office/drawing/2014/main" id="{72FF9941-0674-4D98-AAD6-53735EC199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99351" name="Group 179">
            <a:extLst>
              <a:ext uri="{FF2B5EF4-FFF2-40B4-BE49-F238E27FC236}">
                <a16:creationId xmlns:a16="http://schemas.microsoft.com/office/drawing/2014/main" id="{48962D3E-8BA1-49D2-891F-846CB5BFCC70}"/>
              </a:ext>
            </a:extLst>
          </p:cNvPr>
          <p:cNvGrpSpPr>
            <a:grpSpLocks/>
          </p:cNvGrpSpPr>
          <p:nvPr/>
        </p:nvGrpSpPr>
        <p:grpSpPr bwMode="auto">
          <a:xfrm>
            <a:off x="7302500" y="1663700"/>
            <a:ext cx="377825" cy="576263"/>
            <a:chOff x="4140" y="429"/>
            <a:chExt cx="1425" cy="2396"/>
          </a:xfrm>
        </p:grpSpPr>
        <p:sp>
          <p:nvSpPr>
            <p:cNvPr id="99446" name="Freeform 180">
              <a:extLst>
                <a:ext uri="{FF2B5EF4-FFF2-40B4-BE49-F238E27FC236}">
                  <a16:creationId xmlns:a16="http://schemas.microsoft.com/office/drawing/2014/main" id="{7BBDBA80-8489-452E-8606-01E76F3C5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47" name="Rectangle 181">
              <a:extLst>
                <a:ext uri="{FF2B5EF4-FFF2-40B4-BE49-F238E27FC236}">
                  <a16:creationId xmlns:a16="http://schemas.microsoft.com/office/drawing/2014/main" id="{9086F609-EF8A-4A48-BE23-E4B8892F46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448" name="Freeform 182">
              <a:extLst>
                <a:ext uri="{FF2B5EF4-FFF2-40B4-BE49-F238E27FC236}">
                  <a16:creationId xmlns:a16="http://schemas.microsoft.com/office/drawing/2014/main" id="{20488D27-5113-4FD4-8B8E-3E0E5E3F0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49" name="Freeform 183">
              <a:extLst>
                <a:ext uri="{FF2B5EF4-FFF2-40B4-BE49-F238E27FC236}">
                  <a16:creationId xmlns:a16="http://schemas.microsoft.com/office/drawing/2014/main" id="{19A76A12-8854-482C-B5ED-0CFCA35F9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50" name="Rectangle 184">
              <a:extLst>
                <a:ext uri="{FF2B5EF4-FFF2-40B4-BE49-F238E27FC236}">
                  <a16:creationId xmlns:a16="http://schemas.microsoft.com/office/drawing/2014/main" id="{DD45BA89-15E5-4BAF-B0FB-C78BC5A24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9451" name="Group 185">
              <a:extLst>
                <a:ext uri="{FF2B5EF4-FFF2-40B4-BE49-F238E27FC236}">
                  <a16:creationId xmlns:a16="http://schemas.microsoft.com/office/drawing/2014/main" id="{71885916-C1E7-4CAF-AD32-23F954F7AF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9476" name="AutoShape 186">
                <a:extLst>
                  <a:ext uri="{FF2B5EF4-FFF2-40B4-BE49-F238E27FC236}">
                    <a16:creationId xmlns:a16="http://schemas.microsoft.com/office/drawing/2014/main" id="{52652028-5535-4CBE-AE19-90736DFF9C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9477" name="AutoShape 187">
                <a:extLst>
                  <a:ext uri="{FF2B5EF4-FFF2-40B4-BE49-F238E27FC236}">
                    <a16:creationId xmlns:a16="http://schemas.microsoft.com/office/drawing/2014/main" id="{61983BA4-5D9A-45C3-B5A0-5A4CB099D2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9452" name="Rectangle 188">
              <a:extLst>
                <a:ext uri="{FF2B5EF4-FFF2-40B4-BE49-F238E27FC236}">
                  <a16:creationId xmlns:a16="http://schemas.microsoft.com/office/drawing/2014/main" id="{9CF2F959-1DCA-47CC-BE9D-6847A21896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9453" name="Group 189">
              <a:extLst>
                <a:ext uri="{FF2B5EF4-FFF2-40B4-BE49-F238E27FC236}">
                  <a16:creationId xmlns:a16="http://schemas.microsoft.com/office/drawing/2014/main" id="{DF22FA91-9FB4-4299-92C7-D783D631A5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9474" name="AutoShape 190">
                <a:extLst>
                  <a:ext uri="{FF2B5EF4-FFF2-40B4-BE49-F238E27FC236}">
                    <a16:creationId xmlns:a16="http://schemas.microsoft.com/office/drawing/2014/main" id="{47E5CEFC-CC8A-4AD2-B963-57FA525854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9475" name="AutoShape 191">
                <a:extLst>
                  <a:ext uri="{FF2B5EF4-FFF2-40B4-BE49-F238E27FC236}">
                    <a16:creationId xmlns:a16="http://schemas.microsoft.com/office/drawing/2014/main" id="{FF84F68E-A6ED-409A-9911-BD11E5521A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9454" name="Rectangle 192">
              <a:extLst>
                <a:ext uri="{FF2B5EF4-FFF2-40B4-BE49-F238E27FC236}">
                  <a16:creationId xmlns:a16="http://schemas.microsoft.com/office/drawing/2014/main" id="{919E6F18-9711-450D-A1BA-F99A41CAC3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455" name="Rectangle 193">
              <a:extLst>
                <a:ext uri="{FF2B5EF4-FFF2-40B4-BE49-F238E27FC236}">
                  <a16:creationId xmlns:a16="http://schemas.microsoft.com/office/drawing/2014/main" id="{5B0823BE-99EB-4A33-9A1F-01B57B96F2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9456" name="Group 194">
              <a:extLst>
                <a:ext uri="{FF2B5EF4-FFF2-40B4-BE49-F238E27FC236}">
                  <a16:creationId xmlns:a16="http://schemas.microsoft.com/office/drawing/2014/main" id="{958A65A7-18AE-4A33-B230-32D7AE9EC1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9472" name="AutoShape 195">
                <a:extLst>
                  <a:ext uri="{FF2B5EF4-FFF2-40B4-BE49-F238E27FC236}">
                    <a16:creationId xmlns:a16="http://schemas.microsoft.com/office/drawing/2014/main" id="{54FA9C65-BDA9-4E2C-8E32-6798363B9F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9473" name="AutoShape 196">
                <a:extLst>
                  <a:ext uri="{FF2B5EF4-FFF2-40B4-BE49-F238E27FC236}">
                    <a16:creationId xmlns:a16="http://schemas.microsoft.com/office/drawing/2014/main" id="{916129EB-446D-4F79-B372-54F9D17DDD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9457" name="Freeform 197">
              <a:extLst>
                <a:ext uri="{FF2B5EF4-FFF2-40B4-BE49-F238E27FC236}">
                  <a16:creationId xmlns:a16="http://schemas.microsoft.com/office/drawing/2014/main" id="{93DBE73E-69B4-4B53-9B5E-279E9ABE6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9458" name="Group 198">
              <a:extLst>
                <a:ext uri="{FF2B5EF4-FFF2-40B4-BE49-F238E27FC236}">
                  <a16:creationId xmlns:a16="http://schemas.microsoft.com/office/drawing/2014/main" id="{F3EA811E-C357-4731-8AE7-56BD2EED2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9470" name="AutoShape 199">
                <a:extLst>
                  <a:ext uri="{FF2B5EF4-FFF2-40B4-BE49-F238E27FC236}">
                    <a16:creationId xmlns:a16="http://schemas.microsoft.com/office/drawing/2014/main" id="{1CDBD6D5-3C52-44AE-B8AF-05141E42DD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9471" name="AutoShape 200">
                <a:extLst>
                  <a:ext uri="{FF2B5EF4-FFF2-40B4-BE49-F238E27FC236}">
                    <a16:creationId xmlns:a16="http://schemas.microsoft.com/office/drawing/2014/main" id="{A6A4DA7A-4237-41EF-B643-60D9F39CE4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9459" name="Rectangle 201">
              <a:extLst>
                <a:ext uri="{FF2B5EF4-FFF2-40B4-BE49-F238E27FC236}">
                  <a16:creationId xmlns:a16="http://schemas.microsoft.com/office/drawing/2014/main" id="{07AE4354-7862-4D6B-9729-6B3FC3E5A2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460" name="Freeform 202">
              <a:extLst>
                <a:ext uri="{FF2B5EF4-FFF2-40B4-BE49-F238E27FC236}">
                  <a16:creationId xmlns:a16="http://schemas.microsoft.com/office/drawing/2014/main" id="{4F4E66FB-8FB1-4774-B8D2-3AC45B3F1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61" name="Freeform 203">
              <a:extLst>
                <a:ext uri="{FF2B5EF4-FFF2-40B4-BE49-F238E27FC236}">
                  <a16:creationId xmlns:a16="http://schemas.microsoft.com/office/drawing/2014/main" id="{A7CACABB-8E86-49D2-97ED-EDD2C44CE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62" name="Oval 204">
              <a:extLst>
                <a:ext uri="{FF2B5EF4-FFF2-40B4-BE49-F238E27FC236}">
                  <a16:creationId xmlns:a16="http://schemas.microsoft.com/office/drawing/2014/main" id="{F70E4283-7DA3-4E73-91BE-79CB4BC20B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463" name="Freeform 205">
              <a:extLst>
                <a:ext uri="{FF2B5EF4-FFF2-40B4-BE49-F238E27FC236}">
                  <a16:creationId xmlns:a16="http://schemas.microsoft.com/office/drawing/2014/main" id="{8A1E1A4F-8E25-461B-A71C-EE398DCFB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64" name="AutoShape 206">
              <a:extLst>
                <a:ext uri="{FF2B5EF4-FFF2-40B4-BE49-F238E27FC236}">
                  <a16:creationId xmlns:a16="http://schemas.microsoft.com/office/drawing/2014/main" id="{D4B77A78-31B0-4692-87C4-B8214EE690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465" name="AutoShape 207">
              <a:extLst>
                <a:ext uri="{FF2B5EF4-FFF2-40B4-BE49-F238E27FC236}">
                  <a16:creationId xmlns:a16="http://schemas.microsoft.com/office/drawing/2014/main" id="{794D234E-BBEA-4526-9A76-A7E31AAB45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466" name="Oval 208">
              <a:extLst>
                <a:ext uri="{FF2B5EF4-FFF2-40B4-BE49-F238E27FC236}">
                  <a16:creationId xmlns:a16="http://schemas.microsoft.com/office/drawing/2014/main" id="{82862B89-1666-4F5B-9299-C3FBC1289D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467" name="Oval 209">
              <a:extLst>
                <a:ext uri="{FF2B5EF4-FFF2-40B4-BE49-F238E27FC236}">
                  <a16:creationId xmlns:a16="http://schemas.microsoft.com/office/drawing/2014/main" id="{76C6F3DF-C8BB-404B-B251-AB4831E4B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9468" name="Oval 210">
              <a:extLst>
                <a:ext uri="{FF2B5EF4-FFF2-40B4-BE49-F238E27FC236}">
                  <a16:creationId xmlns:a16="http://schemas.microsoft.com/office/drawing/2014/main" id="{1F219763-7BD3-4337-8C95-5E96715660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469" name="Rectangle 211">
              <a:extLst>
                <a:ext uri="{FF2B5EF4-FFF2-40B4-BE49-F238E27FC236}">
                  <a16:creationId xmlns:a16="http://schemas.microsoft.com/office/drawing/2014/main" id="{5F978071-DAA5-43C1-8C04-E57C2CA30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99352" name="Group 212">
            <a:extLst>
              <a:ext uri="{FF2B5EF4-FFF2-40B4-BE49-F238E27FC236}">
                <a16:creationId xmlns:a16="http://schemas.microsoft.com/office/drawing/2014/main" id="{22F719C6-E356-44E2-9D5D-3EB691F2E9F4}"/>
              </a:ext>
            </a:extLst>
          </p:cNvPr>
          <p:cNvGrpSpPr>
            <a:grpSpLocks/>
          </p:cNvGrpSpPr>
          <p:nvPr/>
        </p:nvGrpSpPr>
        <p:grpSpPr bwMode="auto">
          <a:xfrm>
            <a:off x="7631113" y="2609850"/>
            <a:ext cx="377825" cy="576263"/>
            <a:chOff x="4140" y="429"/>
            <a:chExt cx="1425" cy="2396"/>
          </a:xfrm>
        </p:grpSpPr>
        <p:sp>
          <p:nvSpPr>
            <p:cNvPr id="99414" name="Freeform 213">
              <a:extLst>
                <a:ext uri="{FF2B5EF4-FFF2-40B4-BE49-F238E27FC236}">
                  <a16:creationId xmlns:a16="http://schemas.microsoft.com/office/drawing/2014/main" id="{AB52FB6C-7FC3-49F4-AB04-B50A8DF83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15" name="Rectangle 214">
              <a:extLst>
                <a:ext uri="{FF2B5EF4-FFF2-40B4-BE49-F238E27FC236}">
                  <a16:creationId xmlns:a16="http://schemas.microsoft.com/office/drawing/2014/main" id="{50B81A55-A7AE-40B1-BCC8-B3ED98F344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416" name="Freeform 215">
              <a:extLst>
                <a:ext uri="{FF2B5EF4-FFF2-40B4-BE49-F238E27FC236}">
                  <a16:creationId xmlns:a16="http://schemas.microsoft.com/office/drawing/2014/main" id="{D8B2C2EF-9288-4C11-9C37-89E386376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17" name="Freeform 216">
              <a:extLst>
                <a:ext uri="{FF2B5EF4-FFF2-40B4-BE49-F238E27FC236}">
                  <a16:creationId xmlns:a16="http://schemas.microsoft.com/office/drawing/2014/main" id="{2D3848A8-E545-4446-9E65-C12B06155B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18" name="Rectangle 217">
              <a:extLst>
                <a:ext uri="{FF2B5EF4-FFF2-40B4-BE49-F238E27FC236}">
                  <a16:creationId xmlns:a16="http://schemas.microsoft.com/office/drawing/2014/main" id="{4416AD2C-73C0-4FD3-93BB-22B7AE58B7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9419" name="Group 218">
              <a:extLst>
                <a:ext uri="{FF2B5EF4-FFF2-40B4-BE49-F238E27FC236}">
                  <a16:creationId xmlns:a16="http://schemas.microsoft.com/office/drawing/2014/main" id="{599623A3-E40A-40A6-B29A-7B9E56AA98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9444" name="AutoShape 219">
                <a:extLst>
                  <a:ext uri="{FF2B5EF4-FFF2-40B4-BE49-F238E27FC236}">
                    <a16:creationId xmlns:a16="http://schemas.microsoft.com/office/drawing/2014/main" id="{D85EC158-4920-411B-9894-D65590A5BC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9445" name="AutoShape 220">
                <a:extLst>
                  <a:ext uri="{FF2B5EF4-FFF2-40B4-BE49-F238E27FC236}">
                    <a16:creationId xmlns:a16="http://schemas.microsoft.com/office/drawing/2014/main" id="{0A646523-78C3-400B-9D53-F10716509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9420" name="Rectangle 221">
              <a:extLst>
                <a:ext uri="{FF2B5EF4-FFF2-40B4-BE49-F238E27FC236}">
                  <a16:creationId xmlns:a16="http://schemas.microsoft.com/office/drawing/2014/main" id="{69EB4D0F-9287-47B8-8B57-ED2DBDF49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9421" name="Group 222">
              <a:extLst>
                <a:ext uri="{FF2B5EF4-FFF2-40B4-BE49-F238E27FC236}">
                  <a16:creationId xmlns:a16="http://schemas.microsoft.com/office/drawing/2014/main" id="{374180BA-7850-46A5-AEDC-292B980606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9442" name="AutoShape 223">
                <a:extLst>
                  <a:ext uri="{FF2B5EF4-FFF2-40B4-BE49-F238E27FC236}">
                    <a16:creationId xmlns:a16="http://schemas.microsoft.com/office/drawing/2014/main" id="{24FCA9E8-57D2-4C86-B997-91991B42D0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9443" name="AutoShape 224">
                <a:extLst>
                  <a:ext uri="{FF2B5EF4-FFF2-40B4-BE49-F238E27FC236}">
                    <a16:creationId xmlns:a16="http://schemas.microsoft.com/office/drawing/2014/main" id="{1AFB1C1B-1E02-44F9-AB60-F18E1F3FF8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9422" name="Rectangle 225">
              <a:extLst>
                <a:ext uri="{FF2B5EF4-FFF2-40B4-BE49-F238E27FC236}">
                  <a16:creationId xmlns:a16="http://schemas.microsoft.com/office/drawing/2014/main" id="{59442C16-59B5-4F04-8901-920B9ECFE9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423" name="Rectangle 226">
              <a:extLst>
                <a:ext uri="{FF2B5EF4-FFF2-40B4-BE49-F238E27FC236}">
                  <a16:creationId xmlns:a16="http://schemas.microsoft.com/office/drawing/2014/main" id="{98AD2297-6D5B-4B45-8669-C37985C0CA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9424" name="Group 227">
              <a:extLst>
                <a:ext uri="{FF2B5EF4-FFF2-40B4-BE49-F238E27FC236}">
                  <a16:creationId xmlns:a16="http://schemas.microsoft.com/office/drawing/2014/main" id="{3AD0D5A5-651E-4264-8C3C-70F7FFCDA0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9440" name="AutoShape 228">
                <a:extLst>
                  <a:ext uri="{FF2B5EF4-FFF2-40B4-BE49-F238E27FC236}">
                    <a16:creationId xmlns:a16="http://schemas.microsoft.com/office/drawing/2014/main" id="{6711AD32-F3FE-4608-829D-BA5F1859A5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9441" name="AutoShape 229">
                <a:extLst>
                  <a:ext uri="{FF2B5EF4-FFF2-40B4-BE49-F238E27FC236}">
                    <a16:creationId xmlns:a16="http://schemas.microsoft.com/office/drawing/2014/main" id="{C36B7EEC-3B3F-46A6-8B59-53B7D3931C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9425" name="Freeform 230">
              <a:extLst>
                <a:ext uri="{FF2B5EF4-FFF2-40B4-BE49-F238E27FC236}">
                  <a16:creationId xmlns:a16="http://schemas.microsoft.com/office/drawing/2014/main" id="{4EB0A672-B968-4F1A-8137-F60C06008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9426" name="Group 231">
              <a:extLst>
                <a:ext uri="{FF2B5EF4-FFF2-40B4-BE49-F238E27FC236}">
                  <a16:creationId xmlns:a16="http://schemas.microsoft.com/office/drawing/2014/main" id="{B27410E2-1C7A-48CB-9B72-EE9CFD056E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9438" name="AutoShape 232">
                <a:extLst>
                  <a:ext uri="{FF2B5EF4-FFF2-40B4-BE49-F238E27FC236}">
                    <a16:creationId xmlns:a16="http://schemas.microsoft.com/office/drawing/2014/main" id="{CC14EF13-072E-4475-8364-DB97334067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9439" name="AutoShape 233">
                <a:extLst>
                  <a:ext uri="{FF2B5EF4-FFF2-40B4-BE49-F238E27FC236}">
                    <a16:creationId xmlns:a16="http://schemas.microsoft.com/office/drawing/2014/main" id="{AFAD01AA-AEFC-4FD3-87CA-82FE6F24E3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9427" name="Rectangle 234">
              <a:extLst>
                <a:ext uri="{FF2B5EF4-FFF2-40B4-BE49-F238E27FC236}">
                  <a16:creationId xmlns:a16="http://schemas.microsoft.com/office/drawing/2014/main" id="{1001B11E-BCE9-49C9-A192-BF7B5BA63F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428" name="Freeform 235">
              <a:extLst>
                <a:ext uri="{FF2B5EF4-FFF2-40B4-BE49-F238E27FC236}">
                  <a16:creationId xmlns:a16="http://schemas.microsoft.com/office/drawing/2014/main" id="{667E9C9C-0775-4A97-A292-A128B9072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29" name="Freeform 236">
              <a:extLst>
                <a:ext uri="{FF2B5EF4-FFF2-40B4-BE49-F238E27FC236}">
                  <a16:creationId xmlns:a16="http://schemas.microsoft.com/office/drawing/2014/main" id="{2302AF23-9CEA-499C-BC48-36BCB455F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30" name="Oval 237">
              <a:extLst>
                <a:ext uri="{FF2B5EF4-FFF2-40B4-BE49-F238E27FC236}">
                  <a16:creationId xmlns:a16="http://schemas.microsoft.com/office/drawing/2014/main" id="{30068660-2DDE-4280-A968-7479DECE18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431" name="Freeform 238">
              <a:extLst>
                <a:ext uri="{FF2B5EF4-FFF2-40B4-BE49-F238E27FC236}">
                  <a16:creationId xmlns:a16="http://schemas.microsoft.com/office/drawing/2014/main" id="{B6310164-0B59-4BDD-88B5-7C91D29A1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32" name="AutoShape 239">
              <a:extLst>
                <a:ext uri="{FF2B5EF4-FFF2-40B4-BE49-F238E27FC236}">
                  <a16:creationId xmlns:a16="http://schemas.microsoft.com/office/drawing/2014/main" id="{7B63EBB3-0896-4227-AF9F-800DEF96BD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433" name="AutoShape 240">
              <a:extLst>
                <a:ext uri="{FF2B5EF4-FFF2-40B4-BE49-F238E27FC236}">
                  <a16:creationId xmlns:a16="http://schemas.microsoft.com/office/drawing/2014/main" id="{3B61116D-1FDA-4274-8EBC-DCE8F38938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434" name="Oval 241">
              <a:extLst>
                <a:ext uri="{FF2B5EF4-FFF2-40B4-BE49-F238E27FC236}">
                  <a16:creationId xmlns:a16="http://schemas.microsoft.com/office/drawing/2014/main" id="{C332A8A9-910B-45B7-9387-6985CF07A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435" name="Oval 242">
              <a:extLst>
                <a:ext uri="{FF2B5EF4-FFF2-40B4-BE49-F238E27FC236}">
                  <a16:creationId xmlns:a16="http://schemas.microsoft.com/office/drawing/2014/main" id="{0C663C4E-A8BF-4728-ADB2-02921B0CE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9436" name="Oval 243">
              <a:extLst>
                <a:ext uri="{FF2B5EF4-FFF2-40B4-BE49-F238E27FC236}">
                  <a16:creationId xmlns:a16="http://schemas.microsoft.com/office/drawing/2014/main" id="{488EC0E5-D4EE-427D-A60D-72EF495A9D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437" name="Rectangle 244">
              <a:extLst>
                <a:ext uri="{FF2B5EF4-FFF2-40B4-BE49-F238E27FC236}">
                  <a16:creationId xmlns:a16="http://schemas.microsoft.com/office/drawing/2014/main" id="{B289CECB-3048-4457-9CE7-72AFBB72D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sp>
        <p:nvSpPr>
          <p:cNvPr id="99353" name="Freeform 71">
            <a:extLst>
              <a:ext uri="{FF2B5EF4-FFF2-40B4-BE49-F238E27FC236}">
                <a16:creationId xmlns:a16="http://schemas.microsoft.com/office/drawing/2014/main" id="{6CCCD778-5993-4B21-983F-0C74FE401F46}"/>
              </a:ext>
            </a:extLst>
          </p:cNvPr>
          <p:cNvSpPr>
            <a:spLocks/>
          </p:cNvSpPr>
          <p:nvPr/>
        </p:nvSpPr>
        <p:spPr bwMode="auto">
          <a:xfrm>
            <a:off x="5038725" y="4392613"/>
            <a:ext cx="2965450" cy="1390650"/>
          </a:xfrm>
          <a:custGeom>
            <a:avLst/>
            <a:gdLst>
              <a:gd name="T0" fmla="*/ 2147483646 w 1868"/>
              <a:gd name="T1" fmla="*/ 2147483646 h 876"/>
              <a:gd name="T2" fmla="*/ 2147483646 w 1868"/>
              <a:gd name="T3" fmla="*/ 2147483646 h 876"/>
              <a:gd name="T4" fmla="*/ 2147483646 w 1868"/>
              <a:gd name="T5" fmla="*/ 2147483646 h 876"/>
              <a:gd name="T6" fmla="*/ 2147483646 w 1868"/>
              <a:gd name="T7" fmla="*/ 2147483646 h 876"/>
              <a:gd name="T8" fmla="*/ 2147483646 w 1868"/>
              <a:gd name="T9" fmla="*/ 2147483646 h 876"/>
              <a:gd name="T10" fmla="*/ 2147483646 w 1868"/>
              <a:gd name="T11" fmla="*/ 2147483646 h 876"/>
              <a:gd name="T12" fmla="*/ 2147483646 w 1868"/>
              <a:gd name="T13" fmla="*/ 2147483646 h 876"/>
              <a:gd name="T14" fmla="*/ 2147483646 w 1868"/>
              <a:gd name="T15" fmla="*/ 2147483646 h 876"/>
              <a:gd name="T16" fmla="*/ 2147483646 w 1868"/>
              <a:gd name="T17" fmla="*/ 2147483646 h 876"/>
              <a:gd name="T18" fmla="*/ 2147483646 w 1868"/>
              <a:gd name="T19" fmla="*/ 2147483646 h 876"/>
              <a:gd name="T20" fmla="*/ 2147483646 w 1868"/>
              <a:gd name="T21" fmla="*/ 2147483646 h 87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868"/>
              <a:gd name="T34" fmla="*/ 0 h 876"/>
              <a:gd name="T35" fmla="*/ 1868 w 1868"/>
              <a:gd name="T36" fmla="*/ 876 h 87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868" h="876">
                <a:moveTo>
                  <a:pt x="31" y="327"/>
                </a:moveTo>
                <a:cubicBezTo>
                  <a:pt x="20" y="237"/>
                  <a:pt x="0" y="189"/>
                  <a:pt x="103" y="137"/>
                </a:cubicBezTo>
                <a:cubicBezTo>
                  <a:pt x="206" y="85"/>
                  <a:pt x="476" y="34"/>
                  <a:pt x="649" y="17"/>
                </a:cubicBezTo>
                <a:cubicBezTo>
                  <a:pt x="822" y="0"/>
                  <a:pt x="955" y="18"/>
                  <a:pt x="1141" y="35"/>
                </a:cubicBezTo>
                <a:cubicBezTo>
                  <a:pt x="1327" y="52"/>
                  <a:pt x="1658" y="3"/>
                  <a:pt x="1763" y="121"/>
                </a:cubicBezTo>
                <a:cubicBezTo>
                  <a:pt x="1868" y="239"/>
                  <a:pt x="1840" y="621"/>
                  <a:pt x="1774" y="741"/>
                </a:cubicBezTo>
                <a:cubicBezTo>
                  <a:pt x="1708" y="861"/>
                  <a:pt x="1534" y="827"/>
                  <a:pt x="1369" y="845"/>
                </a:cubicBezTo>
                <a:cubicBezTo>
                  <a:pt x="1204" y="863"/>
                  <a:pt x="935" y="851"/>
                  <a:pt x="781" y="851"/>
                </a:cubicBezTo>
                <a:cubicBezTo>
                  <a:pt x="627" y="851"/>
                  <a:pt x="549" y="876"/>
                  <a:pt x="447" y="847"/>
                </a:cubicBezTo>
                <a:cubicBezTo>
                  <a:pt x="345" y="818"/>
                  <a:pt x="237" y="762"/>
                  <a:pt x="168" y="676"/>
                </a:cubicBezTo>
                <a:cubicBezTo>
                  <a:pt x="98" y="589"/>
                  <a:pt x="29" y="468"/>
                  <a:pt x="31" y="327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4" name="Line 77">
            <a:extLst>
              <a:ext uri="{FF2B5EF4-FFF2-40B4-BE49-F238E27FC236}">
                <a16:creationId xmlns:a16="http://schemas.microsoft.com/office/drawing/2014/main" id="{D194E21B-C3D9-4E4F-9751-63E5B5A6299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87988" y="4702175"/>
            <a:ext cx="855662" cy="431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5" name="Line 78">
            <a:extLst>
              <a:ext uri="{FF2B5EF4-FFF2-40B4-BE49-F238E27FC236}">
                <a16:creationId xmlns:a16="http://schemas.microsoft.com/office/drawing/2014/main" id="{0F443482-A9D0-4055-BA12-87F12E7584D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97575" y="4749800"/>
            <a:ext cx="563563" cy="3937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6" name="Line 79">
            <a:extLst>
              <a:ext uri="{FF2B5EF4-FFF2-40B4-BE49-F238E27FC236}">
                <a16:creationId xmlns:a16="http://schemas.microsoft.com/office/drawing/2014/main" id="{95A4220D-CBA1-4ED2-8479-C56533E5EA1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35738" y="4756150"/>
            <a:ext cx="149225" cy="382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7" name="Line 80">
            <a:extLst>
              <a:ext uri="{FF2B5EF4-FFF2-40B4-BE49-F238E27FC236}">
                <a16:creationId xmlns:a16="http://schemas.microsoft.com/office/drawing/2014/main" id="{6005BBC2-9F76-46E7-ABA1-CA1C85726B09}"/>
              </a:ext>
            </a:extLst>
          </p:cNvPr>
          <p:cNvSpPr>
            <a:spLocks noChangeShapeType="1"/>
          </p:cNvSpPr>
          <p:nvPr/>
        </p:nvSpPr>
        <p:spPr bwMode="auto">
          <a:xfrm>
            <a:off x="6902450" y="4735513"/>
            <a:ext cx="123825" cy="4127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8" name="Text Box 97">
            <a:extLst>
              <a:ext uri="{FF2B5EF4-FFF2-40B4-BE49-F238E27FC236}">
                <a16:creationId xmlns:a16="http://schemas.microsoft.com/office/drawing/2014/main" id="{55EE0C79-B4F4-47A5-ACBE-EDAE3EBC4C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65713" y="4279900"/>
            <a:ext cx="11985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institutional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network</a:t>
            </a:r>
            <a:endParaRPr lang="en-US" altLang="en-US" sz="2400">
              <a:solidFill>
                <a:srgbClr val="CC0000"/>
              </a:solidFill>
              <a:latin typeface="Arial" panose="020B0604020202020204" pitchFamily="34" charset="0"/>
            </a:endParaRPr>
          </a:p>
        </p:txBody>
      </p:sp>
      <p:sp>
        <p:nvSpPr>
          <p:cNvPr id="99359" name="Text Box 98">
            <a:extLst>
              <a:ext uri="{FF2B5EF4-FFF2-40B4-BE49-F238E27FC236}">
                <a16:creationId xmlns:a16="http://schemas.microsoft.com/office/drawing/2014/main" id="{158EACBA-8908-424E-9E4A-457783DF33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73900" y="4660900"/>
            <a:ext cx="12906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1 Gbps LAN</a:t>
            </a:r>
            <a:endParaRPr lang="en-US" altLang="en-US" sz="2400">
              <a:solidFill>
                <a:schemeClr val="accent2"/>
              </a:solidFill>
              <a:latin typeface="Arial" panose="020B0604020202020204" pitchFamily="34" charset="0"/>
            </a:endParaRPr>
          </a:p>
        </p:txBody>
      </p:sp>
      <p:grpSp>
        <p:nvGrpSpPr>
          <p:cNvPr id="99360" name="Group 120">
            <a:extLst>
              <a:ext uri="{FF2B5EF4-FFF2-40B4-BE49-F238E27FC236}">
                <a16:creationId xmlns:a16="http://schemas.microsoft.com/office/drawing/2014/main" id="{68E13254-846D-44A6-B585-BC385FF7CE4F}"/>
              </a:ext>
            </a:extLst>
          </p:cNvPr>
          <p:cNvGrpSpPr>
            <a:grpSpLocks/>
          </p:cNvGrpSpPr>
          <p:nvPr/>
        </p:nvGrpSpPr>
        <p:grpSpPr bwMode="auto">
          <a:xfrm>
            <a:off x="6261100" y="4460875"/>
            <a:ext cx="881063" cy="307975"/>
            <a:chOff x="2356" y="1300"/>
            <a:chExt cx="555" cy="194"/>
          </a:xfrm>
        </p:grpSpPr>
        <p:sp>
          <p:nvSpPr>
            <p:cNvPr id="99406" name="Oval 407">
              <a:extLst>
                <a:ext uri="{FF2B5EF4-FFF2-40B4-BE49-F238E27FC236}">
                  <a16:creationId xmlns:a16="http://schemas.microsoft.com/office/drawing/2014/main" id="{8FF0EC3D-4AEA-4121-A4C4-6A565C8644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99407" name="Rectangle 410">
              <a:extLst>
                <a:ext uri="{FF2B5EF4-FFF2-40B4-BE49-F238E27FC236}">
                  <a16:creationId xmlns:a16="http://schemas.microsoft.com/office/drawing/2014/main" id="{ADE1E58F-F10A-444F-ACB9-DDC2E6FB45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99408" name="Oval 411">
              <a:extLst>
                <a:ext uri="{FF2B5EF4-FFF2-40B4-BE49-F238E27FC236}">
                  <a16:creationId xmlns:a16="http://schemas.microsoft.com/office/drawing/2014/main" id="{99488D73-E7A8-4819-901A-7B0056C991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99409" name="Group 124">
              <a:extLst>
                <a:ext uri="{FF2B5EF4-FFF2-40B4-BE49-F238E27FC236}">
                  <a16:creationId xmlns:a16="http://schemas.microsoft.com/office/drawing/2014/main" id="{85C70993-6392-4897-B680-CF9CD9042F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99412" name="Freeform 125">
                <a:extLst>
                  <a:ext uri="{FF2B5EF4-FFF2-40B4-BE49-F238E27FC236}">
                    <a16:creationId xmlns:a16="http://schemas.microsoft.com/office/drawing/2014/main" id="{7D06B18B-0741-47D6-A711-49678CAF9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413" name="Freeform 126">
                <a:extLst>
                  <a:ext uri="{FF2B5EF4-FFF2-40B4-BE49-F238E27FC236}">
                    <a16:creationId xmlns:a16="http://schemas.microsoft.com/office/drawing/2014/main" id="{49A40BCD-2E37-4693-92EC-1F84AFA5BC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9410" name="Line 127">
              <a:extLst>
                <a:ext uri="{FF2B5EF4-FFF2-40B4-BE49-F238E27FC236}">
                  <a16:creationId xmlns:a16="http://schemas.microsoft.com/office/drawing/2014/main" id="{BC483A43-88D3-4E8E-8003-67B236C200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11" name="Line 128">
              <a:extLst>
                <a:ext uri="{FF2B5EF4-FFF2-40B4-BE49-F238E27FC236}">
                  <a16:creationId xmlns:a16="http://schemas.microsoft.com/office/drawing/2014/main" id="{B4E907DD-6067-4F83-9369-2A8D83E15E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9361" name="Group 172">
            <a:extLst>
              <a:ext uri="{FF2B5EF4-FFF2-40B4-BE49-F238E27FC236}">
                <a16:creationId xmlns:a16="http://schemas.microsoft.com/office/drawing/2014/main" id="{9EE7CF97-C020-4ACB-9D54-29F57AE194BC}"/>
              </a:ext>
            </a:extLst>
          </p:cNvPr>
          <p:cNvGrpSpPr>
            <a:grpSpLocks/>
          </p:cNvGrpSpPr>
          <p:nvPr/>
        </p:nvGrpSpPr>
        <p:grpSpPr bwMode="auto">
          <a:xfrm>
            <a:off x="5175250" y="5070475"/>
            <a:ext cx="525463" cy="557213"/>
            <a:chOff x="-44" y="1473"/>
            <a:chExt cx="981" cy="1105"/>
          </a:xfrm>
        </p:grpSpPr>
        <p:pic>
          <p:nvPicPr>
            <p:cNvPr id="99404" name="Picture 173" descr="desktop_computer_stylized_medium">
              <a:extLst>
                <a:ext uri="{FF2B5EF4-FFF2-40B4-BE49-F238E27FC236}">
                  <a16:creationId xmlns:a16="http://schemas.microsoft.com/office/drawing/2014/main" id="{2B1526F5-9014-49CA-B248-A51C469FC0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9405" name="Freeform 174">
              <a:extLst>
                <a:ext uri="{FF2B5EF4-FFF2-40B4-BE49-F238E27FC236}">
                  <a16:creationId xmlns:a16="http://schemas.microsoft.com/office/drawing/2014/main" id="{8F7FCA81-F5CD-4CCF-B449-AC064A04FC0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9362" name="Group 340">
            <a:extLst>
              <a:ext uri="{FF2B5EF4-FFF2-40B4-BE49-F238E27FC236}">
                <a16:creationId xmlns:a16="http://schemas.microsoft.com/office/drawing/2014/main" id="{CCE361A7-BE4F-4FB1-9730-3D04A654E4AD}"/>
              </a:ext>
            </a:extLst>
          </p:cNvPr>
          <p:cNvGrpSpPr>
            <a:grpSpLocks/>
          </p:cNvGrpSpPr>
          <p:nvPr/>
        </p:nvGrpSpPr>
        <p:grpSpPr bwMode="auto">
          <a:xfrm>
            <a:off x="5686425" y="5092700"/>
            <a:ext cx="525463" cy="557213"/>
            <a:chOff x="-44" y="1473"/>
            <a:chExt cx="981" cy="1105"/>
          </a:xfrm>
        </p:grpSpPr>
        <p:pic>
          <p:nvPicPr>
            <p:cNvPr id="99402" name="Picture 341" descr="desktop_computer_stylized_medium">
              <a:extLst>
                <a:ext uri="{FF2B5EF4-FFF2-40B4-BE49-F238E27FC236}">
                  <a16:creationId xmlns:a16="http://schemas.microsoft.com/office/drawing/2014/main" id="{B9D3B8FE-1DBE-44DD-87DB-CBD1468F1E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9403" name="Freeform 342">
              <a:extLst>
                <a:ext uri="{FF2B5EF4-FFF2-40B4-BE49-F238E27FC236}">
                  <a16:creationId xmlns:a16="http://schemas.microsoft.com/office/drawing/2014/main" id="{02CFC1C5-229A-4BD2-8E2C-6840DC7B0F0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9363" name="Group 343">
            <a:extLst>
              <a:ext uri="{FF2B5EF4-FFF2-40B4-BE49-F238E27FC236}">
                <a16:creationId xmlns:a16="http://schemas.microsoft.com/office/drawing/2014/main" id="{228EF3D1-1A54-4E9E-9CAD-4315C8530AC6}"/>
              </a:ext>
            </a:extLst>
          </p:cNvPr>
          <p:cNvGrpSpPr>
            <a:grpSpLocks/>
          </p:cNvGrpSpPr>
          <p:nvPr/>
        </p:nvGrpSpPr>
        <p:grpSpPr bwMode="auto">
          <a:xfrm>
            <a:off x="6210300" y="5081588"/>
            <a:ext cx="525463" cy="557212"/>
            <a:chOff x="-44" y="1473"/>
            <a:chExt cx="981" cy="1105"/>
          </a:xfrm>
        </p:grpSpPr>
        <p:pic>
          <p:nvPicPr>
            <p:cNvPr id="99400" name="Picture 344" descr="desktop_computer_stylized_medium">
              <a:extLst>
                <a:ext uri="{FF2B5EF4-FFF2-40B4-BE49-F238E27FC236}">
                  <a16:creationId xmlns:a16="http://schemas.microsoft.com/office/drawing/2014/main" id="{0FDC3098-735B-40E2-808D-ACF643FAD6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9401" name="Freeform 345">
              <a:extLst>
                <a:ext uri="{FF2B5EF4-FFF2-40B4-BE49-F238E27FC236}">
                  <a16:creationId xmlns:a16="http://schemas.microsoft.com/office/drawing/2014/main" id="{C568E4F4-82E4-4C1A-8C52-38A9FF0139D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0509" name="Group 308">
            <a:extLst>
              <a:ext uri="{FF2B5EF4-FFF2-40B4-BE49-F238E27FC236}">
                <a16:creationId xmlns:a16="http://schemas.microsoft.com/office/drawing/2014/main" id="{51AB931C-A6BA-47DA-8470-2159B4850A48}"/>
              </a:ext>
            </a:extLst>
          </p:cNvPr>
          <p:cNvGrpSpPr>
            <a:grpSpLocks/>
          </p:cNvGrpSpPr>
          <p:nvPr/>
        </p:nvGrpSpPr>
        <p:grpSpPr bwMode="auto">
          <a:xfrm>
            <a:off x="6826250" y="4941888"/>
            <a:ext cx="1860550" cy="809625"/>
            <a:chOff x="4217" y="3611"/>
            <a:chExt cx="1172" cy="510"/>
          </a:xfrm>
        </p:grpSpPr>
        <p:sp>
          <p:nvSpPr>
            <p:cNvPr id="99398" name="Rectangle 307">
              <a:extLst>
                <a:ext uri="{FF2B5EF4-FFF2-40B4-BE49-F238E27FC236}">
                  <a16:creationId xmlns:a16="http://schemas.microsoft.com/office/drawing/2014/main" id="{B2B48AF0-7F57-497D-9110-B73EE75744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3611"/>
              <a:ext cx="329" cy="473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399" name="Text Box 97">
              <a:extLst>
                <a:ext uri="{FF2B5EF4-FFF2-40B4-BE49-F238E27FC236}">
                  <a16:creationId xmlns:a16="http://schemas.microsoft.com/office/drawing/2014/main" id="{9B135D97-E641-4096-839A-B663FF13A3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61" y="3717"/>
              <a:ext cx="828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000">
                  <a:solidFill>
                    <a:srgbClr val="CC0000"/>
                  </a:solidFill>
                  <a:latin typeface="Arial" panose="020B0604020202020204" pitchFamily="34" charset="0"/>
                </a:rPr>
                <a:t>local web </a:t>
              </a:r>
            </a:p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000">
                  <a:solidFill>
                    <a:srgbClr val="CC0000"/>
                  </a:solidFill>
                  <a:latin typeface="Arial" panose="020B0604020202020204" pitchFamily="34" charset="0"/>
                </a:rPr>
                <a:t>cache</a:t>
              </a:r>
            </a:p>
          </p:txBody>
        </p:sp>
      </p:grpSp>
      <p:grpSp>
        <p:nvGrpSpPr>
          <p:cNvPr id="99365" name="Group 307">
            <a:extLst>
              <a:ext uri="{FF2B5EF4-FFF2-40B4-BE49-F238E27FC236}">
                <a16:creationId xmlns:a16="http://schemas.microsoft.com/office/drawing/2014/main" id="{450A9161-3D0C-4FF9-ADA8-734DAD9BA154}"/>
              </a:ext>
            </a:extLst>
          </p:cNvPr>
          <p:cNvGrpSpPr>
            <a:grpSpLocks/>
          </p:cNvGrpSpPr>
          <p:nvPr/>
        </p:nvGrpSpPr>
        <p:grpSpPr bwMode="auto">
          <a:xfrm>
            <a:off x="6891338" y="5027613"/>
            <a:ext cx="377825" cy="576262"/>
            <a:chOff x="4140" y="429"/>
            <a:chExt cx="1425" cy="2396"/>
          </a:xfrm>
        </p:grpSpPr>
        <p:sp>
          <p:nvSpPr>
            <p:cNvPr id="99366" name="Freeform 308">
              <a:extLst>
                <a:ext uri="{FF2B5EF4-FFF2-40B4-BE49-F238E27FC236}">
                  <a16:creationId xmlns:a16="http://schemas.microsoft.com/office/drawing/2014/main" id="{D5D5EBE0-A299-4114-BDEB-D47CB8A34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67" name="Rectangle 309">
              <a:extLst>
                <a:ext uri="{FF2B5EF4-FFF2-40B4-BE49-F238E27FC236}">
                  <a16:creationId xmlns:a16="http://schemas.microsoft.com/office/drawing/2014/main" id="{129A61DC-F666-450A-80E8-9192AD7025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368" name="Freeform 310">
              <a:extLst>
                <a:ext uri="{FF2B5EF4-FFF2-40B4-BE49-F238E27FC236}">
                  <a16:creationId xmlns:a16="http://schemas.microsoft.com/office/drawing/2014/main" id="{D5F5FEB2-5D2C-46C2-B5EB-909439BCF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69" name="Freeform 311">
              <a:extLst>
                <a:ext uri="{FF2B5EF4-FFF2-40B4-BE49-F238E27FC236}">
                  <a16:creationId xmlns:a16="http://schemas.microsoft.com/office/drawing/2014/main" id="{A6056190-F872-4E36-8EAE-BD17EE0A4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70" name="Rectangle 312">
              <a:extLst>
                <a:ext uri="{FF2B5EF4-FFF2-40B4-BE49-F238E27FC236}">
                  <a16:creationId xmlns:a16="http://schemas.microsoft.com/office/drawing/2014/main" id="{6E2D1024-EAD1-4939-860A-7EE1CDF117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9371" name="Group 313">
              <a:extLst>
                <a:ext uri="{FF2B5EF4-FFF2-40B4-BE49-F238E27FC236}">
                  <a16:creationId xmlns:a16="http://schemas.microsoft.com/office/drawing/2014/main" id="{3D9958A0-4DE3-49F3-9F30-72DD4AFD0E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9396" name="AutoShape 314">
                <a:extLst>
                  <a:ext uri="{FF2B5EF4-FFF2-40B4-BE49-F238E27FC236}">
                    <a16:creationId xmlns:a16="http://schemas.microsoft.com/office/drawing/2014/main" id="{DE064A25-4AE4-4394-B68A-2008B6F144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9397" name="AutoShape 315">
                <a:extLst>
                  <a:ext uri="{FF2B5EF4-FFF2-40B4-BE49-F238E27FC236}">
                    <a16:creationId xmlns:a16="http://schemas.microsoft.com/office/drawing/2014/main" id="{A76264E8-1D0A-4FE5-80B8-9F5ACF1BF7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9372" name="Rectangle 316">
              <a:extLst>
                <a:ext uri="{FF2B5EF4-FFF2-40B4-BE49-F238E27FC236}">
                  <a16:creationId xmlns:a16="http://schemas.microsoft.com/office/drawing/2014/main" id="{8ACA0CFF-A54C-4C27-ADCB-2EB41B2AAD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9373" name="Group 317">
              <a:extLst>
                <a:ext uri="{FF2B5EF4-FFF2-40B4-BE49-F238E27FC236}">
                  <a16:creationId xmlns:a16="http://schemas.microsoft.com/office/drawing/2014/main" id="{E1FBA612-D8ED-4111-B3E1-0F837457E0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9394" name="AutoShape 318">
                <a:extLst>
                  <a:ext uri="{FF2B5EF4-FFF2-40B4-BE49-F238E27FC236}">
                    <a16:creationId xmlns:a16="http://schemas.microsoft.com/office/drawing/2014/main" id="{4C4248DA-0743-4DB5-A874-B0DA331666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9395" name="AutoShape 319">
                <a:extLst>
                  <a:ext uri="{FF2B5EF4-FFF2-40B4-BE49-F238E27FC236}">
                    <a16:creationId xmlns:a16="http://schemas.microsoft.com/office/drawing/2014/main" id="{6ACADC1A-0D27-4A7E-B003-74775FE665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9374" name="Rectangle 320">
              <a:extLst>
                <a:ext uri="{FF2B5EF4-FFF2-40B4-BE49-F238E27FC236}">
                  <a16:creationId xmlns:a16="http://schemas.microsoft.com/office/drawing/2014/main" id="{1C6A8D0A-8C4B-4BED-913E-BD639B7BE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375" name="Rectangle 321">
              <a:extLst>
                <a:ext uri="{FF2B5EF4-FFF2-40B4-BE49-F238E27FC236}">
                  <a16:creationId xmlns:a16="http://schemas.microsoft.com/office/drawing/2014/main" id="{266010BF-5505-4D0A-A9C8-56694DCC78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9376" name="Group 322">
              <a:extLst>
                <a:ext uri="{FF2B5EF4-FFF2-40B4-BE49-F238E27FC236}">
                  <a16:creationId xmlns:a16="http://schemas.microsoft.com/office/drawing/2014/main" id="{2C3F9494-6FE3-4239-B844-391D93A800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9392" name="AutoShape 323">
                <a:extLst>
                  <a:ext uri="{FF2B5EF4-FFF2-40B4-BE49-F238E27FC236}">
                    <a16:creationId xmlns:a16="http://schemas.microsoft.com/office/drawing/2014/main" id="{FE579E1B-5D66-4FDE-B934-5D655C7115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9393" name="AutoShape 324">
                <a:extLst>
                  <a:ext uri="{FF2B5EF4-FFF2-40B4-BE49-F238E27FC236}">
                    <a16:creationId xmlns:a16="http://schemas.microsoft.com/office/drawing/2014/main" id="{337E07AA-DB95-43ED-8259-C91B1D799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9377" name="Freeform 325">
              <a:extLst>
                <a:ext uri="{FF2B5EF4-FFF2-40B4-BE49-F238E27FC236}">
                  <a16:creationId xmlns:a16="http://schemas.microsoft.com/office/drawing/2014/main" id="{539A45F9-B96C-459C-9C5E-14D2516B0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9378" name="Group 326">
              <a:extLst>
                <a:ext uri="{FF2B5EF4-FFF2-40B4-BE49-F238E27FC236}">
                  <a16:creationId xmlns:a16="http://schemas.microsoft.com/office/drawing/2014/main" id="{9088491F-239E-4409-A856-2BD31BC90F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9390" name="AutoShape 327">
                <a:extLst>
                  <a:ext uri="{FF2B5EF4-FFF2-40B4-BE49-F238E27FC236}">
                    <a16:creationId xmlns:a16="http://schemas.microsoft.com/office/drawing/2014/main" id="{EA1C6DE1-F254-4472-8E2E-EFBACDEDEA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9391" name="AutoShape 328">
                <a:extLst>
                  <a:ext uri="{FF2B5EF4-FFF2-40B4-BE49-F238E27FC236}">
                    <a16:creationId xmlns:a16="http://schemas.microsoft.com/office/drawing/2014/main" id="{5A4BBCF9-993C-429E-ACF4-AFB96489DD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9379" name="Rectangle 329">
              <a:extLst>
                <a:ext uri="{FF2B5EF4-FFF2-40B4-BE49-F238E27FC236}">
                  <a16:creationId xmlns:a16="http://schemas.microsoft.com/office/drawing/2014/main" id="{828DC8EC-5AEC-4134-A72C-94CB295AF6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380" name="Freeform 330">
              <a:extLst>
                <a:ext uri="{FF2B5EF4-FFF2-40B4-BE49-F238E27FC236}">
                  <a16:creationId xmlns:a16="http://schemas.microsoft.com/office/drawing/2014/main" id="{575C8EB6-4B8B-420C-AA56-E2888036A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81" name="Freeform 331">
              <a:extLst>
                <a:ext uri="{FF2B5EF4-FFF2-40B4-BE49-F238E27FC236}">
                  <a16:creationId xmlns:a16="http://schemas.microsoft.com/office/drawing/2014/main" id="{CAEC0DD3-9C2B-4017-90F4-27C2FABC0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82" name="Oval 332">
              <a:extLst>
                <a:ext uri="{FF2B5EF4-FFF2-40B4-BE49-F238E27FC236}">
                  <a16:creationId xmlns:a16="http://schemas.microsoft.com/office/drawing/2014/main" id="{7197D11E-C75A-4C5B-B11F-AED51123C7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383" name="Freeform 333">
              <a:extLst>
                <a:ext uri="{FF2B5EF4-FFF2-40B4-BE49-F238E27FC236}">
                  <a16:creationId xmlns:a16="http://schemas.microsoft.com/office/drawing/2014/main" id="{0DD55AE6-E2C4-41F8-89E8-2D30794AD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84" name="AutoShape 334">
              <a:extLst>
                <a:ext uri="{FF2B5EF4-FFF2-40B4-BE49-F238E27FC236}">
                  <a16:creationId xmlns:a16="http://schemas.microsoft.com/office/drawing/2014/main" id="{EB7372D1-6CD1-41A3-A83D-8C1843007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385" name="AutoShape 335">
              <a:extLst>
                <a:ext uri="{FF2B5EF4-FFF2-40B4-BE49-F238E27FC236}">
                  <a16:creationId xmlns:a16="http://schemas.microsoft.com/office/drawing/2014/main" id="{C2C30146-F816-44CE-B06C-F40EC37122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386" name="Oval 336">
              <a:extLst>
                <a:ext uri="{FF2B5EF4-FFF2-40B4-BE49-F238E27FC236}">
                  <a16:creationId xmlns:a16="http://schemas.microsoft.com/office/drawing/2014/main" id="{F0F2C938-CD22-4B70-9D6A-01E6C45C6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387" name="Oval 337">
              <a:extLst>
                <a:ext uri="{FF2B5EF4-FFF2-40B4-BE49-F238E27FC236}">
                  <a16:creationId xmlns:a16="http://schemas.microsoft.com/office/drawing/2014/main" id="{DBE31567-645D-487B-8659-7B6D772824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9388" name="Oval 338">
              <a:extLst>
                <a:ext uri="{FF2B5EF4-FFF2-40B4-BE49-F238E27FC236}">
                  <a16:creationId xmlns:a16="http://schemas.microsoft.com/office/drawing/2014/main" id="{B99094C8-0851-4F3C-A7D5-2A2288FD1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389" name="Rectangle 339">
              <a:extLst>
                <a:ext uri="{FF2B5EF4-FFF2-40B4-BE49-F238E27FC236}">
                  <a16:creationId xmlns:a16="http://schemas.microsoft.com/office/drawing/2014/main" id="{197C9A2C-A16B-4E6B-93E7-ED463117E1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495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495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60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9566" grpId="0"/>
      <p:bldP spid="149567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Rectangle 7">
            <a:extLst>
              <a:ext uri="{FF2B5EF4-FFF2-40B4-BE49-F238E27FC236}">
                <a16:creationId xmlns:a16="http://schemas.microsoft.com/office/drawing/2014/main" id="{DD3E6592-1092-41B8-BD7E-921AFB7F30A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01379" name="Rectangle 8">
            <a:extLst>
              <a:ext uri="{FF2B5EF4-FFF2-40B4-BE49-F238E27FC236}">
                <a16:creationId xmlns:a16="http://schemas.microsoft.com/office/drawing/2014/main" id="{7001E78C-9565-41AC-A8D4-BD6D32DD47E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9DB02D19-C012-4E2A-A1C8-769B26333454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43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01380" name="Rectangle 2">
            <a:extLst>
              <a:ext uri="{FF2B5EF4-FFF2-40B4-BE49-F238E27FC236}">
                <a16:creationId xmlns:a16="http://schemas.microsoft.com/office/drawing/2014/main" id="{45910C19-615C-44FA-9F41-74359884E63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87338" y="193675"/>
            <a:ext cx="7962900" cy="739775"/>
          </a:xfrm>
        </p:spPr>
        <p:txBody>
          <a:bodyPr/>
          <a:lstStyle/>
          <a:p>
            <a:r>
              <a:rPr lang="en-US" altLang="en-US" sz="3600"/>
              <a:t>Conditional GET </a:t>
            </a:r>
            <a:endParaRPr lang="en-US" altLang="en-US"/>
          </a:p>
        </p:txBody>
      </p:sp>
      <p:sp>
        <p:nvSpPr>
          <p:cNvPr id="101381" name="Rectangle 3">
            <a:extLst>
              <a:ext uri="{FF2B5EF4-FFF2-40B4-BE49-F238E27FC236}">
                <a16:creationId xmlns:a16="http://schemas.microsoft.com/office/drawing/2014/main" id="{56D84436-861F-499A-BE65-21DD8B37A8E7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268288" y="1403350"/>
            <a:ext cx="3743325" cy="5132388"/>
          </a:xfrm>
        </p:spPr>
        <p:txBody>
          <a:bodyPr/>
          <a:lstStyle/>
          <a:p>
            <a:r>
              <a:rPr lang="en-US" altLang="en-US" sz="2400" i="1">
                <a:solidFill>
                  <a:srgbClr val="CC0000"/>
                </a:solidFill>
              </a:rPr>
              <a:t>Goal:</a:t>
            </a:r>
            <a:r>
              <a:rPr lang="en-US" altLang="en-US" sz="2400"/>
              <a:t> don</a:t>
            </a:r>
            <a:r>
              <a:rPr lang="ja-JP" altLang="en-US" sz="2400"/>
              <a:t>’</a:t>
            </a:r>
            <a:r>
              <a:rPr lang="en-US" altLang="ja-JP" sz="2400"/>
              <a:t>t send object if cache has up-to-date cached version</a:t>
            </a:r>
          </a:p>
          <a:p>
            <a:pPr lvl="1"/>
            <a:r>
              <a:rPr lang="en-US" altLang="en-US" sz="2000"/>
              <a:t>no object transmission delay</a:t>
            </a:r>
          </a:p>
          <a:p>
            <a:pPr lvl="1"/>
            <a:r>
              <a:rPr lang="en-US" altLang="en-US" sz="2000"/>
              <a:t>lower link utilization</a:t>
            </a:r>
          </a:p>
          <a:p>
            <a:r>
              <a:rPr lang="en-US" altLang="en-US" sz="2400" i="1">
                <a:solidFill>
                  <a:srgbClr val="000090"/>
                </a:solidFill>
              </a:rPr>
              <a:t>cache:</a:t>
            </a:r>
            <a:r>
              <a:rPr lang="en-US" altLang="en-US" sz="2400">
                <a:solidFill>
                  <a:srgbClr val="000090"/>
                </a:solidFill>
              </a:rPr>
              <a:t> </a:t>
            </a:r>
            <a:r>
              <a:rPr lang="en-US" altLang="en-US" sz="2400"/>
              <a:t>specify date of cached copy in HTTP request</a:t>
            </a:r>
          </a:p>
          <a:p>
            <a:pPr lvl="1">
              <a:buFont typeface="Wingdings" panose="05000000000000000000" pitchFamily="2" charset="2"/>
              <a:buNone/>
            </a:pPr>
            <a:r>
              <a:rPr lang="en-US" altLang="en-US" sz="2000" b="1">
                <a:latin typeface="Courier New" panose="02070309020205020404" pitchFamily="49" charset="0"/>
              </a:rPr>
              <a:t>If-modified-since: &lt;date&gt;</a:t>
            </a:r>
          </a:p>
          <a:p>
            <a:r>
              <a:rPr lang="en-US" altLang="en-US" sz="2400" i="1">
                <a:solidFill>
                  <a:srgbClr val="000090"/>
                </a:solidFill>
              </a:rPr>
              <a:t>server:</a:t>
            </a:r>
            <a:r>
              <a:rPr lang="en-US" altLang="en-US" sz="2400">
                <a:solidFill>
                  <a:srgbClr val="000090"/>
                </a:solidFill>
              </a:rPr>
              <a:t> </a:t>
            </a:r>
            <a:r>
              <a:rPr lang="en-US" altLang="en-US" sz="2400"/>
              <a:t>response contains no object if cached copy is up-to-date: </a:t>
            </a:r>
          </a:p>
          <a:p>
            <a:pPr lvl="1">
              <a:buFont typeface="Wingdings" panose="05000000000000000000" pitchFamily="2" charset="2"/>
              <a:buNone/>
            </a:pPr>
            <a:r>
              <a:rPr lang="en-US" altLang="en-US" sz="2000" b="1">
                <a:latin typeface="Courier New" panose="02070309020205020404" pitchFamily="49" charset="0"/>
              </a:rPr>
              <a:t>HTTP/1.0 304 Not Modified</a:t>
            </a:r>
            <a:endParaRPr lang="en-US" altLang="en-US"/>
          </a:p>
        </p:txBody>
      </p:sp>
      <p:sp>
        <p:nvSpPr>
          <p:cNvPr id="67590" name="Line 4">
            <a:extLst>
              <a:ext uri="{FF2B5EF4-FFF2-40B4-BE49-F238E27FC236}">
                <a16:creationId xmlns:a16="http://schemas.microsoft.com/office/drawing/2014/main" id="{7570EBE2-340A-4382-9E06-FA63B6A63CAF}"/>
              </a:ext>
            </a:extLst>
          </p:cNvPr>
          <p:cNvSpPr>
            <a:spLocks noChangeShapeType="1"/>
          </p:cNvSpPr>
          <p:nvPr/>
        </p:nvSpPr>
        <p:spPr bwMode="auto">
          <a:xfrm>
            <a:off x="4521200" y="2114550"/>
            <a:ext cx="3305175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93" name="Text Box 8">
            <a:extLst>
              <a:ext uri="{FF2B5EF4-FFF2-40B4-BE49-F238E27FC236}">
                <a16:creationId xmlns:a16="http://schemas.microsoft.com/office/drawing/2014/main" id="{CF8EC387-EE40-4C62-B23C-48150D0782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27588" y="1998663"/>
            <a:ext cx="2681287" cy="620712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HTTP request msg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latin typeface="Arial" panose="020B0604020202020204" pitchFamily="34" charset="0"/>
              </a:rPr>
              <a:t>If-modified-since: &lt;date&gt;</a:t>
            </a:r>
            <a:endParaRPr lang="en-US" altLang="en-US" sz="2000" b="1">
              <a:latin typeface="Arial" panose="020B0604020202020204" pitchFamily="34" charset="0"/>
            </a:endParaRPr>
          </a:p>
        </p:txBody>
      </p:sp>
      <p:sp>
        <p:nvSpPr>
          <p:cNvPr id="67594" name="Line 9">
            <a:extLst>
              <a:ext uri="{FF2B5EF4-FFF2-40B4-BE49-F238E27FC236}">
                <a16:creationId xmlns:a16="http://schemas.microsoft.com/office/drawing/2014/main" id="{F4920E3B-8ED6-48E4-8174-BF178833D3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40250" y="2860675"/>
            <a:ext cx="3305175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" name="Group 30">
            <a:extLst>
              <a:ext uri="{FF2B5EF4-FFF2-40B4-BE49-F238E27FC236}">
                <a16:creationId xmlns:a16="http://schemas.microsoft.com/office/drawing/2014/main" id="{12EE0EDD-2615-4B70-8186-F4A4809DEAE2}"/>
              </a:ext>
            </a:extLst>
          </p:cNvPr>
          <p:cNvGrpSpPr>
            <a:grpSpLocks/>
          </p:cNvGrpSpPr>
          <p:nvPr/>
        </p:nvGrpSpPr>
        <p:grpSpPr bwMode="auto">
          <a:xfrm>
            <a:off x="4808538" y="2854325"/>
            <a:ext cx="2643187" cy="865188"/>
            <a:chOff x="2698" y="2036"/>
            <a:chExt cx="1665" cy="545"/>
          </a:xfrm>
        </p:grpSpPr>
        <p:sp>
          <p:nvSpPr>
            <p:cNvPr id="101432" name="Rectangle 10">
              <a:extLst>
                <a:ext uri="{FF2B5EF4-FFF2-40B4-BE49-F238E27FC236}">
                  <a16:creationId xmlns:a16="http://schemas.microsoft.com/office/drawing/2014/main" id="{9E3D075C-2B98-4E74-82E5-2F3926465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0" y="2071"/>
              <a:ext cx="1578" cy="46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01433" name="Text Box 11">
              <a:extLst>
                <a:ext uri="{FF2B5EF4-FFF2-40B4-BE49-F238E27FC236}">
                  <a16:creationId xmlns:a16="http://schemas.microsoft.com/office/drawing/2014/main" id="{B7F275FE-12E7-4CCA-A710-756B296DD5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98" y="2036"/>
              <a:ext cx="1665" cy="5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HTTP response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b="1">
                  <a:latin typeface="Arial" panose="020B0604020202020204" pitchFamily="34" charset="0"/>
                </a:rPr>
                <a:t>HTTP/1.0 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b="1">
                  <a:latin typeface="Arial" panose="020B0604020202020204" pitchFamily="34" charset="0"/>
                </a:rPr>
                <a:t>304 Not Modified</a:t>
              </a:r>
              <a:endParaRPr lang="en-US" altLang="en-US" sz="2000" b="1">
                <a:latin typeface="Arial" panose="020B0604020202020204" pitchFamily="34" charset="0"/>
              </a:endParaRPr>
            </a:p>
          </p:txBody>
        </p:sp>
      </p:grpSp>
      <p:sp>
        <p:nvSpPr>
          <p:cNvPr id="67596" name="Text Box 28">
            <a:extLst>
              <a:ext uri="{FF2B5EF4-FFF2-40B4-BE49-F238E27FC236}">
                <a16:creationId xmlns:a16="http://schemas.microsoft.com/office/drawing/2014/main" id="{32E4D4BB-98C4-4EB0-92A0-63A5AFE570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05750" y="2149475"/>
            <a:ext cx="1047750" cy="1465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  <a:latin typeface="Arial" panose="020B0604020202020204" pitchFamily="34" charset="0"/>
              </a:rPr>
              <a:t>object 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  <a:latin typeface="Arial" panose="020B0604020202020204" pitchFamily="34" charset="0"/>
              </a:rPr>
              <a:t>not 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  <a:latin typeface="Arial" panose="020B0604020202020204" pitchFamily="34" charset="0"/>
              </a:rPr>
              <a:t>modified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  <a:latin typeface="Arial" panose="020B0604020202020204" pitchFamily="34" charset="0"/>
              </a:rPr>
              <a:t>before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  <a:latin typeface="Arial" panose="020B0604020202020204" pitchFamily="34" charset="0"/>
              </a:rPr>
              <a:t>&lt;date&gt;</a:t>
            </a:r>
          </a:p>
        </p:txBody>
      </p:sp>
      <p:sp>
        <p:nvSpPr>
          <p:cNvPr id="67597" name="Line 31">
            <a:extLst>
              <a:ext uri="{FF2B5EF4-FFF2-40B4-BE49-F238E27FC236}">
                <a16:creationId xmlns:a16="http://schemas.microsoft.com/office/drawing/2014/main" id="{76820577-C375-4BAC-9F64-4E57DACC4DA8}"/>
              </a:ext>
            </a:extLst>
          </p:cNvPr>
          <p:cNvSpPr>
            <a:spLocks noChangeShapeType="1"/>
          </p:cNvSpPr>
          <p:nvPr/>
        </p:nvSpPr>
        <p:spPr bwMode="auto">
          <a:xfrm>
            <a:off x="4278313" y="4079875"/>
            <a:ext cx="3905250" cy="0"/>
          </a:xfrm>
          <a:prstGeom prst="line">
            <a:avLst/>
          </a:prstGeom>
          <a:noFill/>
          <a:ln w="28575">
            <a:solidFill>
              <a:srgbClr val="000099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98" name="Line 32">
            <a:extLst>
              <a:ext uri="{FF2B5EF4-FFF2-40B4-BE49-F238E27FC236}">
                <a16:creationId xmlns:a16="http://schemas.microsoft.com/office/drawing/2014/main" id="{ED07EF94-EDD0-49A1-83ED-C99694CBC78F}"/>
              </a:ext>
            </a:extLst>
          </p:cNvPr>
          <p:cNvSpPr>
            <a:spLocks noChangeShapeType="1"/>
          </p:cNvSpPr>
          <p:nvPr/>
        </p:nvSpPr>
        <p:spPr bwMode="auto">
          <a:xfrm>
            <a:off x="4587875" y="4678363"/>
            <a:ext cx="3305175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99" name="Text Box 34">
            <a:extLst>
              <a:ext uri="{FF2B5EF4-FFF2-40B4-BE49-F238E27FC236}">
                <a16:creationId xmlns:a16="http://schemas.microsoft.com/office/drawing/2014/main" id="{E8B99D10-CC7B-4DBC-A45D-1303FDFBE5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32350" y="4562475"/>
            <a:ext cx="2681288" cy="62071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HTTP request msg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latin typeface="Arial" panose="020B0604020202020204" pitchFamily="34" charset="0"/>
              </a:rPr>
              <a:t>If-modified-since: &lt;date&gt;</a:t>
            </a:r>
            <a:endParaRPr lang="en-US" altLang="en-US" sz="2000" b="1">
              <a:latin typeface="Arial" panose="020B0604020202020204" pitchFamily="34" charset="0"/>
            </a:endParaRPr>
          </a:p>
        </p:txBody>
      </p:sp>
      <p:sp>
        <p:nvSpPr>
          <p:cNvPr id="67600" name="Line 35">
            <a:extLst>
              <a:ext uri="{FF2B5EF4-FFF2-40B4-BE49-F238E27FC236}">
                <a16:creationId xmlns:a16="http://schemas.microsoft.com/office/drawing/2014/main" id="{E3FA1AB9-92CA-49C7-9012-DF1D576E6B2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06925" y="5457825"/>
            <a:ext cx="3305175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1" name="Text Box 38">
            <a:extLst>
              <a:ext uri="{FF2B5EF4-FFF2-40B4-BE49-F238E27FC236}">
                <a16:creationId xmlns:a16="http://schemas.microsoft.com/office/drawing/2014/main" id="{52E896DB-9160-4A98-903B-0D193FBA29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51400" y="5402263"/>
            <a:ext cx="2643188" cy="925512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HTTP response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latin typeface="Arial" panose="020B0604020202020204" pitchFamily="34" charset="0"/>
              </a:rPr>
              <a:t>HTTP/1.0 200 OK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Arial" panose="020B0604020202020204" pitchFamily="34" charset="0"/>
              </a:rPr>
              <a:t>&lt;data&gt;</a:t>
            </a:r>
          </a:p>
        </p:txBody>
      </p:sp>
      <p:sp>
        <p:nvSpPr>
          <p:cNvPr id="67602" name="Text Box 39">
            <a:extLst>
              <a:ext uri="{FF2B5EF4-FFF2-40B4-BE49-F238E27FC236}">
                <a16:creationId xmlns:a16="http://schemas.microsoft.com/office/drawing/2014/main" id="{01F105F9-BA80-4D38-9D3D-E7B4D7BB6C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85125" y="4808538"/>
            <a:ext cx="1047750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  <a:latin typeface="Arial" panose="020B0604020202020204" pitchFamily="34" charset="0"/>
              </a:rPr>
              <a:t>object 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  <a:latin typeface="Arial" panose="020B0604020202020204" pitchFamily="34" charset="0"/>
              </a:rPr>
              <a:t>modified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  <a:latin typeface="Arial" panose="020B0604020202020204" pitchFamily="34" charset="0"/>
              </a:rPr>
              <a:t>after 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  <a:latin typeface="Arial" panose="020B0604020202020204" pitchFamily="34" charset="0"/>
              </a:rPr>
              <a:t>&lt;date&gt;</a:t>
            </a:r>
          </a:p>
        </p:txBody>
      </p:sp>
      <p:sp>
        <p:nvSpPr>
          <p:cNvPr id="101393" name="Text Box 5">
            <a:extLst>
              <a:ext uri="{FF2B5EF4-FFF2-40B4-BE49-F238E27FC236}">
                <a16:creationId xmlns:a16="http://schemas.microsoft.com/office/drawing/2014/main" id="{6DDFB2FE-4731-4F65-8836-33460162F9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97300" y="1062038"/>
            <a:ext cx="777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CC0000"/>
                </a:solidFill>
                <a:latin typeface="Arial" panose="020B0604020202020204" pitchFamily="34" charset="0"/>
              </a:rPr>
              <a:t>client</a:t>
            </a:r>
          </a:p>
        </p:txBody>
      </p:sp>
      <p:sp>
        <p:nvSpPr>
          <p:cNvPr id="101394" name="Text Box 6">
            <a:extLst>
              <a:ext uri="{FF2B5EF4-FFF2-40B4-BE49-F238E27FC236}">
                <a16:creationId xmlns:a16="http://schemas.microsoft.com/office/drawing/2014/main" id="{AB3C251F-0BB7-4AAD-B495-ACBFAF8E30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83475" y="1057275"/>
            <a:ext cx="8890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CC0000"/>
                </a:solidFill>
                <a:latin typeface="Arial" panose="020B0604020202020204" pitchFamily="34" charset="0"/>
              </a:rPr>
              <a:t>server</a:t>
            </a:r>
          </a:p>
        </p:txBody>
      </p:sp>
      <p:pic>
        <p:nvPicPr>
          <p:cNvPr id="101395" name="Picture 32" descr="underline_base">
            <a:extLst>
              <a:ext uri="{FF2B5EF4-FFF2-40B4-BE49-F238E27FC236}">
                <a16:creationId xmlns:a16="http://schemas.microsoft.com/office/drawing/2014/main" id="{D28CBD9B-F91A-46B2-8C60-6A4F4781ACE7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7663" y="762000"/>
            <a:ext cx="3656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1396" name="Group 34">
            <a:extLst>
              <a:ext uri="{FF2B5EF4-FFF2-40B4-BE49-F238E27FC236}">
                <a16:creationId xmlns:a16="http://schemas.microsoft.com/office/drawing/2014/main" id="{90F98210-BAD0-482D-AB3A-F8B657336052}"/>
              </a:ext>
            </a:extLst>
          </p:cNvPr>
          <p:cNvGrpSpPr>
            <a:grpSpLocks/>
          </p:cNvGrpSpPr>
          <p:nvPr/>
        </p:nvGrpSpPr>
        <p:grpSpPr bwMode="auto">
          <a:xfrm>
            <a:off x="7073900" y="977900"/>
            <a:ext cx="422275" cy="685800"/>
            <a:chOff x="4140" y="429"/>
            <a:chExt cx="1425" cy="2396"/>
          </a:xfrm>
        </p:grpSpPr>
        <p:sp>
          <p:nvSpPr>
            <p:cNvPr id="101400" name="Freeform 35">
              <a:extLst>
                <a:ext uri="{FF2B5EF4-FFF2-40B4-BE49-F238E27FC236}">
                  <a16:creationId xmlns:a16="http://schemas.microsoft.com/office/drawing/2014/main" id="{DC703F30-B704-4BB8-B7D7-05030F4F9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01" name="Rectangle 36">
              <a:extLst>
                <a:ext uri="{FF2B5EF4-FFF2-40B4-BE49-F238E27FC236}">
                  <a16:creationId xmlns:a16="http://schemas.microsoft.com/office/drawing/2014/main" id="{21354725-5C95-4668-A9F6-424D7C849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50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01402" name="Freeform 37">
              <a:extLst>
                <a:ext uri="{FF2B5EF4-FFF2-40B4-BE49-F238E27FC236}">
                  <a16:creationId xmlns:a16="http://schemas.microsoft.com/office/drawing/2014/main" id="{D3DE9344-282D-4299-995C-ECFA719E0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03" name="Freeform 38">
              <a:extLst>
                <a:ext uri="{FF2B5EF4-FFF2-40B4-BE49-F238E27FC236}">
                  <a16:creationId xmlns:a16="http://schemas.microsoft.com/office/drawing/2014/main" id="{E33B294F-A3CE-405E-9B3D-00ECDC792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04" name="Rectangle 39">
              <a:extLst>
                <a:ext uri="{FF2B5EF4-FFF2-40B4-BE49-F238E27FC236}">
                  <a16:creationId xmlns:a16="http://schemas.microsoft.com/office/drawing/2014/main" id="{63E46776-3255-490D-8047-FAA2B62212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5"/>
              <a:ext cx="600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01405" name="Group 40">
              <a:extLst>
                <a:ext uri="{FF2B5EF4-FFF2-40B4-BE49-F238E27FC236}">
                  <a16:creationId xmlns:a16="http://schemas.microsoft.com/office/drawing/2014/main" id="{C529CCB3-032B-486E-8A10-5C249F90AF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1430" name="AutoShape 41">
                <a:extLst>
                  <a:ext uri="{FF2B5EF4-FFF2-40B4-BE49-F238E27FC236}">
                    <a16:creationId xmlns:a16="http://schemas.microsoft.com/office/drawing/2014/main" id="{595D44E7-8F7A-4D2C-BD5C-97629C33B1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1431" name="AutoShape 42">
                <a:extLst>
                  <a:ext uri="{FF2B5EF4-FFF2-40B4-BE49-F238E27FC236}">
                    <a16:creationId xmlns:a16="http://schemas.microsoft.com/office/drawing/2014/main" id="{036E5213-3E7D-4CA6-80A4-61C6812B49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89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01406" name="Rectangle 43">
              <a:extLst>
                <a:ext uri="{FF2B5EF4-FFF2-40B4-BE49-F238E27FC236}">
                  <a16:creationId xmlns:a16="http://schemas.microsoft.com/office/drawing/2014/main" id="{398A08FB-0F0C-492B-947E-860F9C5388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17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01407" name="Group 44">
              <a:extLst>
                <a:ext uri="{FF2B5EF4-FFF2-40B4-BE49-F238E27FC236}">
                  <a16:creationId xmlns:a16="http://schemas.microsoft.com/office/drawing/2014/main" id="{EBDAC90D-A29B-4A32-9D63-F649D3504F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1428" name="AutoShape 45">
                <a:extLst>
                  <a:ext uri="{FF2B5EF4-FFF2-40B4-BE49-F238E27FC236}">
                    <a16:creationId xmlns:a16="http://schemas.microsoft.com/office/drawing/2014/main" id="{D6422985-0C57-4DCB-9102-4F8FD5F3B3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9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1429" name="AutoShape 46">
                <a:extLst>
                  <a:ext uri="{FF2B5EF4-FFF2-40B4-BE49-F238E27FC236}">
                    <a16:creationId xmlns:a16="http://schemas.microsoft.com/office/drawing/2014/main" id="{BD8085E9-8034-4C86-A6F5-40AE2BEB31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01408" name="Rectangle 47">
              <a:extLst>
                <a:ext uri="{FF2B5EF4-FFF2-40B4-BE49-F238E27FC236}">
                  <a16:creationId xmlns:a16="http://schemas.microsoft.com/office/drawing/2014/main" id="{9582AB1C-A676-475E-8B5D-65639058D4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5"/>
              <a:ext cx="600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01409" name="Rectangle 48">
              <a:extLst>
                <a:ext uri="{FF2B5EF4-FFF2-40B4-BE49-F238E27FC236}">
                  <a16:creationId xmlns:a16="http://schemas.microsoft.com/office/drawing/2014/main" id="{379E917E-082D-40FA-A89B-CC7C32EDCE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5"/>
              <a:ext cx="600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01410" name="Group 49">
              <a:extLst>
                <a:ext uri="{FF2B5EF4-FFF2-40B4-BE49-F238E27FC236}">
                  <a16:creationId xmlns:a16="http://schemas.microsoft.com/office/drawing/2014/main" id="{B1591126-200B-47C0-82A6-A0EB205BF8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1426" name="AutoShape 50">
                <a:extLst>
                  <a:ext uri="{FF2B5EF4-FFF2-40B4-BE49-F238E27FC236}">
                    <a16:creationId xmlns:a16="http://schemas.microsoft.com/office/drawing/2014/main" id="{A2A0EC58-FE2D-4B36-BCC7-07BCF1932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1427" name="AutoShape 51">
                <a:extLst>
                  <a:ext uri="{FF2B5EF4-FFF2-40B4-BE49-F238E27FC236}">
                    <a16:creationId xmlns:a16="http://schemas.microsoft.com/office/drawing/2014/main" id="{A778BB01-488A-4B7F-A47A-57E1BC96E2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01411" name="Freeform 52">
              <a:extLst>
                <a:ext uri="{FF2B5EF4-FFF2-40B4-BE49-F238E27FC236}">
                  <a16:creationId xmlns:a16="http://schemas.microsoft.com/office/drawing/2014/main" id="{98A5B21B-E4BC-408A-A6E2-9F41FC79C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1412" name="Group 53">
              <a:extLst>
                <a:ext uri="{FF2B5EF4-FFF2-40B4-BE49-F238E27FC236}">
                  <a16:creationId xmlns:a16="http://schemas.microsoft.com/office/drawing/2014/main" id="{EBBD4E56-FC89-4135-ADBF-938B28F341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1424" name="AutoShape 54">
                <a:extLst>
                  <a:ext uri="{FF2B5EF4-FFF2-40B4-BE49-F238E27FC236}">
                    <a16:creationId xmlns:a16="http://schemas.microsoft.com/office/drawing/2014/main" id="{77470318-A324-4BB9-BCFC-54BAE71899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1425" name="AutoShape 55">
                <a:extLst>
                  <a:ext uri="{FF2B5EF4-FFF2-40B4-BE49-F238E27FC236}">
                    <a16:creationId xmlns:a16="http://schemas.microsoft.com/office/drawing/2014/main" id="{D7C5A397-D7A2-45C5-91EF-2ED93862A2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87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01413" name="Rectangle 56">
              <a:extLst>
                <a:ext uri="{FF2B5EF4-FFF2-40B4-BE49-F238E27FC236}">
                  <a16:creationId xmlns:a16="http://schemas.microsoft.com/office/drawing/2014/main" id="{7A2E2A09-B54B-4D9A-8488-837615AF0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70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01414" name="Freeform 57">
              <a:extLst>
                <a:ext uri="{FF2B5EF4-FFF2-40B4-BE49-F238E27FC236}">
                  <a16:creationId xmlns:a16="http://schemas.microsoft.com/office/drawing/2014/main" id="{5FD8AADA-0012-4BFD-AACE-EE29526B6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15" name="Freeform 58">
              <a:extLst>
                <a:ext uri="{FF2B5EF4-FFF2-40B4-BE49-F238E27FC236}">
                  <a16:creationId xmlns:a16="http://schemas.microsoft.com/office/drawing/2014/main" id="{5250FB05-679E-4393-94BB-FFBCB5B44A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16" name="Oval 59">
              <a:extLst>
                <a:ext uri="{FF2B5EF4-FFF2-40B4-BE49-F238E27FC236}">
                  <a16:creationId xmlns:a16="http://schemas.microsoft.com/office/drawing/2014/main" id="{3D9966EB-5E03-4A4F-86F6-5A5934370B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09"/>
              <a:ext cx="48" cy="100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01417" name="Freeform 60">
              <a:extLst>
                <a:ext uri="{FF2B5EF4-FFF2-40B4-BE49-F238E27FC236}">
                  <a16:creationId xmlns:a16="http://schemas.microsoft.com/office/drawing/2014/main" id="{9508300E-4B6E-4C9F-A9D1-A8CEA8C70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18" name="AutoShape 61">
              <a:extLst>
                <a:ext uri="{FF2B5EF4-FFF2-40B4-BE49-F238E27FC236}">
                  <a16:creationId xmlns:a16="http://schemas.microsoft.com/office/drawing/2014/main" id="{A1FF2E3C-34A8-43D1-9456-7A14E985E8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200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01419" name="AutoShape 62">
              <a:extLst>
                <a:ext uri="{FF2B5EF4-FFF2-40B4-BE49-F238E27FC236}">
                  <a16:creationId xmlns:a16="http://schemas.microsoft.com/office/drawing/2014/main" id="{A54F1EE8-56D3-4B1F-95CD-A533EAA1E7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09"/>
              <a:ext cx="1071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01420" name="Oval 63">
              <a:extLst>
                <a:ext uri="{FF2B5EF4-FFF2-40B4-BE49-F238E27FC236}">
                  <a16:creationId xmlns:a16="http://schemas.microsoft.com/office/drawing/2014/main" id="{8682C443-763F-4694-8719-923B5B1BFE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1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01421" name="Oval 64">
              <a:extLst>
                <a:ext uri="{FF2B5EF4-FFF2-40B4-BE49-F238E27FC236}">
                  <a16:creationId xmlns:a16="http://schemas.microsoft.com/office/drawing/2014/main" id="{FCE33B7E-353B-4917-9822-FCF4E2FB59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1"/>
              <a:ext cx="155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1422" name="Oval 65">
              <a:extLst>
                <a:ext uri="{FF2B5EF4-FFF2-40B4-BE49-F238E27FC236}">
                  <a16:creationId xmlns:a16="http://schemas.microsoft.com/office/drawing/2014/main" id="{999D4B70-EA74-4F33-8B81-BDBFF53E71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1"/>
              <a:ext cx="161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01423" name="Rectangle 66">
              <a:extLst>
                <a:ext uri="{FF2B5EF4-FFF2-40B4-BE49-F238E27FC236}">
                  <a16:creationId xmlns:a16="http://schemas.microsoft.com/office/drawing/2014/main" id="{84F11350-C486-4E39-92FC-E628654D04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8"/>
              <a:ext cx="86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101397" name="Group 67">
            <a:extLst>
              <a:ext uri="{FF2B5EF4-FFF2-40B4-BE49-F238E27FC236}">
                <a16:creationId xmlns:a16="http://schemas.microsoft.com/office/drawing/2014/main" id="{553A230C-0B3B-4012-B50B-01790CE1F53D}"/>
              </a:ext>
            </a:extLst>
          </p:cNvPr>
          <p:cNvGrpSpPr>
            <a:grpSpLocks/>
          </p:cNvGrpSpPr>
          <p:nvPr/>
        </p:nvGrpSpPr>
        <p:grpSpPr bwMode="auto">
          <a:xfrm>
            <a:off x="4373563" y="1022350"/>
            <a:ext cx="742950" cy="742950"/>
            <a:chOff x="-44" y="1473"/>
            <a:chExt cx="981" cy="1105"/>
          </a:xfrm>
        </p:grpSpPr>
        <p:pic>
          <p:nvPicPr>
            <p:cNvPr id="101398" name="Picture 68" descr="desktop_computer_stylized_medium">
              <a:extLst>
                <a:ext uri="{FF2B5EF4-FFF2-40B4-BE49-F238E27FC236}">
                  <a16:creationId xmlns:a16="http://schemas.microsoft.com/office/drawing/2014/main" id="{764515DE-9E50-4D1F-8FD2-9B6CC075FC0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1399" name="Freeform 69">
              <a:extLst>
                <a:ext uri="{FF2B5EF4-FFF2-40B4-BE49-F238E27FC236}">
                  <a16:creationId xmlns:a16="http://schemas.microsoft.com/office/drawing/2014/main" id="{2ACC3DB3-140E-44FD-B7B5-43C387C35D4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675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675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675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675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675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675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676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676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500"/>
                                        <p:tgtEl>
                                          <p:spTgt spid="676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593" grpId="0" animBg="1"/>
      <p:bldP spid="67596" grpId="0"/>
      <p:bldP spid="67599" grpId="0" animBg="1"/>
      <p:bldP spid="67601" grpId="0" animBg="1"/>
      <p:bldP spid="67602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426" name="Picture 11" descr="underline_base">
            <a:extLst>
              <a:ext uri="{FF2B5EF4-FFF2-40B4-BE49-F238E27FC236}">
                <a16:creationId xmlns:a16="http://schemas.microsoft.com/office/drawing/2014/main" id="{5B588432-2306-49AF-91C2-AC415A8BA1D0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68388"/>
            <a:ext cx="4113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427" name="Rectangle 7">
            <a:extLst>
              <a:ext uri="{FF2B5EF4-FFF2-40B4-BE49-F238E27FC236}">
                <a16:creationId xmlns:a16="http://schemas.microsoft.com/office/drawing/2014/main" id="{871D4E22-2EBE-4EEA-AB81-2A7FAAA7A67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03428" name="Rectangle 8">
            <a:extLst>
              <a:ext uri="{FF2B5EF4-FFF2-40B4-BE49-F238E27FC236}">
                <a16:creationId xmlns:a16="http://schemas.microsoft.com/office/drawing/2014/main" id="{4380FF65-32BB-4C96-81B0-5BAD228EBE8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33B9A26A-AC04-4DD4-8726-F95E9C798274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44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03429" name="Rectangle 2">
            <a:extLst>
              <a:ext uri="{FF2B5EF4-FFF2-40B4-BE49-F238E27FC236}">
                <a16:creationId xmlns:a16="http://schemas.microsoft.com/office/drawing/2014/main" id="{BD6DBEF4-75EF-4BB5-8CCA-197062030A2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Chapter 2: outline</a:t>
            </a:r>
          </a:p>
        </p:txBody>
      </p:sp>
      <p:sp>
        <p:nvSpPr>
          <p:cNvPr id="50180" name="Rectangle 3">
            <a:extLst>
              <a:ext uri="{FF2B5EF4-FFF2-40B4-BE49-F238E27FC236}">
                <a16:creationId xmlns:a16="http://schemas.microsoft.com/office/drawing/2014/main" id="{4B738689-670F-4F45-BDD9-CBF02D004208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2.1 principles of network applications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2.2 Web and HTTP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solidFill>
                  <a:srgbClr val="CC0000"/>
                </a:solidFill>
                <a:latin typeface="Gill Sans MT" charset="0"/>
                <a:ea typeface="ＭＳ Ｐゴシック" charset="0"/>
              </a:rPr>
              <a:t>2.3 electronic mail</a:t>
            </a:r>
          </a:p>
          <a:p>
            <a:pPr marL="738188" lvl="1" indent="-287338">
              <a:lnSpc>
                <a:spcPct val="100000"/>
              </a:lnSpc>
              <a:buFont typeface="Arial"/>
              <a:buChar char="•"/>
              <a:defRPr/>
            </a:pPr>
            <a:r>
              <a:rPr lang="en-US" dirty="0">
                <a:solidFill>
                  <a:srgbClr val="CC0000"/>
                </a:solidFill>
                <a:latin typeface="Gill Sans MT" charset="0"/>
                <a:ea typeface="ＭＳ Ｐゴシック" charset="0"/>
              </a:rPr>
              <a:t>SMTP, POP3, IMAP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2.4 DNS</a:t>
            </a:r>
          </a:p>
          <a:p>
            <a:pPr marL="457200" indent="-457200">
              <a:buFont typeface="Wingdings" charset="2"/>
              <a:buChar char="§"/>
              <a:defRPr/>
            </a:pPr>
            <a:endParaRPr lang="en-US" sz="2400" dirty="0">
              <a:latin typeface="Gill Sans MT" charset="0"/>
              <a:ea typeface="ＭＳ Ｐゴシック" charset="0"/>
            </a:endParaRPr>
          </a:p>
        </p:txBody>
      </p:sp>
      <p:sp>
        <p:nvSpPr>
          <p:cNvPr id="103431" name="Rectangle 4">
            <a:extLst>
              <a:ext uri="{FF2B5EF4-FFF2-40B4-BE49-F238E27FC236}">
                <a16:creationId xmlns:a16="http://schemas.microsoft.com/office/drawing/2014/main" id="{A4A32552-4309-45A0-8948-9A72DAF5C153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673600" y="1600200"/>
            <a:ext cx="3876675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/>
              <a:t>2.5 P2P applications</a:t>
            </a:r>
          </a:p>
          <a:p>
            <a:pPr marL="512763" indent="-512763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/>
              <a:t>2.6 video streaming and content distribution networks</a:t>
            </a:r>
          </a:p>
          <a:p>
            <a:pPr marL="512763" indent="-512763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/>
              <a:t>2.7 socket programming with UDP and TCP</a:t>
            </a:r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Rectangle 7">
            <a:extLst>
              <a:ext uri="{FF2B5EF4-FFF2-40B4-BE49-F238E27FC236}">
                <a16:creationId xmlns:a16="http://schemas.microsoft.com/office/drawing/2014/main" id="{01CFA9FA-EC7C-48EA-927A-9E439F1CD74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05475" name="Rectangle 8">
            <a:extLst>
              <a:ext uri="{FF2B5EF4-FFF2-40B4-BE49-F238E27FC236}">
                <a16:creationId xmlns:a16="http://schemas.microsoft.com/office/drawing/2014/main" id="{1D1269AD-B788-4055-A382-3147F2BE6F7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085E0F24-537A-4CF7-B064-1ED0A697753E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45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05476" name="Rectangle 2">
            <a:extLst>
              <a:ext uri="{FF2B5EF4-FFF2-40B4-BE49-F238E27FC236}">
                <a16:creationId xmlns:a16="http://schemas.microsoft.com/office/drawing/2014/main" id="{549E4161-4214-4795-A999-5673A2026A9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66725" y="301625"/>
            <a:ext cx="7772400" cy="869950"/>
          </a:xfrm>
        </p:spPr>
        <p:txBody>
          <a:bodyPr/>
          <a:lstStyle/>
          <a:p>
            <a:r>
              <a:rPr lang="en-US" altLang="en-US" sz="4000"/>
              <a:t>Electronic mail</a:t>
            </a:r>
            <a:endParaRPr lang="en-US" altLang="en-US"/>
          </a:p>
        </p:txBody>
      </p:sp>
      <p:sp>
        <p:nvSpPr>
          <p:cNvPr id="105477" name="Rectangle 3">
            <a:extLst>
              <a:ext uri="{FF2B5EF4-FFF2-40B4-BE49-F238E27FC236}">
                <a16:creationId xmlns:a16="http://schemas.microsoft.com/office/drawing/2014/main" id="{F931811B-E98D-4A30-A8A5-A967AEB57D0A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44513" y="1366838"/>
            <a:ext cx="3933825" cy="48768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Three major components:</a:t>
            </a:r>
            <a:r>
              <a:rPr lang="en-US" altLang="en-US">
                <a:solidFill>
                  <a:srgbClr val="CC0000"/>
                </a:solidFill>
              </a:rPr>
              <a:t> </a:t>
            </a:r>
          </a:p>
          <a:p>
            <a:r>
              <a:rPr lang="en-US" altLang="en-US" sz="2400"/>
              <a:t>user agents </a:t>
            </a:r>
          </a:p>
          <a:p>
            <a:r>
              <a:rPr lang="en-US" altLang="en-US" sz="2400"/>
              <a:t>mail servers </a:t>
            </a:r>
          </a:p>
          <a:p>
            <a:pPr>
              <a:spcAft>
                <a:spcPct val="75000"/>
              </a:spcAft>
            </a:pPr>
            <a:r>
              <a:rPr lang="en-US" altLang="en-US" sz="2400"/>
              <a:t>simple mail transfer protocol: SMTP</a:t>
            </a:r>
          </a:p>
          <a:p>
            <a:pPr>
              <a:buFont typeface="Wingdings" panose="05000000000000000000" pitchFamily="2" charset="2"/>
              <a:buNone/>
            </a:pPr>
            <a:r>
              <a:rPr lang="en-US" altLang="en-US" sz="3200" i="1">
                <a:solidFill>
                  <a:srgbClr val="CC0000"/>
                </a:solidFill>
              </a:rPr>
              <a:t>User Agent</a:t>
            </a:r>
          </a:p>
          <a:p>
            <a:r>
              <a:rPr lang="en-US" altLang="en-US" sz="2400"/>
              <a:t>a.k.a. </a:t>
            </a:r>
            <a:r>
              <a:rPr lang="ja-JP" altLang="en-US" sz="2400"/>
              <a:t>“</a:t>
            </a:r>
            <a:r>
              <a:rPr lang="en-US" altLang="ja-JP" sz="2400"/>
              <a:t>mail reader</a:t>
            </a:r>
            <a:r>
              <a:rPr lang="ja-JP" altLang="en-US" sz="2400"/>
              <a:t>”</a:t>
            </a:r>
            <a:endParaRPr lang="en-US" altLang="ja-JP" sz="2400"/>
          </a:p>
          <a:p>
            <a:r>
              <a:rPr lang="en-US" altLang="en-US" sz="2400"/>
              <a:t>composing, editing, reading mail messages</a:t>
            </a:r>
          </a:p>
          <a:p>
            <a:r>
              <a:rPr lang="en-US" altLang="en-US" sz="2400"/>
              <a:t>e.g., Outlook, Thunderbird, iPhone mail client</a:t>
            </a:r>
          </a:p>
          <a:p>
            <a:r>
              <a:rPr lang="en-US" altLang="en-US" sz="2400"/>
              <a:t>outgoing, incoming messages stored on server</a:t>
            </a:r>
          </a:p>
        </p:txBody>
      </p:sp>
      <p:sp>
        <p:nvSpPr>
          <p:cNvPr id="105478" name="Rectangle 280">
            <a:extLst>
              <a:ext uri="{FF2B5EF4-FFF2-40B4-BE49-F238E27FC236}">
                <a16:creationId xmlns:a16="http://schemas.microsoft.com/office/drawing/2014/main" id="{E57CC871-AC70-45C3-9ADA-6C8B616660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2775" y="628650"/>
            <a:ext cx="1828800" cy="98107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grpSp>
        <p:nvGrpSpPr>
          <p:cNvPr id="105479" name="Group 279">
            <a:extLst>
              <a:ext uri="{FF2B5EF4-FFF2-40B4-BE49-F238E27FC236}">
                <a16:creationId xmlns:a16="http://schemas.microsoft.com/office/drawing/2014/main" id="{61B27A3F-38F2-4DA3-A766-DD4EFAC1F2C4}"/>
              </a:ext>
            </a:extLst>
          </p:cNvPr>
          <p:cNvGrpSpPr>
            <a:grpSpLocks/>
          </p:cNvGrpSpPr>
          <p:nvPr/>
        </p:nvGrpSpPr>
        <p:grpSpPr bwMode="auto">
          <a:xfrm>
            <a:off x="7059613" y="576263"/>
            <a:ext cx="1736725" cy="955675"/>
            <a:chOff x="4458" y="3335"/>
            <a:chExt cx="1094" cy="602"/>
          </a:xfrm>
        </p:grpSpPr>
        <p:sp>
          <p:nvSpPr>
            <p:cNvPr id="105677" name="Text Box 263">
              <a:extLst>
                <a:ext uri="{FF2B5EF4-FFF2-40B4-BE49-F238E27FC236}">
                  <a16:creationId xmlns:a16="http://schemas.microsoft.com/office/drawing/2014/main" id="{8DA7F95E-B966-4504-B96A-B04EDA4836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80" y="3725"/>
              <a:ext cx="84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user mailbox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05678" name="Group 278">
              <a:extLst>
                <a:ext uri="{FF2B5EF4-FFF2-40B4-BE49-F238E27FC236}">
                  <a16:creationId xmlns:a16="http://schemas.microsoft.com/office/drawing/2014/main" id="{751AAA0A-52B7-41F4-8C9B-0DA9D04465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8" y="3408"/>
              <a:ext cx="450" cy="120"/>
              <a:chOff x="4314" y="3444"/>
              <a:chExt cx="450" cy="120"/>
            </a:xfrm>
          </p:grpSpPr>
          <p:sp>
            <p:nvSpPr>
              <p:cNvPr id="105681" name="Rectangle 264">
                <a:extLst>
                  <a:ext uri="{FF2B5EF4-FFF2-40B4-BE49-F238E27FC236}">
                    <a16:creationId xmlns:a16="http://schemas.microsoft.com/office/drawing/2014/main" id="{3EFCECC2-25C3-4360-B684-9113C13468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4" y="3444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105682" name="Line 265">
                <a:extLst>
                  <a:ext uri="{FF2B5EF4-FFF2-40B4-BE49-F238E27FC236}">
                    <a16:creationId xmlns:a16="http://schemas.microsoft.com/office/drawing/2014/main" id="{2D7418CF-F676-4090-B7F4-0D0880FF89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63" y="3472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683" name="Line 266">
                <a:extLst>
                  <a:ext uri="{FF2B5EF4-FFF2-40B4-BE49-F238E27FC236}">
                    <a16:creationId xmlns:a16="http://schemas.microsoft.com/office/drawing/2014/main" id="{64C3223F-E626-4577-8AE0-95C425730F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72" y="3471"/>
                <a:ext cx="6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684" name="Line 267">
                <a:extLst>
                  <a:ext uri="{FF2B5EF4-FFF2-40B4-BE49-F238E27FC236}">
                    <a16:creationId xmlns:a16="http://schemas.microsoft.com/office/drawing/2014/main" id="{E99E58BF-A815-4985-B971-00F3ADBE0F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27" y="347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685" name="Line 268">
                <a:extLst>
                  <a:ext uri="{FF2B5EF4-FFF2-40B4-BE49-F238E27FC236}">
                    <a16:creationId xmlns:a16="http://schemas.microsoft.com/office/drawing/2014/main" id="{D43391FD-4382-438A-BAA4-60467E730C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84" y="3471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686" name="Line 269">
                <a:extLst>
                  <a:ext uri="{FF2B5EF4-FFF2-40B4-BE49-F238E27FC236}">
                    <a16:creationId xmlns:a16="http://schemas.microsoft.com/office/drawing/2014/main" id="{4ABB347D-7507-4F82-BB99-6BDC6B4A21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45" y="3471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687" name="Line 270">
                <a:extLst>
                  <a:ext uri="{FF2B5EF4-FFF2-40B4-BE49-F238E27FC236}">
                    <a16:creationId xmlns:a16="http://schemas.microsoft.com/office/drawing/2014/main" id="{00826610-3191-46B2-8F9F-E55CBC74E5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01" y="3471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688" name="Line 271">
                <a:extLst>
                  <a:ext uri="{FF2B5EF4-FFF2-40B4-BE49-F238E27FC236}">
                    <a16:creationId xmlns:a16="http://schemas.microsoft.com/office/drawing/2014/main" id="{D4A883C7-6B20-44D9-AA3E-4DFDC17C23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16" y="3472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05679" name="Rectangle 272">
              <a:extLst>
                <a:ext uri="{FF2B5EF4-FFF2-40B4-BE49-F238E27FC236}">
                  <a16:creationId xmlns:a16="http://schemas.microsoft.com/office/drawing/2014/main" id="{D9E738E0-9D71-4D71-AF05-218BA6163A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2" y="3779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05680" name="Text Box 277">
              <a:extLst>
                <a:ext uri="{FF2B5EF4-FFF2-40B4-BE49-F238E27FC236}">
                  <a16:creationId xmlns:a16="http://schemas.microsoft.com/office/drawing/2014/main" id="{E58907CF-E553-48FA-B767-FA960AA0CF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6" y="3335"/>
              <a:ext cx="102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outgoing </a:t>
              </a:r>
            </a:p>
            <a:p>
              <a:pPr algn="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message queue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pic>
        <p:nvPicPr>
          <p:cNvPr id="105480" name="Picture 230" descr="underline_base">
            <a:extLst>
              <a:ext uri="{FF2B5EF4-FFF2-40B4-BE49-F238E27FC236}">
                <a16:creationId xmlns:a16="http://schemas.microsoft.com/office/drawing/2014/main" id="{77589A86-159A-44D9-BAD9-FF8880167A97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4513" y="947738"/>
            <a:ext cx="319405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5481" name="Group 454">
            <a:extLst>
              <a:ext uri="{FF2B5EF4-FFF2-40B4-BE49-F238E27FC236}">
                <a16:creationId xmlns:a16="http://schemas.microsoft.com/office/drawing/2014/main" id="{18E98080-F9D8-4E35-ABCF-7D93126A60B6}"/>
              </a:ext>
            </a:extLst>
          </p:cNvPr>
          <p:cNvGrpSpPr>
            <a:grpSpLocks/>
          </p:cNvGrpSpPr>
          <p:nvPr/>
        </p:nvGrpSpPr>
        <p:grpSpPr bwMode="auto">
          <a:xfrm>
            <a:off x="4662488" y="1406525"/>
            <a:ext cx="4318000" cy="5118100"/>
            <a:chOff x="2937" y="886"/>
            <a:chExt cx="2720" cy="3224"/>
          </a:xfrm>
        </p:grpSpPr>
        <p:grpSp>
          <p:nvGrpSpPr>
            <p:cNvPr id="105482" name="Group 389">
              <a:extLst>
                <a:ext uri="{FF2B5EF4-FFF2-40B4-BE49-F238E27FC236}">
                  <a16:creationId xmlns:a16="http://schemas.microsoft.com/office/drawing/2014/main" id="{7DEB74F5-0C47-4179-98D2-B07E9743E5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46" y="1756"/>
              <a:ext cx="301" cy="451"/>
              <a:chOff x="4140" y="429"/>
              <a:chExt cx="1425" cy="2396"/>
            </a:xfrm>
          </p:grpSpPr>
          <p:sp>
            <p:nvSpPr>
              <p:cNvPr id="105645" name="Freeform 390">
                <a:extLst>
                  <a:ext uri="{FF2B5EF4-FFF2-40B4-BE49-F238E27FC236}">
                    <a16:creationId xmlns:a16="http://schemas.microsoft.com/office/drawing/2014/main" id="{72C81104-E4B8-403E-A933-42D6D8850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0 w 354"/>
                  <a:gd name="T3" fmla="*/ 19 h 2742"/>
                  <a:gd name="T4" fmla="*/ 10 w 354"/>
                  <a:gd name="T5" fmla="*/ 143 h 2742"/>
                  <a:gd name="T6" fmla="*/ 0 w 354"/>
                  <a:gd name="T7" fmla="*/ 14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646" name="Rectangle 391">
                <a:extLst>
                  <a:ext uri="{FF2B5EF4-FFF2-40B4-BE49-F238E27FC236}">
                    <a16:creationId xmlns:a16="http://schemas.microsoft.com/office/drawing/2014/main" id="{AF28D62B-4CBC-4341-A325-A33712FAD2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429"/>
                <a:ext cx="1046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5647" name="Freeform 392">
                <a:extLst>
                  <a:ext uri="{FF2B5EF4-FFF2-40B4-BE49-F238E27FC236}">
                    <a16:creationId xmlns:a16="http://schemas.microsoft.com/office/drawing/2014/main" id="{A92EE221-9012-49E0-8796-211CA8423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6 w 211"/>
                  <a:gd name="T3" fmla="*/ 13 h 2537"/>
                  <a:gd name="T4" fmla="*/ 2 w 211"/>
                  <a:gd name="T5" fmla="*/ 13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648" name="Freeform 393">
                <a:extLst>
                  <a:ext uri="{FF2B5EF4-FFF2-40B4-BE49-F238E27FC236}">
                    <a16:creationId xmlns:a16="http://schemas.microsoft.com/office/drawing/2014/main" id="{D0B43271-5B96-4002-A50D-BF8B5389A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8 h 226"/>
                  <a:gd name="T4" fmla="*/ 9 w 328"/>
                  <a:gd name="T5" fmla="*/ 13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649" name="Rectangle 394">
                <a:extLst>
                  <a:ext uri="{FF2B5EF4-FFF2-40B4-BE49-F238E27FC236}">
                    <a16:creationId xmlns:a16="http://schemas.microsoft.com/office/drawing/2014/main" id="{AFFC5D57-D7A6-4E27-9813-BA9517BB36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5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105650" name="Group 395">
                <a:extLst>
                  <a:ext uri="{FF2B5EF4-FFF2-40B4-BE49-F238E27FC236}">
                    <a16:creationId xmlns:a16="http://schemas.microsoft.com/office/drawing/2014/main" id="{16653EB6-156F-4646-ADCE-A9E787B34B4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05675" name="AutoShape 396">
                  <a:extLst>
                    <a:ext uri="{FF2B5EF4-FFF2-40B4-BE49-F238E27FC236}">
                      <a16:creationId xmlns:a16="http://schemas.microsoft.com/office/drawing/2014/main" id="{AAF08768-D2BE-4656-BEAB-D0C5A086E4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1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05676" name="AutoShape 397">
                  <a:extLst>
                    <a:ext uri="{FF2B5EF4-FFF2-40B4-BE49-F238E27FC236}">
                      <a16:creationId xmlns:a16="http://schemas.microsoft.com/office/drawing/2014/main" id="{A57B741A-B537-4A4C-AB01-523FE14F25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3"/>
                  <a:ext cx="685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05651" name="Rectangle 398">
                <a:extLst>
                  <a:ext uri="{FF2B5EF4-FFF2-40B4-BE49-F238E27FC236}">
                    <a16:creationId xmlns:a16="http://schemas.microsoft.com/office/drawing/2014/main" id="{A7DC3FCF-366C-4486-8706-7644CABF18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019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105652" name="Group 399">
                <a:extLst>
                  <a:ext uri="{FF2B5EF4-FFF2-40B4-BE49-F238E27FC236}">
                    <a16:creationId xmlns:a16="http://schemas.microsoft.com/office/drawing/2014/main" id="{0A39832D-238A-4C56-8604-EE448853A3B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05673" name="AutoShape 400">
                  <a:extLst>
                    <a:ext uri="{FF2B5EF4-FFF2-40B4-BE49-F238E27FC236}">
                      <a16:creationId xmlns:a16="http://schemas.microsoft.com/office/drawing/2014/main" id="{1C8B57DB-9038-43BD-9932-4421199593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7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05674" name="AutoShape 401">
                  <a:extLst>
                    <a:ext uri="{FF2B5EF4-FFF2-40B4-BE49-F238E27FC236}">
                      <a16:creationId xmlns:a16="http://schemas.microsoft.com/office/drawing/2014/main" id="{DFE9C384-2349-4C65-944E-C00B81B9E7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91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05653" name="Rectangle 402">
                <a:extLst>
                  <a:ext uri="{FF2B5EF4-FFF2-40B4-BE49-F238E27FC236}">
                    <a16:creationId xmlns:a16="http://schemas.microsoft.com/office/drawing/2014/main" id="{1240AA2C-4EDC-4E09-9C9B-8A4E220C56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1359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5654" name="Rectangle 403">
                <a:extLst>
                  <a:ext uri="{FF2B5EF4-FFF2-40B4-BE49-F238E27FC236}">
                    <a16:creationId xmlns:a16="http://schemas.microsoft.com/office/drawing/2014/main" id="{828FD3B7-7E0E-4189-A1C2-621AD60204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2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105655" name="Group 404">
                <a:extLst>
                  <a:ext uri="{FF2B5EF4-FFF2-40B4-BE49-F238E27FC236}">
                    <a16:creationId xmlns:a16="http://schemas.microsoft.com/office/drawing/2014/main" id="{2F8603A5-BDBF-40B6-87A6-F5F229A73B2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05671" name="AutoShape 405">
                  <a:extLst>
                    <a:ext uri="{FF2B5EF4-FFF2-40B4-BE49-F238E27FC236}">
                      <a16:creationId xmlns:a16="http://schemas.microsoft.com/office/drawing/2014/main" id="{3E2BD0E8-6321-4C76-B671-CB4F96C009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70"/>
                  <a:ext cx="725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05672" name="AutoShape 406">
                  <a:extLst>
                    <a:ext uri="{FF2B5EF4-FFF2-40B4-BE49-F238E27FC236}">
                      <a16:creationId xmlns:a16="http://schemas.microsoft.com/office/drawing/2014/main" id="{7CD177A4-CD26-4FE5-B72C-916ADD3D65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90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05656" name="Freeform 407">
                <a:extLst>
                  <a:ext uri="{FF2B5EF4-FFF2-40B4-BE49-F238E27FC236}">
                    <a16:creationId xmlns:a16="http://schemas.microsoft.com/office/drawing/2014/main" id="{2E252B1A-3F57-458A-BAFE-238D3F257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7 h 226"/>
                  <a:gd name="T4" fmla="*/ 9 w 328"/>
                  <a:gd name="T5" fmla="*/ 12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5657" name="Group 408">
                <a:extLst>
                  <a:ext uri="{FF2B5EF4-FFF2-40B4-BE49-F238E27FC236}">
                    <a16:creationId xmlns:a16="http://schemas.microsoft.com/office/drawing/2014/main" id="{162D7049-39EC-43E1-A38D-F2590FFE12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05669" name="AutoShape 409">
                  <a:extLst>
                    <a:ext uri="{FF2B5EF4-FFF2-40B4-BE49-F238E27FC236}">
                      <a16:creationId xmlns:a16="http://schemas.microsoft.com/office/drawing/2014/main" id="{C221A0C0-B060-435C-8F2A-4EAE1CE9DF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68"/>
                  <a:ext cx="70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05670" name="AutoShape 410">
                  <a:extLst>
                    <a:ext uri="{FF2B5EF4-FFF2-40B4-BE49-F238E27FC236}">
                      <a16:creationId xmlns:a16="http://schemas.microsoft.com/office/drawing/2014/main" id="{1C05B768-0237-4E2B-8042-03EDCF7212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4"/>
                  <a:ext cx="672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05658" name="Rectangle 411">
                <a:extLst>
                  <a:ext uri="{FF2B5EF4-FFF2-40B4-BE49-F238E27FC236}">
                    <a16:creationId xmlns:a16="http://schemas.microsoft.com/office/drawing/2014/main" id="{B2C26005-D667-44CF-902D-C7247982EA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8" y="429"/>
                <a:ext cx="71" cy="2290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5659" name="Freeform 412">
                <a:extLst>
                  <a:ext uri="{FF2B5EF4-FFF2-40B4-BE49-F238E27FC236}">
                    <a16:creationId xmlns:a16="http://schemas.microsoft.com/office/drawing/2014/main" id="{95D798C1-7CF4-4F24-906E-5F6A2FED1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9 w 296"/>
                  <a:gd name="T3" fmla="*/ 7 h 256"/>
                  <a:gd name="T4" fmla="*/ 9 w 296"/>
                  <a:gd name="T5" fmla="*/ 13 h 256"/>
                  <a:gd name="T6" fmla="*/ 0 w 296"/>
                  <a:gd name="T7" fmla="*/ 5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660" name="Freeform 413">
                <a:extLst>
                  <a:ext uri="{FF2B5EF4-FFF2-40B4-BE49-F238E27FC236}">
                    <a16:creationId xmlns:a16="http://schemas.microsoft.com/office/drawing/2014/main" id="{D388F008-E7C4-4569-912E-9D6949A8B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9 w 304"/>
                  <a:gd name="T3" fmla="*/ 9 h 288"/>
                  <a:gd name="T4" fmla="*/ 8 w 304"/>
                  <a:gd name="T5" fmla="*/ 16 h 288"/>
                  <a:gd name="T6" fmla="*/ 2 w 304"/>
                  <a:gd name="T7" fmla="*/ 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661" name="Oval 414">
                <a:extLst>
                  <a:ext uri="{FF2B5EF4-FFF2-40B4-BE49-F238E27FC236}">
                    <a16:creationId xmlns:a16="http://schemas.microsoft.com/office/drawing/2014/main" id="{2BB3583E-5A8D-4C25-93AB-102C7AE6A8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8" y="2612"/>
                <a:ext cx="47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5662" name="Freeform 415">
                <a:extLst>
                  <a:ext uri="{FF2B5EF4-FFF2-40B4-BE49-F238E27FC236}">
                    <a16:creationId xmlns:a16="http://schemas.microsoft.com/office/drawing/2014/main" id="{57158BD8-DB70-4046-8308-058C5A4D1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7 h 240"/>
                  <a:gd name="T2" fmla="*/ 2 w 306"/>
                  <a:gd name="T3" fmla="*/ 13 h 240"/>
                  <a:gd name="T4" fmla="*/ 9 w 306"/>
                  <a:gd name="T5" fmla="*/ 7 h 240"/>
                  <a:gd name="T6" fmla="*/ 9 w 306"/>
                  <a:gd name="T7" fmla="*/ 0 h 240"/>
                  <a:gd name="T8" fmla="*/ 0 w 306"/>
                  <a:gd name="T9" fmla="*/ 7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663" name="AutoShape 416">
                <a:extLst>
                  <a:ext uri="{FF2B5EF4-FFF2-40B4-BE49-F238E27FC236}">
                    <a16:creationId xmlns:a16="http://schemas.microsoft.com/office/drawing/2014/main" id="{F4FAD30F-2318-45A6-B801-4F62E2AED2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6"/>
                <a:ext cx="1198" cy="149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5664" name="AutoShape 417">
                <a:extLst>
                  <a:ext uri="{FF2B5EF4-FFF2-40B4-BE49-F238E27FC236}">
                    <a16:creationId xmlns:a16="http://schemas.microsoft.com/office/drawing/2014/main" id="{50B67A10-D25A-4973-906D-BE91BB7183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2713"/>
                <a:ext cx="1070" cy="8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5665" name="Oval 418">
                <a:extLst>
                  <a:ext uri="{FF2B5EF4-FFF2-40B4-BE49-F238E27FC236}">
                    <a16:creationId xmlns:a16="http://schemas.microsoft.com/office/drawing/2014/main" id="{1AE91185-659A-43FE-97E3-E3CF370167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2384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5666" name="Oval 419">
                <a:extLst>
                  <a:ext uri="{FF2B5EF4-FFF2-40B4-BE49-F238E27FC236}">
                    <a16:creationId xmlns:a16="http://schemas.microsoft.com/office/drawing/2014/main" id="{6193F41A-BBDF-424B-A6D5-8117DD0D22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384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667" name="Oval 420">
                <a:extLst>
                  <a:ext uri="{FF2B5EF4-FFF2-40B4-BE49-F238E27FC236}">
                    <a16:creationId xmlns:a16="http://schemas.microsoft.com/office/drawing/2014/main" id="{C1167C9A-AF89-4A95-B155-C2269633A0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1" y="2379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5668" name="Rectangle 421">
                <a:extLst>
                  <a:ext uri="{FF2B5EF4-FFF2-40B4-BE49-F238E27FC236}">
                    <a16:creationId xmlns:a16="http://schemas.microsoft.com/office/drawing/2014/main" id="{2AB4CB10-4719-46E4-981B-E0885DAC29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3" y="1837"/>
                <a:ext cx="85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105483" name="Group 356">
              <a:extLst>
                <a:ext uri="{FF2B5EF4-FFF2-40B4-BE49-F238E27FC236}">
                  <a16:creationId xmlns:a16="http://schemas.microsoft.com/office/drawing/2014/main" id="{68DDC271-5E36-41EB-8F05-49F5E4C6F4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91" y="2634"/>
              <a:ext cx="301" cy="451"/>
              <a:chOff x="4140" y="429"/>
              <a:chExt cx="1425" cy="2396"/>
            </a:xfrm>
          </p:grpSpPr>
          <p:sp>
            <p:nvSpPr>
              <p:cNvPr id="105613" name="Freeform 357">
                <a:extLst>
                  <a:ext uri="{FF2B5EF4-FFF2-40B4-BE49-F238E27FC236}">
                    <a16:creationId xmlns:a16="http://schemas.microsoft.com/office/drawing/2014/main" id="{A8E168FC-CC85-4B82-850F-282A791FB7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0 w 354"/>
                  <a:gd name="T3" fmla="*/ 19 h 2742"/>
                  <a:gd name="T4" fmla="*/ 10 w 354"/>
                  <a:gd name="T5" fmla="*/ 143 h 2742"/>
                  <a:gd name="T6" fmla="*/ 0 w 354"/>
                  <a:gd name="T7" fmla="*/ 14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614" name="Rectangle 358">
                <a:extLst>
                  <a:ext uri="{FF2B5EF4-FFF2-40B4-BE49-F238E27FC236}">
                    <a16:creationId xmlns:a16="http://schemas.microsoft.com/office/drawing/2014/main" id="{0602EAB8-3FE7-4BFB-BAC1-9C00AD5ECF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429"/>
                <a:ext cx="1046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5615" name="Freeform 359">
                <a:extLst>
                  <a:ext uri="{FF2B5EF4-FFF2-40B4-BE49-F238E27FC236}">
                    <a16:creationId xmlns:a16="http://schemas.microsoft.com/office/drawing/2014/main" id="{F13C352F-E1F6-4364-8629-0039D2930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6 w 211"/>
                  <a:gd name="T3" fmla="*/ 13 h 2537"/>
                  <a:gd name="T4" fmla="*/ 2 w 211"/>
                  <a:gd name="T5" fmla="*/ 13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616" name="Freeform 360">
                <a:extLst>
                  <a:ext uri="{FF2B5EF4-FFF2-40B4-BE49-F238E27FC236}">
                    <a16:creationId xmlns:a16="http://schemas.microsoft.com/office/drawing/2014/main" id="{ECE6F7F1-DEFE-47AF-9ABC-A69B4D793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8 h 226"/>
                  <a:gd name="T4" fmla="*/ 9 w 328"/>
                  <a:gd name="T5" fmla="*/ 13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617" name="Rectangle 361">
                <a:extLst>
                  <a:ext uri="{FF2B5EF4-FFF2-40B4-BE49-F238E27FC236}">
                    <a16:creationId xmlns:a16="http://schemas.microsoft.com/office/drawing/2014/main" id="{BFD572B5-C471-47B8-B970-969E5CAF56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5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105618" name="Group 362">
                <a:extLst>
                  <a:ext uri="{FF2B5EF4-FFF2-40B4-BE49-F238E27FC236}">
                    <a16:creationId xmlns:a16="http://schemas.microsoft.com/office/drawing/2014/main" id="{785E5EA6-6A06-4456-B9D0-9B637B6CC1B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05643" name="AutoShape 363">
                  <a:extLst>
                    <a:ext uri="{FF2B5EF4-FFF2-40B4-BE49-F238E27FC236}">
                      <a16:creationId xmlns:a16="http://schemas.microsoft.com/office/drawing/2014/main" id="{FE6154FE-F8A5-4C7B-AC8C-C57D73C330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1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05644" name="AutoShape 364">
                  <a:extLst>
                    <a:ext uri="{FF2B5EF4-FFF2-40B4-BE49-F238E27FC236}">
                      <a16:creationId xmlns:a16="http://schemas.microsoft.com/office/drawing/2014/main" id="{CF3590DC-7908-4936-A9D5-C941EC0209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3"/>
                  <a:ext cx="685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05619" name="Rectangle 365">
                <a:extLst>
                  <a:ext uri="{FF2B5EF4-FFF2-40B4-BE49-F238E27FC236}">
                    <a16:creationId xmlns:a16="http://schemas.microsoft.com/office/drawing/2014/main" id="{6ECF5F79-881A-4D21-936B-88BF9D8CB3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019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105620" name="Group 366">
                <a:extLst>
                  <a:ext uri="{FF2B5EF4-FFF2-40B4-BE49-F238E27FC236}">
                    <a16:creationId xmlns:a16="http://schemas.microsoft.com/office/drawing/2014/main" id="{15563AC1-FE97-4795-A39B-2894BB50464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05641" name="AutoShape 367">
                  <a:extLst>
                    <a:ext uri="{FF2B5EF4-FFF2-40B4-BE49-F238E27FC236}">
                      <a16:creationId xmlns:a16="http://schemas.microsoft.com/office/drawing/2014/main" id="{04257D94-82D4-4146-8730-0628528FC8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7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05642" name="AutoShape 368">
                  <a:extLst>
                    <a:ext uri="{FF2B5EF4-FFF2-40B4-BE49-F238E27FC236}">
                      <a16:creationId xmlns:a16="http://schemas.microsoft.com/office/drawing/2014/main" id="{2B570E3F-EE3B-419D-B7C7-EE898A6C86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91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05621" name="Rectangle 369">
                <a:extLst>
                  <a:ext uri="{FF2B5EF4-FFF2-40B4-BE49-F238E27FC236}">
                    <a16:creationId xmlns:a16="http://schemas.microsoft.com/office/drawing/2014/main" id="{23515D9C-42CF-436E-BFAE-BD055E214F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1359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5622" name="Rectangle 370">
                <a:extLst>
                  <a:ext uri="{FF2B5EF4-FFF2-40B4-BE49-F238E27FC236}">
                    <a16:creationId xmlns:a16="http://schemas.microsoft.com/office/drawing/2014/main" id="{1F5D2D28-F6CB-4F9F-8280-DF0D124B93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2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105623" name="Group 371">
                <a:extLst>
                  <a:ext uri="{FF2B5EF4-FFF2-40B4-BE49-F238E27FC236}">
                    <a16:creationId xmlns:a16="http://schemas.microsoft.com/office/drawing/2014/main" id="{9B3FF0D7-2ABA-49C3-A7E4-C0B95E50B06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05639" name="AutoShape 372">
                  <a:extLst>
                    <a:ext uri="{FF2B5EF4-FFF2-40B4-BE49-F238E27FC236}">
                      <a16:creationId xmlns:a16="http://schemas.microsoft.com/office/drawing/2014/main" id="{AB3C3606-F475-4F70-B12A-602F55C33D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70"/>
                  <a:ext cx="725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05640" name="AutoShape 373">
                  <a:extLst>
                    <a:ext uri="{FF2B5EF4-FFF2-40B4-BE49-F238E27FC236}">
                      <a16:creationId xmlns:a16="http://schemas.microsoft.com/office/drawing/2014/main" id="{10FCB8B0-9D16-44CA-B673-9A8607A225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90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05624" name="Freeform 374">
                <a:extLst>
                  <a:ext uri="{FF2B5EF4-FFF2-40B4-BE49-F238E27FC236}">
                    <a16:creationId xmlns:a16="http://schemas.microsoft.com/office/drawing/2014/main" id="{83AB9DBF-AAC6-4C7A-BDB1-E25CEF4C5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7 h 226"/>
                  <a:gd name="T4" fmla="*/ 9 w 328"/>
                  <a:gd name="T5" fmla="*/ 12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5625" name="Group 375">
                <a:extLst>
                  <a:ext uri="{FF2B5EF4-FFF2-40B4-BE49-F238E27FC236}">
                    <a16:creationId xmlns:a16="http://schemas.microsoft.com/office/drawing/2014/main" id="{3C7B40C4-800C-4DC8-9B49-28A666A2EBE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05637" name="AutoShape 376">
                  <a:extLst>
                    <a:ext uri="{FF2B5EF4-FFF2-40B4-BE49-F238E27FC236}">
                      <a16:creationId xmlns:a16="http://schemas.microsoft.com/office/drawing/2014/main" id="{9036B95A-3D6A-42FE-BBEB-0AE08CBDF5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68"/>
                  <a:ext cx="70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05638" name="AutoShape 377">
                  <a:extLst>
                    <a:ext uri="{FF2B5EF4-FFF2-40B4-BE49-F238E27FC236}">
                      <a16:creationId xmlns:a16="http://schemas.microsoft.com/office/drawing/2014/main" id="{FA0E8177-7966-4A1E-9FED-6E4DC498D2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4"/>
                  <a:ext cx="672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05626" name="Rectangle 378">
                <a:extLst>
                  <a:ext uri="{FF2B5EF4-FFF2-40B4-BE49-F238E27FC236}">
                    <a16:creationId xmlns:a16="http://schemas.microsoft.com/office/drawing/2014/main" id="{D40FE482-BBA8-4BFF-AAB2-FAA0F3E305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8" y="429"/>
                <a:ext cx="71" cy="2290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5627" name="Freeform 379">
                <a:extLst>
                  <a:ext uri="{FF2B5EF4-FFF2-40B4-BE49-F238E27FC236}">
                    <a16:creationId xmlns:a16="http://schemas.microsoft.com/office/drawing/2014/main" id="{978E7024-6F45-4AD4-A6D1-C849982990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9 w 296"/>
                  <a:gd name="T3" fmla="*/ 7 h 256"/>
                  <a:gd name="T4" fmla="*/ 9 w 296"/>
                  <a:gd name="T5" fmla="*/ 13 h 256"/>
                  <a:gd name="T6" fmla="*/ 0 w 296"/>
                  <a:gd name="T7" fmla="*/ 5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628" name="Freeform 380">
                <a:extLst>
                  <a:ext uri="{FF2B5EF4-FFF2-40B4-BE49-F238E27FC236}">
                    <a16:creationId xmlns:a16="http://schemas.microsoft.com/office/drawing/2014/main" id="{022AAAD4-72A9-40A1-8B3B-DA0BE4BDE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9 w 304"/>
                  <a:gd name="T3" fmla="*/ 9 h 288"/>
                  <a:gd name="T4" fmla="*/ 8 w 304"/>
                  <a:gd name="T5" fmla="*/ 16 h 288"/>
                  <a:gd name="T6" fmla="*/ 2 w 304"/>
                  <a:gd name="T7" fmla="*/ 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629" name="Oval 381">
                <a:extLst>
                  <a:ext uri="{FF2B5EF4-FFF2-40B4-BE49-F238E27FC236}">
                    <a16:creationId xmlns:a16="http://schemas.microsoft.com/office/drawing/2014/main" id="{BC45F8DE-4B84-4F2C-A7B7-13373F0BB1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8" y="2612"/>
                <a:ext cx="47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5630" name="Freeform 382">
                <a:extLst>
                  <a:ext uri="{FF2B5EF4-FFF2-40B4-BE49-F238E27FC236}">
                    <a16:creationId xmlns:a16="http://schemas.microsoft.com/office/drawing/2014/main" id="{818BA1D2-FC87-40ED-960B-E39682DE7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7 h 240"/>
                  <a:gd name="T2" fmla="*/ 2 w 306"/>
                  <a:gd name="T3" fmla="*/ 13 h 240"/>
                  <a:gd name="T4" fmla="*/ 9 w 306"/>
                  <a:gd name="T5" fmla="*/ 7 h 240"/>
                  <a:gd name="T6" fmla="*/ 9 w 306"/>
                  <a:gd name="T7" fmla="*/ 0 h 240"/>
                  <a:gd name="T8" fmla="*/ 0 w 306"/>
                  <a:gd name="T9" fmla="*/ 7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631" name="AutoShape 383">
                <a:extLst>
                  <a:ext uri="{FF2B5EF4-FFF2-40B4-BE49-F238E27FC236}">
                    <a16:creationId xmlns:a16="http://schemas.microsoft.com/office/drawing/2014/main" id="{9BA5D06C-8848-4BE4-B7AA-17F8CB225A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6"/>
                <a:ext cx="1198" cy="149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5632" name="AutoShape 384">
                <a:extLst>
                  <a:ext uri="{FF2B5EF4-FFF2-40B4-BE49-F238E27FC236}">
                    <a16:creationId xmlns:a16="http://schemas.microsoft.com/office/drawing/2014/main" id="{BA406D48-972D-4DCE-B3E9-6B0C696DF3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2713"/>
                <a:ext cx="1070" cy="8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5633" name="Oval 385">
                <a:extLst>
                  <a:ext uri="{FF2B5EF4-FFF2-40B4-BE49-F238E27FC236}">
                    <a16:creationId xmlns:a16="http://schemas.microsoft.com/office/drawing/2014/main" id="{67077BD4-78A0-4853-B5F2-5E9EAF81AC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2384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5634" name="Oval 386">
                <a:extLst>
                  <a:ext uri="{FF2B5EF4-FFF2-40B4-BE49-F238E27FC236}">
                    <a16:creationId xmlns:a16="http://schemas.microsoft.com/office/drawing/2014/main" id="{6B847FFE-7014-4403-9451-6E7D45F275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384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635" name="Oval 387">
                <a:extLst>
                  <a:ext uri="{FF2B5EF4-FFF2-40B4-BE49-F238E27FC236}">
                    <a16:creationId xmlns:a16="http://schemas.microsoft.com/office/drawing/2014/main" id="{A0FE04A6-F8B4-41FB-B019-42C40190AB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1" y="2379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5636" name="Rectangle 388">
                <a:extLst>
                  <a:ext uri="{FF2B5EF4-FFF2-40B4-BE49-F238E27FC236}">
                    <a16:creationId xmlns:a16="http://schemas.microsoft.com/office/drawing/2014/main" id="{2C612B0F-97FD-4378-9B56-3DE3B5A0E6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3" y="1837"/>
                <a:ext cx="85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105484" name="Group 320">
              <a:extLst>
                <a:ext uri="{FF2B5EF4-FFF2-40B4-BE49-F238E27FC236}">
                  <a16:creationId xmlns:a16="http://schemas.microsoft.com/office/drawing/2014/main" id="{B00254AC-477B-4D72-B6C6-80D1838CF3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05" y="1159"/>
              <a:ext cx="301" cy="451"/>
              <a:chOff x="4140" y="429"/>
              <a:chExt cx="1425" cy="2396"/>
            </a:xfrm>
          </p:grpSpPr>
          <p:sp>
            <p:nvSpPr>
              <p:cNvPr id="105581" name="Freeform 321">
                <a:extLst>
                  <a:ext uri="{FF2B5EF4-FFF2-40B4-BE49-F238E27FC236}">
                    <a16:creationId xmlns:a16="http://schemas.microsoft.com/office/drawing/2014/main" id="{916FBDB5-32AF-4CF7-87C7-9111E17FA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0 w 354"/>
                  <a:gd name="T3" fmla="*/ 19 h 2742"/>
                  <a:gd name="T4" fmla="*/ 10 w 354"/>
                  <a:gd name="T5" fmla="*/ 143 h 2742"/>
                  <a:gd name="T6" fmla="*/ 0 w 354"/>
                  <a:gd name="T7" fmla="*/ 14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82" name="Rectangle 322">
                <a:extLst>
                  <a:ext uri="{FF2B5EF4-FFF2-40B4-BE49-F238E27FC236}">
                    <a16:creationId xmlns:a16="http://schemas.microsoft.com/office/drawing/2014/main" id="{A04E4031-5C7A-411A-AC69-B4E1E0F662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429"/>
                <a:ext cx="1046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5583" name="Freeform 323">
                <a:extLst>
                  <a:ext uri="{FF2B5EF4-FFF2-40B4-BE49-F238E27FC236}">
                    <a16:creationId xmlns:a16="http://schemas.microsoft.com/office/drawing/2014/main" id="{421A157A-F8CA-4301-A540-EC0D42B1A9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6 w 211"/>
                  <a:gd name="T3" fmla="*/ 13 h 2537"/>
                  <a:gd name="T4" fmla="*/ 2 w 211"/>
                  <a:gd name="T5" fmla="*/ 13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84" name="Freeform 324">
                <a:extLst>
                  <a:ext uri="{FF2B5EF4-FFF2-40B4-BE49-F238E27FC236}">
                    <a16:creationId xmlns:a16="http://schemas.microsoft.com/office/drawing/2014/main" id="{E83E9956-6FDB-4496-B439-C39D66540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8 h 226"/>
                  <a:gd name="T4" fmla="*/ 9 w 328"/>
                  <a:gd name="T5" fmla="*/ 13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85" name="Rectangle 325">
                <a:extLst>
                  <a:ext uri="{FF2B5EF4-FFF2-40B4-BE49-F238E27FC236}">
                    <a16:creationId xmlns:a16="http://schemas.microsoft.com/office/drawing/2014/main" id="{820DA977-A8B8-4C49-AE60-0FC64AAFC7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5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105586" name="Group 326">
                <a:extLst>
                  <a:ext uri="{FF2B5EF4-FFF2-40B4-BE49-F238E27FC236}">
                    <a16:creationId xmlns:a16="http://schemas.microsoft.com/office/drawing/2014/main" id="{33C1F400-2D20-41E3-A0F5-C6898C94CF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05611" name="AutoShape 327">
                  <a:extLst>
                    <a:ext uri="{FF2B5EF4-FFF2-40B4-BE49-F238E27FC236}">
                      <a16:creationId xmlns:a16="http://schemas.microsoft.com/office/drawing/2014/main" id="{B6AF0FAF-87A6-41FE-930F-D60A05629A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1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05612" name="AutoShape 328">
                  <a:extLst>
                    <a:ext uri="{FF2B5EF4-FFF2-40B4-BE49-F238E27FC236}">
                      <a16:creationId xmlns:a16="http://schemas.microsoft.com/office/drawing/2014/main" id="{9491D43D-6214-4856-824F-C657F3E152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3"/>
                  <a:ext cx="685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05587" name="Rectangle 329">
                <a:extLst>
                  <a:ext uri="{FF2B5EF4-FFF2-40B4-BE49-F238E27FC236}">
                    <a16:creationId xmlns:a16="http://schemas.microsoft.com/office/drawing/2014/main" id="{2717AF5A-3ACF-4886-9DB3-2B33F2EAAA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019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105588" name="Group 330">
                <a:extLst>
                  <a:ext uri="{FF2B5EF4-FFF2-40B4-BE49-F238E27FC236}">
                    <a16:creationId xmlns:a16="http://schemas.microsoft.com/office/drawing/2014/main" id="{A4311009-DB93-4C9E-80C7-62E2F1F1078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05609" name="AutoShape 331">
                  <a:extLst>
                    <a:ext uri="{FF2B5EF4-FFF2-40B4-BE49-F238E27FC236}">
                      <a16:creationId xmlns:a16="http://schemas.microsoft.com/office/drawing/2014/main" id="{18DF5099-FE8A-4DB4-8088-C11BB97FD4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7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05610" name="AutoShape 332">
                  <a:extLst>
                    <a:ext uri="{FF2B5EF4-FFF2-40B4-BE49-F238E27FC236}">
                      <a16:creationId xmlns:a16="http://schemas.microsoft.com/office/drawing/2014/main" id="{21E10FAE-E5C8-4C1F-8AE9-EDFF33EF9C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91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05589" name="Rectangle 333">
                <a:extLst>
                  <a:ext uri="{FF2B5EF4-FFF2-40B4-BE49-F238E27FC236}">
                    <a16:creationId xmlns:a16="http://schemas.microsoft.com/office/drawing/2014/main" id="{51A6FF91-DC16-4759-84C0-C60E1F1141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1359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5590" name="Rectangle 334">
                <a:extLst>
                  <a:ext uri="{FF2B5EF4-FFF2-40B4-BE49-F238E27FC236}">
                    <a16:creationId xmlns:a16="http://schemas.microsoft.com/office/drawing/2014/main" id="{68387397-8F93-4E30-B1B0-D739ACD8D6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2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105591" name="Group 335">
                <a:extLst>
                  <a:ext uri="{FF2B5EF4-FFF2-40B4-BE49-F238E27FC236}">
                    <a16:creationId xmlns:a16="http://schemas.microsoft.com/office/drawing/2014/main" id="{AAF4D06D-2DF0-4B9F-A950-6E061465ED3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05607" name="AutoShape 336">
                  <a:extLst>
                    <a:ext uri="{FF2B5EF4-FFF2-40B4-BE49-F238E27FC236}">
                      <a16:creationId xmlns:a16="http://schemas.microsoft.com/office/drawing/2014/main" id="{8F8A1EDE-3373-4DA2-9D6C-2A144D6499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70"/>
                  <a:ext cx="725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05608" name="AutoShape 337">
                  <a:extLst>
                    <a:ext uri="{FF2B5EF4-FFF2-40B4-BE49-F238E27FC236}">
                      <a16:creationId xmlns:a16="http://schemas.microsoft.com/office/drawing/2014/main" id="{5361D8A0-E53E-4390-A95F-0F164CE54A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90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05592" name="Freeform 338">
                <a:extLst>
                  <a:ext uri="{FF2B5EF4-FFF2-40B4-BE49-F238E27FC236}">
                    <a16:creationId xmlns:a16="http://schemas.microsoft.com/office/drawing/2014/main" id="{9A26351E-85DB-449D-9F98-CFE2902820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7 h 226"/>
                  <a:gd name="T4" fmla="*/ 9 w 328"/>
                  <a:gd name="T5" fmla="*/ 12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5593" name="Group 339">
                <a:extLst>
                  <a:ext uri="{FF2B5EF4-FFF2-40B4-BE49-F238E27FC236}">
                    <a16:creationId xmlns:a16="http://schemas.microsoft.com/office/drawing/2014/main" id="{E1FBA07D-ECAA-43FE-9637-5D8D2044B48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05605" name="AutoShape 340">
                  <a:extLst>
                    <a:ext uri="{FF2B5EF4-FFF2-40B4-BE49-F238E27FC236}">
                      <a16:creationId xmlns:a16="http://schemas.microsoft.com/office/drawing/2014/main" id="{819F2599-1DC7-48D5-9F4A-7F2074F991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68"/>
                  <a:ext cx="70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05606" name="AutoShape 341">
                  <a:extLst>
                    <a:ext uri="{FF2B5EF4-FFF2-40B4-BE49-F238E27FC236}">
                      <a16:creationId xmlns:a16="http://schemas.microsoft.com/office/drawing/2014/main" id="{2DD8FE10-329F-4660-B42A-0FA9D7F4B2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4"/>
                  <a:ext cx="672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05594" name="Rectangle 342">
                <a:extLst>
                  <a:ext uri="{FF2B5EF4-FFF2-40B4-BE49-F238E27FC236}">
                    <a16:creationId xmlns:a16="http://schemas.microsoft.com/office/drawing/2014/main" id="{3F20CA57-9DA4-4839-BA59-B953869430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8" y="429"/>
                <a:ext cx="71" cy="2290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5595" name="Freeform 343">
                <a:extLst>
                  <a:ext uri="{FF2B5EF4-FFF2-40B4-BE49-F238E27FC236}">
                    <a16:creationId xmlns:a16="http://schemas.microsoft.com/office/drawing/2014/main" id="{87071603-1992-4A5E-87E2-EF467BA94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9 w 296"/>
                  <a:gd name="T3" fmla="*/ 7 h 256"/>
                  <a:gd name="T4" fmla="*/ 9 w 296"/>
                  <a:gd name="T5" fmla="*/ 13 h 256"/>
                  <a:gd name="T6" fmla="*/ 0 w 296"/>
                  <a:gd name="T7" fmla="*/ 5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96" name="Freeform 344">
                <a:extLst>
                  <a:ext uri="{FF2B5EF4-FFF2-40B4-BE49-F238E27FC236}">
                    <a16:creationId xmlns:a16="http://schemas.microsoft.com/office/drawing/2014/main" id="{FF374BB6-D851-461D-9A37-0E71E4469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9 w 304"/>
                  <a:gd name="T3" fmla="*/ 9 h 288"/>
                  <a:gd name="T4" fmla="*/ 8 w 304"/>
                  <a:gd name="T5" fmla="*/ 16 h 288"/>
                  <a:gd name="T6" fmla="*/ 2 w 304"/>
                  <a:gd name="T7" fmla="*/ 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97" name="Oval 345">
                <a:extLst>
                  <a:ext uri="{FF2B5EF4-FFF2-40B4-BE49-F238E27FC236}">
                    <a16:creationId xmlns:a16="http://schemas.microsoft.com/office/drawing/2014/main" id="{7452DEEE-3B8A-473C-8B63-E73D95F16B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8" y="2612"/>
                <a:ext cx="47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5598" name="Freeform 346">
                <a:extLst>
                  <a:ext uri="{FF2B5EF4-FFF2-40B4-BE49-F238E27FC236}">
                    <a16:creationId xmlns:a16="http://schemas.microsoft.com/office/drawing/2014/main" id="{447C4B04-86CC-4904-A6EB-3A7D9195A2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7 h 240"/>
                  <a:gd name="T2" fmla="*/ 2 w 306"/>
                  <a:gd name="T3" fmla="*/ 13 h 240"/>
                  <a:gd name="T4" fmla="*/ 9 w 306"/>
                  <a:gd name="T5" fmla="*/ 7 h 240"/>
                  <a:gd name="T6" fmla="*/ 9 w 306"/>
                  <a:gd name="T7" fmla="*/ 0 h 240"/>
                  <a:gd name="T8" fmla="*/ 0 w 306"/>
                  <a:gd name="T9" fmla="*/ 7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99" name="AutoShape 347">
                <a:extLst>
                  <a:ext uri="{FF2B5EF4-FFF2-40B4-BE49-F238E27FC236}">
                    <a16:creationId xmlns:a16="http://schemas.microsoft.com/office/drawing/2014/main" id="{32A0C31E-92B2-478B-AA62-713327E88D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6"/>
                <a:ext cx="1198" cy="149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5600" name="AutoShape 348">
                <a:extLst>
                  <a:ext uri="{FF2B5EF4-FFF2-40B4-BE49-F238E27FC236}">
                    <a16:creationId xmlns:a16="http://schemas.microsoft.com/office/drawing/2014/main" id="{E581F9B2-7A59-4452-BEDE-7ECD45056D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2713"/>
                <a:ext cx="1070" cy="8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5601" name="Oval 349">
                <a:extLst>
                  <a:ext uri="{FF2B5EF4-FFF2-40B4-BE49-F238E27FC236}">
                    <a16:creationId xmlns:a16="http://schemas.microsoft.com/office/drawing/2014/main" id="{633E24D1-59E4-437A-BD82-7B8167CF6E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2384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5602" name="Oval 350">
                <a:extLst>
                  <a:ext uri="{FF2B5EF4-FFF2-40B4-BE49-F238E27FC236}">
                    <a16:creationId xmlns:a16="http://schemas.microsoft.com/office/drawing/2014/main" id="{CA438317-ECED-4483-8405-275B9F2E63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384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603" name="Oval 351">
                <a:extLst>
                  <a:ext uri="{FF2B5EF4-FFF2-40B4-BE49-F238E27FC236}">
                    <a16:creationId xmlns:a16="http://schemas.microsoft.com/office/drawing/2014/main" id="{500AAAE1-10CF-4203-BC25-B304E0FE5C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1" y="2379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5604" name="Rectangle 352">
                <a:extLst>
                  <a:ext uri="{FF2B5EF4-FFF2-40B4-BE49-F238E27FC236}">
                    <a16:creationId xmlns:a16="http://schemas.microsoft.com/office/drawing/2014/main" id="{720AA17F-16B6-49A8-AEF5-AC59C36DBF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3" y="1837"/>
                <a:ext cx="85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05485" name="Line 9">
              <a:extLst>
                <a:ext uri="{FF2B5EF4-FFF2-40B4-BE49-F238E27FC236}">
                  <a16:creationId xmlns:a16="http://schemas.microsoft.com/office/drawing/2014/main" id="{FC8C6A2A-CBD2-4F42-992E-2EC15489CB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34" y="1642"/>
              <a:ext cx="708" cy="498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05486" name="Group 19">
              <a:extLst>
                <a:ext uri="{FF2B5EF4-FFF2-40B4-BE49-F238E27FC236}">
                  <a16:creationId xmlns:a16="http://schemas.microsoft.com/office/drawing/2014/main" id="{271BAE63-447D-4E32-95F9-C479A3CD5C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6" y="1881"/>
              <a:ext cx="510" cy="661"/>
              <a:chOff x="4296" y="2627"/>
              <a:chExt cx="510" cy="661"/>
            </a:xfrm>
          </p:grpSpPr>
          <p:sp>
            <p:nvSpPr>
              <p:cNvPr id="105566" name="Rectangle 20">
                <a:extLst>
                  <a:ext uri="{FF2B5EF4-FFF2-40B4-BE49-F238E27FC236}">
                    <a16:creationId xmlns:a16="http://schemas.microsoft.com/office/drawing/2014/main" id="{E2B382BB-6F6F-4929-9EC2-3D5ED78B28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6" y="2652"/>
                <a:ext cx="510" cy="636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105567" name="Text Box 21">
                <a:extLst>
                  <a:ext uri="{FF2B5EF4-FFF2-40B4-BE49-F238E27FC236}">
                    <a16:creationId xmlns:a16="http://schemas.microsoft.com/office/drawing/2014/main" id="{4B7681C9-7471-43EB-AB80-3A68B87D096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04" y="2627"/>
                <a:ext cx="472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panose="020B0604020202020204" pitchFamily="34" charset="0"/>
                  </a:rPr>
                  <a:t>mail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panose="020B0604020202020204" pitchFamily="34" charset="0"/>
                  </a:rPr>
                  <a:t>server</a:t>
                </a: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105568" name="Rectangle 22">
                <a:extLst>
                  <a:ext uri="{FF2B5EF4-FFF2-40B4-BE49-F238E27FC236}">
                    <a16:creationId xmlns:a16="http://schemas.microsoft.com/office/drawing/2014/main" id="{3A73EAF9-F3C0-4A67-A75C-A583278A01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0" y="3006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105569" name="Line 23">
                <a:extLst>
                  <a:ext uri="{FF2B5EF4-FFF2-40B4-BE49-F238E27FC236}">
                    <a16:creationId xmlns:a16="http://schemas.microsoft.com/office/drawing/2014/main" id="{ED1A6363-A4DF-47E2-8412-97FC9F8EFE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69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570" name="Line 24">
                <a:extLst>
                  <a:ext uri="{FF2B5EF4-FFF2-40B4-BE49-F238E27FC236}">
                    <a16:creationId xmlns:a16="http://schemas.microsoft.com/office/drawing/2014/main" id="{12F9053C-C369-4793-BD8F-73A805EB4A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78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571" name="Line 25">
                <a:extLst>
                  <a:ext uri="{FF2B5EF4-FFF2-40B4-BE49-F238E27FC236}">
                    <a16:creationId xmlns:a16="http://schemas.microsoft.com/office/drawing/2014/main" id="{C8295587-96F3-4DB1-8E7A-06792FFA0A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33" y="3035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572" name="Line 26">
                <a:extLst>
                  <a:ext uri="{FF2B5EF4-FFF2-40B4-BE49-F238E27FC236}">
                    <a16:creationId xmlns:a16="http://schemas.microsoft.com/office/drawing/2014/main" id="{49D51F4E-F7C4-48B6-B07B-408038E7D1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90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573" name="Line 27">
                <a:extLst>
                  <a:ext uri="{FF2B5EF4-FFF2-40B4-BE49-F238E27FC236}">
                    <a16:creationId xmlns:a16="http://schemas.microsoft.com/office/drawing/2014/main" id="{C150131C-0C65-466B-B4E0-25A82A8A74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574" name="Line 28">
                <a:extLst>
                  <a:ext uri="{FF2B5EF4-FFF2-40B4-BE49-F238E27FC236}">
                    <a16:creationId xmlns:a16="http://schemas.microsoft.com/office/drawing/2014/main" id="{60731895-D6EC-420E-9BA3-AE1DA7F8D1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07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575" name="Line 29">
                <a:extLst>
                  <a:ext uri="{FF2B5EF4-FFF2-40B4-BE49-F238E27FC236}">
                    <a16:creationId xmlns:a16="http://schemas.microsoft.com/office/drawing/2014/main" id="{9FC2D84D-8904-49E1-AAB1-0ABD8FE09B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22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576" name="Rectangle 30">
                <a:extLst>
                  <a:ext uri="{FF2B5EF4-FFF2-40B4-BE49-F238E27FC236}">
                    <a16:creationId xmlns:a16="http://schemas.microsoft.com/office/drawing/2014/main" id="{E2C86040-EEB3-4612-ADB4-841D632171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105577" name="Rectangle 31">
                <a:extLst>
                  <a:ext uri="{FF2B5EF4-FFF2-40B4-BE49-F238E27FC236}">
                    <a16:creationId xmlns:a16="http://schemas.microsoft.com/office/drawing/2014/main" id="{C21EB8AC-3289-4076-AF91-7959A3E954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4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105578" name="Rectangle 32">
                <a:extLst>
                  <a:ext uri="{FF2B5EF4-FFF2-40B4-BE49-F238E27FC236}">
                    <a16:creationId xmlns:a16="http://schemas.microsoft.com/office/drawing/2014/main" id="{3E80A0DC-C3C7-4DC2-8CEF-D8467C9346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0" y="3172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105579" name="Rectangle 33">
                <a:extLst>
                  <a:ext uri="{FF2B5EF4-FFF2-40B4-BE49-F238E27FC236}">
                    <a16:creationId xmlns:a16="http://schemas.microsoft.com/office/drawing/2014/main" id="{06260178-2E81-45AB-818E-D63601B77C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7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105580" name="Rectangle 34">
                <a:extLst>
                  <a:ext uri="{FF2B5EF4-FFF2-40B4-BE49-F238E27FC236}">
                    <a16:creationId xmlns:a16="http://schemas.microsoft.com/office/drawing/2014/main" id="{928CDC26-EBBE-4DC6-8004-89C78EE873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3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105487" name="Group 60">
              <a:extLst>
                <a:ext uri="{FF2B5EF4-FFF2-40B4-BE49-F238E27FC236}">
                  <a16:creationId xmlns:a16="http://schemas.microsoft.com/office/drawing/2014/main" id="{EE59F9CB-1204-4844-A11D-CE26D33B59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06" y="2763"/>
              <a:ext cx="510" cy="661"/>
              <a:chOff x="4296" y="2627"/>
              <a:chExt cx="510" cy="661"/>
            </a:xfrm>
          </p:grpSpPr>
          <p:sp>
            <p:nvSpPr>
              <p:cNvPr id="105551" name="Rectangle 61">
                <a:extLst>
                  <a:ext uri="{FF2B5EF4-FFF2-40B4-BE49-F238E27FC236}">
                    <a16:creationId xmlns:a16="http://schemas.microsoft.com/office/drawing/2014/main" id="{AF82497B-ECFF-4B38-AE3D-7E2B797834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6" y="2652"/>
                <a:ext cx="510" cy="636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105552" name="Text Box 62">
                <a:extLst>
                  <a:ext uri="{FF2B5EF4-FFF2-40B4-BE49-F238E27FC236}">
                    <a16:creationId xmlns:a16="http://schemas.microsoft.com/office/drawing/2014/main" id="{4ACBD948-5EDC-4259-AA2D-4593107C9E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04" y="2627"/>
                <a:ext cx="472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panose="020B0604020202020204" pitchFamily="34" charset="0"/>
                  </a:rPr>
                  <a:t>mail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panose="020B0604020202020204" pitchFamily="34" charset="0"/>
                  </a:rPr>
                  <a:t>server</a:t>
                </a: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105553" name="Rectangle 63">
                <a:extLst>
                  <a:ext uri="{FF2B5EF4-FFF2-40B4-BE49-F238E27FC236}">
                    <a16:creationId xmlns:a16="http://schemas.microsoft.com/office/drawing/2014/main" id="{BBFE4E3F-5CB4-4410-B472-990C5933F3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0" y="3006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105554" name="Line 64">
                <a:extLst>
                  <a:ext uri="{FF2B5EF4-FFF2-40B4-BE49-F238E27FC236}">
                    <a16:creationId xmlns:a16="http://schemas.microsoft.com/office/drawing/2014/main" id="{D5B26FE4-FCB4-48CB-933A-2E5D9DD307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69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555" name="Line 65">
                <a:extLst>
                  <a:ext uri="{FF2B5EF4-FFF2-40B4-BE49-F238E27FC236}">
                    <a16:creationId xmlns:a16="http://schemas.microsoft.com/office/drawing/2014/main" id="{75BB1971-807B-4E99-82E3-4020C80AE5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78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556" name="Line 66">
                <a:extLst>
                  <a:ext uri="{FF2B5EF4-FFF2-40B4-BE49-F238E27FC236}">
                    <a16:creationId xmlns:a16="http://schemas.microsoft.com/office/drawing/2014/main" id="{598BB8FA-3564-480A-9D42-7730A83392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33" y="3035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557" name="Line 67">
                <a:extLst>
                  <a:ext uri="{FF2B5EF4-FFF2-40B4-BE49-F238E27FC236}">
                    <a16:creationId xmlns:a16="http://schemas.microsoft.com/office/drawing/2014/main" id="{38E1A732-9FD6-4506-B968-9ECD5CE077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90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558" name="Line 68">
                <a:extLst>
                  <a:ext uri="{FF2B5EF4-FFF2-40B4-BE49-F238E27FC236}">
                    <a16:creationId xmlns:a16="http://schemas.microsoft.com/office/drawing/2014/main" id="{BB4586F5-0B83-435D-95D6-8D6ADEF643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559" name="Line 69">
                <a:extLst>
                  <a:ext uri="{FF2B5EF4-FFF2-40B4-BE49-F238E27FC236}">
                    <a16:creationId xmlns:a16="http://schemas.microsoft.com/office/drawing/2014/main" id="{94DA7EE8-F39E-4A99-9F19-419B4B47A0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07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560" name="Line 70">
                <a:extLst>
                  <a:ext uri="{FF2B5EF4-FFF2-40B4-BE49-F238E27FC236}">
                    <a16:creationId xmlns:a16="http://schemas.microsoft.com/office/drawing/2014/main" id="{3AA53128-F33F-4937-A33C-CA1588E8AD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22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561" name="Rectangle 71">
                <a:extLst>
                  <a:ext uri="{FF2B5EF4-FFF2-40B4-BE49-F238E27FC236}">
                    <a16:creationId xmlns:a16="http://schemas.microsoft.com/office/drawing/2014/main" id="{BF4A254B-E347-43BA-BDDB-81F8F064D9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105562" name="Rectangle 72">
                <a:extLst>
                  <a:ext uri="{FF2B5EF4-FFF2-40B4-BE49-F238E27FC236}">
                    <a16:creationId xmlns:a16="http://schemas.microsoft.com/office/drawing/2014/main" id="{07BFF4DE-06DB-49D9-B946-C60EA5F58D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4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105563" name="Rectangle 73">
                <a:extLst>
                  <a:ext uri="{FF2B5EF4-FFF2-40B4-BE49-F238E27FC236}">
                    <a16:creationId xmlns:a16="http://schemas.microsoft.com/office/drawing/2014/main" id="{7CD6F708-231E-4073-BFBE-06228A6B45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0" y="3172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105564" name="Rectangle 74">
                <a:extLst>
                  <a:ext uri="{FF2B5EF4-FFF2-40B4-BE49-F238E27FC236}">
                    <a16:creationId xmlns:a16="http://schemas.microsoft.com/office/drawing/2014/main" id="{9A548408-39B6-442B-85FF-6F0AF20F38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7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105565" name="Rectangle 75">
                <a:extLst>
                  <a:ext uri="{FF2B5EF4-FFF2-40B4-BE49-F238E27FC236}">
                    <a16:creationId xmlns:a16="http://schemas.microsoft.com/office/drawing/2014/main" id="{F0B913A8-312E-44AD-9E17-E910DBF133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3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105488" name="Group 96">
              <a:extLst>
                <a:ext uri="{FF2B5EF4-FFF2-40B4-BE49-F238E27FC236}">
                  <a16:creationId xmlns:a16="http://schemas.microsoft.com/office/drawing/2014/main" id="{ABF8605C-961F-46FA-A4F2-AADC305096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06" y="1347"/>
              <a:ext cx="510" cy="661"/>
              <a:chOff x="4296" y="2627"/>
              <a:chExt cx="510" cy="661"/>
            </a:xfrm>
          </p:grpSpPr>
          <p:sp>
            <p:nvSpPr>
              <p:cNvPr id="105536" name="Rectangle 97">
                <a:extLst>
                  <a:ext uri="{FF2B5EF4-FFF2-40B4-BE49-F238E27FC236}">
                    <a16:creationId xmlns:a16="http://schemas.microsoft.com/office/drawing/2014/main" id="{B5250EEC-0874-4735-867A-C9EDFBB9EB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6" y="2652"/>
                <a:ext cx="510" cy="636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105537" name="Text Box 98">
                <a:extLst>
                  <a:ext uri="{FF2B5EF4-FFF2-40B4-BE49-F238E27FC236}">
                    <a16:creationId xmlns:a16="http://schemas.microsoft.com/office/drawing/2014/main" id="{7B6807A3-83F3-4B77-8612-10C1BB33DC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04" y="2627"/>
                <a:ext cx="472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panose="020B0604020202020204" pitchFamily="34" charset="0"/>
                  </a:rPr>
                  <a:t>mail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panose="020B0604020202020204" pitchFamily="34" charset="0"/>
                  </a:rPr>
                  <a:t>server</a:t>
                </a: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105538" name="Rectangle 99">
                <a:extLst>
                  <a:ext uri="{FF2B5EF4-FFF2-40B4-BE49-F238E27FC236}">
                    <a16:creationId xmlns:a16="http://schemas.microsoft.com/office/drawing/2014/main" id="{8B0588F7-9AFF-43E8-83E5-19E2565391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0" y="3006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105539" name="Line 100">
                <a:extLst>
                  <a:ext uri="{FF2B5EF4-FFF2-40B4-BE49-F238E27FC236}">
                    <a16:creationId xmlns:a16="http://schemas.microsoft.com/office/drawing/2014/main" id="{E6577B10-DAA1-491A-AAA6-64B334B819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69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540" name="Line 101">
                <a:extLst>
                  <a:ext uri="{FF2B5EF4-FFF2-40B4-BE49-F238E27FC236}">
                    <a16:creationId xmlns:a16="http://schemas.microsoft.com/office/drawing/2014/main" id="{0D5EC620-C333-4E6D-9304-780D87DB1C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78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541" name="Line 102">
                <a:extLst>
                  <a:ext uri="{FF2B5EF4-FFF2-40B4-BE49-F238E27FC236}">
                    <a16:creationId xmlns:a16="http://schemas.microsoft.com/office/drawing/2014/main" id="{5E724CC8-B175-4E2E-B5FF-AF6343C301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33" y="3035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542" name="Line 103">
                <a:extLst>
                  <a:ext uri="{FF2B5EF4-FFF2-40B4-BE49-F238E27FC236}">
                    <a16:creationId xmlns:a16="http://schemas.microsoft.com/office/drawing/2014/main" id="{CCCD15A2-5E36-4B4B-8249-5251227729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90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543" name="Line 104">
                <a:extLst>
                  <a:ext uri="{FF2B5EF4-FFF2-40B4-BE49-F238E27FC236}">
                    <a16:creationId xmlns:a16="http://schemas.microsoft.com/office/drawing/2014/main" id="{19BBD5B2-6A88-40A9-8398-416426D9EA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544" name="Line 105">
                <a:extLst>
                  <a:ext uri="{FF2B5EF4-FFF2-40B4-BE49-F238E27FC236}">
                    <a16:creationId xmlns:a16="http://schemas.microsoft.com/office/drawing/2014/main" id="{21352C82-28D6-420D-9F7C-2DF674E2AE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07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545" name="Line 106">
                <a:extLst>
                  <a:ext uri="{FF2B5EF4-FFF2-40B4-BE49-F238E27FC236}">
                    <a16:creationId xmlns:a16="http://schemas.microsoft.com/office/drawing/2014/main" id="{A75683E7-D3A1-441C-B6AC-D1CBD8C36F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22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546" name="Rectangle 107">
                <a:extLst>
                  <a:ext uri="{FF2B5EF4-FFF2-40B4-BE49-F238E27FC236}">
                    <a16:creationId xmlns:a16="http://schemas.microsoft.com/office/drawing/2014/main" id="{B1F18C2E-D2A0-447C-B83A-77EC8A805F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105547" name="Rectangle 108">
                <a:extLst>
                  <a:ext uri="{FF2B5EF4-FFF2-40B4-BE49-F238E27FC236}">
                    <a16:creationId xmlns:a16="http://schemas.microsoft.com/office/drawing/2014/main" id="{5A0D00D6-A133-478B-97C9-A1E1346E93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4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105548" name="Rectangle 109">
                <a:extLst>
                  <a:ext uri="{FF2B5EF4-FFF2-40B4-BE49-F238E27FC236}">
                    <a16:creationId xmlns:a16="http://schemas.microsoft.com/office/drawing/2014/main" id="{D6F3FCBB-B8D0-4294-AB15-CE6A6AE7AE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0" y="3172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105549" name="Rectangle 110">
                <a:extLst>
                  <a:ext uri="{FF2B5EF4-FFF2-40B4-BE49-F238E27FC236}">
                    <a16:creationId xmlns:a16="http://schemas.microsoft.com/office/drawing/2014/main" id="{F668036B-8C69-4CBD-87C6-793508AC69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7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105550" name="Rectangle 111">
                <a:extLst>
                  <a:ext uri="{FF2B5EF4-FFF2-40B4-BE49-F238E27FC236}">
                    <a16:creationId xmlns:a16="http://schemas.microsoft.com/office/drawing/2014/main" id="{AD36022F-B978-4E23-B883-02869E93BB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3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05489" name="Line 117">
              <a:extLst>
                <a:ext uri="{FF2B5EF4-FFF2-40B4-BE49-F238E27FC236}">
                  <a16:creationId xmlns:a16="http://schemas.microsoft.com/office/drawing/2014/main" id="{1959E452-E14B-4CC0-AE0B-28C8DC0A78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34" y="2350"/>
              <a:ext cx="708" cy="684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490" name="Line 118">
              <a:extLst>
                <a:ext uri="{FF2B5EF4-FFF2-40B4-BE49-F238E27FC236}">
                  <a16:creationId xmlns:a16="http://schemas.microsoft.com/office/drawing/2014/main" id="{D44D5259-788D-466F-958F-F7C06BB7FB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266" y="2020"/>
              <a:ext cx="0" cy="786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05491" name="Group 119">
              <a:extLst>
                <a:ext uri="{FF2B5EF4-FFF2-40B4-BE49-F238E27FC236}">
                  <a16:creationId xmlns:a16="http://schemas.microsoft.com/office/drawing/2014/main" id="{B5F036A6-737A-482B-886F-7452A9011B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95" y="2535"/>
              <a:ext cx="650" cy="288"/>
              <a:chOff x="3745" y="2537"/>
              <a:chExt cx="650" cy="288"/>
            </a:xfrm>
          </p:grpSpPr>
          <p:sp>
            <p:nvSpPr>
              <p:cNvPr id="105534" name="Rectangle 120">
                <a:extLst>
                  <a:ext uri="{FF2B5EF4-FFF2-40B4-BE49-F238E27FC236}">
                    <a16:creationId xmlns:a16="http://schemas.microsoft.com/office/drawing/2014/main" id="{7014A8E3-64DC-45EE-9749-66E7D213D1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8" y="2580"/>
                <a:ext cx="540" cy="19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105535" name="Text Box 121">
                <a:extLst>
                  <a:ext uri="{FF2B5EF4-FFF2-40B4-BE49-F238E27FC236}">
                    <a16:creationId xmlns:a16="http://schemas.microsoft.com/office/drawing/2014/main" id="{74330544-78CC-4598-AB5D-93A096095C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45" y="2537"/>
                <a:ext cx="650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2400">
                    <a:solidFill>
                      <a:srgbClr val="CC0000"/>
                    </a:solidFill>
                    <a:latin typeface="Arial" panose="020B0604020202020204" pitchFamily="34" charset="0"/>
                  </a:rPr>
                  <a:t>SMTP</a:t>
                </a:r>
              </a:p>
            </p:txBody>
          </p:sp>
        </p:grpSp>
        <p:grpSp>
          <p:nvGrpSpPr>
            <p:cNvPr id="105492" name="Group 122">
              <a:extLst>
                <a:ext uri="{FF2B5EF4-FFF2-40B4-BE49-F238E27FC236}">
                  <a16:creationId xmlns:a16="http://schemas.microsoft.com/office/drawing/2014/main" id="{2E342655-39A2-478F-87FB-947DEA5010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743"/>
              <a:ext cx="650" cy="288"/>
              <a:chOff x="3745" y="2537"/>
              <a:chExt cx="650" cy="288"/>
            </a:xfrm>
          </p:grpSpPr>
          <p:sp>
            <p:nvSpPr>
              <p:cNvPr id="105532" name="Rectangle 123">
                <a:extLst>
                  <a:ext uri="{FF2B5EF4-FFF2-40B4-BE49-F238E27FC236}">
                    <a16:creationId xmlns:a16="http://schemas.microsoft.com/office/drawing/2014/main" id="{39608213-CA78-44AC-AD75-33A436609F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8" y="2580"/>
                <a:ext cx="540" cy="19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105533" name="Text Box 124">
                <a:extLst>
                  <a:ext uri="{FF2B5EF4-FFF2-40B4-BE49-F238E27FC236}">
                    <a16:creationId xmlns:a16="http://schemas.microsoft.com/office/drawing/2014/main" id="{7027DDEA-CDF8-4164-906B-DAE01B8C5B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45" y="2537"/>
                <a:ext cx="650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2400">
                    <a:solidFill>
                      <a:srgbClr val="CC0000"/>
                    </a:solidFill>
                    <a:latin typeface="Arial" panose="020B0604020202020204" pitchFamily="34" charset="0"/>
                  </a:rPr>
                  <a:t>SMTP</a:t>
                </a:r>
              </a:p>
            </p:txBody>
          </p:sp>
        </p:grpSp>
        <p:grpSp>
          <p:nvGrpSpPr>
            <p:cNvPr id="105493" name="Group 125">
              <a:extLst>
                <a:ext uri="{FF2B5EF4-FFF2-40B4-BE49-F238E27FC236}">
                  <a16:creationId xmlns:a16="http://schemas.microsoft.com/office/drawing/2014/main" id="{B449F7D7-3866-4618-ADB0-1BE0126207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7" y="2193"/>
              <a:ext cx="650" cy="288"/>
              <a:chOff x="3745" y="2537"/>
              <a:chExt cx="650" cy="288"/>
            </a:xfrm>
          </p:grpSpPr>
          <p:sp>
            <p:nvSpPr>
              <p:cNvPr id="105530" name="Rectangle 126">
                <a:extLst>
                  <a:ext uri="{FF2B5EF4-FFF2-40B4-BE49-F238E27FC236}">
                    <a16:creationId xmlns:a16="http://schemas.microsoft.com/office/drawing/2014/main" id="{43BCD455-24A5-452B-8FC0-D7D299E5D2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8" y="2580"/>
                <a:ext cx="540" cy="19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105531" name="Text Box 127">
                <a:extLst>
                  <a:ext uri="{FF2B5EF4-FFF2-40B4-BE49-F238E27FC236}">
                    <a16:creationId xmlns:a16="http://schemas.microsoft.com/office/drawing/2014/main" id="{CAFA7C89-2290-4001-9737-EC7DD71B676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45" y="2537"/>
                <a:ext cx="650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2400">
                    <a:solidFill>
                      <a:srgbClr val="CC0000"/>
                    </a:solidFill>
                    <a:latin typeface="Arial" panose="020B0604020202020204" pitchFamily="34" charset="0"/>
                  </a:rPr>
                  <a:t>SMTP</a:t>
                </a:r>
              </a:p>
            </p:txBody>
          </p:sp>
        </p:grpSp>
        <p:grpSp>
          <p:nvGrpSpPr>
            <p:cNvPr id="105494" name="Group 423">
              <a:extLst>
                <a:ext uri="{FF2B5EF4-FFF2-40B4-BE49-F238E27FC236}">
                  <a16:creationId xmlns:a16="http://schemas.microsoft.com/office/drawing/2014/main" id="{5863E6D8-7E46-4054-99E1-F9B36F3AD4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7" y="886"/>
              <a:ext cx="575" cy="664"/>
              <a:chOff x="3574" y="550"/>
              <a:chExt cx="575" cy="664"/>
            </a:xfrm>
          </p:grpSpPr>
          <p:grpSp>
            <p:nvGrpSpPr>
              <p:cNvPr id="105525" name="Group 353">
                <a:extLst>
                  <a:ext uri="{FF2B5EF4-FFF2-40B4-BE49-F238E27FC236}">
                    <a16:creationId xmlns:a16="http://schemas.microsoft.com/office/drawing/2014/main" id="{364501D5-DF35-4C4F-A996-668829F6CC0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105528" name="Picture 354" descr="desktop_computer_stylized_medium">
                  <a:extLst>
                    <a:ext uri="{FF2B5EF4-FFF2-40B4-BE49-F238E27FC236}">
                      <a16:creationId xmlns:a16="http://schemas.microsoft.com/office/drawing/2014/main" id="{C0E31511-4AFF-4B36-92DD-42BED18D71B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05529" name="Freeform 355">
                  <a:extLst>
                    <a:ext uri="{FF2B5EF4-FFF2-40B4-BE49-F238E27FC236}">
                      <a16:creationId xmlns:a16="http://schemas.microsoft.com/office/drawing/2014/main" id="{D5F6BF74-FA8D-4202-BF1E-6FCDF6EB07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32377 w 356"/>
                    <a:gd name="T3" fmla="*/ 2307 h 368"/>
                    <a:gd name="T4" fmla="*/ 38409 w 356"/>
                    <a:gd name="T5" fmla="*/ 48069 h 368"/>
                    <a:gd name="T6" fmla="*/ 8465 w 356"/>
                    <a:gd name="T7" fmla="*/ 60116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sp>
            <p:nvSpPr>
              <p:cNvPr id="105526" name="Rectangle 115">
                <a:extLst>
                  <a:ext uri="{FF2B5EF4-FFF2-40B4-BE49-F238E27FC236}">
                    <a16:creationId xmlns:a16="http://schemas.microsoft.com/office/drawing/2014/main" id="{0C2B4FAB-7BBF-419B-892B-FC49E86AB5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105527" name="Text Box 116">
                <a:extLst>
                  <a:ext uri="{FF2B5EF4-FFF2-40B4-BE49-F238E27FC236}">
                    <a16:creationId xmlns:a16="http://schemas.microsoft.com/office/drawing/2014/main" id="{01C47AFA-D7D9-45B7-8701-E5867D65E3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74" y="550"/>
                <a:ext cx="436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panose="020B0604020202020204" pitchFamily="34" charset="0"/>
                  </a:rPr>
                  <a:t>user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panose="020B0604020202020204" pitchFamily="34" charset="0"/>
                  </a:rPr>
                  <a:t>agent</a:t>
                </a: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105495" name="Group 424">
              <a:extLst>
                <a:ext uri="{FF2B5EF4-FFF2-40B4-BE49-F238E27FC236}">
                  <a16:creationId xmlns:a16="http://schemas.microsoft.com/office/drawing/2014/main" id="{AC985606-56FF-45C4-9ED7-AE0C4D87E7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70" y="1400"/>
              <a:ext cx="575" cy="664"/>
              <a:chOff x="3574" y="550"/>
              <a:chExt cx="575" cy="664"/>
            </a:xfrm>
          </p:grpSpPr>
          <p:grpSp>
            <p:nvGrpSpPr>
              <p:cNvPr id="105520" name="Group 425">
                <a:extLst>
                  <a:ext uri="{FF2B5EF4-FFF2-40B4-BE49-F238E27FC236}">
                    <a16:creationId xmlns:a16="http://schemas.microsoft.com/office/drawing/2014/main" id="{D208896C-B66E-4AD9-917E-A4BBDBBCCBB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105523" name="Picture 426" descr="desktop_computer_stylized_medium">
                  <a:extLst>
                    <a:ext uri="{FF2B5EF4-FFF2-40B4-BE49-F238E27FC236}">
                      <a16:creationId xmlns:a16="http://schemas.microsoft.com/office/drawing/2014/main" id="{A3D6D237-71AB-4E49-93D3-5C17E76C173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05524" name="Freeform 427">
                  <a:extLst>
                    <a:ext uri="{FF2B5EF4-FFF2-40B4-BE49-F238E27FC236}">
                      <a16:creationId xmlns:a16="http://schemas.microsoft.com/office/drawing/2014/main" id="{EEA38837-025B-43FA-840B-D6F8747739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32377 w 356"/>
                    <a:gd name="T3" fmla="*/ 2307 h 368"/>
                    <a:gd name="T4" fmla="*/ 38409 w 356"/>
                    <a:gd name="T5" fmla="*/ 48069 h 368"/>
                    <a:gd name="T6" fmla="*/ 8465 w 356"/>
                    <a:gd name="T7" fmla="*/ 60116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sp>
            <p:nvSpPr>
              <p:cNvPr id="105521" name="Rectangle 115">
                <a:extLst>
                  <a:ext uri="{FF2B5EF4-FFF2-40B4-BE49-F238E27FC236}">
                    <a16:creationId xmlns:a16="http://schemas.microsoft.com/office/drawing/2014/main" id="{70886D4F-365F-4A3D-BF0B-24D6F88BDA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105522" name="Text Box 116">
                <a:extLst>
                  <a:ext uri="{FF2B5EF4-FFF2-40B4-BE49-F238E27FC236}">
                    <a16:creationId xmlns:a16="http://schemas.microsoft.com/office/drawing/2014/main" id="{9DD0F43F-5C50-4860-8A90-9DAD2444F1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74" y="550"/>
                <a:ext cx="436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panose="020B0604020202020204" pitchFamily="34" charset="0"/>
                  </a:rPr>
                  <a:t>user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panose="020B0604020202020204" pitchFamily="34" charset="0"/>
                  </a:rPr>
                  <a:t>agent</a:t>
                </a: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105496" name="Group 430">
              <a:extLst>
                <a:ext uri="{FF2B5EF4-FFF2-40B4-BE49-F238E27FC236}">
                  <a16:creationId xmlns:a16="http://schemas.microsoft.com/office/drawing/2014/main" id="{884745D8-C52C-4F02-93D2-666C9DD067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" y="1880"/>
              <a:ext cx="575" cy="664"/>
              <a:chOff x="3574" y="550"/>
              <a:chExt cx="575" cy="664"/>
            </a:xfrm>
          </p:grpSpPr>
          <p:grpSp>
            <p:nvGrpSpPr>
              <p:cNvPr id="105515" name="Group 431">
                <a:extLst>
                  <a:ext uri="{FF2B5EF4-FFF2-40B4-BE49-F238E27FC236}">
                    <a16:creationId xmlns:a16="http://schemas.microsoft.com/office/drawing/2014/main" id="{B6ACF288-37D9-47A3-AB3B-2472186075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105518" name="Picture 432" descr="desktop_computer_stylized_medium">
                  <a:extLst>
                    <a:ext uri="{FF2B5EF4-FFF2-40B4-BE49-F238E27FC236}">
                      <a16:creationId xmlns:a16="http://schemas.microsoft.com/office/drawing/2014/main" id="{F4AD62DB-4F5D-4FB1-A1D3-5F360BF1E9D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05519" name="Freeform 433">
                  <a:extLst>
                    <a:ext uri="{FF2B5EF4-FFF2-40B4-BE49-F238E27FC236}">
                      <a16:creationId xmlns:a16="http://schemas.microsoft.com/office/drawing/2014/main" id="{6E1C4251-9E5B-4FB0-B6BA-762FCE18B0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32377 w 356"/>
                    <a:gd name="T3" fmla="*/ 2307 h 368"/>
                    <a:gd name="T4" fmla="*/ 38409 w 356"/>
                    <a:gd name="T5" fmla="*/ 48069 h 368"/>
                    <a:gd name="T6" fmla="*/ 8465 w 356"/>
                    <a:gd name="T7" fmla="*/ 60116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sp>
            <p:nvSpPr>
              <p:cNvPr id="105516" name="Rectangle 115">
                <a:extLst>
                  <a:ext uri="{FF2B5EF4-FFF2-40B4-BE49-F238E27FC236}">
                    <a16:creationId xmlns:a16="http://schemas.microsoft.com/office/drawing/2014/main" id="{506A44DA-7B77-4DB9-B847-3ECEE3EDBF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105517" name="Text Box 116">
                <a:extLst>
                  <a:ext uri="{FF2B5EF4-FFF2-40B4-BE49-F238E27FC236}">
                    <a16:creationId xmlns:a16="http://schemas.microsoft.com/office/drawing/2014/main" id="{683B0603-B987-446B-ACF9-5B1E43E658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74" y="550"/>
                <a:ext cx="436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panose="020B0604020202020204" pitchFamily="34" charset="0"/>
                  </a:rPr>
                  <a:t>user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panose="020B0604020202020204" pitchFamily="34" charset="0"/>
                  </a:rPr>
                  <a:t>agent</a:t>
                </a: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105497" name="Group 436">
              <a:extLst>
                <a:ext uri="{FF2B5EF4-FFF2-40B4-BE49-F238E27FC236}">
                  <a16:creationId xmlns:a16="http://schemas.microsoft.com/office/drawing/2014/main" id="{05F0D54D-2F39-452B-8FBA-E35490F77F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99" y="2540"/>
              <a:ext cx="575" cy="664"/>
              <a:chOff x="3574" y="550"/>
              <a:chExt cx="575" cy="664"/>
            </a:xfrm>
          </p:grpSpPr>
          <p:grpSp>
            <p:nvGrpSpPr>
              <p:cNvPr id="105510" name="Group 437">
                <a:extLst>
                  <a:ext uri="{FF2B5EF4-FFF2-40B4-BE49-F238E27FC236}">
                    <a16:creationId xmlns:a16="http://schemas.microsoft.com/office/drawing/2014/main" id="{B60E13F5-C1F6-4DAB-BCBB-B758785F119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105513" name="Picture 438" descr="desktop_computer_stylized_medium">
                  <a:extLst>
                    <a:ext uri="{FF2B5EF4-FFF2-40B4-BE49-F238E27FC236}">
                      <a16:creationId xmlns:a16="http://schemas.microsoft.com/office/drawing/2014/main" id="{457F0858-0784-43A1-8CBA-06D2089DC31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05514" name="Freeform 439">
                  <a:extLst>
                    <a:ext uri="{FF2B5EF4-FFF2-40B4-BE49-F238E27FC236}">
                      <a16:creationId xmlns:a16="http://schemas.microsoft.com/office/drawing/2014/main" id="{26ED6F3B-7A9A-4B5C-B64B-F03EDE6CB0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32377 w 356"/>
                    <a:gd name="T3" fmla="*/ 2307 h 368"/>
                    <a:gd name="T4" fmla="*/ 38409 w 356"/>
                    <a:gd name="T5" fmla="*/ 48069 h 368"/>
                    <a:gd name="T6" fmla="*/ 8465 w 356"/>
                    <a:gd name="T7" fmla="*/ 60116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sp>
            <p:nvSpPr>
              <p:cNvPr id="105511" name="Rectangle 115">
                <a:extLst>
                  <a:ext uri="{FF2B5EF4-FFF2-40B4-BE49-F238E27FC236}">
                    <a16:creationId xmlns:a16="http://schemas.microsoft.com/office/drawing/2014/main" id="{7451E889-585A-49B4-9DD6-37F0930F61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105512" name="Text Box 116">
                <a:extLst>
                  <a:ext uri="{FF2B5EF4-FFF2-40B4-BE49-F238E27FC236}">
                    <a16:creationId xmlns:a16="http://schemas.microsoft.com/office/drawing/2014/main" id="{356947D0-7143-4683-9236-64B0F580AA4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74" y="550"/>
                <a:ext cx="436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panose="020B0604020202020204" pitchFamily="34" charset="0"/>
                  </a:rPr>
                  <a:t>user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panose="020B0604020202020204" pitchFamily="34" charset="0"/>
                  </a:rPr>
                  <a:t>agent</a:t>
                </a: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105498" name="Group 442">
              <a:extLst>
                <a:ext uri="{FF2B5EF4-FFF2-40B4-BE49-F238E27FC236}">
                  <a16:creationId xmlns:a16="http://schemas.microsoft.com/office/drawing/2014/main" id="{21FEE7BF-72B3-4645-A6E2-23F059588E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54" y="3446"/>
              <a:ext cx="575" cy="664"/>
              <a:chOff x="3574" y="550"/>
              <a:chExt cx="575" cy="664"/>
            </a:xfrm>
          </p:grpSpPr>
          <p:grpSp>
            <p:nvGrpSpPr>
              <p:cNvPr id="105505" name="Group 443">
                <a:extLst>
                  <a:ext uri="{FF2B5EF4-FFF2-40B4-BE49-F238E27FC236}">
                    <a16:creationId xmlns:a16="http://schemas.microsoft.com/office/drawing/2014/main" id="{9288A35A-3BE6-4EFF-B7A9-405E57F7039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105508" name="Picture 444" descr="desktop_computer_stylized_medium">
                  <a:extLst>
                    <a:ext uri="{FF2B5EF4-FFF2-40B4-BE49-F238E27FC236}">
                      <a16:creationId xmlns:a16="http://schemas.microsoft.com/office/drawing/2014/main" id="{4EACFA3A-EB1B-49D5-AA1A-D51D995A35E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05509" name="Freeform 445">
                  <a:extLst>
                    <a:ext uri="{FF2B5EF4-FFF2-40B4-BE49-F238E27FC236}">
                      <a16:creationId xmlns:a16="http://schemas.microsoft.com/office/drawing/2014/main" id="{412236AE-828C-4246-ADDC-D3CF8E2694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32377 w 356"/>
                    <a:gd name="T3" fmla="*/ 2307 h 368"/>
                    <a:gd name="T4" fmla="*/ 38409 w 356"/>
                    <a:gd name="T5" fmla="*/ 48069 h 368"/>
                    <a:gd name="T6" fmla="*/ 8465 w 356"/>
                    <a:gd name="T7" fmla="*/ 60116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sp>
            <p:nvSpPr>
              <p:cNvPr id="105506" name="Rectangle 115">
                <a:extLst>
                  <a:ext uri="{FF2B5EF4-FFF2-40B4-BE49-F238E27FC236}">
                    <a16:creationId xmlns:a16="http://schemas.microsoft.com/office/drawing/2014/main" id="{6E090BEB-CAE3-4E16-AE7A-73DD7F2FC0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105507" name="Text Box 116">
                <a:extLst>
                  <a:ext uri="{FF2B5EF4-FFF2-40B4-BE49-F238E27FC236}">
                    <a16:creationId xmlns:a16="http://schemas.microsoft.com/office/drawing/2014/main" id="{8A7A9A56-74E1-41B4-ADD1-0035C699AEF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74" y="550"/>
                <a:ext cx="436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panose="020B0604020202020204" pitchFamily="34" charset="0"/>
                  </a:rPr>
                  <a:t>user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panose="020B0604020202020204" pitchFamily="34" charset="0"/>
                  </a:rPr>
                  <a:t>agent</a:t>
                </a: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105499" name="Group 448">
              <a:extLst>
                <a:ext uri="{FF2B5EF4-FFF2-40B4-BE49-F238E27FC236}">
                  <a16:creationId xmlns:a16="http://schemas.microsoft.com/office/drawing/2014/main" id="{617174C9-9A0E-498B-9624-7C04F8FE04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3" y="3056"/>
              <a:ext cx="575" cy="664"/>
              <a:chOff x="3574" y="550"/>
              <a:chExt cx="575" cy="664"/>
            </a:xfrm>
          </p:grpSpPr>
          <p:grpSp>
            <p:nvGrpSpPr>
              <p:cNvPr id="105500" name="Group 449">
                <a:extLst>
                  <a:ext uri="{FF2B5EF4-FFF2-40B4-BE49-F238E27FC236}">
                    <a16:creationId xmlns:a16="http://schemas.microsoft.com/office/drawing/2014/main" id="{3164D9A1-3372-46DA-890C-3143985DBE1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105503" name="Picture 450" descr="desktop_computer_stylized_medium">
                  <a:extLst>
                    <a:ext uri="{FF2B5EF4-FFF2-40B4-BE49-F238E27FC236}">
                      <a16:creationId xmlns:a16="http://schemas.microsoft.com/office/drawing/2014/main" id="{D4798414-C31C-41D2-948F-4D9CD8AA5CC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05504" name="Freeform 451">
                  <a:extLst>
                    <a:ext uri="{FF2B5EF4-FFF2-40B4-BE49-F238E27FC236}">
                      <a16:creationId xmlns:a16="http://schemas.microsoft.com/office/drawing/2014/main" id="{6A7B83B4-BC2B-477F-B731-CECD145C64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32377 w 356"/>
                    <a:gd name="T3" fmla="*/ 2307 h 368"/>
                    <a:gd name="T4" fmla="*/ 38409 w 356"/>
                    <a:gd name="T5" fmla="*/ 48069 h 368"/>
                    <a:gd name="T6" fmla="*/ 8465 w 356"/>
                    <a:gd name="T7" fmla="*/ 60116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sp>
            <p:nvSpPr>
              <p:cNvPr id="105501" name="Rectangle 115">
                <a:extLst>
                  <a:ext uri="{FF2B5EF4-FFF2-40B4-BE49-F238E27FC236}">
                    <a16:creationId xmlns:a16="http://schemas.microsoft.com/office/drawing/2014/main" id="{A5FECC56-103C-4F45-8D3C-9FFB8056A8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105502" name="Text Box 116">
                <a:extLst>
                  <a:ext uri="{FF2B5EF4-FFF2-40B4-BE49-F238E27FC236}">
                    <a16:creationId xmlns:a16="http://schemas.microsoft.com/office/drawing/2014/main" id="{670E59E3-C33B-4EC0-B1E7-F5D5E91C5B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74" y="550"/>
                <a:ext cx="436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panose="020B0604020202020204" pitchFamily="34" charset="0"/>
                  </a:rPr>
                  <a:t>user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panose="020B0604020202020204" pitchFamily="34" charset="0"/>
                  </a:rPr>
                  <a:t>agent</a:t>
                </a: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</p:grp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Rectangle 7">
            <a:extLst>
              <a:ext uri="{FF2B5EF4-FFF2-40B4-BE49-F238E27FC236}">
                <a16:creationId xmlns:a16="http://schemas.microsoft.com/office/drawing/2014/main" id="{75DC2C9A-BD26-454D-B78F-7391DD3E60F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07523" name="Rectangle 8">
            <a:extLst>
              <a:ext uri="{FF2B5EF4-FFF2-40B4-BE49-F238E27FC236}">
                <a16:creationId xmlns:a16="http://schemas.microsoft.com/office/drawing/2014/main" id="{B451C85E-B402-4616-A811-C262EC52CAC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CFAAA3EE-C460-4BBB-BF9C-1A60A0A5DBC6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46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07524" name="Rectangle 2">
            <a:extLst>
              <a:ext uri="{FF2B5EF4-FFF2-40B4-BE49-F238E27FC236}">
                <a16:creationId xmlns:a16="http://schemas.microsoft.com/office/drawing/2014/main" id="{782FA6B8-74E4-4CB6-8513-B58F3E15EBD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76238" y="222250"/>
            <a:ext cx="7772400" cy="882650"/>
          </a:xfrm>
        </p:spPr>
        <p:txBody>
          <a:bodyPr/>
          <a:lstStyle/>
          <a:p>
            <a:r>
              <a:rPr lang="en-US" altLang="en-US" sz="4000"/>
              <a:t>Electronic mail: mail servers</a:t>
            </a:r>
            <a:endParaRPr lang="en-US" altLang="en-US"/>
          </a:p>
        </p:txBody>
      </p:sp>
      <p:sp>
        <p:nvSpPr>
          <p:cNvPr id="107525" name="Rectangle 3">
            <a:extLst>
              <a:ext uri="{FF2B5EF4-FFF2-40B4-BE49-F238E27FC236}">
                <a16:creationId xmlns:a16="http://schemas.microsoft.com/office/drawing/2014/main" id="{142A86D5-AED4-48B0-B639-8B6EECAD1F21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398588"/>
            <a:ext cx="3933825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>
                <a:solidFill>
                  <a:srgbClr val="CC0000"/>
                </a:solidFill>
              </a:rPr>
              <a:t>mail servers:</a:t>
            </a:r>
          </a:p>
          <a:p>
            <a:r>
              <a:rPr lang="en-US" altLang="en-US" sz="2400" i="1">
                <a:solidFill>
                  <a:srgbClr val="CC0000"/>
                </a:solidFill>
              </a:rPr>
              <a:t>mailbox</a:t>
            </a:r>
            <a:r>
              <a:rPr lang="en-US" altLang="en-US" sz="2400"/>
              <a:t> contains incoming messages for user</a:t>
            </a:r>
          </a:p>
          <a:p>
            <a:r>
              <a:rPr lang="en-US" altLang="en-US" sz="2400" i="1">
                <a:solidFill>
                  <a:srgbClr val="CC0000"/>
                </a:solidFill>
              </a:rPr>
              <a:t>message queue</a:t>
            </a:r>
            <a:r>
              <a:rPr lang="en-US" altLang="en-US" sz="2400"/>
              <a:t> of outgoing (to be sent) mail messages</a:t>
            </a:r>
          </a:p>
          <a:p>
            <a:r>
              <a:rPr lang="en-US" altLang="en-US" sz="2400" i="1">
                <a:solidFill>
                  <a:srgbClr val="CC0000"/>
                </a:solidFill>
              </a:rPr>
              <a:t>SMTP protocol</a:t>
            </a:r>
            <a:r>
              <a:rPr lang="en-US" altLang="en-US" sz="2400"/>
              <a:t> between mail servers to send email messages</a:t>
            </a:r>
          </a:p>
          <a:p>
            <a:pPr lvl="1"/>
            <a:r>
              <a:rPr lang="en-US" altLang="en-US"/>
              <a:t>client: sending mail server</a:t>
            </a:r>
          </a:p>
          <a:p>
            <a:pPr lvl="1"/>
            <a:r>
              <a:rPr lang="ja-JP" altLang="en-US"/>
              <a:t>“</a:t>
            </a:r>
            <a:r>
              <a:rPr lang="en-US" altLang="ja-JP"/>
              <a:t>server</a:t>
            </a:r>
            <a:r>
              <a:rPr lang="ja-JP" altLang="en-US"/>
              <a:t>”</a:t>
            </a:r>
            <a:r>
              <a:rPr lang="en-US" altLang="ja-JP"/>
              <a:t>: receiving mail server</a:t>
            </a:r>
            <a:endParaRPr lang="en-US" altLang="en-US"/>
          </a:p>
        </p:txBody>
      </p:sp>
      <p:pic>
        <p:nvPicPr>
          <p:cNvPr id="107526" name="Picture 159" descr="underline_base">
            <a:extLst>
              <a:ext uri="{FF2B5EF4-FFF2-40B4-BE49-F238E27FC236}">
                <a16:creationId xmlns:a16="http://schemas.microsoft.com/office/drawing/2014/main" id="{CADB56F3-42A7-4EB5-9F69-0084EC845E5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188" y="882650"/>
            <a:ext cx="5942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7527" name="Group 271">
            <a:extLst>
              <a:ext uri="{FF2B5EF4-FFF2-40B4-BE49-F238E27FC236}">
                <a16:creationId xmlns:a16="http://schemas.microsoft.com/office/drawing/2014/main" id="{A17D4F01-AAE5-4332-91E1-A02D55A7CDAF}"/>
              </a:ext>
            </a:extLst>
          </p:cNvPr>
          <p:cNvGrpSpPr>
            <a:grpSpLocks/>
          </p:cNvGrpSpPr>
          <p:nvPr/>
        </p:nvGrpSpPr>
        <p:grpSpPr bwMode="auto">
          <a:xfrm>
            <a:off x="6899275" y="2787650"/>
            <a:ext cx="477838" cy="715963"/>
            <a:chOff x="4140" y="429"/>
            <a:chExt cx="1425" cy="2396"/>
          </a:xfrm>
        </p:grpSpPr>
        <p:sp>
          <p:nvSpPr>
            <p:cNvPr id="107690" name="Freeform 272">
              <a:extLst>
                <a:ext uri="{FF2B5EF4-FFF2-40B4-BE49-F238E27FC236}">
                  <a16:creationId xmlns:a16="http://schemas.microsoft.com/office/drawing/2014/main" id="{320BD00D-7E22-4181-9A26-D93B1776B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91" name="Rectangle 273">
              <a:extLst>
                <a:ext uri="{FF2B5EF4-FFF2-40B4-BE49-F238E27FC236}">
                  <a16:creationId xmlns:a16="http://schemas.microsoft.com/office/drawing/2014/main" id="{B4131715-DF82-4AC2-A8F1-939F0E970D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6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07692" name="Freeform 274">
              <a:extLst>
                <a:ext uri="{FF2B5EF4-FFF2-40B4-BE49-F238E27FC236}">
                  <a16:creationId xmlns:a16="http://schemas.microsoft.com/office/drawing/2014/main" id="{94A7EC50-FBC9-41AD-BD20-4B6E171CF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93" name="Freeform 275">
              <a:extLst>
                <a:ext uri="{FF2B5EF4-FFF2-40B4-BE49-F238E27FC236}">
                  <a16:creationId xmlns:a16="http://schemas.microsoft.com/office/drawing/2014/main" id="{D4E4AFCC-3397-4A21-8D53-08D5C33D5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94" name="Rectangle 276">
              <a:extLst>
                <a:ext uri="{FF2B5EF4-FFF2-40B4-BE49-F238E27FC236}">
                  <a16:creationId xmlns:a16="http://schemas.microsoft.com/office/drawing/2014/main" id="{6F1BA080-F09C-4A42-8442-1C09C43B8A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5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07695" name="Group 277">
              <a:extLst>
                <a:ext uri="{FF2B5EF4-FFF2-40B4-BE49-F238E27FC236}">
                  <a16:creationId xmlns:a16="http://schemas.microsoft.com/office/drawing/2014/main" id="{BE99A5EE-6AFE-4300-9C62-10995E4E8D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7720" name="AutoShape 278">
                <a:extLst>
                  <a:ext uri="{FF2B5EF4-FFF2-40B4-BE49-F238E27FC236}">
                    <a16:creationId xmlns:a16="http://schemas.microsoft.com/office/drawing/2014/main" id="{E9CDB0E9-726C-4E46-A8C4-371485AF31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1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7721" name="AutoShape 279">
                <a:extLst>
                  <a:ext uri="{FF2B5EF4-FFF2-40B4-BE49-F238E27FC236}">
                    <a16:creationId xmlns:a16="http://schemas.microsoft.com/office/drawing/2014/main" id="{3259DA84-AB4D-43F1-AEA4-C70D08B313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3"/>
                <a:ext cx="68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07696" name="Rectangle 280">
              <a:extLst>
                <a:ext uri="{FF2B5EF4-FFF2-40B4-BE49-F238E27FC236}">
                  <a16:creationId xmlns:a16="http://schemas.microsoft.com/office/drawing/2014/main" id="{23544C39-EF68-4559-98D1-A36927B398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07697" name="Group 281">
              <a:extLst>
                <a:ext uri="{FF2B5EF4-FFF2-40B4-BE49-F238E27FC236}">
                  <a16:creationId xmlns:a16="http://schemas.microsoft.com/office/drawing/2014/main" id="{333C623B-7A85-4564-89CA-B47B284272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7718" name="AutoShape 282">
                <a:extLst>
                  <a:ext uri="{FF2B5EF4-FFF2-40B4-BE49-F238E27FC236}">
                    <a16:creationId xmlns:a16="http://schemas.microsoft.com/office/drawing/2014/main" id="{1F9F2A0B-AB3A-4C33-B0B9-4C88CB48C3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7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7719" name="AutoShape 283">
                <a:extLst>
                  <a:ext uri="{FF2B5EF4-FFF2-40B4-BE49-F238E27FC236}">
                    <a16:creationId xmlns:a16="http://schemas.microsoft.com/office/drawing/2014/main" id="{44BD3C3E-0339-4547-B828-F6AB2000C5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91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07698" name="Rectangle 284">
              <a:extLst>
                <a:ext uri="{FF2B5EF4-FFF2-40B4-BE49-F238E27FC236}">
                  <a16:creationId xmlns:a16="http://schemas.microsoft.com/office/drawing/2014/main" id="{B27B0132-D26D-432F-ABCE-8A1D34BBE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07699" name="Rectangle 285">
              <a:extLst>
                <a:ext uri="{FF2B5EF4-FFF2-40B4-BE49-F238E27FC236}">
                  <a16:creationId xmlns:a16="http://schemas.microsoft.com/office/drawing/2014/main" id="{83B1B1FF-EDE5-4D2B-A517-7269BF2040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6"/>
              <a:ext cx="592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07700" name="Group 286">
              <a:extLst>
                <a:ext uri="{FF2B5EF4-FFF2-40B4-BE49-F238E27FC236}">
                  <a16:creationId xmlns:a16="http://schemas.microsoft.com/office/drawing/2014/main" id="{638FA46D-E438-4112-9308-6282A8B961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7716" name="AutoShape 287">
                <a:extLst>
                  <a:ext uri="{FF2B5EF4-FFF2-40B4-BE49-F238E27FC236}">
                    <a16:creationId xmlns:a16="http://schemas.microsoft.com/office/drawing/2014/main" id="{0DC55CE1-2DA8-4F7D-BA22-3A2B8FD298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7717" name="AutoShape 288">
                <a:extLst>
                  <a:ext uri="{FF2B5EF4-FFF2-40B4-BE49-F238E27FC236}">
                    <a16:creationId xmlns:a16="http://schemas.microsoft.com/office/drawing/2014/main" id="{575C869F-617D-4C01-BE5B-DDFC593E9D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90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07701" name="Freeform 289">
              <a:extLst>
                <a:ext uri="{FF2B5EF4-FFF2-40B4-BE49-F238E27FC236}">
                  <a16:creationId xmlns:a16="http://schemas.microsoft.com/office/drawing/2014/main" id="{56CEC31D-8B12-4AE4-BCAC-0434BB194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7702" name="Group 290">
              <a:extLst>
                <a:ext uri="{FF2B5EF4-FFF2-40B4-BE49-F238E27FC236}">
                  <a16:creationId xmlns:a16="http://schemas.microsoft.com/office/drawing/2014/main" id="{DFE00B5F-4150-4927-B89C-649B7B7C37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7714" name="AutoShape 291">
                <a:extLst>
                  <a:ext uri="{FF2B5EF4-FFF2-40B4-BE49-F238E27FC236}">
                    <a16:creationId xmlns:a16="http://schemas.microsoft.com/office/drawing/2014/main" id="{8CA264EC-043C-4EE1-8A7E-8FA4F9A415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68"/>
                <a:ext cx="70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7715" name="AutoShape 292">
                <a:extLst>
                  <a:ext uri="{FF2B5EF4-FFF2-40B4-BE49-F238E27FC236}">
                    <a16:creationId xmlns:a16="http://schemas.microsoft.com/office/drawing/2014/main" id="{087F366D-079A-4C88-B37B-AF09627E04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4"/>
                <a:ext cx="672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07703" name="Rectangle 293">
              <a:extLst>
                <a:ext uri="{FF2B5EF4-FFF2-40B4-BE49-F238E27FC236}">
                  <a16:creationId xmlns:a16="http://schemas.microsoft.com/office/drawing/2014/main" id="{098397F3-0A2B-4D26-88B5-26FF1310E4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1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07704" name="Freeform 294">
              <a:extLst>
                <a:ext uri="{FF2B5EF4-FFF2-40B4-BE49-F238E27FC236}">
                  <a16:creationId xmlns:a16="http://schemas.microsoft.com/office/drawing/2014/main" id="{6054CA96-C11C-40A2-8910-EE9E746DA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705" name="Freeform 295">
              <a:extLst>
                <a:ext uri="{FF2B5EF4-FFF2-40B4-BE49-F238E27FC236}">
                  <a16:creationId xmlns:a16="http://schemas.microsoft.com/office/drawing/2014/main" id="{86E51EFE-BF79-4002-8D10-B156479FC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706" name="Oval 296">
              <a:extLst>
                <a:ext uri="{FF2B5EF4-FFF2-40B4-BE49-F238E27FC236}">
                  <a16:creationId xmlns:a16="http://schemas.microsoft.com/office/drawing/2014/main" id="{C36B3F88-8BDC-4802-B17C-1F55F52DC9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12"/>
              <a:ext cx="47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07707" name="Freeform 297">
              <a:extLst>
                <a:ext uri="{FF2B5EF4-FFF2-40B4-BE49-F238E27FC236}">
                  <a16:creationId xmlns:a16="http://schemas.microsoft.com/office/drawing/2014/main" id="{159102D4-8C88-44A9-A29B-EBC1B6E8E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708" name="AutoShape 298">
              <a:extLst>
                <a:ext uri="{FF2B5EF4-FFF2-40B4-BE49-F238E27FC236}">
                  <a16:creationId xmlns:a16="http://schemas.microsoft.com/office/drawing/2014/main" id="{7072D46C-BB4B-4A6E-9D22-406FD66C1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198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07709" name="AutoShape 299">
              <a:extLst>
                <a:ext uri="{FF2B5EF4-FFF2-40B4-BE49-F238E27FC236}">
                  <a16:creationId xmlns:a16="http://schemas.microsoft.com/office/drawing/2014/main" id="{41292D34-2028-4999-85E3-803F00CD3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07710" name="Oval 300">
              <a:extLst>
                <a:ext uri="{FF2B5EF4-FFF2-40B4-BE49-F238E27FC236}">
                  <a16:creationId xmlns:a16="http://schemas.microsoft.com/office/drawing/2014/main" id="{1F854D9B-6830-4A8A-9338-B86514FCAB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4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07711" name="Oval 301">
              <a:extLst>
                <a:ext uri="{FF2B5EF4-FFF2-40B4-BE49-F238E27FC236}">
                  <a16:creationId xmlns:a16="http://schemas.microsoft.com/office/drawing/2014/main" id="{89285E2A-5715-4B58-8AFC-4FC3B94F23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384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7712" name="Oval 302">
              <a:extLst>
                <a:ext uri="{FF2B5EF4-FFF2-40B4-BE49-F238E27FC236}">
                  <a16:creationId xmlns:a16="http://schemas.microsoft.com/office/drawing/2014/main" id="{DE33F923-AC4C-41AA-85C0-9F36485CD5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79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07713" name="Rectangle 303">
              <a:extLst>
                <a:ext uri="{FF2B5EF4-FFF2-40B4-BE49-F238E27FC236}">
                  <a16:creationId xmlns:a16="http://schemas.microsoft.com/office/drawing/2014/main" id="{E30DDB89-F249-4E32-BCD4-FCABB2FBC8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7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107528" name="Group 304">
            <a:extLst>
              <a:ext uri="{FF2B5EF4-FFF2-40B4-BE49-F238E27FC236}">
                <a16:creationId xmlns:a16="http://schemas.microsoft.com/office/drawing/2014/main" id="{60EDBDB9-6D1B-406B-A195-3B56665FEE62}"/>
              </a:ext>
            </a:extLst>
          </p:cNvPr>
          <p:cNvGrpSpPr>
            <a:grpSpLocks/>
          </p:cNvGrpSpPr>
          <p:nvPr/>
        </p:nvGrpSpPr>
        <p:grpSpPr bwMode="auto">
          <a:xfrm>
            <a:off x="4906963" y="4181475"/>
            <a:ext cx="477837" cy="715963"/>
            <a:chOff x="4140" y="429"/>
            <a:chExt cx="1425" cy="2396"/>
          </a:xfrm>
        </p:grpSpPr>
        <p:sp>
          <p:nvSpPr>
            <p:cNvPr id="107658" name="Freeform 305">
              <a:extLst>
                <a:ext uri="{FF2B5EF4-FFF2-40B4-BE49-F238E27FC236}">
                  <a16:creationId xmlns:a16="http://schemas.microsoft.com/office/drawing/2014/main" id="{ACD0FAA9-7674-4ECF-9DE5-D58FC35DE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59" name="Rectangle 306">
              <a:extLst>
                <a:ext uri="{FF2B5EF4-FFF2-40B4-BE49-F238E27FC236}">
                  <a16:creationId xmlns:a16="http://schemas.microsoft.com/office/drawing/2014/main" id="{B3A3ECFA-1E22-44DC-8FA4-4C020679F9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6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07660" name="Freeform 307">
              <a:extLst>
                <a:ext uri="{FF2B5EF4-FFF2-40B4-BE49-F238E27FC236}">
                  <a16:creationId xmlns:a16="http://schemas.microsoft.com/office/drawing/2014/main" id="{63576529-AA93-4CC6-867F-459B3E667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61" name="Freeform 308">
              <a:extLst>
                <a:ext uri="{FF2B5EF4-FFF2-40B4-BE49-F238E27FC236}">
                  <a16:creationId xmlns:a16="http://schemas.microsoft.com/office/drawing/2014/main" id="{BCE80934-1D1A-4ED6-98EE-8BE0CDE81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62" name="Rectangle 309">
              <a:extLst>
                <a:ext uri="{FF2B5EF4-FFF2-40B4-BE49-F238E27FC236}">
                  <a16:creationId xmlns:a16="http://schemas.microsoft.com/office/drawing/2014/main" id="{132B1D41-F247-4EC6-8DDC-FE18354307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5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07663" name="Group 310">
              <a:extLst>
                <a:ext uri="{FF2B5EF4-FFF2-40B4-BE49-F238E27FC236}">
                  <a16:creationId xmlns:a16="http://schemas.microsoft.com/office/drawing/2014/main" id="{4F72493E-A7AA-4D62-8679-B8897BCBD6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7688" name="AutoShape 311">
                <a:extLst>
                  <a:ext uri="{FF2B5EF4-FFF2-40B4-BE49-F238E27FC236}">
                    <a16:creationId xmlns:a16="http://schemas.microsoft.com/office/drawing/2014/main" id="{0A9A1354-F89E-45D9-BA89-883813DB77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1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7689" name="AutoShape 312">
                <a:extLst>
                  <a:ext uri="{FF2B5EF4-FFF2-40B4-BE49-F238E27FC236}">
                    <a16:creationId xmlns:a16="http://schemas.microsoft.com/office/drawing/2014/main" id="{18B89489-9F3F-40FA-B777-CCDEDCA501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3"/>
                <a:ext cx="68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07664" name="Rectangle 313">
              <a:extLst>
                <a:ext uri="{FF2B5EF4-FFF2-40B4-BE49-F238E27FC236}">
                  <a16:creationId xmlns:a16="http://schemas.microsoft.com/office/drawing/2014/main" id="{9E466F33-3772-4F79-9A60-173A47CDB0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07665" name="Group 314">
              <a:extLst>
                <a:ext uri="{FF2B5EF4-FFF2-40B4-BE49-F238E27FC236}">
                  <a16:creationId xmlns:a16="http://schemas.microsoft.com/office/drawing/2014/main" id="{23A60A11-4CA8-4971-99C6-62E7EF9AD4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7686" name="AutoShape 315">
                <a:extLst>
                  <a:ext uri="{FF2B5EF4-FFF2-40B4-BE49-F238E27FC236}">
                    <a16:creationId xmlns:a16="http://schemas.microsoft.com/office/drawing/2014/main" id="{F6ECE4F1-7334-4A8C-9822-D88E2305D9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7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7687" name="AutoShape 316">
                <a:extLst>
                  <a:ext uri="{FF2B5EF4-FFF2-40B4-BE49-F238E27FC236}">
                    <a16:creationId xmlns:a16="http://schemas.microsoft.com/office/drawing/2014/main" id="{68EC172B-1154-4DFD-9BFD-0B554F6757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91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07666" name="Rectangle 317">
              <a:extLst>
                <a:ext uri="{FF2B5EF4-FFF2-40B4-BE49-F238E27FC236}">
                  <a16:creationId xmlns:a16="http://schemas.microsoft.com/office/drawing/2014/main" id="{5015A4AC-675F-410C-A4EA-EA1AE3FF7C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07667" name="Rectangle 318">
              <a:extLst>
                <a:ext uri="{FF2B5EF4-FFF2-40B4-BE49-F238E27FC236}">
                  <a16:creationId xmlns:a16="http://schemas.microsoft.com/office/drawing/2014/main" id="{D95DBBFC-FF6E-4730-8916-F027832BC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6"/>
              <a:ext cx="592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07668" name="Group 319">
              <a:extLst>
                <a:ext uri="{FF2B5EF4-FFF2-40B4-BE49-F238E27FC236}">
                  <a16:creationId xmlns:a16="http://schemas.microsoft.com/office/drawing/2014/main" id="{C3293284-F278-4A02-B1DD-847A1BC5C6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7684" name="AutoShape 320">
                <a:extLst>
                  <a:ext uri="{FF2B5EF4-FFF2-40B4-BE49-F238E27FC236}">
                    <a16:creationId xmlns:a16="http://schemas.microsoft.com/office/drawing/2014/main" id="{24F3363D-B1D6-4155-840E-73B58310DA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7685" name="AutoShape 321">
                <a:extLst>
                  <a:ext uri="{FF2B5EF4-FFF2-40B4-BE49-F238E27FC236}">
                    <a16:creationId xmlns:a16="http://schemas.microsoft.com/office/drawing/2014/main" id="{4FA9083A-A7B5-4D51-B8C7-6389A928C3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90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07669" name="Freeform 322">
              <a:extLst>
                <a:ext uri="{FF2B5EF4-FFF2-40B4-BE49-F238E27FC236}">
                  <a16:creationId xmlns:a16="http://schemas.microsoft.com/office/drawing/2014/main" id="{7DFDCF7E-A37F-4AE2-B8CA-04C653BA5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7670" name="Group 323">
              <a:extLst>
                <a:ext uri="{FF2B5EF4-FFF2-40B4-BE49-F238E27FC236}">
                  <a16:creationId xmlns:a16="http://schemas.microsoft.com/office/drawing/2014/main" id="{75B5D349-3620-404D-9965-B56E38DA36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7682" name="AutoShape 324">
                <a:extLst>
                  <a:ext uri="{FF2B5EF4-FFF2-40B4-BE49-F238E27FC236}">
                    <a16:creationId xmlns:a16="http://schemas.microsoft.com/office/drawing/2014/main" id="{93BA3822-F903-4AC1-A65F-52D19F4C65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68"/>
                <a:ext cx="70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7683" name="AutoShape 325">
                <a:extLst>
                  <a:ext uri="{FF2B5EF4-FFF2-40B4-BE49-F238E27FC236}">
                    <a16:creationId xmlns:a16="http://schemas.microsoft.com/office/drawing/2014/main" id="{51C4E6B3-08EB-4ED5-958C-76DA1C1032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4"/>
                <a:ext cx="672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07671" name="Rectangle 326">
              <a:extLst>
                <a:ext uri="{FF2B5EF4-FFF2-40B4-BE49-F238E27FC236}">
                  <a16:creationId xmlns:a16="http://schemas.microsoft.com/office/drawing/2014/main" id="{BE7D00C2-8D52-4281-9AA7-B2E870A1B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1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07672" name="Freeform 327">
              <a:extLst>
                <a:ext uri="{FF2B5EF4-FFF2-40B4-BE49-F238E27FC236}">
                  <a16:creationId xmlns:a16="http://schemas.microsoft.com/office/drawing/2014/main" id="{479446EC-4C40-48CE-A40A-C9C4ACB55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73" name="Freeform 328">
              <a:extLst>
                <a:ext uri="{FF2B5EF4-FFF2-40B4-BE49-F238E27FC236}">
                  <a16:creationId xmlns:a16="http://schemas.microsoft.com/office/drawing/2014/main" id="{042C124C-4C41-4A29-AC13-920023184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74" name="Oval 329">
              <a:extLst>
                <a:ext uri="{FF2B5EF4-FFF2-40B4-BE49-F238E27FC236}">
                  <a16:creationId xmlns:a16="http://schemas.microsoft.com/office/drawing/2014/main" id="{A0FB5B4F-45E2-40C8-8022-83DEE31E92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12"/>
              <a:ext cx="47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07675" name="Freeform 330">
              <a:extLst>
                <a:ext uri="{FF2B5EF4-FFF2-40B4-BE49-F238E27FC236}">
                  <a16:creationId xmlns:a16="http://schemas.microsoft.com/office/drawing/2014/main" id="{F4490415-0543-4CA2-AA71-D6833D584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76" name="AutoShape 331">
              <a:extLst>
                <a:ext uri="{FF2B5EF4-FFF2-40B4-BE49-F238E27FC236}">
                  <a16:creationId xmlns:a16="http://schemas.microsoft.com/office/drawing/2014/main" id="{FE8FC365-0EBE-4571-8C87-1922E2E758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198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07677" name="AutoShape 332">
              <a:extLst>
                <a:ext uri="{FF2B5EF4-FFF2-40B4-BE49-F238E27FC236}">
                  <a16:creationId xmlns:a16="http://schemas.microsoft.com/office/drawing/2014/main" id="{57AAA74A-E2AF-4CF5-AD6B-C8A012DAF2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07678" name="Oval 333">
              <a:extLst>
                <a:ext uri="{FF2B5EF4-FFF2-40B4-BE49-F238E27FC236}">
                  <a16:creationId xmlns:a16="http://schemas.microsoft.com/office/drawing/2014/main" id="{42A150B0-304D-413F-9105-8218AC10AF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4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07679" name="Oval 334">
              <a:extLst>
                <a:ext uri="{FF2B5EF4-FFF2-40B4-BE49-F238E27FC236}">
                  <a16:creationId xmlns:a16="http://schemas.microsoft.com/office/drawing/2014/main" id="{0FA8FF83-B1F2-4AD2-88F3-56CD6AA301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384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7680" name="Oval 335">
              <a:extLst>
                <a:ext uri="{FF2B5EF4-FFF2-40B4-BE49-F238E27FC236}">
                  <a16:creationId xmlns:a16="http://schemas.microsoft.com/office/drawing/2014/main" id="{1AD904DD-5E12-4152-BB56-87B1519064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79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07681" name="Rectangle 336">
              <a:extLst>
                <a:ext uri="{FF2B5EF4-FFF2-40B4-BE49-F238E27FC236}">
                  <a16:creationId xmlns:a16="http://schemas.microsoft.com/office/drawing/2014/main" id="{03AFCA07-20A1-4F88-B87C-561E6BBBA2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7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107529" name="Group 337">
            <a:extLst>
              <a:ext uri="{FF2B5EF4-FFF2-40B4-BE49-F238E27FC236}">
                <a16:creationId xmlns:a16="http://schemas.microsoft.com/office/drawing/2014/main" id="{038F7B58-7A26-448A-86AF-5B3897030BC8}"/>
              </a:ext>
            </a:extLst>
          </p:cNvPr>
          <p:cNvGrpSpPr>
            <a:grpSpLocks/>
          </p:cNvGrpSpPr>
          <p:nvPr/>
        </p:nvGrpSpPr>
        <p:grpSpPr bwMode="auto">
          <a:xfrm>
            <a:off x="4929188" y="1839913"/>
            <a:ext cx="477837" cy="715962"/>
            <a:chOff x="4140" y="429"/>
            <a:chExt cx="1425" cy="2396"/>
          </a:xfrm>
        </p:grpSpPr>
        <p:sp>
          <p:nvSpPr>
            <p:cNvPr id="107626" name="Freeform 338">
              <a:extLst>
                <a:ext uri="{FF2B5EF4-FFF2-40B4-BE49-F238E27FC236}">
                  <a16:creationId xmlns:a16="http://schemas.microsoft.com/office/drawing/2014/main" id="{1C239AB8-59A6-468F-9B85-3F4A6B8F8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27" name="Rectangle 339">
              <a:extLst>
                <a:ext uri="{FF2B5EF4-FFF2-40B4-BE49-F238E27FC236}">
                  <a16:creationId xmlns:a16="http://schemas.microsoft.com/office/drawing/2014/main" id="{2AD5B1A3-B330-4BB7-A169-B9E677A2A0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6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07628" name="Freeform 340">
              <a:extLst>
                <a:ext uri="{FF2B5EF4-FFF2-40B4-BE49-F238E27FC236}">
                  <a16:creationId xmlns:a16="http://schemas.microsoft.com/office/drawing/2014/main" id="{19C2B883-383E-4CEC-AFF9-A93F552F0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29" name="Freeform 341">
              <a:extLst>
                <a:ext uri="{FF2B5EF4-FFF2-40B4-BE49-F238E27FC236}">
                  <a16:creationId xmlns:a16="http://schemas.microsoft.com/office/drawing/2014/main" id="{520B33B9-E9EC-4708-9C92-03803445C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30" name="Rectangle 342">
              <a:extLst>
                <a:ext uri="{FF2B5EF4-FFF2-40B4-BE49-F238E27FC236}">
                  <a16:creationId xmlns:a16="http://schemas.microsoft.com/office/drawing/2014/main" id="{6E685A98-41AA-4134-B0D3-064B9BC81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5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07631" name="Group 343">
              <a:extLst>
                <a:ext uri="{FF2B5EF4-FFF2-40B4-BE49-F238E27FC236}">
                  <a16:creationId xmlns:a16="http://schemas.microsoft.com/office/drawing/2014/main" id="{301DCFD2-386D-439F-8B7F-650B5625C2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7656" name="AutoShape 344">
                <a:extLst>
                  <a:ext uri="{FF2B5EF4-FFF2-40B4-BE49-F238E27FC236}">
                    <a16:creationId xmlns:a16="http://schemas.microsoft.com/office/drawing/2014/main" id="{4877313C-705B-4798-8392-3B28BA1241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1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7657" name="AutoShape 345">
                <a:extLst>
                  <a:ext uri="{FF2B5EF4-FFF2-40B4-BE49-F238E27FC236}">
                    <a16:creationId xmlns:a16="http://schemas.microsoft.com/office/drawing/2014/main" id="{BB666FED-C1F4-42CC-8644-D6829E0436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3"/>
                <a:ext cx="68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07632" name="Rectangle 346">
              <a:extLst>
                <a:ext uri="{FF2B5EF4-FFF2-40B4-BE49-F238E27FC236}">
                  <a16:creationId xmlns:a16="http://schemas.microsoft.com/office/drawing/2014/main" id="{A0B36735-5DDD-4E77-917D-6A34D3CD2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07633" name="Group 347">
              <a:extLst>
                <a:ext uri="{FF2B5EF4-FFF2-40B4-BE49-F238E27FC236}">
                  <a16:creationId xmlns:a16="http://schemas.microsoft.com/office/drawing/2014/main" id="{171A33F4-86CF-4EF5-BA87-F089371BCE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7654" name="AutoShape 348">
                <a:extLst>
                  <a:ext uri="{FF2B5EF4-FFF2-40B4-BE49-F238E27FC236}">
                    <a16:creationId xmlns:a16="http://schemas.microsoft.com/office/drawing/2014/main" id="{7321A35F-4B38-4EE1-9409-A9A89B1C95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7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7655" name="AutoShape 349">
                <a:extLst>
                  <a:ext uri="{FF2B5EF4-FFF2-40B4-BE49-F238E27FC236}">
                    <a16:creationId xmlns:a16="http://schemas.microsoft.com/office/drawing/2014/main" id="{3B90A8CA-9742-4647-8E78-7EEB31075D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91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07634" name="Rectangle 350">
              <a:extLst>
                <a:ext uri="{FF2B5EF4-FFF2-40B4-BE49-F238E27FC236}">
                  <a16:creationId xmlns:a16="http://schemas.microsoft.com/office/drawing/2014/main" id="{342DD7D9-3191-4104-AA12-140E70F112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07635" name="Rectangle 351">
              <a:extLst>
                <a:ext uri="{FF2B5EF4-FFF2-40B4-BE49-F238E27FC236}">
                  <a16:creationId xmlns:a16="http://schemas.microsoft.com/office/drawing/2014/main" id="{1483CCEC-65B0-4FD8-A2E3-DAA9F80F3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6"/>
              <a:ext cx="592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07636" name="Group 352">
              <a:extLst>
                <a:ext uri="{FF2B5EF4-FFF2-40B4-BE49-F238E27FC236}">
                  <a16:creationId xmlns:a16="http://schemas.microsoft.com/office/drawing/2014/main" id="{0129D797-794B-4F6D-969C-057030BC73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7652" name="AutoShape 353">
                <a:extLst>
                  <a:ext uri="{FF2B5EF4-FFF2-40B4-BE49-F238E27FC236}">
                    <a16:creationId xmlns:a16="http://schemas.microsoft.com/office/drawing/2014/main" id="{FD2922A7-FF87-4C2D-8417-BDEF85AECE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7653" name="AutoShape 354">
                <a:extLst>
                  <a:ext uri="{FF2B5EF4-FFF2-40B4-BE49-F238E27FC236}">
                    <a16:creationId xmlns:a16="http://schemas.microsoft.com/office/drawing/2014/main" id="{D9D2E9EC-11EA-447B-B0ED-F5FE0E250B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90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07637" name="Freeform 355">
              <a:extLst>
                <a:ext uri="{FF2B5EF4-FFF2-40B4-BE49-F238E27FC236}">
                  <a16:creationId xmlns:a16="http://schemas.microsoft.com/office/drawing/2014/main" id="{538FE144-3006-4DBE-B33B-83896AE97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7638" name="Group 356">
              <a:extLst>
                <a:ext uri="{FF2B5EF4-FFF2-40B4-BE49-F238E27FC236}">
                  <a16:creationId xmlns:a16="http://schemas.microsoft.com/office/drawing/2014/main" id="{EA96E98E-71E7-4F1E-8969-742EA0D829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7650" name="AutoShape 357">
                <a:extLst>
                  <a:ext uri="{FF2B5EF4-FFF2-40B4-BE49-F238E27FC236}">
                    <a16:creationId xmlns:a16="http://schemas.microsoft.com/office/drawing/2014/main" id="{DFFDA719-E2C6-46FD-84F6-4F13C97062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68"/>
                <a:ext cx="70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7651" name="AutoShape 358">
                <a:extLst>
                  <a:ext uri="{FF2B5EF4-FFF2-40B4-BE49-F238E27FC236}">
                    <a16:creationId xmlns:a16="http://schemas.microsoft.com/office/drawing/2014/main" id="{D7918D40-6BAC-443F-B4FE-54D8A24CEB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4"/>
                <a:ext cx="672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07639" name="Rectangle 359">
              <a:extLst>
                <a:ext uri="{FF2B5EF4-FFF2-40B4-BE49-F238E27FC236}">
                  <a16:creationId xmlns:a16="http://schemas.microsoft.com/office/drawing/2014/main" id="{80BD4F47-A1A9-4A24-860F-9BF30B7D9D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1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07640" name="Freeform 360">
              <a:extLst>
                <a:ext uri="{FF2B5EF4-FFF2-40B4-BE49-F238E27FC236}">
                  <a16:creationId xmlns:a16="http://schemas.microsoft.com/office/drawing/2014/main" id="{85A53F2A-291E-4A70-8021-6B0511DA0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41" name="Freeform 361">
              <a:extLst>
                <a:ext uri="{FF2B5EF4-FFF2-40B4-BE49-F238E27FC236}">
                  <a16:creationId xmlns:a16="http://schemas.microsoft.com/office/drawing/2014/main" id="{A710407B-E40C-4697-A9F0-A813C66B9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42" name="Oval 362">
              <a:extLst>
                <a:ext uri="{FF2B5EF4-FFF2-40B4-BE49-F238E27FC236}">
                  <a16:creationId xmlns:a16="http://schemas.microsoft.com/office/drawing/2014/main" id="{A890CB11-DCB6-45EB-98D3-381D7DE75B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12"/>
              <a:ext cx="47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07643" name="Freeform 363">
              <a:extLst>
                <a:ext uri="{FF2B5EF4-FFF2-40B4-BE49-F238E27FC236}">
                  <a16:creationId xmlns:a16="http://schemas.microsoft.com/office/drawing/2014/main" id="{07D91F19-032F-4697-89E2-0DEF04034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44" name="AutoShape 364">
              <a:extLst>
                <a:ext uri="{FF2B5EF4-FFF2-40B4-BE49-F238E27FC236}">
                  <a16:creationId xmlns:a16="http://schemas.microsoft.com/office/drawing/2014/main" id="{590D058E-0837-4D8D-95E0-EDCF8CBFB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198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07645" name="AutoShape 365">
              <a:extLst>
                <a:ext uri="{FF2B5EF4-FFF2-40B4-BE49-F238E27FC236}">
                  <a16:creationId xmlns:a16="http://schemas.microsoft.com/office/drawing/2014/main" id="{7CA56D0A-43AD-4207-A002-05E90F9D9D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07646" name="Oval 366">
              <a:extLst>
                <a:ext uri="{FF2B5EF4-FFF2-40B4-BE49-F238E27FC236}">
                  <a16:creationId xmlns:a16="http://schemas.microsoft.com/office/drawing/2014/main" id="{BC956DA5-84D9-4941-A833-EF348120B2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4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07647" name="Oval 367">
              <a:extLst>
                <a:ext uri="{FF2B5EF4-FFF2-40B4-BE49-F238E27FC236}">
                  <a16:creationId xmlns:a16="http://schemas.microsoft.com/office/drawing/2014/main" id="{520A1621-A34B-4D76-B724-7359CF6B34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384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7648" name="Oval 368">
              <a:extLst>
                <a:ext uri="{FF2B5EF4-FFF2-40B4-BE49-F238E27FC236}">
                  <a16:creationId xmlns:a16="http://schemas.microsoft.com/office/drawing/2014/main" id="{04F216B3-230E-40A3-B423-FC1122CB90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79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07649" name="Rectangle 369">
              <a:extLst>
                <a:ext uri="{FF2B5EF4-FFF2-40B4-BE49-F238E27FC236}">
                  <a16:creationId xmlns:a16="http://schemas.microsoft.com/office/drawing/2014/main" id="{7D79DCE0-14C5-4FCB-A9EC-82D08FD347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7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sp>
        <p:nvSpPr>
          <p:cNvPr id="107530" name="Line 9">
            <a:extLst>
              <a:ext uri="{FF2B5EF4-FFF2-40B4-BE49-F238E27FC236}">
                <a16:creationId xmlns:a16="http://schemas.microsoft.com/office/drawing/2014/main" id="{B70C91A3-629B-432B-9706-FA55F30FDC1F}"/>
              </a:ext>
            </a:extLst>
          </p:cNvPr>
          <p:cNvSpPr>
            <a:spLocks noChangeShapeType="1"/>
          </p:cNvSpPr>
          <p:nvPr/>
        </p:nvSpPr>
        <p:spPr bwMode="auto">
          <a:xfrm>
            <a:off x="5927725" y="2606675"/>
            <a:ext cx="1123950" cy="79057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07531" name="Group 19">
            <a:extLst>
              <a:ext uri="{FF2B5EF4-FFF2-40B4-BE49-F238E27FC236}">
                <a16:creationId xmlns:a16="http://schemas.microsoft.com/office/drawing/2014/main" id="{567910F5-58B5-4135-A30F-C9A941CCB871}"/>
              </a:ext>
            </a:extLst>
          </p:cNvPr>
          <p:cNvGrpSpPr>
            <a:grpSpLocks/>
          </p:cNvGrpSpPr>
          <p:nvPr/>
        </p:nvGrpSpPr>
        <p:grpSpPr bwMode="auto">
          <a:xfrm>
            <a:off x="7089775" y="2986088"/>
            <a:ext cx="809625" cy="1049337"/>
            <a:chOff x="4296" y="2627"/>
            <a:chExt cx="510" cy="661"/>
          </a:xfrm>
        </p:grpSpPr>
        <p:sp>
          <p:nvSpPr>
            <p:cNvPr id="107611" name="Rectangle 20">
              <a:extLst>
                <a:ext uri="{FF2B5EF4-FFF2-40B4-BE49-F238E27FC236}">
                  <a16:creationId xmlns:a16="http://schemas.microsoft.com/office/drawing/2014/main" id="{E8C88EA8-6690-4864-A961-57DD051A3A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6" y="2652"/>
              <a:ext cx="510" cy="636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07612" name="Text Box 21">
              <a:extLst>
                <a:ext uri="{FF2B5EF4-FFF2-40B4-BE49-F238E27FC236}">
                  <a16:creationId xmlns:a16="http://schemas.microsoft.com/office/drawing/2014/main" id="{199BE558-0982-462E-8B2F-C3E61FBFB9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4" y="2627"/>
              <a:ext cx="47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mail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server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07613" name="Rectangle 22">
              <a:extLst>
                <a:ext uri="{FF2B5EF4-FFF2-40B4-BE49-F238E27FC236}">
                  <a16:creationId xmlns:a16="http://schemas.microsoft.com/office/drawing/2014/main" id="{E74629E3-D57F-43B1-BF6D-573A8AA813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300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07614" name="Line 23">
              <a:extLst>
                <a:ext uri="{FF2B5EF4-FFF2-40B4-BE49-F238E27FC236}">
                  <a16:creationId xmlns:a16="http://schemas.microsoft.com/office/drawing/2014/main" id="{C961D3DF-4422-452E-B626-3ED042603C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9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615" name="Line 24">
              <a:extLst>
                <a:ext uri="{FF2B5EF4-FFF2-40B4-BE49-F238E27FC236}">
                  <a16:creationId xmlns:a16="http://schemas.microsoft.com/office/drawing/2014/main" id="{47A3F411-E591-4F7F-8AC2-9F37EE195D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78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616" name="Line 25">
              <a:extLst>
                <a:ext uri="{FF2B5EF4-FFF2-40B4-BE49-F238E27FC236}">
                  <a16:creationId xmlns:a16="http://schemas.microsoft.com/office/drawing/2014/main" id="{51996966-E170-4011-9213-8357E75B23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33" y="3035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617" name="Line 26">
              <a:extLst>
                <a:ext uri="{FF2B5EF4-FFF2-40B4-BE49-F238E27FC236}">
                  <a16:creationId xmlns:a16="http://schemas.microsoft.com/office/drawing/2014/main" id="{630ABDEA-ACEB-461D-A952-C662FE2247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0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618" name="Line 27">
              <a:extLst>
                <a:ext uri="{FF2B5EF4-FFF2-40B4-BE49-F238E27FC236}">
                  <a16:creationId xmlns:a16="http://schemas.microsoft.com/office/drawing/2014/main" id="{7DBB948F-A754-4852-8D91-A09571B79D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1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619" name="Line 28">
              <a:extLst>
                <a:ext uri="{FF2B5EF4-FFF2-40B4-BE49-F238E27FC236}">
                  <a16:creationId xmlns:a16="http://schemas.microsoft.com/office/drawing/2014/main" id="{28C6AFDD-4D2C-4FB6-BD81-7DA52E0A78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7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620" name="Line 29">
              <a:extLst>
                <a:ext uri="{FF2B5EF4-FFF2-40B4-BE49-F238E27FC236}">
                  <a16:creationId xmlns:a16="http://schemas.microsoft.com/office/drawing/2014/main" id="{A0F7ADC1-EBED-4274-9C01-3BA57AB4A0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22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621" name="Rectangle 30">
              <a:extLst>
                <a:ext uri="{FF2B5EF4-FFF2-40B4-BE49-F238E27FC236}">
                  <a16:creationId xmlns:a16="http://schemas.microsoft.com/office/drawing/2014/main" id="{949D6745-A036-4A36-9F65-65F8D39184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8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07622" name="Rectangle 31">
              <a:extLst>
                <a:ext uri="{FF2B5EF4-FFF2-40B4-BE49-F238E27FC236}">
                  <a16:creationId xmlns:a16="http://schemas.microsoft.com/office/drawing/2014/main" id="{54FD9EB4-20E1-4006-984F-B3932281B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4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07623" name="Rectangle 32">
              <a:extLst>
                <a:ext uri="{FF2B5EF4-FFF2-40B4-BE49-F238E27FC236}">
                  <a16:creationId xmlns:a16="http://schemas.microsoft.com/office/drawing/2014/main" id="{A4A8F39D-A95C-40C3-A606-F0E7E72805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317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07624" name="Rectangle 33">
              <a:extLst>
                <a:ext uri="{FF2B5EF4-FFF2-40B4-BE49-F238E27FC236}">
                  <a16:creationId xmlns:a16="http://schemas.microsoft.com/office/drawing/2014/main" id="{03415E6C-7474-4039-8058-4A5751731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7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07625" name="Rectangle 34">
              <a:extLst>
                <a:ext uri="{FF2B5EF4-FFF2-40B4-BE49-F238E27FC236}">
                  <a16:creationId xmlns:a16="http://schemas.microsoft.com/office/drawing/2014/main" id="{14B972A1-AC2B-4BD2-B3C4-33F17F7644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3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107532" name="Group 60">
            <a:extLst>
              <a:ext uri="{FF2B5EF4-FFF2-40B4-BE49-F238E27FC236}">
                <a16:creationId xmlns:a16="http://schemas.microsoft.com/office/drawing/2014/main" id="{D764F8A5-DC7E-452B-892B-3D4F386117BF}"/>
              </a:ext>
            </a:extLst>
          </p:cNvPr>
          <p:cNvGrpSpPr>
            <a:grpSpLocks/>
          </p:cNvGrpSpPr>
          <p:nvPr/>
        </p:nvGrpSpPr>
        <p:grpSpPr bwMode="auto">
          <a:xfrm>
            <a:off x="5089525" y="4386263"/>
            <a:ext cx="809625" cy="1049337"/>
            <a:chOff x="4296" y="2627"/>
            <a:chExt cx="510" cy="661"/>
          </a:xfrm>
        </p:grpSpPr>
        <p:sp>
          <p:nvSpPr>
            <p:cNvPr id="107596" name="Rectangle 61">
              <a:extLst>
                <a:ext uri="{FF2B5EF4-FFF2-40B4-BE49-F238E27FC236}">
                  <a16:creationId xmlns:a16="http://schemas.microsoft.com/office/drawing/2014/main" id="{4496D01A-B0B8-4BD8-8EA5-7AB7B6BFAB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6" y="2652"/>
              <a:ext cx="510" cy="636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07597" name="Text Box 62">
              <a:extLst>
                <a:ext uri="{FF2B5EF4-FFF2-40B4-BE49-F238E27FC236}">
                  <a16:creationId xmlns:a16="http://schemas.microsoft.com/office/drawing/2014/main" id="{17D44FBF-ED64-47F7-8047-4A46A03E22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4" y="2627"/>
              <a:ext cx="47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mail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server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07598" name="Rectangle 63">
              <a:extLst>
                <a:ext uri="{FF2B5EF4-FFF2-40B4-BE49-F238E27FC236}">
                  <a16:creationId xmlns:a16="http://schemas.microsoft.com/office/drawing/2014/main" id="{D46E42C3-DD22-4A8A-9308-8E1F5BD815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300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07599" name="Line 64">
              <a:extLst>
                <a:ext uri="{FF2B5EF4-FFF2-40B4-BE49-F238E27FC236}">
                  <a16:creationId xmlns:a16="http://schemas.microsoft.com/office/drawing/2014/main" id="{FAF875D4-0BE1-457D-B215-1E2F3FC945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9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600" name="Line 65">
              <a:extLst>
                <a:ext uri="{FF2B5EF4-FFF2-40B4-BE49-F238E27FC236}">
                  <a16:creationId xmlns:a16="http://schemas.microsoft.com/office/drawing/2014/main" id="{137ADCBD-F4C0-4C4B-97A7-9AE56D4D48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78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601" name="Line 66">
              <a:extLst>
                <a:ext uri="{FF2B5EF4-FFF2-40B4-BE49-F238E27FC236}">
                  <a16:creationId xmlns:a16="http://schemas.microsoft.com/office/drawing/2014/main" id="{E81617FE-A5AD-43E0-97EA-A0A49EFDCB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33" y="3035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602" name="Line 67">
              <a:extLst>
                <a:ext uri="{FF2B5EF4-FFF2-40B4-BE49-F238E27FC236}">
                  <a16:creationId xmlns:a16="http://schemas.microsoft.com/office/drawing/2014/main" id="{A5432C7A-39C9-42DB-9511-468B8974FC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0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603" name="Line 68">
              <a:extLst>
                <a:ext uri="{FF2B5EF4-FFF2-40B4-BE49-F238E27FC236}">
                  <a16:creationId xmlns:a16="http://schemas.microsoft.com/office/drawing/2014/main" id="{AE5430E8-C130-4501-ABD6-08997EC0EE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1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604" name="Line 69">
              <a:extLst>
                <a:ext uri="{FF2B5EF4-FFF2-40B4-BE49-F238E27FC236}">
                  <a16:creationId xmlns:a16="http://schemas.microsoft.com/office/drawing/2014/main" id="{32287CFF-C88A-4403-B8AD-F84982A156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7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605" name="Line 70">
              <a:extLst>
                <a:ext uri="{FF2B5EF4-FFF2-40B4-BE49-F238E27FC236}">
                  <a16:creationId xmlns:a16="http://schemas.microsoft.com/office/drawing/2014/main" id="{CA6FED0D-AF78-45BA-B763-E07CE57D80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22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606" name="Rectangle 71">
              <a:extLst>
                <a:ext uri="{FF2B5EF4-FFF2-40B4-BE49-F238E27FC236}">
                  <a16:creationId xmlns:a16="http://schemas.microsoft.com/office/drawing/2014/main" id="{465A9F1C-944A-45D7-B5ED-750E6B0A28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8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07607" name="Rectangle 72">
              <a:extLst>
                <a:ext uri="{FF2B5EF4-FFF2-40B4-BE49-F238E27FC236}">
                  <a16:creationId xmlns:a16="http://schemas.microsoft.com/office/drawing/2014/main" id="{556208FF-56EE-4DC8-BAA3-EA59134400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4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07608" name="Rectangle 73">
              <a:extLst>
                <a:ext uri="{FF2B5EF4-FFF2-40B4-BE49-F238E27FC236}">
                  <a16:creationId xmlns:a16="http://schemas.microsoft.com/office/drawing/2014/main" id="{AFE36050-E2BF-4357-9B68-0AC6D459CE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317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07609" name="Rectangle 74">
              <a:extLst>
                <a:ext uri="{FF2B5EF4-FFF2-40B4-BE49-F238E27FC236}">
                  <a16:creationId xmlns:a16="http://schemas.microsoft.com/office/drawing/2014/main" id="{E19E105F-F510-4F13-8FD7-0D5E965DE7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7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07610" name="Rectangle 75">
              <a:extLst>
                <a:ext uri="{FF2B5EF4-FFF2-40B4-BE49-F238E27FC236}">
                  <a16:creationId xmlns:a16="http://schemas.microsoft.com/office/drawing/2014/main" id="{DC41C633-D40C-4526-A289-032FD643F4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3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107533" name="Group 96">
            <a:extLst>
              <a:ext uri="{FF2B5EF4-FFF2-40B4-BE49-F238E27FC236}">
                <a16:creationId xmlns:a16="http://schemas.microsoft.com/office/drawing/2014/main" id="{6A69BC0F-A5F3-4197-928A-6A0FB43E8C21}"/>
              </a:ext>
            </a:extLst>
          </p:cNvPr>
          <p:cNvGrpSpPr>
            <a:grpSpLocks/>
          </p:cNvGrpSpPr>
          <p:nvPr/>
        </p:nvGrpSpPr>
        <p:grpSpPr bwMode="auto">
          <a:xfrm>
            <a:off x="5089525" y="2138363"/>
            <a:ext cx="809625" cy="1049337"/>
            <a:chOff x="4296" y="2627"/>
            <a:chExt cx="510" cy="661"/>
          </a:xfrm>
        </p:grpSpPr>
        <p:sp>
          <p:nvSpPr>
            <p:cNvPr id="107581" name="Rectangle 97">
              <a:extLst>
                <a:ext uri="{FF2B5EF4-FFF2-40B4-BE49-F238E27FC236}">
                  <a16:creationId xmlns:a16="http://schemas.microsoft.com/office/drawing/2014/main" id="{E8DC3285-2EAF-467F-8E35-1F4814E808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6" y="2652"/>
              <a:ext cx="510" cy="636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07582" name="Text Box 98">
              <a:extLst>
                <a:ext uri="{FF2B5EF4-FFF2-40B4-BE49-F238E27FC236}">
                  <a16:creationId xmlns:a16="http://schemas.microsoft.com/office/drawing/2014/main" id="{3064A45B-6D4D-43E0-ACC6-71C69D7F90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4" y="2627"/>
              <a:ext cx="47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mail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server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07583" name="Rectangle 99">
              <a:extLst>
                <a:ext uri="{FF2B5EF4-FFF2-40B4-BE49-F238E27FC236}">
                  <a16:creationId xmlns:a16="http://schemas.microsoft.com/office/drawing/2014/main" id="{1AD52334-FDD1-47EB-9E57-DEEBF862E2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300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07584" name="Line 100">
              <a:extLst>
                <a:ext uri="{FF2B5EF4-FFF2-40B4-BE49-F238E27FC236}">
                  <a16:creationId xmlns:a16="http://schemas.microsoft.com/office/drawing/2014/main" id="{01BE4AB1-37AB-411D-8089-6F558476C3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9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585" name="Line 101">
              <a:extLst>
                <a:ext uri="{FF2B5EF4-FFF2-40B4-BE49-F238E27FC236}">
                  <a16:creationId xmlns:a16="http://schemas.microsoft.com/office/drawing/2014/main" id="{95FDB2BF-23A9-44D9-A310-26EDC30EAC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78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586" name="Line 102">
              <a:extLst>
                <a:ext uri="{FF2B5EF4-FFF2-40B4-BE49-F238E27FC236}">
                  <a16:creationId xmlns:a16="http://schemas.microsoft.com/office/drawing/2014/main" id="{9212047B-EC68-4A0F-905B-557E0A0934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33" y="3035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587" name="Line 103">
              <a:extLst>
                <a:ext uri="{FF2B5EF4-FFF2-40B4-BE49-F238E27FC236}">
                  <a16:creationId xmlns:a16="http://schemas.microsoft.com/office/drawing/2014/main" id="{DCC4362E-F33B-48EE-AC3D-B0928F2B2D6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0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588" name="Line 104">
              <a:extLst>
                <a:ext uri="{FF2B5EF4-FFF2-40B4-BE49-F238E27FC236}">
                  <a16:creationId xmlns:a16="http://schemas.microsoft.com/office/drawing/2014/main" id="{88AFD3D2-E5F3-467E-92EF-B8E8759894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1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589" name="Line 105">
              <a:extLst>
                <a:ext uri="{FF2B5EF4-FFF2-40B4-BE49-F238E27FC236}">
                  <a16:creationId xmlns:a16="http://schemas.microsoft.com/office/drawing/2014/main" id="{79036509-9069-4332-B7F8-56DDBF81FC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7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590" name="Line 106">
              <a:extLst>
                <a:ext uri="{FF2B5EF4-FFF2-40B4-BE49-F238E27FC236}">
                  <a16:creationId xmlns:a16="http://schemas.microsoft.com/office/drawing/2014/main" id="{A3CA825A-80D1-4E5B-94D6-AD7254A436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22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591" name="Rectangle 107">
              <a:extLst>
                <a:ext uri="{FF2B5EF4-FFF2-40B4-BE49-F238E27FC236}">
                  <a16:creationId xmlns:a16="http://schemas.microsoft.com/office/drawing/2014/main" id="{4B46360A-F12E-4CE0-AE8A-B5C8AD474A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8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07592" name="Rectangle 108">
              <a:extLst>
                <a:ext uri="{FF2B5EF4-FFF2-40B4-BE49-F238E27FC236}">
                  <a16:creationId xmlns:a16="http://schemas.microsoft.com/office/drawing/2014/main" id="{38756007-46DF-4680-97DB-C930547F3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4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07593" name="Rectangle 109">
              <a:extLst>
                <a:ext uri="{FF2B5EF4-FFF2-40B4-BE49-F238E27FC236}">
                  <a16:creationId xmlns:a16="http://schemas.microsoft.com/office/drawing/2014/main" id="{36FE5B5D-C7E1-4D18-BD72-2F06642474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317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07594" name="Rectangle 110">
              <a:extLst>
                <a:ext uri="{FF2B5EF4-FFF2-40B4-BE49-F238E27FC236}">
                  <a16:creationId xmlns:a16="http://schemas.microsoft.com/office/drawing/2014/main" id="{28933375-B3FD-4900-8AE5-6B498DEF8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7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07595" name="Rectangle 111">
              <a:extLst>
                <a:ext uri="{FF2B5EF4-FFF2-40B4-BE49-F238E27FC236}">
                  <a16:creationId xmlns:a16="http://schemas.microsoft.com/office/drawing/2014/main" id="{CC3542F8-1ED0-4928-8CB1-C8217A3CB1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3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sp>
        <p:nvSpPr>
          <p:cNvPr id="107534" name="Line 117">
            <a:extLst>
              <a:ext uri="{FF2B5EF4-FFF2-40B4-BE49-F238E27FC236}">
                <a16:creationId xmlns:a16="http://schemas.microsoft.com/office/drawing/2014/main" id="{C6AE6AFD-4CC5-4CAD-AB6A-BEE4975CC2A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927725" y="3730625"/>
            <a:ext cx="1123950" cy="10858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5" name="Line 118">
            <a:extLst>
              <a:ext uri="{FF2B5EF4-FFF2-40B4-BE49-F238E27FC236}">
                <a16:creationId xmlns:a16="http://schemas.microsoft.com/office/drawing/2014/main" id="{011D0DAC-3DC1-439A-B2EF-F6D0309E284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184775" y="3206750"/>
            <a:ext cx="0" cy="124777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07536" name="Group 119">
            <a:extLst>
              <a:ext uri="{FF2B5EF4-FFF2-40B4-BE49-F238E27FC236}">
                <a16:creationId xmlns:a16="http://schemas.microsoft.com/office/drawing/2014/main" id="{8506D8E3-ECC9-44DB-BFA3-733986C13E8A}"/>
              </a:ext>
            </a:extLst>
          </p:cNvPr>
          <p:cNvGrpSpPr>
            <a:grpSpLocks/>
          </p:cNvGrpSpPr>
          <p:nvPr/>
        </p:nvGrpSpPr>
        <p:grpSpPr bwMode="auto">
          <a:xfrm>
            <a:off x="6024563" y="4024313"/>
            <a:ext cx="1031875" cy="457200"/>
            <a:chOff x="3745" y="2537"/>
            <a:chExt cx="650" cy="288"/>
          </a:xfrm>
        </p:grpSpPr>
        <p:sp>
          <p:nvSpPr>
            <p:cNvPr id="107579" name="Rectangle 120">
              <a:extLst>
                <a:ext uri="{FF2B5EF4-FFF2-40B4-BE49-F238E27FC236}">
                  <a16:creationId xmlns:a16="http://schemas.microsoft.com/office/drawing/2014/main" id="{D990A3D6-40D0-438B-AE7F-9F629F0FCB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8" y="2580"/>
              <a:ext cx="540" cy="19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07580" name="Text Box 121">
              <a:extLst>
                <a:ext uri="{FF2B5EF4-FFF2-40B4-BE49-F238E27FC236}">
                  <a16:creationId xmlns:a16="http://schemas.microsoft.com/office/drawing/2014/main" id="{E9820DEA-A3F3-4915-A390-B95A2A2D4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5" y="2537"/>
              <a:ext cx="65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CC0000"/>
                  </a:solidFill>
                  <a:latin typeface="Arial" panose="020B0604020202020204" pitchFamily="34" charset="0"/>
                </a:rPr>
                <a:t>SMTP</a:t>
              </a:r>
            </a:p>
          </p:txBody>
        </p:sp>
      </p:grpSp>
      <p:grpSp>
        <p:nvGrpSpPr>
          <p:cNvPr id="107537" name="Group 122">
            <a:extLst>
              <a:ext uri="{FF2B5EF4-FFF2-40B4-BE49-F238E27FC236}">
                <a16:creationId xmlns:a16="http://schemas.microsoft.com/office/drawing/2014/main" id="{1D0DACD1-8DEE-4A3D-84A4-587B970B8F61}"/>
              </a:ext>
            </a:extLst>
          </p:cNvPr>
          <p:cNvGrpSpPr>
            <a:grpSpLocks/>
          </p:cNvGrpSpPr>
          <p:nvPr/>
        </p:nvGrpSpPr>
        <p:grpSpPr bwMode="auto">
          <a:xfrm>
            <a:off x="5986463" y="2767013"/>
            <a:ext cx="1031875" cy="457200"/>
            <a:chOff x="3745" y="2537"/>
            <a:chExt cx="650" cy="288"/>
          </a:xfrm>
        </p:grpSpPr>
        <p:sp>
          <p:nvSpPr>
            <p:cNvPr id="107577" name="Rectangle 123">
              <a:extLst>
                <a:ext uri="{FF2B5EF4-FFF2-40B4-BE49-F238E27FC236}">
                  <a16:creationId xmlns:a16="http://schemas.microsoft.com/office/drawing/2014/main" id="{A3C3A37F-4BC2-4426-BE61-EC9DF94447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8" y="2580"/>
              <a:ext cx="540" cy="19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07578" name="Text Box 124">
              <a:extLst>
                <a:ext uri="{FF2B5EF4-FFF2-40B4-BE49-F238E27FC236}">
                  <a16:creationId xmlns:a16="http://schemas.microsoft.com/office/drawing/2014/main" id="{7567BE62-4ABB-48DF-BE02-BC365F07DA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5" y="2537"/>
              <a:ext cx="65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CC0000"/>
                  </a:solidFill>
                  <a:latin typeface="Arial" panose="020B0604020202020204" pitchFamily="34" charset="0"/>
                </a:rPr>
                <a:t>SMTP</a:t>
              </a:r>
            </a:p>
          </p:txBody>
        </p:sp>
      </p:grpSp>
      <p:grpSp>
        <p:nvGrpSpPr>
          <p:cNvPr id="107538" name="Group 125">
            <a:extLst>
              <a:ext uri="{FF2B5EF4-FFF2-40B4-BE49-F238E27FC236}">
                <a16:creationId xmlns:a16="http://schemas.microsoft.com/office/drawing/2014/main" id="{5806378D-CE57-4144-8B70-3BFDD7C7347F}"/>
              </a:ext>
            </a:extLst>
          </p:cNvPr>
          <p:cNvGrpSpPr>
            <a:grpSpLocks/>
          </p:cNvGrpSpPr>
          <p:nvPr/>
        </p:nvGrpSpPr>
        <p:grpSpPr bwMode="auto">
          <a:xfrm>
            <a:off x="4662488" y="3481388"/>
            <a:ext cx="1031875" cy="457200"/>
            <a:chOff x="3745" y="2537"/>
            <a:chExt cx="650" cy="288"/>
          </a:xfrm>
        </p:grpSpPr>
        <p:sp>
          <p:nvSpPr>
            <p:cNvPr id="107575" name="Rectangle 126">
              <a:extLst>
                <a:ext uri="{FF2B5EF4-FFF2-40B4-BE49-F238E27FC236}">
                  <a16:creationId xmlns:a16="http://schemas.microsoft.com/office/drawing/2014/main" id="{EF8BD058-C56C-4421-A4A3-DEB4584208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8" y="2580"/>
              <a:ext cx="540" cy="19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07576" name="Text Box 127">
              <a:extLst>
                <a:ext uri="{FF2B5EF4-FFF2-40B4-BE49-F238E27FC236}">
                  <a16:creationId xmlns:a16="http://schemas.microsoft.com/office/drawing/2014/main" id="{7D4F2085-E6ED-4634-BA46-CF3A3CA058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5" y="2537"/>
              <a:ext cx="65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CC0000"/>
                  </a:solidFill>
                  <a:latin typeface="Arial" panose="020B0604020202020204" pitchFamily="34" charset="0"/>
                </a:rPr>
                <a:t>SMTP</a:t>
              </a:r>
            </a:p>
          </p:txBody>
        </p:sp>
      </p:grpSp>
      <p:grpSp>
        <p:nvGrpSpPr>
          <p:cNvPr id="107539" name="Group 430">
            <a:extLst>
              <a:ext uri="{FF2B5EF4-FFF2-40B4-BE49-F238E27FC236}">
                <a16:creationId xmlns:a16="http://schemas.microsoft.com/office/drawing/2014/main" id="{000ADDC6-6E88-494C-934A-1261FA6C2D9F}"/>
              </a:ext>
            </a:extLst>
          </p:cNvPr>
          <p:cNvGrpSpPr>
            <a:grpSpLocks/>
          </p:cNvGrpSpPr>
          <p:nvPr/>
        </p:nvGrpSpPr>
        <p:grpSpPr bwMode="auto">
          <a:xfrm>
            <a:off x="5694363" y="1406525"/>
            <a:ext cx="912812" cy="1054100"/>
            <a:chOff x="3574" y="550"/>
            <a:chExt cx="575" cy="664"/>
          </a:xfrm>
        </p:grpSpPr>
        <p:grpSp>
          <p:nvGrpSpPr>
            <p:cNvPr id="107570" name="Group 431">
              <a:extLst>
                <a:ext uri="{FF2B5EF4-FFF2-40B4-BE49-F238E27FC236}">
                  <a16:creationId xmlns:a16="http://schemas.microsoft.com/office/drawing/2014/main" id="{BAEB69AA-9EEE-425B-8ED2-8823C7B39E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07573" name="Picture 432" descr="desktop_computer_stylized_medium">
                <a:extLst>
                  <a:ext uri="{FF2B5EF4-FFF2-40B4-BE49-F238E27FC236}">
                    <a16:creationId xmlns:a16="http://schemas.microsoft.com/office/drawing/2014/main" id="{7D91BA16-9523-489C-BF84-A2EBE7B49FE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7574" name="Freeform 433">
                <a:extLst>
                  <a:ext uri="{FF2B5EF4-FFF2-40B4-BE49-F238E27FC236}">
                    <a16:creationId xmlns:a16="http://schemas.microsoft.com/office/drawing/2014/main" id="{8986AA59-B304-4F5B-A5C9-19D9497FEBB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07571" name="Rectangle 115">
              <a:extLst>
                <a:ext uri="{FF2B5EF4-FFF2-40B4-BE49-F238E27FC236}">
                  <a16:creationId xmlns:a16="http://schemas.microsoft.com/office/drawing/2014/main" id="{30B05038-BCE8-4181-B17D-28776347D7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07572" name="Text Box 116">
              <a:extLst>
                <a:ext uri="{FF2B5EF4-FFF2-40B4-BE49-F238E27FC236}">
                  <a16:creationId xmlns:a16="http://schemas.microsoft.com/office/drawing/2014/main" id="{41FDE28F-CC16-4026-AEB7-C0F3B78861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user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agent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107540" name="Group 436">
            <a:extLst>
              <a:ext uri="{FF2B5EF4-FFF2-40B4-BE49-F238E27FC236}">
                <a16:creationId xmlns:a16="http://schemas.microsoft.com/office/drawing/2014/main" id="{02D41E90-EE19-4D7B-AF80-F1850A16F292}"/>
              </a:ext>
            </a:extLst>
          </p:cNvPr>
          <p:cNvGrpSpPr>
            <a:grpSpLocks/>
          </p:cNvGrpSpPr>
          <p:nvPr/>
        </p:nvGrpSpPr>
        <p:grpSpPr bwMode="auto">
          <a:xfrm>
            <a:off x="7731125" y="2222500"/>
            <a:ext cx="912813" cy="1054100"/>
            <a:chOff x="3574" y="550"/>
            <a:chExt cx="575" cy="664"/>
          </a:xfrm>
        </p:grpSpPr>
        <p:grpSp>
          <p:nvGrpSpPr>
            <p:cNvPr id="107565" name="Group 437">
              <a:extLst>
                <a:ext uri="{FF2B5EF4-FFF2-40B4-BE49-F238E27FC236}">
                  <a16:creationId xmlns:a16="http://schemas.microsoft.com/office/drawing/2014/main" id="{7D9EB9E7-7B0E-427B-BDC8-425F5DA57A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07568" name="Picture 438" descr="desktop_computer_stylized_medium">
                <a:extLst>
                  <a:ext uri="{FF2B5EF4-FFF2-40B4-BE49-F238E27FC236}">
                    <a16:creationId xmlns:a16="http://schemas.microsoft.com/office/drawing/2014/main" id="{0E296A68-F986-4037-AD2F-E28531AF566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7569" name="Freeform 439">
                <a:extLst>
                  <a:ext uri="{FF2B5EF4-FFF2-40B4-BE49-F238E27FC236}">
                    <a16:creationId xmlns:a16="http://schemas.microsoft.com/office/drawing/2014/main" id="{C56D7F8A-B027-410C-B348-B449F0CB56E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07566" name="Rectangle 115">
              <a:extLst>
                <a:ext uri="{FF2B5EF4-FFF2-40B4-BE49-F238E27FC236}">
                  <a16:creationId xmlns:a16="http://schemas.microsoft.com/office/drawing/2014/main" id="{1510786E-3FFD-49AC-9ED5-27992916C3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07567" name="Text Box 116">
              <a:extLst>
                <a:ext uri="{FF2B5EF4-FFF2-40B4-BE49-F238E27FC236}">
                  <a16:creationId xmlns:a16="http://schemas.microsoft.com/office/drawing/2014/main" id="{60A7A031-064F-42AC-9495-62C3AA9672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user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agent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107541" name="Group 442">
            <a:extLst>
              <a:ext uri="{FF2B5EF4-FFF2-40B4-BE49-F238E27FC236}">
                <a16:creationId xmlns:a16="http://schemas.microsoft.com/office/drawing/2014/main" id="{B39B29A7-4A8F-4B4C-A637-B83DA1B3E4C4}"/>
              </a:ext>
            </a:extLst>
          </p:cNvPr>
          <p:cNvGrpSpPr>
            <a:grpSpLocks/>
          </p:cNvGrpSpPr>
          <p:nvPr/>
        </p:nvGrpSpPr>
        <p:grpSpPr bwMode="auto">
          <a:xfrm>
            <a:off x="8067675" y="2984500"/>
            <a:ext cx="912813" cy="1054100"/>
            <a:chOff x="3574" y="550"/>
            <a:chExt cx="575" cy="664"/>
          </a:xfrm>
        </p:grpSpPr>
        <p:grpSp>
          <p:nvGrpSpPr>
            <p:cNvPr id="107560" name="Group 443">
              <a:extLst>
                <a:ext uri="{FF2B5EF4-FFF2-40B4-BE49-F238E27FC236}">
                  <a16:creationId xmlns:a16="http://schemas.microsoft.com/office/drawing/2014/main" id="{C99B7A78-D042-4CB3-BE82-24DB013267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07563" name="Picture 444" descr="desktop_computer_stylized_medium">
                <a:extLst>
                  <a:ext uri="{FF2B5EF4-FFF2-40B4-BE49-F238E27FC236}">
                    <a16:creationId xmlns:a16="http://schemas.microsoft.com/office/drawing/2014/main" id="{4264CA9F-3A04-4741-8B14-BC36A882706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7564" name="Freeform 445">
                <a:extLst>
                  <a:ext uri="{FF2B5EF4-FFF2-40B4-BE49-F238E27FC236}">
                    <a16:creationId xmlns:a16="http://schemas.microsoft.com/office/drawing/2014/main" id="{8AB75F28-5C95-4306-BCBB-16F33A0A795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07561" name="Rectangle 115">
              <a:extLst>
                <a:ext uri="{FF2B5EF4-FFF2-40B4-BE49-F238E27FC236}">
                  <a16:creationId xmlns:a16="http://schemas.microsoft.com/office/drawing/2014/main" id="{0D557B84-B362-4668-9D2A-374683016B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07562" name="Text Box 116">
              <a:extLst>
                <a:ext uri="{FF2B5EF4-FFF2-40B4-BE49-F238E27FC236}">
                  <a16:creationId xmlns:a16="http://schemas.microsoft.com/office/drawing/2014/main" id="{496C5638-9834-41F2-BB04-9E0906B0D3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user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agent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107542" name="Group 448">
            <a:extLst>
              <a:ext uri="{FF2B5EF4-FFF2-40B4-BE49-F238E27FC236}">
                <a16:creationId xmlns:a16="http://schemas.microsoft.com/office/drawing/2014/main" id="{C3FF68DD-0614-4D69-84AA-8629CE8A25A5}"/>
              </a:ext>
            </a:extLst>
          </p:cNvPr>
          <p:cNvGrpSpPr>
            <a:grpSpLocks/>
          </p:cNvGrpSpPr>
          <p:nvPr/>
        </p:nvGrpSpPr>
        <p:grpSpPr bwMode="auto">
          <a:xfrm>
            <a:off x="7935913" y="4032250"/>
            <a:ext cx="912812" cy="1054100"/>
            <a:chOff x="3574" y="550"/>
            <a:chExt cx="575" cy="664"/>
          </a:xfrm>
        </p:grpSpPr>
        <p:grpSp>
          <p:nvGrpSpPr>
            <p:cNvPr id="107555" name="Group 449">
              <a:extLst>
                <a:ext uri="{FF2B5EF4-FFF2-40B4-BE49-F238E27FC236}">
                  <a16:creationId xmlns:a16="http://schemas.microsoft.com/office/drawing/2014/main" id="{3D8E6189-91A7-4079-A32B-A7765A181E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07558" name="Picture 450" descr="desktop_computer_stylized_medium">
                <a:extLst>
                  <a:ext uri="{FF2B5EF4-FFF2-40B4-BE49-F238E27FC236}">
                    <a16:creationId xmlns:a16="http://schemas.microsoft.com/office/drawing/2014/main" id="{7390D6B1-DF09-492F-A673-3126CEF17E4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7559" name="Freeform 451">
                <a:extLst>
                  <a:ext uri="{FF2B5EF4-FFF2-40B4-BE49-F238E27FC236}">
                    <a16:creationId xmlns:a16="http://schemas.microsoft.com/office/drawing/2014/main" id="{ACEB7CC9-5DFF-48CE-8E2E-A9AA20AAEB96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07556" name="Rectangle 115">
              <a:extLst>
                <a:ext uri="{FF2B5EF4-FFF2-40B4-BE49-F238E27FC236}">
                  <a16:creationId xmlns:a16="http://schemas.microsoft.com/office/drawing/2014/main" id="{E8CCBAB3-6900-4A7B-9222-3DB6ABFF5F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07557" name="Text Box 116">
              <a:extLst>
                <a:ext uri="{FF2B5EF4-FFF2-40B4-BE49-F238E27FC236}">
                  <a16:creationId xmlns:a16="http://schemas.microsoft.com/office/drawing/2014/main" id="{7A39CC40-DDBC-46EE-8A76-25A386A817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user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agent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107543" name="Group 454">
            <a:extLst>
              <a:ext uri="{FF2B5EF4-FFF2-40B4-BE49-F238E27FC236}">
                <a16:creationId xmlns:a16="http://schemas.microsoft.com/office/drawing/2014/main" id="{276BACD6-7C4B-4F8A-B97C-B055574AF1CE}"/>
              </a:ext>
            </a:extLst>
          </p:cNvPr>
          <p:cNvGrpSpPr>
            <a:grpSpLocks/>
          </p:cNvGrpSpPr>
          <p:nvPr/>
        </p:nvGrpSpPr>
        <p:grpSpPr bwMode="auto">
          <a:xfrm>
            <a:off x="5324475" y="5470525"/>
            <a:ext cx="912813" cy="1054100"/>
            <a:chOff x="3574" y="550"/>
            <a:chExt cx="575" cy="664"/>
          </a:xfrm>
        </p:grpSpPr>
        <p:grpSp>
          <p:nvGrpSpPr>
            <p:cNvPr id="107550" name="Group 455">
              <a:extLst>
                <a:ext uri="{FF2B5EF4-FFF2-40B4-BE49-F238E27FC236}">
                  <a16:creationId xmlns:a16="http://schemas.microsoft.com/office/drawing/2014/main" id="{834AAECA-7206-48D5-A14D-9D2928D493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07553" name="Picture 456" descr="desktop_computer_stylized_medium">
                <a:extLst>
                  <a:ext uri="{FF2B5EF4-FFF2-40B4-BE49-F238E27FC236}">
                    <a16:creationId xmlns:a16="http://schemas.microsoft.com/office/drawing/2014/main" id="{F2B1653E-7841-4BE9-AEC2-47363131F43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7554" name="Freeform 457">
                <a:extLst>
                  <a:ext uri="{FF2B5EF4-FFF2-40B4-BE49-F238E27FC236}">
                    <a16:creationId xmlns:a16="http://schemas.microsoft.com/office/drawing/2014/main" id="{9526088D-9828-4EED-84B6-1190F1B9B3A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07551" name="Rectangle 115">
              <a:extLst>
                <a:ext uri="{FF2B5EF4-FFF2-40B4-BE49-F238E27FC236}">
                  <a16:creationId xmlns:a16="http://schemas.microsoft.com/office/drawing/2014/main" id="{69943E3D-FA05-4A41-B6F8-F25E6A966D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07552" name="Text Box 116">
              <a:extLst>
                <a:ext uri="{FF2B5EF4-FFF2-40B4-BE49-F238E27FC236}">
                  <a16:creationId xmlns:a16="http://schemas.microsoft.com/office/drawing/2014/main" id="{06835292-7C14-47EA-9A9F-5F984AD044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user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agent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107544" name="Group 460">
            <a:extLst>
              <a:ext uri="{FF2B5EF4-FFF2-40B4-BE49-F238E27FC236}">
                <a16:creationId xmlns:a16="http://schemas.microsoft.com/office/drawing/2014/main" id="{C619243A-53FB-44B9-9055-27F1B08E1701}"/>
              </a:ext>
            </a:extLst>
          </p:cNvPr>
          <p:cNvGrpSpPr>
            <a:grpSpLocks/>
          </p:cNvGrpSpPr>
          <p:nvPr/>
        </p:nvGrpSpPr>
        <p:grpSpPr bwMode="auto">
          <a:xfrm>
            <a:off x="6053138" y="4851400"/>
            <a:ext cx="912812" cy="1054100"/>
            <a:chOff x="3574" y="550"/>
            <a:chExt cx="575" cy="664"/>
          </a:xfrm>
        </p:grpSpPr>
        <p:grpSp>
          <p:nvGrpSpPr>
            <p:cNvPr id="107545" name="Group 461">
              <a:extLst>
                <a:ext uri="{FF2B5EF4-FFF2-40B4-BE49-F238E27FC236}">
                  <a16:creationId xmlns:a16="http://schemas.microsoft.com/office/drawing/2014/main" id="{AEC156B0-340C-47C6-92A4-51682CAFC6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07548" name="Picture 462" descr="desktop_computer_stylized_medium">
                <a:extLst>
                  <a:ext uri="{FF2B5EF4-FFF2-40B4-BE49-F238E27FC236}">
                    <a16:creationId xmlns:a16="http://schemas.microsoft.com/office/drawing/2014/main" id="{1BBED6A2-D338-44FD-AB84-B996E3E755A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7549" name="Freeform 463">
                <a:extLst>
                  <a:ext uri="{FF2B5EF4-FFF2-40B4-BE49-F238E27FC236}">
                    <a16:creationId xmlns:a16="http://schemas.microsoft.com/office/drawing/2014/main" id="{D3D161EF-252E-40D8-91F0-DD4EFAB16046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07546" name="Rectangle 115">
              <a:extLst>
                <a:ext uri="{FF2B5EF4-FFF2-40B4-BE49-F238E27FC236}">
                  <a16:creationId xmlns:a16="http://schemas.microsoft.com/office/drawing/2014/main" id="{4D2C7A10-40D6-4FC5-8D73-EDFA09DF67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07547" name="Text Box 116">
              <a:extLst>
                <a:ext uri="{FF2B5EF4-FFF2-40B4-BE49-F238E27FC236}">
                  <a16:creationId xmlns:a16="http://schemas.microsoft.com/office/drawing/2014/main" id="{C70C5774-E4F5-4860-9C7B-1D4B355207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user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agent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Rectangle 7">
            <a:extLst>
              <a:ext uri="{FF2B5EF4-FFF2-40B4-BE49-F238E27FC236}">
                <a16:creationId xmlns:a16="http://schemas.microsoft.com/office/drawing/2014/main" id="{F52927C3-EBE0-4C83-838C-7FD484676E0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09571" name="Rectangle 8">
            <a:extLst>
              <a:ext uri="{FF2B5EF4-FFF2-40B4-BE49-F238E27FC236}">
                <a16:creationId xmlns:a16="http://schemas.microsoft.com/office/drawing/2014/main" id="{D7EAF3DD-C2DB-4740-808B-652F2CB9C94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76F20281-C263-4AC8-BA53-D147EC1D90E0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47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109572" name="Picture 9" descr="underline_base">
            <a:extLst>
              <a:ext uri="{FF2B5EF4-FFF2-40B4-BE49-F238E27FC236}">
                <a16:creationId xmlns:a16="http://schemas.microsoft.com/office/drawing/2014/main" id="{DDA1EF6F-133A-49C5-8A96-4F914315B13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1175" y="942975"/>
            <a:ext cx="73136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9573" name="Rectangle 2">
            <a:extLst>
              <a:ext uri="{FF2B5EF4-FFF2-40B4-BE49-F238E27FC236}">
                <a16:creationId xmlns:a16="http://schemas.microsoft.com/office/drawing/2014/main" id="{27393FA3-C86C-4E4E-8A03-E2D2DFCE775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66725" y="234950"/>
            <a:ext cx="7772400" cy="958850"/>
          </a:xfrm>
        </p:spPr>
        <p:txBody>
          <a:bodyPr/>
          <a:lstStyle/>
          <a:p>
            <a:r>
              <a:rPr lang="en-US" altLang="en-US" sz="4000"/>
              <a:t>Electronic Mail: SMTP </a:t>
            </a:r>
            <a:r>
              <a:rPr lang="en-US" altLang="en-US" sz="3600"/>
              <a:t>[RFC 2821]</a:t>
            </a:r>
            <a:endParaRPr lang="en-US" altLang="en-US"/>
          </a:p>
        </p:txBody>
      </p:sp>
      <p:sp>
        <p:nvSpPr>
          <p:cNvPr id="109574" name="Rectangle 3">
            <a:extLst>
              <a:ext uri="{FF2B5EF4-FFF2-40B4-BE49-F238E27FC236}">
                <a16:creationId xmlns:a16="http://schemas.microsoft.com/office/drawing/2014/main" id="{321EE2BB-0951-4F85-8082-FC389E501946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88963" y="1422400"/>
            <a:ext cx="7629525" cy="4648200"/>
          </a:xfrm>
        </p:spPr>
        <p:txBody>
          <a:bodyPr/>
          <a:lstStyle/>
          <a:p>
            <a:r>
              <a:rPr lang="en-US" altLang="en-US"/>
              <a:t>uses TCP to reliably transfer email message from client to server, port 25</a:t>
            </a:r>
          </a:p>
          <a:p>
            <a:r>
              <a:rPr lang="en-US" altLang="en-US"/>
              <a:t>direct transfer: sending server to receiving server</a:t>
            </a:r>
          </a:p>
          <a:p>
            <a:r>
              <a:rPr lang="en-US" altLang="en-US"/>
              <a:t>three phases of transfer</a:t>
            </a:r>
          </a:p>
          <a:p>
            <a:pPr lvl="1"/>
            <a:r>
              <a:rPr lang="en-US" altLang="en-US"/>
              <a:t>handshaking (greeting)</a:t>
            </a:r>
          </a:p>
          <a:p>
            <a:pPr lvl="1"/>
            <a:r>
              <a:rPr lang="en-US" altLang="en-US"/>
              <a:t>transfer of messages</a:t>
            </a:r>
          </a:p>
          <a:p>
            <a:pPr lvl="1"/>
            <a:r>
              <a:rPr lang="en-US" altLang="en-US"/>
              <a:t>closure</a:t>
            </a:r>
          </a:p>
          <a:p>
            <a:r>
              <a:rPr lang="en-US" altLang="en-US"/>
              <a:t>command/response interaction (like </a:t>
            </a:r>
            <a:r>
              <a:rPr lang="en-US" altLang="en-US" sz="2400"/>
              <a:t>HTTP</a:t>
            </a:r>
            <a:r>
              <a:rPr lang="en-US" altLang="en-US"/>
              <a:t>)</a:t>
            </a:r>
            <a:endParaRPr lang="en-US" altLang="en-US">
              <a:solidFill>
                <a:schemeClr val="accent2"/>
              </a:solidFill>
            </a:endParaRPr>
          </a:p>
          <a:p>
            <a:pPr lvl="1"/>
            <a:r>
              <a:rPr lang="en-US" altLang="en-US">
                <a:solidFill>
                  <a:srgbClr val="000099"/>
                </a:solidFill>
              </a:rPr>
              <a:t>commands:</a:t>
            </a:r>
            <a:r>
              <a:rPr lang="en-US" altLang="en-US"/>
              <a:t> ASCII text</a:t>
            </a:r>
          </a:p>
          <a:p>
            <a:pPr lvl="1"/>
            <a:r>
              <a:rPr lang="en-US" altLang="en-US">
                <a:solidFill>
                  <a:srgbClr val="000099"/>
                </a:solidFill>
              </a:rPr>
              <a:t>response:</a:t>
            </a:r>
            <a:r>
              <a:rPr lang="en-US" altLang="en-US"/>
              <a:t> status code and phrase</a:t>
            </a:r>
          </a:p>
          <a:p>
            <a:r>
              <a:rPr lang="en-US" altLang="en-US"/>
              <a:t>messages must be in 7-bit ASCI</a:t>
            </a:r>
            <a:endParaRPr lang="en-US" altLang="en-US" sz="3200"/>
          </a:p>
          <a:p>
            <a:pPr lvl="1"/>
            <a:endParaRPr lang="en-US" altLang="en-US" sz="2000"/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7">
            <a:extLst>
              <a:ext uri="{FF2B5EF4-FFF2-40B4-BE49-F238E27FC236}">
                <a16:creationId xmlns:a16="http://schemas.microsoft.com/office/drawing/2014/main" id="{044387CC-B6FE-4633-B70E-496776C9958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11619" name="Rectangle 8">
            <a:extLst>
              <a:ext uri="{FF2B5EF4-FFF2-40B4-BE49-F238E27FC236}">
                <a16:creationId xmlns:a16="http://schemas.microsoft.com/office/drawing/2014/main" id="{76D0D913-CF2E-4AE7-B6D5-FBE6BCE2F4E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B8868E04-2A09-43A5-95CC-FE5D063683DE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48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111620" name="Group 163">
            <a:extLst>
              <a:ext uri="{FF2B5EF4-FFF2-40B4-BE49-F238E27FC236}">
                <a16:creationId xmlns:a16="http://schemas.microsoft.com/office/drawing/2014/main" id="{1F862864-4CF6-47C0-85E3-645D6EF9937F}"/>
              </a:ext>
            </a:extLst>
          </p:cNvPr>
          <p:cNvGrpSpPr>
            <a:grpSpLocks/>
          </p:cNvGrpSpPr>
          <p:nvPr/>
        </p:nvGrpSpPr>
        <p:grpSpPr bwMode="auto">
          <a:xfrm>
            <a:off x="1143000" y="4881563"/>
            <a:ext cx="912813" cy="1054100"/>
            <a:chOff x="3574" y="550"/>
            <a:chExt cx="575" cy="664"/>
          </a:xfrm>
        </p:grpSpPr>
        <p:grpSp>
          <p:nvGrpSpPr>
            <p:cNvPr id="111742" name="Group 164">
              <a:extLst>
                <a:ext uri="{FF2B5EF4-FFF2-40B4-BE49-F238E27FC236}">
                  <a16:creationId xmlns:a16="http://schemas.microsoft.com/office/drawing/2014/main" id="{DBAB02AB-F53C-4C35-A8A3-FC2FAA368B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11745" name="Picture 165" descr="desktop_computer_stylized_medium">
                <a:extLst>
                  <a:ext uri="{FF2B5EF4-FFF2-40B4-BE49-F238E27FC236}">
                    <a16:creationId xmlns:a16="http://schemas.microsoft.com/office/drawing/2014/main" id="{B7EDBE17-2166-44BB-9405-783987F4D4D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1746" name="Freeform 166">
                <a:extLst>
                  <a:ext uri="{FF2B5EF4-FFF2-40B4-BE49-F238E27FC236}">
                    <a16:creationId xmlns:a16="http://schemas.microsoft.com/office/drawing/2014/main" id="{CFE276D9-4646-4A0C-BA3A-8ED31DEA7E0B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11743" name="Rectangle 115">
              <a:extLst>
                <a:ext uri="{FF2B5EF4-FFF2-40B4-BE49-F238E27FC236}">
                  <a16:creationId xmlns:a16="http://schemas.microsoft.com/office/drawing/2014/main" id="{F3C6AFAA-781C-4BD5-BD1B-1690FBDEDC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1744" name="Text Box 116">
              <a:extLst>
                <a:ext uri="{FF2B5EF4-FFF2-40B4-BE49-F238E27FC236}">
                  <a16:creationId xmlns:a16="http://schemas.microsoft.com/office/drawing/2014/main" id="{0D7D8FC7-94A7-403E-880F-E3F6A1FF18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user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agent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111621" name="Group 130">
            <a:extLst>
              <a:ext uri="{FF2B5EF4-FFF2-40B4-BE49-F238E27FC236}">
                <a16:creationId xmlns:a16="http://schemas.microsoft.com/office/drawing/2014/main" id="{5A3A2E8B-1AC2-4C37-AF66-6DABA85C6172}"/>
              </a:ext>
            </a:extLst>
          </p:cNvPr>
          <p:cNvGrpSpPr>
            <a:grpSpLocks/>
          </p:cNvGrpSpPr>
          <p:nvPr/>
        </p:nvGrpSpPr>
        <p:grpSpPr bwMode="auto">
          <a:xfrm>
            <a:off x="4852988" y="4613275"/>
            <a:ext cx="511175" cy="693738"/>
            <a:chOff x="4140" y="429"/>
            <a:chExt cx="1425" cy="2396"/>
          </a:xfrm>
        </p:grpSpPr>
        <p:sp>
          <p:nvSpPr>
            <p:cNvPr id="111710" name="Freeform 131">
              <a:extLst>
                <a:ext uri="{FF2B5EF4-FFF2-40B4-BE49-F238E27FC236}">
                  <a16:creationId xmlns:a16="http://schemas.microsoft.com/office/drawing/2014/main" id="{7898DBEA-52F4-48C9-87BE-EF7FEBD11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711" name="Rectangle 132">
              <a:extLst>
                <a:ext uri="{FF2B5EF4-FFF2-40B4-BE49-F238E27FC236}">
                  <a16:creationId xmlns:a16="http://schemas.microsoft.com/office/drawing/2014/main" id="{69771AEA-5746-4911-8A74-6ADD1C3845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4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11712" name="Freeform 133">
              <a:extLst>
                <a:ext uri="{FF2B5EF4-FFF2-40B4-BE49-F238E27FC236}">
                  <a16:creationId xmlns:a16="http://schemas.microsoft.com/office/drawing/2014/main" id="{4D0DBC2E-9FBE-49EA-972E-E4F8BEE31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713" name="Freeform 134">
              <a:extLst>
                <a:ext uri="{FF2B5EF4-FFF2-40B4-BE49-F238E27FC236}">
                  <a16:creationId xmlns:a16="http://schemas.microsoft.com/office/drawing/2014/main" id="{7A750037-E37A-4405-B206-FB0643691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714" name="Rectangle 135">
              <a:extLst>
                <a:ext uri="{FF2B5EF4-FFF2-40B4-BE49-F238E27FC236}">
                  <a16:creationId xmlns:a16="http://schemas.microsoft.com/office/drawing/2014/main" id="{D88FB812-0E20-423D-8E0A-1B8EBAA08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2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11715" name="Group 136">
              <a:extLst>
                <a:ext uri="{FF2B5EF4-FFF2-40B4-BE49-F238E27FC236}">
                  <a16:creationId xmlns:a16="http://schemas.microsoft.com/office/drawing/2014/main" id="{CC4CBD16-C93D-4CD8-B4C8-02ED5573C2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1740" name="AutoShape 137">
                <a:extLst>
                  <a:ext uri="{FF2B5EF4-FFF2-40B4-BE49-F238E27FC236}">
                    <a16:creationId xmlns:a16="http://schemas.microsoft.com/office/drawing/2014/main" id="{60910CF4-5771-44E7-9DDF-018E95120F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11741" name="AutoShape 138">
                <a:extLst>
                  <a:ext uri="{FF2B5EF4-FFF2-40B4-BE49-F238E27FC236}">
                    <a16:creationId xmlns:a16="http://schemas.microsoft.com/office/drawing/2014/main" id="{FF3295BA-E7A1-4ADC-A8BC-199EC97683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6"/>
                <a:ext cx="690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11716" name="Rectangle 139">
              <a:extLst>
                <a:ext uri="{FF2B5EF4-FFF2-40B4-BE49-F238E27FC236}">
                  <a16:creationId xmlns:a16="http://schemas.microsoft.com/office/drawing/2014/main" id="{A2F1250D-2778-488A-8E44-316868567F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21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11717" name="Group 140">
              <a:extLst>
                <a:ext uri="{FF2B5EF4-FFF2-40B4-BE49-F238E27FC236}">
                  <a16:creationId xmlns:a16="http://schemas.microsoft.com/office/drawing/2014/main" id="{9D8817DB-C76F-4DA1-84BD-AFDCE9F268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1738" name="AutoShape 141">
                <a:extLst>
                  <a:ext uri="{FF2B5EF4-FFF2-40B4-BE49-F238E27FC236}">
                    <a16:creationId xmlns:a16="http://schemas.microsoft.com/office/drawing/2014/main" id="{CEA17758-90D3-41B7-B436-774BCA49F6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18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11739" name="AutoShape 142">
                <a:extLst>
                  <a:ext uri="{FF2B5EF4-FFF2-40B4-BE49-F238E27FC236}">
                    <a16:creationId xmlns:a16="http://schemas.microsoft.com/office/drawing/2014/main" id="{B39E3750-317D-425D-9B6B-9EB6560260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11718" name="Rectangle 143">
              <a:extLst>
                <a:ext uri="{FF2B5EF4-FFF2-40B4-BE49-F238E27FC236}">
                  <a16:creationId xmlns:a16="http://schemas.microsoft.com/office/drawing/2014/main" id="{CF5CBF8F-601D-4C9A-9156-441611DD6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6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11719" name="Rectangle 144">
              <a:extLst>
                <a:ext uri="{FF2B5EF4-FFF2-40B4-BE49-F238E27FC236}">
                  <a16:creationId xmlns:a16="http://schemas.microsoft.com/office/drawing/2014/main" id="{22758BAE-FCB1-4AF4-8C6E-10B1A66326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7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11720" name="Group 145">
              <a:extLst>
                <a:ext uri="{FF2B5EF4-FFF2-40B4-BE49-F238E27FC236}">
                  <a16:creationId xmlns:a16="http://schemas.microsoft.com/office/drawing/2014/main" id="{53788D3C-2557-4FAD-ACC8-E2C7CC4112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1736" name="AutoShape 146">
                <a:extLst>
                  <a:ext uri="{FF2B5EF4-FFF2-40B4-BE49-F238E27FC236}">
                    <a16:creationId xmlns:a16="http://schemas.microsoft.com/office/drawing/2014/main" id="{F18F098D-E775-4064-87FF-1AD61B5A47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81"/>
                <a:ext cx="728" cy="12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11737" name="AutoShape 147">
                <a:extLst>
                  <a:ext uri="{FF2B5EF4-FFF2-40B4-BE49-F238E27FC236}">
                    <a16:creationId xmlns:a16="http://schemas.microsoft.com/office/drawing/2014/main" id="{FE238687-0FF0-4A5D-BE66-ED5057905E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5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11721" name="Freeform 148">
              <a:extLst>
                <a:ext uri="{FF2B5EF4-FFF2-40B4-BE49-F238E27FC236}">
                  <a16:creationId xmlns:a16="http://schemas.microsoft.com/office/drawing/2014/main" id="{1A527727-ED89-443B-A2B4-4B4AD57A3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1722" name="Group 149">
              <a:extLst>
                <a:ext uri="{FF2B5EF4-FFF2-40B4-BE49-F238E27FC236}">
                  <a16:creationId xmlns:a16="http://schemas.microsoft.com/office/drawing/2014/main" id="{DED5F954-53A4-4F3A-B464-5D1833466B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1734" name="AutoShape 150">
                <a:extLst>
                  <a:ext uri="{FF2B5EF4-FFF2-40B4-BE49-F238E27FC236}">
                    <a16:creationId xmlns:a16="http://schemas.microsoft.com/office/drawing/2014/main" id="{DAC5A20B-AEBE-438D-8536-13616F1FF8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11735" name="AutoShape 151">
                <a:extLst>
                  <a:ext uri="{FF2B5EF4-FFF2-40B4-BE49-F238E27FC236}">
                    <a16:creationId xmlns:a16="http://schemas.microsoft.com/office/drawing/2014/main" id="{4B76C4CB-6575-40EC-AC3D-C8298F4BC0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11723" name="Rectangle 152">
              <a:extLst>
                <a:ext uri="{FF2B5EF4-FFF2-40B4-BE49-F238E27FC236}">
                  <a16:creationId xmlns:a16="http://schemas.microsoft.com/office/drawing/2014/main" id="{4C10F686-2FAD-4A78-8B0E-73B4B97CAF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6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11724" name="Freeform 153">
              <a:extLst>
                <a:ext uri="{FF2B5EF4-FFF2-40B4-BE49-F238E27FC236}">
                  <a16:creationId xmlns:a16="http://schemas.microsoft.com/office/drawing/2014/main" id="{E830AD8A-3EA5-4D0B-9BAE-57CF66B66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725" name="Freeform 154">
              <a:extLst>
                <a:ext uri="{FF2B5EF4-FFF2-40B4-BE49-F238E27FC236}">
                  <a16:creationId xmlns:a16="http://schemas.microsoft.com/office/drawing/2014/main" id="{51915086-AA3C-4027-90A4-AB0D801DC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726" name="Oval 155">
              <a:extLst>
                <a:ext uri="{FF2B5EF4-FFF2-40B4-BE49-F238E27FC236}">
                  <a16:creationId xmlns:a16="http://schemas.microsoft.com/office/drawing/2014/main" id="{51634D76-FC1B-4A46-B390-DD251F5CA6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1"/>
              <a:ext cx="49" cy="9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11727" name="Freeform 156">
              <a:extLst>
                <a:ext uri="{FF2B5EF4-FFF2-40B4-BE49-F238E27FC236}">
                  <a16:creationId xmlns:a16="http://schemas.microsoft.com/office/drawing/2014/main" id="{1291986B-F9A0-4DF7-A842-E33CA6B54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728" name="AutoShape 157">
              <a:extLst>
                <a:ext uri="{FF2B5EF4-FFF2-40B4-BE49-F238E27FC236}">
                  <a16:creationId xmlns:a16="http://schemas.microsoft.com/office/drawing/2014/main" id="{8F880111-0A87-474B-ABE2-DC4E7492C9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11729" name="AutoShape 158">
              <a:extLst>
                <a:ext uri="{FF2B5EF4-FFF2-40B4-BE49-F238E27FC236}">
                  <a16:creationId xmlns:a16="http://schemas.microsoft.com/office/drawing/2014/main" id="{E2AC5A92-EE45-4D90-B217-6EC6969D4A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0"/>
              <a:ext cx="1071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11730" name="Oval 159">
              <a:extLst>
                <a:ext uri="{FF2B5EF4-FFF2-40B4-BE49-F238E27FC236}">
                  <a16:creationId xmlns:a16="http://schemas.microsoft.com/office/drawing/2014/main" id="{5FBF5F45-51E0-42A7-AC31-61400D794C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11731" name="Oval 160">
              <a:extLst>
                <a:ext uri="{FF2B5EF4-FFF2-40B4-BE49-F238E27FC236}">
                  <a16:creationId xmlns:a16="http://schemas.microsoft.com/office/drawing/2014/main" id="{E8BB7C10-9FA8-4095-BB12-6537C72562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6"/>
              <a:ext cx="159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1732" name="Oval 161">
              <a:extLst>
                <a:ext uri="{FF2B5EF4-FFF2-40B4-BE49-F238E27FC236}">
                  <a16:creationId xmlns:a16="http://schemas.microsoft.com/office/drawing/2014/main" id="{72A7AE32-9103-43FC-B9ED-5FFBDF9BA0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11733" name="Rectangle 162">
              <a:extLst>
                <a:ext uri="{FF2B5EF4-FFF2-40B4-BE49-F238E27FC236}">
                  <a16:creationId xmlns:a16="http://schemas.microsoft.com/office/drawing/2014/main" id="{4F89DA3E-1727-4385-A9B1-E6EC681D6D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0" y="1833"/>
              <a:ext cx="89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111622" name="Group 97">
            <a:extLst>
              <a:ext uri="{FF2B5EF4-FFF2-40B4-BE49-F238E27FC236}">
                <a16:creationId xmlns:a16="http://schemas.microsoft.com/office/drawing/2014/main" id="{8DE8B90D-CC25-4595-94EE-5BEC068D4652}"/>
              </a:ext>
            </a:extLst>
          </p:cNvPr>
          <p:cNvGrpSpPr>
            <a:grpSpLocks/>
          </p:cNvGrpSpPr>
          <p:nvPr/>
        </p:nvGrpSpPr>
        <p:grpSpPr bwMode="auto">
          <a:xfrm>
            <a:off x="2674938" y="4668838"/>
            <a:ext cx="511175" cy="693737"/>
            <a:chOff x="4140" y="429"/>
            <a:chExt cx="1425" cy="2396"/>
          </a:xfrm>
        </p:grpSpPr>
        <p:sp>
          <p:nvSpPr>
            <p:cNvPr id="111678" name="Freeform 98">
              <a:extLst>
                <a:ext uri="{FF2B5EF4-FFF2-40B4-BE49-F238E27FC236}">
                  <a16:creationId xmlns:a16="http://schemas.microsoft.com/office/drawing/2014/main" id="{C216F0E8-D3EE-4645-B9A9-2E9688EAC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679" name="Rectangle 99">
              <a:extLst>
                <a:ext uri="{FF2B5EF4-FFF2-40B4-BE49-F238E27FC236}">
                  <a16:creationId xmlns:a16="http://schemas.microsoft.com/office/drawing/2014/main" id="{590DA061-B5CB-4B7C-916B-D2241DCF50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4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11680" name="Freeform 100">
              <a:extLst>
                <a:ext uri="{FF2B5EF4-FFF2-40B4-BE49-F238E27FC236}">
                  <a16:creationId xmlns:a16="http://schemas.microsoft.com/office/drawing/2014/main" id="{A3E8C225-F91E-415F-8281-DFB995676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681" name="Freeform 101">
              <a:extLst>
                <a:ext uri="{FF2B5EF4-FFF2-40B4-BE49-F238E27FC236}">
                  <a16:creationId xmlns:a16="http://schemas.microsoft.com/office/drawing/2014/main" id="{EBFEA989-499D-448E-ABD0-D363F3171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682" name="Rectangle 102">
              <a:extLst>
                <a:ext uri="{FF2B5EF4-FFF2-40B4-BE49-F238E27FC236}">
                  <a16:creationId xmlns:a16="http://schemas.microsoft.com/office/drawing/2014/main" id="{7E81E264-A364-4AED-B3A4-0BFB9FBE47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2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11683" name="Group 103">
              <a:extLst>
                <a:ext uri="{FF2B5EF4-FFF2-40B4-BE49-F238E27FC236}">
                  <a16:creationId xmlns:a16="http://schemas.microsoft.com/office/drawing/2014/main" id="{A917FCA5-245A-4AB2-A2F6-662229F5E5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1708" name="AutoShape 104">
                <a:extLst>
                  <a:ext uri="{FF2B5EF4-FFF2-40B4-BE49-F238E27FC236}">
                    <a16:creationId xmlns:a16="http://schemas.microsoft.com/office/drawing/2014/main" id="{D68DCA7C-3C9D-49C7-B14B-88E05ECCCD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11709" name="AutoShape 105">
                <a:extLst>
                  <a:ext uri="{FF2B5EF4-FFF2-40B4-BE49-F238E27FC236}">
                    <a16:creationId xmlns:a16="http://schemas.microsoft.com/office/drawing/2014/main" id="{004B58FC-3844-4E4D-B635-5239EAD4DE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6"/>
                <a:ext cx="690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11684" name="Rectangle 106">
              <a:extLst>
                <a:ext uri="{FF2B5EF4-FFF2-40B4-BE49-F238E27FC236}">
                  <a16:creationId xmlns:a16="http://schemas.microsoft.com/office/drawing/2014/main" id="{1C60BE82-95F9-481F-8B1C-EA7EC2331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21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11685" name="Group 107">
              <a:extLst>
                <a:ext uri="{FF2B5EF4-FFF2-40B4-BE49-F238E27FC236}">
                  <a16:creationId xmlns:a16="http://schemas.microsoft.com/office/drawing/2014/main" id="{5F39D244-76DA-493C-9ACB-B3D4E6D9D4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1706" name="AutoShape 108">
                <a:extLst>
                  <a:ext uri="{FF2B5EF4-FFF2-40B4-BE49-F238E27FC236}">
                    <a16:creationId xmlns:a16="http://schemas.microsoft.com/office/drawing/2014/main" id="{327F4499-B6C7-4AAC-8820-721A6F17AA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18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11707" name="AutoShape 109">
                <a:extLst>
                  <a:ext uri="{FF2B5EF4-FFF2-40B4-BE49-F238E27FC236}">
                    <a16:creationId xmlns:a16="http://schemas.microsoft.com/office/drawing/2014/main" id="{A3C095BB-8366-4DC5-8F7E-9A5B6232EC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11686" name="Rectangle 110">
              <a:extLst>
                <a:ext uri="{FF2B5EF4-FFF2-40B4-BE49-F238E27FC236}">
                  <a16:creationId xmlns:a16="http://schemas.microsoft.com/office/drawing/2014/main" id="{5D9AB558-C2FF-4810-B1E7-B8AE3565EC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6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11687" name="Rectangle 111">
              <a:extLst>
                <a:ext uri="{FF2B5EF4-FFF2-40B4-BE49-F238E27FC236}">
                  <a16:creationId xmlns:a16="http://schemas.microsoft.com/office/drawing/2014/main" id="{A2805887-4ABD-4FDC-815D-B11F8B246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7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11688" name="Group 112">
              <a:extLst>
                <a:ext uri="{FF2B5EF4-FFF2-40B4-BE49-F238E27FC236}">
                  <a16:creationId xmlns:a16="http://schemas.microsoft.com/office/drawing/2014/main" id="{37274F0D-7BCA-41D9-B699-75ACF0A4B0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1704" name="AutoShape 113">
                <a:extLst>
                  <a:ext uri="{FF2B5EF4-FFF2-40B4-BE49-F238E27FC236}">
                    <a16:creationId xmlns:a16="http://schemas.microsoft.com/office/drawing/2014/main" id="{C67DE998-C378-4457-BFAF-36F9ED56F2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81"/>
                <a:ext cx="728" cy="12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11705" name="AutoShape 114">
                <a:extLst>
                  <a:ext uri="{FF2B5EF4-FFF2-40B4-BE49-F238E27FC236}">
                    <a16:creationId xmlns:a16="http://schemas.microsoft.com/office/drawing/2014/main" id="{6DF954EC-6E7C-47CC-8B58-1D0D81C60C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5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11689" name="Freeform 115">
              <a:extLst>
                <a:ext uri="{FF2B5EF4-FFF2-40B4-BE49-F238E27FC236}">
                  <a16:creationId xmlns:a16="http://schemas.microsoft.com/office/drawing/2014/main" id="{63AAF39F-CED8-4A9E-A753-435EFB030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1690" name="Group 116">
              <a:extLst>
                <a:ext uri="{FF2B5EF4-FFF2-40B4-BE49-F238E27FC236}">
                  <a16:creationId xmlns:a16="http://schemas.microsoft.com/office/drawing/2014/main" id="{FE4C2278-B19F-49CA-8B9E-A53467CD38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1702" name="AutoShape 117">
                <a:extLst>
                  <a:ext uri="{FF2B5EF4-FFF2-40B4-BE49-F238E27FC236}">
                    <a16:creationId xmlns:a16="http://schemas.microsoft.com/office/drawing/2014/main" id="{9ECD410E-E101-4EF0-9359-3D4DEB0FC4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11703" name="AutoShape 118">
                <a:extLst>
                  <a:ext uri="{FF2B5EF4-FFF2-40B4-BE49-F238E27FC236}">
                    <a16:creationId xmlns:a16="http://schemas.microsoft.com/office/drawing/2014/main" id="{0FDFB4B8-277A-4080-B207-46C11E2892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11691" name="Rectangle 119">
              <a:extLst>
                <a:ext uri="{FF2B5EF4-FFF2-40B4-BE49-F238E27FC236}">
                  <a16:creationId xmlns:a16="http://schemas.microsoft.com/office/drawing/2014/main" id="{63737A08-5C68-4F5B-A509-AB4DD89E26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6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11692" name="Freeform 120">
              <a:extLst>
                <a:ext uri="{FF2B5EF4-FFF2-40B4-BE49-F238E27FC236}">
                  <a16:creationId xmlns:a16="http://schemas.microsoft.com/office/drawing/2014/main" id="{074683FF-73B0-4D4A-9EF2-F0289C16D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693" name="Freeform 121">
              <a:extLst>
                <a:ext uri="{FF2B5EF4-FFF2-40B4-BE49-F238E27FC236}">
                  <a16:creationId xmlns:a16="http://schemas.microsoft.com/office/drawing/2014/main" id="{B028DA81-F53F-4359-8131-606DB7845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694" name="Oval 122">
              <a:extLst>
                <a:ext uri="{FF2B5EF4-FFF2-40B4-BE49-F238E27FC236}">
                  <a16:creationId xmlns:a16="http://schemas.microsoft.com/office/drawing/2014/main" id="{41F9AFEB-8A81-4D1B-9E51-42EF35636A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1"/>
              <a:ext cx="49" cy="9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11695" name="Freeform 123">
              <a:extLst>
                <a:ext uri="{FF2B5EF4-FFF2-40B4-BE49-F238E27FC236}">
                  <a16:creationId xmlns:a16="http://schemas.microsoft.com/office/drawing/2014/main" id="{D4566406-6649-43CA-9CF5-36C60F73F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696" name="AutoShape 124">
              <a:extLst>
                <a:ext uri="{FF2B5EF4-FFF2-40B4-BE49-F238E27FC236}">
                  <a16:creationId xmlns:a16="http://schemas.microsoft.com/office/drawing/2014/main" id="{1A4C18A4-33D4-4CA2-A169-C9D99D7C5A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11697" name="AutoShape 125">
              <a:extLst>
                <a:ext uri="{FF2B5EF4-FFF2-40B4-BE49-F238E27FC236}">
                  <a16:creationId xmlns:a16="http://schemas.microsoft.com/office/drawing/2014/main" id="{4CEFF60F-163D-4040-805D-C6A2D966DC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0"/>
              <a:ext cx="1071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11698" name="Oval 126">
              <a:extLst>
                <a:ext uri="{FF2B5EF4-FFF2-40B4-BE49-F238E27FC236}">
                  <a16:creationId xmlns:a16="http://schemas.microsoft.com/office/drawing/2014/main" id="{0F5F5B14-F479-4A51-BAF0-50A74F7F24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11699" name="Oval 127">
              <a:extLst>
                <a:ext uri="{FF2B5EF4-FFF2-40B4-BE49-F238E27FC236}">
                  <a16:creationId xmlns:a16="http://schemas.microsoft.com/office/drawing/2014/main" id="{FA78F855-6E73-4EB6-A23E-28FED604F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6"/>
              <a:ext cx="159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1700" name="Oval 128">
              <a:extLst>
                <a:ext uri="{FF2B5EF4-FFF2-40B4-BE49-F238E27FC236}">
                  <a16:creationId xmlns:a16="http://schemas.microsoft.com/office/drawing/2014/main" id="{62804E9C-4D7A-48B2-AC7E-54023CD180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11701" name="Rectangle 129">
              <a:extLst>
                <a:ext uri="{FF2B5EF4-FFF2-40B4-BE49-F238E27FC236}">
                  <a16:creationId xmlns:a16="http://schemas.microsoft.com/office/drawing/2014/main" id="{260FE5F6-A0C9-4349-A304-11AB5FE57A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0" y="1833"/>
              <a:ext cx="89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pic>
        <p:nvPicPr>
          <p:cNvPr id="111623" name="Picture 83" descr="underline_base">
            <a:extLst>
              <a:ext uri="{FF2B5EF4-FFF2-40B4-BE49-F238E27FC236}">
                <a16:creationId xmlns:a16="http://schemas.microsoft.com/office/drawing/2014/main" id="{35725508-F041-46D0-9373-2A5EC884500A}"/>
              </a:ext>
            </a:extLst>
          </p:cNvPr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4200" y="801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1624" name="Rectangle 2">
            <a:extLst>
              <a:ext uri="{FF2B5EF4-FFF2-40B4-BE49-F238E27FC236}">
                <a16:creationId xmlns:a16="http://schemas.microsoft.com/office/drawing/2014/main" id="{4F75626A-6B27-4EED-9698-644243CA1C6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44500" y="22225"/>
            <a:ext cx="8235950" cy="1143000"/>
          </a:xfrm>
        </p:spPr>
        <p:txBody>
          <a:bodyPr/>
          <a:lstStyle/>
          <a:p>
            <a:r>
              <a:rPr lang="en-US" altLang="en-US" sz="4000"/>
              <a:t>Scenario: Alice sends message to Bob</a:t>
            </a:r>
            <a:endParaRPr lang="en-US" altLang="en-US"/>
          </a:p>
        </p:txBody>
      </p:sp>
      <p:sp>
        <p:nvSpPr>
          <p:cNvPr id="111625" name="Rectangle 3">
            <a:extLst>
              <a:ext uri="{FF2B5EF4-FFF2-40B4-BE49-F238E27FC236}">
                <a16:creationId xmlns:a16="http://schemas.microsoft.com/office/drawing/2014/main" id="{63E84772-DF39-4E68-B65D-4B1708298081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371600"/>
            <a:ext cx="3810000" cy="321945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sz="2200"/>
              <a:t>1) Alice uses UA to compose message </a:t>
            </a:r>
            <a:r>
              <a:rPr lang="ja-JP" altLang="en-US" sz="2200"/>
              <a:t>“</a:t>
            </a:r>
            <a:r>
              <a:rPr lang="en-US" altLang="ja-JP" sz="2200"/>
              <a:t>to</a:t>
            </a:r>
            <a:r>
              <a:rPr lang="ja-JP" altLang="en-US" sz="2200"/>
              <a:t>”</a:t>
            </a:r>
            <a:r>
              <a:rPr lang="en-US" altLang="ja-JP" sz="2200"/>
              <a:t> </a:t>
            </a:r>
            <a:r>
              <a:rPr lang="en-US" altLang="ja-JP" sz="2200">
                <a:latin typeface="Courier New" panose="02070309020205020404" pitchFamily="49" charset="0"/>
              </a:rPr>
              <a:t>bob@someschool.edu</a:t>
            </a:r>
          </a:p>
          <a:p>
            <a:pPr>
              <a:buFont typeface="Wingdings" panose="05000000000000000000" pitchFamily="2" charset="2"/>
              <a:buNone/>
            </a:pPr>
            <a:r>
              <a:rPr lang="en-US" altLang="en-US" sz="2200"/>
              <a:t>2) Alice</a:t>
            </a:r>
            <a:r>
              <a:rPr lang="ja-JP" altLang="en-US" sz="2200"/>
              <a:t>’</a:t>
            </a:r>
            <a:r>
              <a:rPr lang="en-US" altLang="ja-JP" sz="2200"/>
              <a:t>s UA sends message to her mail server; message placed in message queue</a:t>
            </a:r>
          </a:p>
          <a:p>
            <a:pPr>
              <a:buFont typeface="Wingdings" panose="05000000000000000000" pitchFamily="2" charset="2"/>
              <a:buNone/>
            </a:pPr>
            <a:r>
              <a:rPr lang="en-US" altLang="en-US" sz="2200"/>
              <a:t>3) client side of SMTP opens TCP connection with Bob</a:t>
            </a:r>
            <a:r>
              <a:rPr lang="ja-JP" altLang="en-US" sz="2200"/>
              <a:t>’</a:t>
            </a:r>
            <a:r>
              <a:rPr lang="en-US" altLang="ja-JP" sz="2200"/>
              <a:t>s mail server</a:t>
            </a:r>
            <a:endParaRPr lang="en-US" altLang="en-US" sz="2200"/>
          </a:p>
        </p:txBody>
      </p:sp>
      <p:sp>
        <p:nvSpPr>
          <p:cNvPr id="111626" name="Rectangle 4">
            <a:extLst>
              <a:ext uri="{FF2B5EF4-FFF2-40B4-BE49-F238E27FC236}">
                <a16:creationId xmlns:a16="http://schemas.microsoft.com/office/drawing/2014/main" id="{5436EF5E-549F-4B03-96AA-D85025A19792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508500" y="1335088"/>
            <a:ext cx="3810000" cy="3268662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sz="2200"/>
              <a:t>4) SMTP client sends Alice</a:t>
            </a:r>
            <a:r>
              <a:rPr lang="ja-JP" altLang="en-US" sz="2200"/>
              <a:t>’</a:t>
            </a:r>
            <a:r>
              <a:rPr lang="en-US" altLang="ja-JP" sz="2200"/>
              <a:t>s message over the TCP connection</a:t>
            </a:r>
          </a:p>
          <a:p>
            <a:pPr>
              <a:buFont typeface="Wingdings" panose="05000000000000000000" pitchFamily="2" charset="2"/>
              <a:buNone/>
            </a:pPr>
            <a:r>
              <a:rPr lang="en-US" altLang="en-US" sz="2200"/>
              <a:t>5) Bob</a:t>
            </a:r>
            <a:r>
              <a:rPr lang="ja-JP" altLang="en-US" sz="2200"/>
              <a:t>’</a:t>
            </a:r>
            <a:r>
              <a:rPr lang="en-US" altLang="ja-JP" sz="2200"/>
              <a:t>s mail server places the message in Bob</a:t>
            </a:r>
            <a:r>
              <a:rPr lang="ja-JP" altLang="en-US" sz="2200"/>
              <a:t>’</a:t>
            </a:r>
            <a:r>
              <a:rPr lang="en-US" altLang="ja-JP" sz="2200"/>
              <a:t>s mailbox</a:t>
            </a:r>
          </a:p>
          <a:p>
            <a:pPr>
              <a:buFont typeface="Wingdings" panose="05000000000000000000" pitchFamily="2" charset="2"/>
              <a:buNone/>
            </a:pPr>
            <a:r>
              <a:rPr lang="en-US" altLang="en-US" sz="2200"/>
              <a:t>6) Bob invokes his user agent to read message</a:t>
            </a:r>
          </a:p>
          <a:p>
            <a:pPr>
              <a:buFont typeface="Wingdings" panose="05000000000000000000" pitchFamily="2" charset="2"/>
              <a:buNone/>
            </a:pPr>
            <a:endParaRPr lang="en-US" altLang="en-US" sz="2200"/>
          </a:p>
        </p:txBody>
      </p:sp>
      <p:grpSp>
        <p:nvGrpSpPr>
          <p:cNvPr id="111627" name="Group 20">
            <a:extLst>
              <a:ext uri="{FF2B5EF4-FFF2-40B4-BE49-F238E27FC236}">
                <a16:creationId xmlns:a16="http://schemas.microsoft.com/office/drawing/2014/main" id="{5341B946-804A-434F-ACC5-1E613E9C3140}"/>
              </a:ext>
            </a:extLst>
          </p:cNvPr>
          <p:cNvGrpSpPr>
            <a:grpSpLocks/>
          </p:cNvGrpSpPr>
          <p:nvPr/>
        </p:nvGrpSpPr>
        <p:grpSpPr bwMode="auto">
          <a:xfrm>
            <a:off x="2808288" y="4956175"/>
            <a:ext cx="809625" cy="1049338"/>
            <a:chOff x="4296" y="2627"/>
            <a:chExt cx="510" cy="661"/>
          </a:xfrm>
        </p:grpSpPr>
        <p:sp>
          <p:nvSpPr>
            <p:cNvPr id="111663" name="Rectangle 21">
              <a:extLst>
                <a:ext uri="{FF2B5EF4-FFF2-40B4-BE49-F238E27FC236}">
                  <a16:creationId xmlns:a16="http://schemas.microsoft.com/office/drawing/2014/main" id="{7BA5C842-623B-4B7C-A7F9-B8DCD67D7A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6" y="2652"/>
              <a:ext cx="510" cy="636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1664" name="Text Box 22">
              <a:extLst>
                <a:ext uri="{FF2B5EF4-FFF2-40B4-BE49-F238E27FC236}">
                  <a16:creationId xmlns:a16="http://schemas.microsoft.com/office/drawing/2014/main" id="{3D98BBE7-20E1-4EB2-892F-EDEBB0945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4" y="2627"/>
              <a:ext cx="47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mail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server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1665" name="Rectangle 23">
              <a:extLst>
                <a:ext uri="{FF2B5EF4-FFF2-40B4-BE49-F238E27FC236}">
                  <a16:creationId xmlns:a16="http://schemas.microsoft.com/office/drawing/2014/main" id="{45D21442-A9F9-423F-97DD-7A994591F8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300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1666" name="Line 24">
              <a:extLst>
                <a:ext uri="{FF2B5EF4-FFF2-40B4-BE49-F238E27FC236}">
                  <a16:creationId xmlns:a16="http://schemas.microsoft.com/office/drawing/2014/main" id="{CF49BF17-60E5-4FE0-907D-CCD782EAC5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9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1667" name="Line 25">
              <a:extLst>
                <a:ext uri="{FF2B5EF4-FFF2-40B4-BE49-F238E27FC236}">
                  <a16:creationId xmlns:a16="http://schemas.microsoft.com/office/drawing/2014/main" id="{5929D848-DBB4-44C4-8511-AAA09C9FF9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78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1668" name="Line 26">
              <a:extLst>
                <a:ext uri="{FF2B5EF4-FFF2-40B4-BE49-F238E27FC236}">
                  <a16:creationId xmlns:a16="http://schemas.microsoft.com/office/drawing/2014/main" id="{8724EFFD-3E53-42E9-BE91-606D234B31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33" y="3035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1669" name="Line 27">
              <a:extLst>
                <a:ext uri="{FF2B5EF4-FFF2-40B4-BE49-F238E27FC236}">
                  <a16:creationId xmlns:a16="http://schemas.microsoft.com/office/drawing/2014/main" id="{688F5A42-693F-4BBD-ABD9-D19A21560D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0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1670" name="Line 28">
              <a:extLst>
                <a:ext uri="{FF2B5EF4-FFF2-40B4-BE49-F238E27FC236}">
                  <a16:creationId xmlns:a16="http://schemas.microsoft.com/office/drawing/2014/main" id="{D24D9F92-9651-4E4B-9F16-162B9DBC7A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1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1671" name="Line 29">
              <a:extLst>
                <a:ext uri="{FF2B5EF4-FFF2-40B4-BE49-F238E27FC236}">
                  <a16:creationId xmlns:a16="http://schemas.microsoft.com/office/drawing/2014/main" id="{61E49086-BEAC-4A43-9788-C1CDF9BB3D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7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1672" name="Line 30">
              <a:extLst>
                <a:ext uri="{FF2B5EF4-FFF2-40B4-BE49-F238E27FC236}">
                  <a16:creationId xmlns:a16="http://schemas.microsoft.com/office/drawing/2014/main" id="{8676252B-9B98-4BA1-833C-CD252C818B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22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1673" name="Rectangle 31">
              <a:extLst>
                <a:ext uri="{FF2B5EF4-FFF2-40B4-BE49-F238E27FC236}">
                  <a16:creationId xmlns:a16="http://schemas.microsoft.com/office/drawing/2014/main" id="{9E10CA9D-91C3-4B3E-902A-A27429DCDD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8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1674" name="Rectangle 32">
              <a:extLst>
                <a:ext uri="{FF2B5EF4-FFF2-40B4-BE49-F238E27FC236}">
                  <a16:creationId xmlns:a16="http://schemas.microsoft.com/office/drawing/2014/main" id="{36E2B5BC-6390-4985-92C4-88C5A4D49B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4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1675" name="Rectangle 33">
              <a:extLst>
                <a:ext uri="{FF2B5EF4-FFF2-40B4-BE49-F238E27FC236}">
                  <a16:creationId xmlns:a16="http://schemas.microsoft.com/office/drawing/2014/main" id="{3C1E28F2-81B7-4D46-B0DE-1D0EB301A1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317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1676" name="Rectangle 34">
              <a:extLst>
                <a:ext uri="{FF2B5EF4-FFF2-40B4-BE49-F238E27FC236}">
                  <a16:creationId xmlns:a16="http://schemas.microsoft.com/office/drawing/2014/main" id="{89BA6229-F1B7-4E53-8DB3-44CF22A379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7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1677" name="Rectangle 35">
              <a:extLst>
                <a:ext uri="{FF2B5EF4-FFF2-40B4-BE49-F238E27FC236}">
                  <a16:creationId xmlns:a16="http://schemas.microsoft.com/office/drawing/2014/main" id="{FFEF794A-0E76-4755-A5F2-3B9D0BEE40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3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pic>
        <p:nvPicPr>
          <p:cNvPr id="111628" name="Picture 36" descr="Alice">
            <a:extLst>
              <a:ext uri="{FF2B5EF4-FFF2-40B4-BE49-F238E27FC236}">
                <a16:creationId xmlns:a16="http://schemas.microsoft.com/office/drawing/2014/main" id="{15996E07-BB96-461E-818B-810C1F94649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225" y="5121275"/>
            <a:ext cx="561975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1629" name="Picture 37" descr="Bob">
            <a:extLst>
              <a:ext uri="{FF2B5EF4-FFF2-40B4-BE49-F238E27FC236}">
                <a16:creationId xmlns:a16="http://schemas.microsoft.com/office/drawing/2014/main" id="{44DC19D3-B511-4ED3-9E59-E461BC46FA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93038" y="5026025"/>
            <a:ext cx="676275" cy="690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1630" name="Group 48">
            <a:extLst>
              <a:ext uri="{FF2B5EF4-FFF2-40B4-BE49-F238E27FC236}">
                <a16:creationId xmlns:a16="http://schemas.microsoft.com/office/drawing/2014/main" id="{216D139B-9753-43DB-9C2E-086D28374850}"/>
              </a:ext>
            </a:extLst>
          </p:cNvPr>
          <p:cNvGrpSpPr>
            <a:grpSpLocks/>
          </p:cNvGrpSpPr>
          <p:nvPr/>
        </p:nvGrpSpPr>
        <p:grpSpPr bwMode="auto">
          <a:xfrm>
            <a:off x="4999038" y="4902200"/>
            <a:ext cx="809625" cy="1049338"/>
            <a:chOff x="4296" y="2627"/>
            <a:chExt cx="510" cy="661"/>
          </a:xfrm>
        </p:grpSpPr>
        <p:sp>
          <p:nvSpPr>
            <p:cNvPr id="111648" name="Rectangle 49">
              <a:extLst>
                <a:ext uri="{FF2B5EF4-FFF2-40B4-BE49-F238E27FC236}">
                  <a16:creationId xmlns:a16="http://schemas.microsoft.com/office/drawing/2014/main" id="{3E255746-4CB3-4AF1-9F96-9EA8404068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6" y="2652"/>
              <a:ext cx="510" cy="636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1649" name="Text Box 50">
              <a:extLst>
                <a:ext uri="{FF2B5EF4-FFF2-40B4-BE49-F238E27FC236}">
                  <a16:creationId xmlns:a16="http://schemas.microsoft.com/office/drawing/2014/main" id="{35074727-CECD-487D-8B7E-88F4E5CBF2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4" y="2627"/>
              <a:ext cx="47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mail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server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1650" name="Rectangle 51">
              <a:extLst>
                <a:ext uri="{FF2B5EF4-FFF2-40B4-BE49-F238E27FC236}">
                  <a16:creationId xmlns:a16="http://schemas.microsoft.com/office/drawing/2014/main" id="{E39F16F1-0CBC-4213-B6AF-3BFE41003A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300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1651" name="Line 52">
              <a:extLst>
                <a:ext uri="{FF2B5EF4-FFF2-40B4-BE49-F238E27FC236}">
                  <a16:creationId xmlns:a16="http://schemas.microsoft.com/office/drawing/2014/main" id="{34C300A3-45B7-4591-807B-C443F957F4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9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1652" name="Line 53">
              <a:extLst>
                <a:ext uri="{FF2B5EF4-FFF2-40B4-BE49-F238E27FC236}">
                  <a16:creationId xmlns:a16="http://schemas.microsoft.com/office/drawing/2014/main" id="{045AA964-4D3A-4726-9447-ECF7CABD60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78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1653" name="Line 54">
              <a:extLst>
                <a:ext uri="{FF2B5EF4-FFF2-40B4-BE49-F238E27FC236}">
                  <a16:creationId xmlns:a16="http://schemas.microsoft.com/office/drawing/2014/main" id="{2310FEED-066A-4B48-9D0D-37C8AAFC57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33" y="3035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1654" name="Line 55">
              <a:extLst>
                <a:ext uri="{FF2B5EF4-FFF2-40B4-BE49-F238E27FC236}">
                  <a16:creationId xmlns:a16="http://schemas.microsoft.com/office/drawing/2014/main" id="{17B43FE2-3EEA-42C6-A087-F7EEF9F279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0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1655" name="Line 56">
              <a:extLst>
                <a:ext uri="{FF2B5EF4-FFF2-40B4-BE49-F238E27FC236}">
                  <a16:creationId xmlns:a16="http://schemas.microsoft.com/office/drawing/2014/main" id="{96F7BC07-FB00-45AB-B958-8AAB16BBBC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1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1656" name="Line 57">
              <a:extLst>
                <a:ext uri="{FF2B5EF4-FFF2-40B4-BE49-F238E27FC236}">
                  <a16:creationId xmlns:a16="http://schemas.microsoft.com/office/drawing/2014/main" id="{533D9FE7-2584-47A0-9024-9C6993D434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7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1657" name="Line 58">
              <a:extLst>
                <a:ext uri="{FF2B5EF4-FFF2-40B4-BE49-F238E27FC236}">
                  <a16:creationId xmlns:a16="http://schemas.microsoft.com/office/drawing/2014/main" id="{0044979B-42C9-430D-86A6-C7AD2D924F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22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1658" name="Rectangle 59">
              <a:extLst>
                <a:ext uri="{FF2B5EF4-FFF2-40B4-BE49-F238E27FC236}">
                  <a16:creationId xmlns:a16="http://schemas.microsoft.com/office/drawing/2014/main" id="{00C71F80-8740-4737-820C-A93B2D39B2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8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1659" name="Rectangle 60">
              <a:extLst>
                <a:ext uri="{FF2B5EF4-FFF2-40B4-BE49-F238E27FC236}">
                  <a16:creationId xmlns:a16="http://schemas.microsoft.com/office/drawing/2014/main" id="{F0E47EA1-5B04-4054-9198-B129ED959C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4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1660" name="Rectangle 61">
              <a:extLst>
                <a:ext uri="{FF2B5EF4-FFF2-40B4-BE49-F238E27FC236}">
                  <a16:creationId xmlns:a16="http://schemas.microsoft.com/office/drawing/2014/main" id="{0CD1A631-7A85-4A32-A30E-2D69916ED3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317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1661" name="Rectangle 62">
              <a:extLst>
                <a:ext uri="{FF2B5EF4-FFF2-40B4-BE49-F238E27FC236}">
                  <a16:creationId xmlns:a16="http://schemas.microsoft.com/office/drawing/2014/main" id="{AE05CB9F-6B71-4CD9-8E8C-1A8A94CFDF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7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1662" name="Rectangle 63">
              <a:extLst>
                <a:ext uri="{FF2B5EF4-FFF2-40B4-BE49-F238E27FC236}">
                  <a16:creationId xmlns:a16="http://schemas.microsoft.com/office/drawing/2014/main" id="{F56814E5-5284-4F4C-B16A-5A150008A7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3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sp>
        <p:nvSpPr>
          <p:cNvPr id="111631" name="Line 69">
            <a:extLst>
              <a:ext uri="{FF2B5EF4-FFF2-40B4-BE49-F238E27FC236}">
                <a16:creationId xmlns:a16="http://schemas.microsoft.com/office/drawing/2014/main" id="{DA6D34C2-7F86-437E-9BF3-364A9A6C9D54}"/>
              </a:ext>
            </a:extLst>
          </p:cNvPr>
          <p:cNvSpPr>
            <a:spLocks noChangeShapeType="1"/>
          </p:cNvSpPr>
          <p:nvPr/>
        </p:nvSpPr>
        <p:spPr bwMode="auto">
          <a:xfrm>
            <a:off x="1928813" y="5494338"/>
            <a:ext cx="892175" cy="146050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32" name="Line 70">
            <a:extLst>
              <a:ext uri="{FF2B5EF4-FFF2-40B4-BE49-F238E27FC236}">
                <a16:creationId xmlns:a16="http://schemas.microsoft.com/office/drawing/2014/main" id="{867F815A-1147-4A10-B47A-79A3E45EF26D}"/>
              </a:ext>
            </a:extLst>
          </p:cNvPr>
          <p:cNvSpPr>
            <a:spLocks noChangeShapeType="1"/>
          </p:cNvSpPr>
          <p:nvPr/>
        </p:nvSpPr>
        <p:spPr bwMode="auto">
          <a:xfrm>
            <a:off x="3614738" y="5629275"/>
            <a:ext cx="1379537" cy="219075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33" name="Line 71">
            <a:extLst>
              <a:ext uri="{FF2B5EF4-FFF2-40B4-BE49-F238E27FC236}">
                <a16:creationId xmlns:a16="http://schemas.microsoft.com/office/drawing/2014/main" id="{9716E99A-882B-438B-AD89-69973F7EF2B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45175" y="5408613"/>
            <a:ext cx="1027113" cy="427037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34" name="Oval 72">
            <a:extLst>
              <a:ext uri="{FF2B5EF4-FFF2-40B4-BE49-F238E27FC236}">
                <a16:creationId xmlns:a16="http://schemas.microsoft.com/office/drawing/2014/main" id="{FF24325C-1136-4B40-91BD-A0370220A6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8863" y="4943475"/>
            <a:ext cx="292100" cy="244475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600">
                <a:latin typeface="Arial" panose="020B0604020202020204" pitchFamily="34" charset="0"/>
              </a:rPr>
              <a:t>1</a:t>
            </a: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111635" name="Oval 74">
            <a:extLst>
              <a:ext uri="{FF2B5EF4-FFF2-40B4-BE49-F238E27FC236}">
                <a16:creationId xmlns:a16="http://schemas.microsoft.com/office/drawing/2014/main" id="{5EFF3685-6E29-4A93-8390-338319D793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8525" y="5438775"/>
            <a:ext cx="292100" cy="244475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600">
                <a:latin typeface="Arial" panose="020B0604020202020204" pitchFamily="34" charset="0"/>
              </a:rPr>
              <a:t>2</a:t>
            </a: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111636" name="Oval 75">
            <a:extLst>
              <a:ext uri="{FF2B5EF4-FFF2-40B4-BE49-F238E27FC236}">
                <a16:creationId xmlns:a16="http://schemas.microsoft.com/office/drawing/2014/main" id="{DDD4B630-FCBE-4C3A-AB03-CBAD2C0631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0063" y="5518150"/>
            <a:ext cx="292100" cy="244475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600">
                <a:latin typeface="Arial" panose="020B0604020202020204" pitchFamily="34" charset="0"/>
              </a:rPr>
              <a:t>3</a:t>
            </a: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111637" name="Oval 76">
            <a:extLst>
              <a:ext uri="{FF2B5EF4-FFF2-40B4-BE49-F238E27FC236}">
                <a16:creationId xmlns:a16="http://schemas.microsoft.com/office/drawing/2014/main" id="{4D44DCF9-EB70-4072-8EE4-3A2D8A9FBD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1313" y="5603875"/>
            <a:ext cx="292100" cy="244475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600">
                <a:latin typeface="Arial" panose="020B0604020202020204" pitchFamily="34" charset="0"/>
              </a:rPr>
              <a:t>4</a:t>
            </a: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111638" name="Oval 77">
            <a:extLst>
              <a:ext uri="{FF2B5EF4-FFF2-40B4-BE49-F238E27FC236}">
                <a16:creationId xmlns:a16="http://schemas.microsoft.com/office/drawing/2014/main" id="{F9AEFAB4-2422-4A34-ACC5-24399C9CA7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6213" y="5935663"/>
            <a:ext cx="292100" cy="244475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600">
                <a:latin typeface="Arial" panose="020B0604020202020204" pitchFamily="34" charset="0"/>
              </a:rPr>
              <a:t>5</a:t>
            </a: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111639" name="Oval 78">
            <a:extLst>
              <a:ext uri="{FF2B5EF4-FFF2-40B4-BE49-F238E27FC236}">
                <a16:creationId xmlns:a16="http://schemas.microsoft.com/office/drawing/2014/main" id="{E9DB8E86-FC03-46CC-99E4-C14BFEFA8D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8550" y="5505450"/>
            <a:ext cx="292100" cy="244475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600">
                <a:latin typeface="Arial" panose="020B0604020202020204" pitchFamily="34" charset="0"/>
              </a:rPr>
              <a:t>6</a:t>
            </a: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111640" name="Text Box 95">
            <a:extLst>
              <a:ext uri="{FF2B5EF4-FFF2-40B4-BE49-F238E27FC236}">
                <a16:creationId xmlns:a16="http://schemas.microsoft.com/office/drawing/2014/main" id="{A9635E96-5969-48C8-B2E1-7787294011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24100" y="6069013"/>
            <a:ext cx="18192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600">
                <a:latin typeface="Arial" panose="020B0604020202020204" pitchFamily="34" charset="0"/>
              </a:rPr>
              <a:t>Alice</a:t>
            </a:r>
            <a:r>
              <a:rPr lang="ja-JP" altLang="en-US" sz="1600">
                <a:latin typeface="Arial" panose="020B0604020202020204" pitchFamily="34" charset="0"/>
              </a:rPr>
              <a:t>’</a:t>
            </a:r>
            <a:r>
              <a:rPr lang="en-US" altLang="ja-JP" sz="1600">
                <a:latin typeface="Arial" panose="020B0604020202020204" pitchFamily="34" charset="0"/>
              </a:rPr>
              <a:t>s mail server</a:t>
            </a:r>
            <a:endParaRPr lang="en-US" altLang="en-US" sz="1600">
              <a:latin typeface="Arial" panose="020B0604020202020204" pitchFamily="34" charset="0"/>
            </a:endParaRPr>
          </a:p>
        </p:txBody>
      </p:sp>
      <p:sp>
        <p:nvSpPr>
          <p:cNvPr id="111641" name="Text Box 96">
            <a:extLst>
              <a:ext uri="{FF2B5EF4-FFF2-40B4-BE49-F238E27FC236}">
                <a16:creationId xmlns:a16="http://schemas.microsoft.com/office/drawing/2014/main" id="{31E08E53-CBC6-4C1C-A758-DC36A46528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98988" y="6132513"/>
            <a:ext cx="17414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600">
                <a:latin typeface="Arial" panose="020B0604020202020204" pitchFamily="34" charset="0"/>
              </a:rPr>
              <a:t>Bob</a:t>
            </a:r>
            <a:r>
              <a:rPr lang="ja-JP" altLang="en-US" sz="1600">
                <a:latin typeface="Arial" panose="020B0604020202020204" pitchFamily="34" charset="0"/>
              </a:rPr>
              <a:t>’</a:t>
            </a:r>
            <a:r>
              <a:rPr lang="en-US" altLang="ja-JP" sz="1600">
                <a:latin typeface="Arial" panose="020B0604020202020204" pitchFamily="34" charset="0"/>
              </a:rPr>
              <a:t>s mail server</a:t>
            </a:r>
            <a:endParaRPr lang="en-US" altLang="en-US" sz="1600">
              <a:latin typeface="Arial" panose="020B0604020202020204" pitchFamily="34" charset="0"/>
            </a:endParaRPr>
          </a:p>
        </p:txBody>
      </p:sp>
      <p:grpSp>
        <p:nvGrpSpPr>
          <p:cNvPr id="111642" name="Group 169">
            <a:extLst>
              <a:ext uri="{FF2B5EF4-FFF2-40B4-BE49-F238E27FC236}">
                <a16:creationId xmlns:a16="http://schemas.microsoft.com/office/drawing/2014/main" id="{CAFDC353-B8F4-4CBD-BEA6-C829731BBDCD}"/>
              </a:ext>
            </a:extLst>
          </p:cNvPr>
          <p:cNvGrpSpPr>
            <a:grpSpLocks/>
          </p:cNvGrpSpPr>
          <p:nvPr/>
        </p:nvGrpSpPr>
        <p:grpSpPr bwMode="auto">
          <a:xfrm>
            <a:off x="6672263" y="4808538"/>
            <a:ext cx="912812" cy="1054100"/>
            <a:chOff x="3574" y="550"/>
            <a:chExt cx="575" cy="664"/>
          </a:xfrm>
        </p:grpSpPr>
        <p:grpSp>
          <p:nvGrpSpPr>
            <p:cNvPr id="111643" name="Group 170">
              <a:extLst>
                <a:ext uri="{FF2B5EF4-FFF2-40B4-BE49-F238E27FC236}">
                  <a16:creationId xmlns:a16="http://schemas.microsoft.com/office/drawing/2014/main" id="{51357B51-6440-47C9-8B15-EC2CAC26D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11646" name="Picture 171" descr="desktop_computer_stylized_medium">
                <a:extLst>
                  <a:ext uri="{FF2B5EF4-FFF2-40B4-BE49-F238E27FC236}">
                    <a16:creationId xmlns:a16="http://schemas.microsoft.com/office/drawing/2014/main" id="{4B4B8285-59BF-48EB-B7C1-42EAB787B5A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1647" name="Freeform 172">
                <a:extLst>
                  <a:ext uri="{FF2B5EF4-FFF2-40B4-BE49-F238E27FC236}">
                    <a16:creationId xmlns:a16="http://schemas.microsoft.com/office/drawing/2014/main" id="{8A7C297E-39BF-4D30-A4DE-350374685DB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11644" name="Rectangle 115">
              <a:extLst>
                <a:ext uri="{FF2B5EF4-FFF2-40B4-BE49-F238E27FC236}">
                  <a16:creationId xmlns:a16="http://schemas.microsoft.com/office/drawing/2014/main" id="{489EF699-1EFD-4B4B-8FCD-7885D3CCE0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1645" name="Text Box 116">
              <a:extLst>
                <a:ext uri="{FF2B5EF4-FFF2-40B4-BE49-F238E27FC236}">
                  <a16:creationId xmlns:a16="http://schemas.microsoft.com/office/drawing/2014/main" id="{C5EDB31F-65E2-4707-B2FD-EE911BEFD6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user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agent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6" name="Rectangle 7">
            <a:extLst>
              <a:ext uri="{FF2B5EF4-FFF2-40B4-BE49-F238E27FC236}">
                <a16:creationId xmlns:a16="http://schemas.microsoft.com/office/drawing/2014/main" id="{054661A0-5D2C-481F-894C-BE4131E29D0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13667" name="Rectangle 8">
            <a:extLst>
              <a:ext uri="{FF2B5EF4-FFF2-40B4-BE49-F238E27FC236}">
                <a16:creationId xmlns:a16="http://schemas.microsoft.com/office/drawing/2014/main" id="{9A2928C3-C6C3-4664-B308-06DACB6AE01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D737944A-F3CB-4555-BCC8-EA0E7B6C80A2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49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113668" name="Picture 10" descr="underline_base">
            <a:extLst>
              <a:ext uri="{FF2B5EF4-FFF2-40B4-BE49-F238E27FC236}">
                <a16:creationId xmlns:a16="http://schemas.microsoft.com/office/drawing/2014/main" id="{F18D94E0-9FB6-455B-B604-DC23B84E33BA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8638" y="854075"/>
            <a:ext cx="54848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3669" name="Rectangle 2">
            <a:extLst>
              <a:ext uri="{FF2B5EF4-FFF2-40B4-BE49-F238E27FC236}">
                <a16:creationId xmlns:a16="http://schemas.microsoft.com/office/drawing/2014/main" id="{8E913558-2885-4461-8240-2F6E6DF6F43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201613"/>
            <a:ext cx="7772400" cy="903287"/>
          </a:xfrm>
        </p:spPr>
        <p:txBody>
          <a:bodyPr/>
          <a:lstStyle/>
          <a:p>
            <a:r>
              <a:rPr lang="en-US" altLang="en-US" sz="4000"/>
              <a:t>Sample SMTP interaction</a:t>
            </a:r>
            <a:endParaRPr lang="en-US" altLang="en-US"/>
          </a:p>
        </p:txBody>
      </p:sp>
      <p:sp>
        <p:nvSpPr>
          <p:cNvPr id="113670" name="Rectangle 3">
            <a:extLst>
              <a:ext uri="{FF2B5EF4-FFF2-40B4-BE49-F238E27FC236}">
                <a16:creationId xmlns:a16="http://schemas.microsoft.com/office/drawing/2014/main" id="{47661E15-0334-441B-9AF4-272ECF2253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273175"/>
            <a:ext cx="8870950" cy="466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Courier New" panose="02070309020205020404" pitchFamily="49" charset="0"/>
              </a:rPr>
              <a:t>     S: 220 hamburger.edu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Courier New" panose="02070309020205020404" pitchFamily="49" charset="0"/>
              </a:rPr>
              <a:t>     C: HELO crepes.fr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Courier New" panose="02070309020205020404" pitchFamily="49" charset="0"/>
              </a:rPr>
              <a:t>     S: 250  Hello crepes.fr, pleased to meet you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Courier New" panose="02070309020205020404" pitchFamily="49" charset="0"/>
              </a:rPr>
              <a:t>     C: MAIL FROM: &lt;alice@crepes.fr&gt;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Courier New" panose="02070309020205020404" pitchFamily="49" charset="0"/>
              </a:rPr>
              <a:t>     S: 250 alice@crepes.fr... Sender ok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Courier New" panose="02070309020205020404" pitchFamily="49" charset="0"/>
              </a:rPr>
              <a:t>     C: RCPT TO: &lt;bob@hamburger.edu&gt;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Courier New" panose="02070309020205020404" pitchFamily="49" charset="0"/>
              </a:rPr>
              <a:t>     S: 250 bob@hamburger.edu ... Recipient ok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Courier New" panose="02070309020205020404" pitchFamily="49" charset="0"/>
              </a:rPr>
              <a:t>     C: DATA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Courier New" panose="02070309020205020404" pitchFamily="49" charset="0"/>
              </a:rPr>
              <a:t>     S: 354 Enter mail, end with "." on a line by itself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Courier New" panose="02070309020205020404" pitchFamily="49" charset="0"/>
              </a:rPr>
              <a:t>     C: Do you like ketchup?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Courier New" panose="02070309020205020404" pitchFamily="49" charset="0"/>
              </a:rPr>
              <a:t>     C: How about pickles?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Courier New" panose="02070309020205020404" pitchFamily="49" charset="0"/>
              </a:rPr>
              <a:t>     C: .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Courier New" panose="02070309020205020404" pitchFamily="49" charset="0"/>
              </a:rPr>
              <a:t>     S: 250 Message accepted for delivery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Courier New" panose="02070309020205020404" pitchFamily="49" charset="0"/>
              </a:rPr>
              <a:t>     C: QUIT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Courier New" panose="02070309020205020404" pitchFamily="49" charset="0"/>
              </a:rPr>
              <a:t>     S: 221 hamburger.edu closing connection</a:t>
            </a:r>
            <a:endParaRPr lang="en-US" altLang="en-US" sz="20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7">
            <a:extLst>
              <a:ext uri="{FF2B5EF4-FFF2-40B4-BE49-F238E27FC236}">
                <a16:creationId xmlns:a16="http://schemas.microsoft.com/office/drawing/2014/main" id="{208D92A1-BBCA-42FC-8B5B-095B277AA7E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4579" name="Rectangle 8">
            <a:extLst>
              <a:ext uri="{FF2B5EF4-FFF2-40B4-BE49-F238E27FC236}">
                <a16:creationId xmlns:a16="http://schemas.microsoft.com/office/drawing/2014/main" id="{6514DC09-09D6-4890-A372-BF9A9F7A77A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0CC4FC21-08F7-4682-B3B6-8A06B62BC395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5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24580" name="Group 1037">
            <a:extLst>
              <a:ext uri="{FF2B5EF4-FFF2-40B4-BE49-F238E27FC236}">
                <a16:creationId xmlns:a16="http://schemas.microsoft.com/office/drawing/2014/main" id="{5701E392-9441-49C1-96E4-2C0495930815}"/>
              </a:ext>
            </a:extLst>
          </p:cNvPr>
          <p:cNvGrpSpPr>
            <a:grpSpLocks/>
          </p:cNvGrpSpPr>
          <p:nvPr/>
        </p:nvGrpSpPr>
        <p:grpSpPr bwMode="auto">
          <a:xfrm>
            <a:off x="5124450" y="1257300"/>
            <a:ext cx="3540125" cy="4545013"/>
            <a:chOff x="3277" y="974"/>
            <a:chExt cx="2230" cy="2863"/>
          </a:xfrm>
        </p:grpSpPr>
        <p:sp>
          <p:nvSpPr>
            <p:cNvPr id="24613" name="Freeform 1038">
              <a:extLst>
                <a:ext uri="{FF2B5EF4-FFF2-40B4-BE49-F238E27FC236}">
                  <a16:creationId xmlns:a16="http://schemas.microsoft.com/office/drawing/2014/main" id="{360CC8DE-09F6-499B-9EFF-398BAAA27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1079"/>
              <a:ext cx="1094" cy="675"/>
            </a:xfrm>
            <a:custGeom>
              <a:avLst/>
              <a:gdLst>
                <a:gd name="T0" fmla="*/ 1548 w 1036"/>
                <a:gd name="T1" fmla="*/ 11 h 675"/>
                <a:gd name="T2" fmla="*/ 933 w 1036"/>
                <a:gd name="T3" fmla="*/ 53 h 675"/>
                <a:gd name="T4" fmla="*/ 493 w 1036"/>
                <a:gd name="T5" fmla="*/ 129 h 675"/>
                <a:gd name="T6" fmla="*/ 366 w 1036"/>
                <a:gd name="T7" fmla="*/ 229 h 675"/>
                <a:gd name="T8" fmla="*/ 51 w 1036"/>
                <a:gd name="T9" fmla="*/ 297 h 675"/>
                <a:gd name="T10" fmla="*/ 41 w 1036"/>
                <a:gd name="T11" fmla="*/ 459 h 675"/>
                <a:gd name="T12" fmla="*/ 315 w 1036"/>
                <a:gd name="T13" fmla="*/ 489 h 675"/>
                <a:gd name="T14" fmla="*/ 1097 w 1036"/>
                <a:gd name="T15" fmla="*/ 489 h 675"/>
                <a:gd name="T16" fmla="*/ 1429 w 1036"/>
                <a:gd name="T17" fmla="*/ 555 h 675"/>
                <a:gd name="T18" fmla="*/ 1797 w 1036"/>
                <a:gd name="T19" fmla="*/ 657 h 675"/>
                <a:gd name="T20" fmla="*/ 2079 w 1036"/>
                <a:gd name="T21" fmla="*/ 661 h 675"/>
                <a:gd name="T22" fmla="*/ 2274 w 1036"/>
                <a:gd name="T23" fmla="*/ 603 h 675"/>
                <a:gd name="T24" fmla="*/ 2373 w 1036"/>
                <a:gd name="T25" fmla="*/ 445 h 675"/>
                <a:gd name="T26" fmla="*/ 2434 w 1036"/>
                <a:gd name="T27" fmla="*/ 291 h 675"/>
                <a:gd name="T28" fmla="*/ 2441 w 1036"/>
                <a:gd name="T29" fmla="*/ 107 h 675"/>
                <a:gd name="T30" fmla="*/ 2231 w 1036"/>
                <a:gd name="T31" fmla="*/ 17 h 675"/>
                <a:gd name="T32" fmla="*/ 1853 w 1036"/>
                <a:gd name="T33" fmla="*/ 3 h 675"/>
                <a:gd name="T34" fmla="*/ 1548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4614" name="Group 1039">
              <a:extLst>
                <a:ext uri="{FF2B5EF4-FFF2-40B4-BE49-F238E27FC236}">
                  <a16:creationId xmlns:a16="http://schemas.microsoft.com/office/drawing/2014/main" id="{5EF428EE-F5D3-4D0F-8656-1D414450E1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83" y="1920"/>
              <a:ext cx="919" cy="588"/>
              <a:chOff x="2889" y="1631"/>
              <a:chExt cx="980" cy="743"/>
            </a:xfrm>
          </p:grpSpPr>
          <p:sp>
            <p:nvSpPr>
              <p:cNvPr id="24989" name="Rectangle 1040">
                <a:extLst>
                  <a:ext uri="{FF2B5EF4-FFF2-40B4-BE49-F238E27FC236}">
                    <a16:creationId xmlns:a16="http://schemas.microsoft.com/office/drawing/2014/main" id="{3565FF94-CAB7-46B9-B32F-BA43AAB278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4990" name="AutoShape 1041">
                <a:extLst>
                  <a:ext uri="{FF2B5EF4-FFF2-40B4-BE49-F238E27FC236}">
                    <a16:creationId xmlns:a16="http://schemas.microsoft.com/office/drawing/2014/main" id="{1E4FC033-6522-4989-9741-4CAAC2D084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CCFF"/>
                  </a:solidFill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4615" name="Freeform 1042">
              <a:extLst>
                <a:ext uri="{FF2B5EF4-FFF2-40B4-BE49-F238E27FC236}">
                  <a16:creationId xmlns:a16="http://schemas.microsoft.com/office/drawing/2014/main" id="{F03BA855-A63D-4ED8-8BC5-5A1402C9C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2788"/>
              <a:ext cx="2032" cy="1049"/>
            </a:xfrm>
            <a:custGeom>
              <a:avLst/>
              <a:gdLst>
                <a:gd name="T0" fmla="*/ 1044 w 2032"/>
                <a:gd name="T1" fmla="*/ 26 h 1049"/>
                <a:gd name="T2" fmla="*/ 847 w 2032"/>
                <a:gd name="T3" fmla="*/ 125 h 1049"/>
                <a:gd name="T4" fmla="*/ 580 w 2032"/>
                <a:gd name="T5" fmla="*/ 68 h 1049"/>
                <a:gd name="T6" fmla="*/ 143 w 2032"/>
                <a:gd name="T7" fmla="*/ 170 h 1049"/>
                <a:gd name="T8" fmla="*/ 48 w 2032"/>
                <a:gd name="T9" fmla="*/ 374 h 1049"/>
                <a:gd name="T10" fmla="*/ 41 w 2032"/>
                <a:gd name="T11" fmla="*/ 680 h 1049"/>
                <a:gd name="T12" fmla="*/ 294 w 2032"/>
                <a:gd name="T13" fmla="*/ 744 h 1049"/>
                <a:gd name="T14" fmla="*/ 660 w 2032"/>
                <a:gd name="T15" fmla="*/ 893 h 1049"/>
                <a:gd name="T16" fmla="*/ 1088 w 2032"/>
                <a:gd name="T17" fmla="*/ 1014 h 1049"/>
                <a:gd name="T18" fmla="*/ 1525 w 2032"/>
                <a:gd name="T19" fmla="*/ 1031 h 1049"/>
                <a:gd name="T20" fmla="*/ 1831 w 2032"/>
                <a:gd name="T21" fmla="*/ 907 h 1049"/>
                <a:gd name="T22" fmla="*/ 2015 w 2032"/>
                <a:gd name="T23" fmla="*/ 714 h 1049"/>
                <a:gd name="T24" fmla="*/ 1931 w 2032"/>
                <a:gd name="T25" fmla="*/ 251 h 1049"/>
                <a:gd name="T26" fmla="*/ 1658 w 2032"/>
                <a:gd name="T27" fmla="*/ 114 h 1049"/>
                <a:gd name="T28" fmla="*/ 1355 w 2032"/>
                <a:gd name="T29" fmla="*/ 15 h 1049"/>
                <a:gd name="T30" fmla="*/ 1044 w 2032"/>
                <a:gd name="T31" fmla="*/ 2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6" name="Line 1043">
              <a:extLst>
                <a:ext uri="{FF2B5EF4-FFF2-40B4-BE49-F238E27FC236}">
                  <a16:creationId xmlns:a16="http://schemas.microsoft.com/office/drawing/2014/main" id="{6FE71658-765A-483A-BE22-BC6583BD46F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4942" y="3252"/>
              <a:ext cx="330" cy="88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617" name="Line 1044">
              <a:extLst>
                <a:ext uri="{FF2B5EF4-FFF2-40B4-BE49-F238E27FC236}">
                  <a16:creationId xmlns:a16="http://schemas.microsoft.com/office/drawing/2014/main" id="{8CE806E8-1C48-4727-BB6F-219C51BFB08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5034" y="3429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618" name="Line 1045">
              <a:extLst>
                <a:ext uri="{FF2B5EF4-FFF2-40B4-BE49-F238E27FC236}">
                  <a16:creationId xmlns:a16="http://schemas.microsoft.com/office/drawing/2014/main" id="{8EB7A1C3-B87C-4CB3-8BD0-79781968CD1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5151" y="3225"/>
              <a:ext cx="0" cy="72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619" name="Line 1047">
              <a:extLst>
                <a:ext uri="{FF2B5EF4-FFF2-40B4-BE49-F238E27FC236}">
                  <a16:creationId xmlns:a16="http://schemas.microsoft.com/office/drawing/2014/main" id="{39395662-2CE5-4E8D-A8C3-A75A808270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43" y="3009"/>
              <a:ext cx="124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0" name="Line 1048">
              <a:extLst>
                <a:ext uri="{FF2B5EF4-FFF2-40B4-BE49-F238E27FC236}">
                  <a16:creationId xmlns:a16="http://schemas.microsoft.com/office/drawing/2014/main" id="{92E6B3C4-A53E-4B4B-A3E8-C01B28125B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80" y="3155"/>
              <a:ext cx="248" cy="6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1" name="Line 1051">
              <a:extLst>
                <a:ext uri="{FF2B5EF4-FFF2-40B4-BE49-F238E27FC236}">
                  <a16:creationId xmlns:a16="http://schemas.microsoft.com/office/drawing/2014/main" id="{FF38759D-AF8F-4A6D-81A8-B185A61814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48" y="3208"/>
              <a:ext cx="96" cy="113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2" name="Line 1052">
              <a:extLst>
                <a:ext uri="{FF2B5EF4-FFF2-40B4-BE49-F238E27FC236}">
                  <a16:creationId xmlns:a16="http://schemas.microsoft.com/office/drawing/2014/main" id="{D66BD74F-0BA4-4A0C-BCE0-4F2A9508E3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144" y="3212"/>
              <a:ext cx="53" cy="11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3" name="Line 1053">
              <a:extLst>
                <a:ext uri="{FF2B5EF4-FFF2-40B4-BE49-F238E27FC236}">
                  <a16:creationId xmlns:a16="http://schemas.microsoft.com/office/drawing/2014/main" id="{6B897E75-B75E-4FCB-9A86-A33FA4CE86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8" y="3185"/>
              <a:ext cx="317" cy="17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4" name="Line 1054">
              <a:extLst>
                <a:ext uri="{FF2B5EF4-FFF2-40B4-BE49-F238E27FC236}">
                  <a16:creationId xmlns:a16="http://schemas.microsoft.com/office/drawing/2014/main" id="{F74C932B-4636-4D35-BF82-BFC6B4E05A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98" y="3025"/>
              <a:ext cx="56" cy="6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5" name="Line 1055">
              <a:extLst>
                <a:ext uri="{FF2B5EF4-FFF2-40B4-BE49-F238E27FC236}">
                  <a16:creationId xmlns:a16="http://schemas.microsoft.com/office/drawing/2014/main" id="{E255B767-C9A7-4B31-9387-0F0F9254FA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09" y="2257"/>
              <a:ext cx="148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6" name="Line 1056">
              <a:extLst>
                <a:ext uri="{FF2B5EF4-FFF2-40B4-BE49-F238E27FC236}">
                  <a16:creationId xmlns:a16="http://schemas.microsoft.com/office/drawing/2014/main" id="{8809BF18-F767-4F10-98BA-D88510C5B9F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11" y="2354"/>
              <a:ext cx="106" cy="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4627" name="Group 1057">
              <a:extLst>
                <a:ext uri="{FF2B5EF4-FFF2-40B4-BE49-F238E27FC236}">
                  <a16:creationId xmlns:a16="http://schemas.microsoft.com/office/drawing/2014/main" id="{77712D8F-EA97-45BF-A9E4-7FD9CCD974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35" y="2207"/>
              <a:ext cx="319" cy="222"/>
              <a:chOff x="2967" y="478"/>
              <a:chExt cx="788" cy="625"/>
            </a:xfrm>
          </p:grpSpPr>
          <p:pic>
            <p:nvPicPr>
              <p:cNvPr id="24987" name="Picture 1058" descr="access_point_stylized_small">
                <a:extLst>
                  <a:ext uri="{FF2B5EF4-FFF2-40B4-BE49-F238E27FC236}">
                    <a16:creationId xmlns:a16="http://schemas.microsoft.com/office/drawing/2014/main" id="{623C7088-4B55-4754-865B-A0DB8A8F26D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988" name="Picture 1059" descr="antenna_radiation_stylized">
                <a:extLst>
                  <a:ext uri="{FF2B5EF4-FFF2-40B4-BE49-F238E27FC236}">
                    <a16:creationId xmlns:a16="http://schemas.microsoft.com/office/drawing/2014/main" id="{6A75ED3E-0BED-425B-BB15-1C8B4F6FD31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24628" name="Freeform 1060">
              <a:extLst>
                <a:ext uri="{FF2B5EF4-FFF2-40B4-BE49-F238E27FC236}">
                  <a16:creationId xmlns:a16="http://schemas.microsoft.com/office/drawing/2014/main" id="{F5C158E5-0122-4400-A845-0582D2D9A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" y="2224"/>
              <a:ext cx="828" cy="425"/>
            </a:xfrm>
            <a:custGeom>
              <a:avLst/>
              <a:gdLst>
                <a:gd name="T0" fmla="*/ 382 w 828"/>
                <a:gd name="T1" fmla="*/ 30 h 425"/>
                <a:gd name="T2" fmla="*/ 370 w 828"/>
                <a:gd name="T3" fmla="*/ 30 h 425"/>
                <a:gd name="T4" fmla="*/ 126 w 828"/>
                <a:gd name="T5" fmla="*/ 32 h 425"/>
                <a:gd name="T6" fmla="*/ 6 w 828"/>
                <a:gd name="T7" fmla="*/ 126 h 425"/>
                <a:gd name="T8" fmla="*/ 92 w 828"/>
                <a:gd name="T9" fmla="*/ 274 h 425"/>
                <a:gd name="T10" fmla="*/ 292 w 828"/>
                <a:gd name="T11" fmla="*/ 384 h 425"/>
                <a:gd name="T12" fmla="*/ 540 w 828"/>
                <a:gd name="T13" fmla="*/ 416 h 425"/>
                <a:gd name="T14" fmla="*/ 698 w 828"/>
                <a:gd name="T15" fmla="*/ 330 h 425"/>
                <a:gd name="T16" fmla="*/ 776 w 828"/>
                <a:gd name="T17" fmla="*/ 170 h 425"/>
                <a:gd name="T18" fmla="*/ 792 w 828"/>
                <a:gd name="T19" fmla="*/ 22 h 425"/>
                <a:gd name="T20" fmla="*/ 560 w 828"/>
                <a:gd name="T21" fmla="*/ 38 h 425"/>
                <a:gd name="T22" fmla="*/ 382 w 828"/>
                <a:gd name="T23" fmla="*/ 30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9" name="Freeform 1061">
              <a:extLst>
                <a:ext uri="{FF2B5EF4-FFF2-40B4-BE49-F238E27FC236}">
                  <a16:creationId xmlns:a16="http://schemas.microsoft.com/office/drawing/2014/main" id="{BC3734B4-69A0-4CF1-BBF9-772ED6D78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7" y="1263"/>
              <a:ext cx="1090" cy="709"/>
            </a:xfrm>
            <a:custGeom>
              <a:avLst/>
              <a:gdLst>
                <a:gd name="T0" fmla="*/ 122391 w 765"/>
                <a:gd name="T1" fmla="*/ 10368 h 459"/>
                <a:gd name="T2" fmla="*/ 82940 w 765"/>
                <a:gd name="T3" fmla="*/ 73622 h 459"/>
                <a:gd name="T4" fmla="*/ 27746 w 765"/>
                <a:gd name="T5" fmla="*/ 104782 h 459"/>
                <a:gd name="T6" fmla="*/ 3965 w 765"/>
                <a:gd name="T7" fmla="*/ 353091 h 459"/>
                <a:gd name="T8" fmla="*/ 51895 w 765"/>
                <a:gd name="T9" fmla="*/ 466531 h 459"/>
                <a:gd name="T10" fmla="*/ 99759 w 765"/>
                <a:gd name="T11" fmla="*/ 447174 h 459"/>
                <a:gd name="T12" fmla="*/ 168381 w 765"/>
                <a:gd name="T13" fmla="*/ 466531 h 459"/>
                <a:gd name="T14" fmla="*/ 201493 w 765"/>
                <a:gd name="T15" fmla="*/ 455702 h 459"/>
                <a:gd name="T16" fmla="*/ 216889 w 765"/>
                <a:gd name="T17" fmla="*/ 390988 h 459"/>
                <a:gd name="T18" fmla="*/ 216508 w 765"/>
                <a:gd name="T19" fmla="*/ 165960 h 459"/>
                <a:gd name="T20" fmla="*/ 191079 w 765"/>
                <a:gd name="T21" fmla="*/ 36202 h 459"/>
                <a:gd name="T22" fmla="*/ 122391 w 765"/>
                <a:gd name="T23" fmla="*/ 10368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0" name="Line 1062">
              <a:extLst>
                <a:ext uri="{FF2B5EF4-FFF2-40B4-BE49-F238E27FC236}">
                  <a16:creationId xmlns:a16="http://schemas.microsoft.com/office/drawing/2014/main" id="{A1176E21-95B1-4F13-ACE8-4076B81CDC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9" y="2404"/>
              <a:ext cx="103" cy="7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1" name="Line 1063">
              <a:extLst>
                <a:ext uri="{FF2B5EF4-FFF2-40B4-BE49-F238E27FC236}">
                  <a16:creationId xmlns:a16="http://schemas.microsoft.com/office/drawing/2014/main" id="{0D4C9B45-9921-4AC0-AB9B-010C214E97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20" y="2354"/>
              <a:ext cx="176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2" name="Line 1064">
              <a:extLst>
                <a:ext uri="{FF2B5EF4-FFF2-40B4-BE49-F238E27FC236}">
                  <a16:creationId xmlns:a16="http://schemas.microsoft.com/office/drawing/2014/main" id="{96296904-EBCE-40EB-8EA1-9DCA6D5F61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69" y="2408"/>
              <a:ext cx="85" cy="6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3" name="Line 1065">
              <a:extLst>
                <a:ext uri="{FF2B5EF4-FFF2-40B4-BE49-F238E27FC236}">
                  <a16:creationId xmlns:a16="http://schemas.microsoft.com/office/drawing/2014/main" id="{F4DA5BEF-5063-4D2E-9ED3-E2D5808CEC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35" y="1632"/>
              <a:ext cx="321" cy="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4" name="Line 1066">
              <a:extLst>
                <a:ext uri="{FF2B5EF4-FFF2-40B4-BE49-F238E27FC236}">
                  <a16:creationId xmlns:a16="http://schemas.microsoft.com/office/drawing/2014/main" id="{2A5C099C-3B36-443C-876A-5132861C0D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5" y="2961"/>
              <a:ext cx="246" cy="11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5" name="Line 1067">
              <a:extLst>
                <a:ext uri="{FF2B5EF4-FFF2-40B4-BE49-F238E27FC236}">
                  <a16:creationId xmlns:a16="http://schemas.microsoft.com/office/drawing/2014/main" id="{3F8016AE-3117-4391-B5F9-1C3AB7AB0D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44" y="2953"/>
              <a:ext cx="203" cy="1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6" name="Line 1068">
              <a:extLst>
                <a:ext uri="{FF2B5EF4-FFF2-40B4-BE49-F238E27FC236}">
                  <a16:creationId xmlns:a16="http://schemas.microsoft.com/office/drawing/2014/main" id="{89C765EF-C7DD-4D52-8123-266065EF4F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71" y="3137"/>
              <a:ext cx="6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7" name="Line 1069">
              <a:extLst>
                <a:ext uri="{FF2B5EF4-FFF2-40B4-BE49-F238E27FC236}">
                  <a16:creationId xmlns:a16="http://schemas.microsoft.com/office/drawing/2014/main" id="{93F955A1-7AA3-4B27-BFB4-072FFA0010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73" y="1572"/>
              <a:ext cx="78" cy="5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8" name="Line 1070">
              <a:extLst>
                <a:ext uri="{FF2B5EF4-FFF2-40B4-BE49-F238E27FC236}">
                  <a16:creationId xmlns:a16="http://schemas.microsoft.com/office/drawing/2014/main" id="{A3A7DE68-0606-4FF0-BB46-5D84DD4BBC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65" y="1681"/>
              <a:ext cx="0" cy="5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9" name="Line 1071">
              <a:extLst>
                <a:ext uri="{FF2B5EF4-FFF2-40B4-BE49-F238E27FC236}">
                  <a16:creationId xmlns:a16="http://schemas.microsoft.com/office/drawing/2014/main" id="{DD3A0CE4-FB61-4A0A-8987-9A50FB8BE8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73" y="1616"/>
              <a:ext cx="166" cy="18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0" name="Line 1072">
              <a:extLst>
                <a:ext uri="{FF2B5EF4-FFF2-40B4-BE49-F238E27FC236}">
                  <a16:creationId xmlns:a16="http://schemas.microsoft.com/office/drawing/2014/main" id="{8E0C2F87-E0A8-4265-8B09-DD0984E999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3" y="1615"/>
              <a:ext cx="0" cy="124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1" name="Line 1073">
              <a:extLst>
                <a:ext uri="{FF2B5EF4-FFF2-40B4-BE49-F238E27FC236}">
                  <a16:creationId xmlns:a16="http://schemas.microsoft.com/office/drawing/2014/main" id="{37C83299-BD3F-416A-AB72-9B77F90E25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85" y="1808"/>
              <a:ext cx="119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2" name="Line 1074">
              <a:extLst>
                <a:ext uri="{FF2B5EF4-FFF2-40B4-BE49-F238E27FC236}">
                  <a16:creationId xmlns:a16="http://schemas.microsoft.com/office/drawing/2014/main" id="{5D9F0996-ED20-4AC4-BA11-26E89A3670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34" y="1802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3" name="Line 1075">
              <a:extLst>
                <a:ext uri="{FF2B5EF4-FFF2-40B4-BE49-F238E27FC236}">
                  <a16:creationId xmlns:a16="http://schemas.microsoft.com/office/drawing/2014/main" id="{593FE182-39BB-4DDA-AF57-9E8FBC53FE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96" y="1850"/>
              <a:ext cx="62" cy="444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4" name="Line 1076">
              <a:extLst>
                <a:ext uri="{FF2B5EF4-FFF2-40B4-BE49-F238E27FC236}">
                  <a16:creationId xmlns:a16="http://schemas.microsoft.com/office/drawing/2014/main" id="{C910BB71-14A1-4BCC-B555-DF353325B0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69" y="1850"/>
              <a:ext cx="70" cy="458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5" name="Line 1077">
              <a:extLst>
                <a:ext uri="{FF2B5EF4-FFF2-40B4-BE49-F238E27FC236}">
                  <a16:creationId xmlns:a16="http://schemas.microsoft.com/office/drawing/2014/main" id="{1E656964-25B5-4AD1-9D9F-40BC36AFDB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81" y="2569"/>
              <a:ext cx="143" cy="2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6" name="Line 1078">
              <a:extLst>
                <a:ext uri="{FF2B5EF4-FFF2-40B4-BE49-F238E27FC236}">
                  <a16:creationId xmlns:a16="http://schemas.microsoft.com/office/drawing/2014/main" id="{58C4CFDF-72EA-4ACC-8919-330DCD7535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57" y="1801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4647" name="Group 1079">
              <a:extLst>
                <a:ext uri="{FF2B5EF4-FFF2-40B4-BE49-F238E27FC236}">
                  <a16:creationId xmlns:a16="http://schemas.microsoft.com/office/drawing/2014/main" id="{B1949CDC-3CA7-40EF-9F32-B6D2E7D16B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3" y="1163"/>
              <a:ext cx="295" cy="391"/>
              <a:chOff x="1653" y="3023"/>
              <a:chExt cx="622" cy="911"/>
            </a:xfrm>
          </p:grpSpPr>
          <p:sp>
            <p:nvSpPr>
              <p:cNvPr id="24970" name="Line 270">
                <a:extLst>
                  <a:ext uri="{FF2B5EF4-FFF2-40B4-BE49-F238E27FC236}">
                    <a16:creationId xmlns:a16="http://schemas.microsoft.com/office/drawing/2014/main" id="{7BACC821-7207-47CA-856C-BB2EBD8AD7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66" y="3287"/>
                <a:ext cx="188" cy="5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971" name="Line 271">
                <a:extLst>
                  <a:ext uri="{FF2B5EF4-FFF2-40B4-BE49-F238E27FC236}">
                    <a16:creationId xmlns:a16="http://schemas.microsoft.com/office/drawing/2014/main" id="{6139033E-AF84-48ED-9AF0-C5D19134AF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54" y="3287"/>
                <a:ext cx="188" cy="58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972" name="Line 272">
                <a:extLst>
                  <a:ext uri="{FF2B5EF4-FFF2-40B4-BE49-F238E27FC236}">
                    <a16:creationId xmlns:a16="http://schemas.microsoft.com/office/drawing/2014/main" id="{8CA18DC4-7627-4EC2-9988-A1B60D8F70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6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973" name="Line 273">
                <a:extLst>
                  <a:ext uri="{FF2B5EF4-FFF2-40B4-BE49-F238E27FC236}">
                    <a16:creationId xmlns:a16="http://schemas.microsoft.com/office/drawing/2014/main" id="{740152A6-0CF4-4C71-A9DF-E1CABE3F99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54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974" name="Line 274">
                <a:extLst>
                  <a:ext uri="{FF2B5EF4-FFF2-40B4-BE49-F238E27FC236}">
                    <a16:creationId xmlns:a16="http://schemas.microsoft.com/office/drawing/2014/main" id="{D763874D-F36D-45D5-A1FD-D15AA2BD48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54" y="3300"/>
                <a:ext cx="0" cy="63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975" name="Line 275">
                <a:extLst>
                  <a:ext uri="{FF2B5EF4-FFF2-40B4-BE49-F238E27FC236}">
                    <a16:creationId xmlns:a16="http://schemas.microsoft.com/office/drawing/2014/main" id="{F7C92D22-BE2A-4FF2-90BB-83E8FB954B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66" y="3810"/>
                <a:ext cx="188" cy="6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976" name="Line 276">
                <a:extLst>
                  <a:ext uri="{FF2B5EF4-FFF2-40B4-BE49-F238E27FC236}">
                    <a16:creationId xmlns:a16="http://schemas.microsoft.com/office/drawing/2014/main" id="{B0875815-CF21-4650-9A02-493E57AF68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954" y="3810"/>
                <a:ext cx="188" cy="6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977" name="Line 277">
                <a:extLst>
                  <a:ext uri="{FF2B5EF4-FFF2-40B4-BE49-F238E27FC236}">
                    <a16:creationId xmlns:a16="http://schemas.microsoft.com/office/drawing/2014/main" id="{C046922D-000C-45DD-B461-2BBE097C41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46" y="3618"/>
                <a:ext cx="108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978" name="Line 278">
                <a:extLst>
                  <a:ext uri="{FF2B5EF4-FFF2-40B4-BE49-F238E27FC236}">
                    <a16:creationId xmlns:a16="http://schemas.microsoft.com/office/drawing/2014/main" id="{C1B11BDC-3485-4E26-8B14-B07E37401E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618"/>
                <a:ext cx="114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979" name="Line 279">
                <a:extLst>
                  <a:ext uri="{FF2B5EF4-FFF2-40B4-BE49-F238E27FC236}">
                    <a16:creationId xmlns:a16="http://schemas.microsoft.com/office/drawing/2014/main" id="{DFF3C25D-FD76-4E7E-8D36-1AC0C686D4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10" y="3704"/>
                <a:ext cx="139" cy="65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980" name="Line 280">
                <a:extLst>
                  <a:ext uri="{FF2B5EF4-FFF2-40B4-BE49-F238E27FC236}">
                    <a16:creationId xmlns:a16="http://schemas.microsoft.com/office/drawing/2014/main" id="{B57EFD16-3795-49F5-A434-EF9C1DA0A0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717"/>
                <a:ext cx="140" cy="5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981" name="Line 281">
                <a:extLst>
                  <a:ext uri="{FF2B5EF4-FFF2-40B4-BE49-F238E27FC236}">
                    <a16:creationId xmlns:a16="http://schemas.microsoft.com/office/drawing/2014/main" id="{AB6DC075-4A96-4CB9-A65F-F0E3219EB9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530"/>
                <a:ext cx="72" cy="2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982" name="Line 282">
                <a:extLst>
                  <a:ext uri="{FF2B5EF4-FFF2-40B4-BE49-F238E27FC236}">
                    <a16:creationId xmlns:a16="http://schemas.microsoft.com/office/drawing/2014/main" id="{5CF489FA-AE80-4DBE-BDB7-A05647E4EE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409"/>
                <a:ext cx="45" cy="1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983" name="Line 283">
                <a:extLst>
                  <a:ext uri="{FF2B5EF4-FFF2-40B4-BE49-F238E27FC236}">
                    <a16:creationId xmlns:a16="http://schemas.microsoft.com/office/drawing/2014/main" id="{630CFFB9-A13F-4672-8FAD-9CA8ED8AD2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73" y="3522"/>
                <a:ext cx="87" cy="32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984" name="Line 284">
                <a:extLst>
                  <a:ext uri="{FF2B5EF4-FFF2-40B4-BE49-F238E27FC236}">
                    <a16:creationId xmlns:a16="http://schemas.microsoft.com/office/drawing/2014/main" id="{52C10807-5D95-4346-B237-4FCB0233D6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12" y="3404"/>
                <a:ext cx="50" cy="31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985" name="Oval 1095">
                <a:extLst>
                  <a:ext uri="{FF2B5EF4-FFF2-40B4-BE49-F238E27FC236}">
                    <a16:creationId xmlns:a16="http://schemas.microsoft.com/office/drawing/2014/main" id="{3EF1D9AB-F144-413F-814C-FDF6F4303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1" y="3233"/>
                <a:ext cx="63" cy="68"/>
              </a:xfrm>
              <a:prstGeom prst="ellipse">
                <a:avLst/>
              </a:prstGeom>
              <a:solidFill>
                <a:srgbClr val="808080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pic>
            <p:nvPicPr>
              <p:cNvPr id="24986" name="Picture 1096" descr="cell_tower_radiation_gray">
                <a:extLst>
                  <a:ext uri="{FF2B5EF4-FFF2-40B4-BE49-F238E27FC236}">
                    <a16:creationId xmlns:a16="http://schemas.microsoft.com/office/drawing/2014/main" id="{8A679036-2A59-44BB-8AC1-F6C6057DA43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3" y="3023"/>
                <a:ext cx="622" cy="5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4648" name="Group 1097">
              <a:extLst>
                <a:ext uri="{FF2B5EF4-FFF2-40B4-BE49-F238E27FC236}">
                  <a16:creationId xmlns:a16="http://schemas.microsoft.com/office/drawing/2014/main" id="{CF891E20-5550-4C86-9050-ACFC9E0AC5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2" y="1516"/>
              <a:ext cx="286" cy="160"/>
              <a:chOff x="3843" y="1516"/>
              <a:chExt cx="286" cy="160"/>
            </a:xfrm>
          </p:grpSpPr>
          <p:sp>
            <p:nvSpPr>
              <p:cNvPr id="24961" name="Line 1098">
                <a:extLst>
                  <a:ext uri="{FF2B5EF4-FFF2-40B4-BE49-F238E27FC236}">
                    <a16:creationId xmlns:a16="http://schemas.microsoft.com/office/drawing/2014/main" id="{0E71B9C6-CAF2-4D4E-BAF2-B979CA84A7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3" y="1516"/>
                <a:ext cx="96" cy="60"/>
              </a:xfrm>
              <a:prstGeom prst="line">
                <a:avLst/>
              </a:prstGeom>
              <a:noFill/>
              <a:ln w="9525">
                <a:solidFill>
                  <a:srgbClr val="96969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2" name="Oval 407">
                <a:extLst>
                  <a:ext uri="{FF2B5EF4-FFF2-40B4-BE49-F238E27FC236}">
                    <a16:creationId xmlns:a16="http://schemas.microsoft.com/office/drawing/2014/main" id="{308AD9B7-97CF-46E9-A711-5B3F6DCF2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4" y="1616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63" name="Rectangle 410">
                <a:extLst>
                  <a:ext uri="{FF2B5EF4-FFF2-40B4-BE49-F238E27FC236}">
                    <a16:creationId xmlns:a16="http://schemas.microsoft.com/office/drawing/2014/main" id="{CEBBA757-87C1-45C0-BF8D-BF63B33C78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4" y="1610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64" name="Oval 411">
                <a:extLst>
                  <a:ext uri="{FF2B5EF4-FFF2-40B4-BE49-F238E27FC236}">
                    <a16:creationId xmlns:a16="http://schemas.microsoft.com/office/drawing/2014/main" id="{A215BADA-29C1-47B1-8D2E-1F84CC96E7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3" y="1569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4965" name="Group 1102">
                <a:extLst>
                  <a:ext uri="{FF2B5EF4-FFF2-40B4-BE49-F238E27FC236}">
                    <a16:creationId xmlns:a16="http://schemas.microsoft.com/office/drawing/2014/main" id="{F982C24E-8544-4D28-AC04-DA7DB02005C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32" y="1587"/>
                <a:ext cx="138" cy="33"/>
                <a:chOff x="2468" y="1332"/>
                <a:chExt cx="310" cy="60"/>
              </a:xfrm>
            </p:grpSpPr>
            <p:sp>
              <p:nvSpPr>
                <p:cNvPr id="24968" name="Freeform 1103">
                  <a:extLst>
                    <a:ext uri="{FF2B5EF4-FFF2-40B4-BE49-F238E27FC236}">
                      <a16:creationId xmlns:a16="http://schemas.microsoft.com/office/drawing/2014/main" id="{86E6ADC2-0900-49BC-A5EC-ECDD9F548F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69" name="Freeform 1104">
                  <a:extLst>
                    <a:ext uri="{FF2B5EF4-FFF2-40B4-BE49-F238E27FC236}">
                      <a16:creationId xmlns:a16="http://schemas.microsoft.com/office/drawing/2014/main" id="{218208B9-2E60-4DE5-A304-E771300610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4966" name="Line 1105">
                <a:extLst>
                  <a:ext uri="{FF2B5EF4-FFF2-40B4-BE49-F238E27FC236}">
                    <a16:creationId xmlns:a16="http://schemas.microsoft.com/office/drawing/2014/main" id="{03BC87AD-4F00-43DF-86AB-9BB45B4C29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84" y="1602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7" name="Line 1106">
                <a:extLst>
                  <a:ext uri="{FF2B5EF4-FFF2-40B4-BE49-F238E27FC236}">
                    <a16:creationId xmlns:a16="http://schemas.microsoft.com/office/drawing/2014/main" id="{29BD98C1-B7E5-49B8-A696-BF63B399C3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27" y="1604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4649" name="Group 1107">
              <a:extLst>
                <a:ext uri="{FF2B5EF4-FFF2-40B4-BE49-F238E27FC236}">
                  <a16:creationId xmlns:a16="http://schemas.microsoft.com/office/drawing/2014/main" id="{4DEC37F8-7E43-49F7-BA97-D9F774EED5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7" y="1571"/>
              <a:ext cx="246" cy="110"/>
              <a:chOff x="4334" y="1470"/>
              <a:chExt cx="246" cy="107"/>
            </a:xfrm>
          </p:grpSpPr>
          <p:sp>
            <p:nvSpPr>
              <p:cNvPr id="24953" name="Oval 407">
                <a:extLst>
                  <a:ext uri="{FF2B5EF4-FFF2-40B4-BE49-F238E27FC236}">
                    <a16:creationId xmlns:a16="http://schemas.microsoft.com/office/drawing/2014/main" id="{07F58739-11AF-4140-972C-4112330293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54" name="Rectangle 410">
                <a:extLst>
                  <a:ext uri="{FF2B5EF4-FFF2-40B4-BE49-F238E27FC236}">
                    <a16:creationId xmlns:a16="http://schemas.microsoft.com/office/drawing/2014/main" id="{E210FEB0-90D1-4580-B720-51396C0056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55" name="Oval 411">
                <a:extLst>
                  <a:ext uri="{FF2B5EF4-FFF2-40B4-BE49-F238E27FC236}">
                    <a16:creationId xmlns:a16="http://schemas.microsoft.com/office/drawing/2014/main" id="{631E415B-480C-4AF8-BE3F-235DE6AE0C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4956" name="Group 1111">
                <a:extLst>
                  <a:ext uri="{FF2B5EF4-FFF2-40B4-BE49-F238E27FC236}">
                    <a16:creationId xmlns:a16="http://schemas.microsoft.com/office/drawing/2014/main" id="{ACE033D8-63D5-4BD6-B4B8-6826BB3238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4959" name="Freeform 1112">
                  <a:extLst>
                    <a:ext uri="{FF2B5EF4-FFF2-40B4-BE49-F238E27FC236}">
                      <a16:creationId xmlns:a16="http://schemas.microsoft.com/office/drawing/2014/main" id="{16B3F467-5A26-40CC-A47A-9D4A67C355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60" name="Freeform 1113">
                  <a:extLst>
                    <a:ext uri="{FF2B5EF4-FFF2-40B4-BE49-F238E27FC236}">
                      <a16:creationId xmlns:a16="http://schemas.microsoft.com/office/drawing/2014/main" id="{79F103E0-3EF4-4056-8815-4F017EDE43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4957" name="Line 1114">
                <a:extLst>
                  <a:ext uri="{FF2B5EF4-FFF2-40B4-BE49-F238E27FC236}">
                    <a16:creationId xmlns:a16="http://schemas.microsoft.com/office/drawing/2014/main" id="{9226114E-A814-4A3B-87B9-26D8A42009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8" name="Line 1115">
                <a:extLst>
                  <a:ext uri="{FF2B5EF4-FFF2-40B4-BE49-F238E27FC236}">
                    <a16:creationId xmlns:a16="http://schemas.microsoft.com/office/drawing/2014/main" id="{A832AA32-0B01-4C71-82EA-7D4BC70C69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4650" name="Group 1116">
              <a:extLst>
                <a:ext uri="{FF2B5EF4-FFF2-40B4-BE49-F238E27FC236}">
                  <a16:creationId xmlns:a16="http://schemas.microsoft.com/office/drawing/2014/main" id="{DC7EB3CC-F2D7-4F85-8F2E-920B42A614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44" y="1737"/>
              <a:ext cx="246" cy="110"/>
              <a:chOff x="4334" y="1470"/>
              <a:chExt cx="246" cy="107"/>
            </a:xfrm>
          </p:grpSpPr>
          <p:sp>
            <p:nvSpPr>
              <p:cNvPr id="24945" name="Oval 407">
                <a:extLst>
                  <a:ext uri="{FF2B5EF4-FFF2-40B4-BE49-F238E27FC236}">
                    <a16:creationId xmlns:a16="http://schemas.microsoft.com/office/drawing/2014/main" id="{38525F9F-4EA2-4D60-9E00-D94AEC8F6E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46" name="Rectangle 410">
                <a:extLst>
                  <a:ext uri="{FF2B5EF4-FFF2-40B4-BE49-F238E27FC236}">
                    <a16:creationId xmlns:a16="http://schemas.microsoft.com/office/drawing/2014/main" id="{C18E1CDD-DE44-4B4B-BB48-81D8BD76E5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47" name="Oval 411">
                <a:extLst>
                  <a:ext uri="{FF2B5EF4-FFF2-40B4-BE49-F238E27FC236}">
                    <a16:creationId xmlns:a16="http://schemas.microsoft.com/office/drawing/2014/main" id="{646B71B4-D80A-417F-A9D0-F8DC4E1FA5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4948" name="Group 1120">
                <a:extLst>
                  <a:ext uri="{FF2B5EF4-FFF2-40B4-BE49-F238E27FC236}">
                    <a16:creationId xmlns:a16="http://schemas.microsoft.com/office/drawing/2014/main" id="{9B3A525F-2D77-4429-A652-CC6B1379FDB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4951" name="Freeform 1121">
                  <a:extLst>
                    <a:ext uri="{FF2B5EF4-FFF2-40B4-BE49-F238E27FC236}">
                      <a16:creationId xmlns:a16="http://schemas.microsoft.com/office/drawing/2014/main" id="{67C574B7-FA68-4A2A-9E26-7C191648BF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52" name="Freeform 1122">
                  <a:extLst>
                    <a:ext uri="{FF2B5EF4-FFF2-40B4-BE49-F238E27FC236}">
                      <a16:creationId xmlns:a16="http://schemas.microsoft.com/office/drawing/2014/main" id="{B93C1775-BA9E-461B-88C5-A03CCB5DBA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4949" name="Line 1123">
                <a:extLst>
                  <a:ext uri="{FF2B5EF4-FFF2-40B4-BE49-F238E27FC236}">
                    <a16:creationId xmlns:a16="http://schemas.microsoft.com/office/drawing/2014/main" id="{30C82995-FAE1-4081-80FB-8EAC33FA04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0" name="Line 1124">
                <a:extLst>
                  <a:ext uri="{FF2B5EF4-FFF2-40B4-BE49-F238E27FC236}">
                    <a16:creationId xmlns:a16="http://schemas.microsoft.com/office/drawing/2014/main" id="{1E351C3A-CA06-43FF-888D-1D5FE803AF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4651" name="Group 1125">
              <a:extLst>
                <a:ext uri="{FF2B5EF4-FFF2-40B4-BE49-F238E27FC236}">
                  <a16:creationId xmlns:a16="http://schemas.microsoft.com/office/drawing/2014/main" id="{924FF39E-E9E0-4267-9648-602A5D91E5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90" y="1738"/>
              <a:ext cx="246" cy="110"/>
              <a:chOff x="4334" y="1470"/>
              <a:chExt cx="246" cy="107"/>
            </a:xfrm>
          </p:grpSpPr>
          <p:sp>
            <p:nvSpPr>
              <p:cNvPr id="24937" name="Oval 407">
                <a:extLst>
                  <a:ext uri="{FF2B5EF4-FFF2-40B4-BE49-F238E27FC236}">
                    <a16:creationId xmlns:a16="http://schemas.microsoft.com/office/drawing/2014/main" id="{B53FBFEB-3AB2-4FE0-8868-B02F9152C9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38" name="Rectangle 410">
                <a:extLst>
                  <a:ext uri="{FF2B5EF4-FFF2-40B4-BE49-F238E27FC236}">
                    <a16:creationId xmlns:a16="http://schemas.microsoft.com/office/drawing/2014/main" id="{2884C038-7860-453B-8A28-A8BA337005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39" name="Oval 411">
                <a:extLst>
                  <a:ext uri="{FF2B5EF4-FFF2-40B4-BE49-F238E27FC236}">
                    <a16:creationId xmlns:a16="http://schemas.microsoft.com/office/drawing/2014/main" id="{FD82AD00-34DE-4055-908C-C9DB7B0E07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4940" name="Group 1129">
                <a:extLst>
                  <a:ext uri="{FF2B5EF4-FFF2-40B4-BE49-F238E27FC236}">
                    <a16:creationId xmlns:a16="http://schemas.microsoft.com/office/drawing/2014/main" id="{E8271CBB-7380-491B-A145-B08CD423C63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4943" name="Freeform 1130">
                  <a:extLst>
                    <a:ext uri="{FF2B5EF4-FFF2-40B4-BE49-F238E27FC236}">
                      <a16:creationId xmlns:a16="http://schemas.microsoft.com/office/drawing/2014/main" id="{AF97DDD6-B7F6-48CB-83D4-C748D3C9B2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44" name="Freeform 1131">
                  <a:extLst>
                    <a:ext uri="{FF2B5EF4-FFF2-40B4-BE49-F238E27FC236}">
                      <a16:creationId xmlns:a16="http://schemas.microsoft.com/office/drawing/2014/main" id="{B1575A9A-31AF-4804-953E-9FC44CDEB1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4941" name="Line 1132">
                <a:extLst>
                  <a:ext uri="{FF2B5EF4-FFF2-40B4-BE49-F238E27FC236}">
                    <a16:creationId xmlns:a16="http://schemas.microsoft.com/office/drawing/2014/main" id="{15303B55-BBFE-44CD-AEA9-69D519013C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2" name="Line 1133">
                <a:extLst>
                  <a:ext uri="{FF2B5EF4-FFF2-40B4-BE49-F238E27FC236}">
                    <a16:creationId xmlns:a16="http://schemas.microsoft.com/office/drawing/2014/main" id="{75089E8B-34BB-4493-8F1C-7113E360AB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4652" name="Group 1134">
              <a:extLst>
                <a:ext uri="{FF2B5EF4-FFF2-40B4-BE49-F238E27FC236}">
                  <a16:creationId xmlns:a16="http://schemas.microsoft.com/office/drawing/2014/main" id="{59AF5FBA-6295-4E96-A133-14086D1E14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" y="1508"/>
              <a:ext cx="246" cy="110"/>
              <a:chOff x="4334" y="1470"/>
              <a:chExt cx="246" cy="107"/>
            </a:xfrm>
          </p:grpSpPr>
          <p:sp>
            <p:nvSpPr>
              <p:cNvPr id="24929" name="Oval 407">
                <a:extLst>
                  <a:ext uri="{FF2B5EF4-FFF2-40B4-BE49-F238E27FC236}">
                    <a16:creationId xmlns:a16="http://schemas.microsoft.com/office/drawing/2014/main" id="{96E0903A-FFCE-44C2-BB8F-003DC5D636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30" name="Rectangle 410">
                <a:extLst>
                  <a:ext uri="{FF2B5EF4-FFF2-40B4-BE49-F238E27FC236}">
                    <a16:creationId xmlns:a16="http://schemas.microsoft.com/office/drawing/2014/main" id="{1F81D50D-8D28-4897-A54F-9C3A13BFBD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31" name="Oval 411">
                <a:extLst>
                  <a:ext uri="{FF2B5EF4-FFF2-40B4-BE49-F238E27FC236}">
                    <a16:creationId xmlns:a16="http://schemas.microsoft.com/office/drawing/2014/main" id="{12AD13B1-9F48-46F4-9013-4BEC60758C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4932" name="Group 1138">
                <a:extLst>
                  <a:ext uri="{FF2B5EF4-FFF2-40B4-BE49-F238E27FC236}">
                    <a16:creationId xmlns:a16="http://schemas.microsoft.com/office/drawing/2014/main" id="{3C0B8214-CFF7-4199-9759-B46483EA31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4935" name="Freeform 1139">
                  <a:extLst>
                    <a:ext uri="{FF2B5EF4-FFF2-40B4-BE49-F238E27FC236}">
                      <a16:creationId xmlns:a16="http://schemas.microsoft.com/office/drawing/2014/main" id="{4B2DA8E0-3208-416B-A9DD-2E6D7DE0C5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36" name="Freeform 1140">
                  <a:extLst>
                    <a:ext uri="{FF2B5EF4-FFF2-40B4-BE49-F238E27FC236}">
                      <a16:creationId xmlns:a16="http://schemas.microsoft.com/office/drawing/2014/main" id="{F954F157-91BB-4F51-9EFA-064900E15D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4933" name="Line 1141">
                <a:extLst>
                  <a:ext uri="{FF2B5EF4-FFF2-40B4-BE49-F238E27FC236}">
                    <a16:creationId xmlns:a16="http://schemas.microsoft.com/office/drawing/2014/main" id="{B83B2D9C-E060-4A19-801E-463EC5DF13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4" name="Line 1142">
                <a:extLst>
                  <a:ext uri="{FF2B5EF4-FFF2-40B4-BE49-F238E27FC236}">
                    <a16:creationId xmlns:a16="http://schemas.microsoft.com/office/drawing/2014/main" id="{F88257F1-E00D-414B-802E-76E20CEAFC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4653" name="Group 1143">
              <a:extLst>
                <a:ext uri="{FF2B5EF4-FFF2-40B4-BE49-F238E27FC236}">
                  <a16:creationId xmlns:a16="http://schemas.microsoft.com/office/drawing/2014/main" id="{24FD892A-F3B3-44C0-8077-90F7A3847D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74" y="2296"/>
              <a:ext cx="310" cy="130"/>
              <a:chOff x="4334" y="1470"/>
              <a:chExt cx="246" cy="107"/>
            </a:xfrm>
          </p:grpSpPr>
          <p:sp>
            <p:nvSpPr>
              <p:cNvPr id="24921" name="Oval 407">
                <a:extLst>
                  <a:ext uri="{FF2B5EF4-FFF2-40B4-BE49-F238E27FC236}">
                    <a16:creationId xmlns:a16="http://schemas.microsoft.com/office/drawing/2014/main" id="{3BAA70FA-DD96-4B06-A342-BF8E485225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22" name="Rectangle 410">
                <a:extLst>
                  <a:ext uri="{FF2B5EF4-FFF2-40B4-BE49-F238E27FC236}">
                    <a16:creationId xmlns:a16="http://schemas.microsoft.com/office/drawing/2014/main" id="{2E12187F-79B5-49A6-8A7E-48F7D44174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23" name="Oval 411">
                <a:extLst>
                  <a:ext uri="{FF2B5EF4-FFF2-40B4-BE49-F238E27FC236}">
                    <a16:creationId xmlns:a16="http://schemas.microsoft.com/office/drawing/2014/main" id="{928AEEAD-D3F6-4137-9981-FAF3C2DCB1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4924" name="Group 1147">
                <a:extLst>
                  <a:ext uri="{FF2B5EF4-FFF2-40B4-BE49-F238E27FC236}">
                    <a16:creationId xmlns:a16="http://schemas.microsoft.com/office/drawing/2014/main" id="{44963E33-5ADE-42C2-90AA-D84D4EAA7F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4927" name="Freeform 1148">
                  <a:extLst>
                    <a:ext uri="{FF2B5EF4-FFF2-40B4-BE49-F238E27FC236}">
                      <a16:creationId xmlns:a16="http://schemas.microsoft.com/office/drawing/2014/main" id="{75662AF1-6C47-4CBC-B70B-7E103C030C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28" name="Freeform 1149">
                  <a:extLst>
                    <a:ext uri="{FF2B5EF4-FFF2-40B4-BE49-F238E27FC236}">
                      <a16:creationId xmlns:a16="http://schemas.microsoft.com/office/drawing/2014/main" id="{8CCF407B-75E4-4673-A2DD-1CD5AFD07F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4925" name="Line 1150">
                <a:extLst>
                  <a:ext uri="{FF2B5EF4-FFF2-40B4-BE49-F238E27FC236}">
                    <a16:creationId xmlns:a16="http://schemas.microsoft.com/office/drawing/2014/main" id="{839A38E6-819A-4D6E-BF3C-78D64625ED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6" name="Line 1151">
                <a:extLst>
                  <a:ext uri="{FF2B5EF4-FFF2-40B4-BE49-F238E27FC236}">
                    <a16:creationId xmlns:a16="http://schemas.microsoft.com/office/drawing/2014/main" id="{4D4F711D-C8FB-4C7A-B037-9814B2B675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4654" name="Line 1152">
              <a:extLst>
                <a:ext uri="{FF2B5EF4-FFF2-40B4-BE49-F238E27FC236}">
                  <a16:creationId xmlns:a16="http://schemas.microsoft.com/office/drawing/2014/main" id="{20F55864-CB30-4298-A1AE-BBAAEFE852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49" y="2358"/>
              <a:ext cx="42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4655" name="Group 1153">
              <a:extLst>
                <a:ext uri="{FF2B5EF4-FFF2-40B4-BE49-F238E27FC236}">
                  <a16:creationId xmlns:a16="http://schemas.microsoft.com/office/drawing/2014/main" id="{E2359E17-D30B-454E-A317-D9D6BB65E5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4" y="2288"/>
              <a:ext cx="310" cy="130"/>
              <a:chOff x="4334" y="1470"/>
              <a:chExt cx="246" cy="107"/>
            </a:xfrm>
          </p:grpSpPr>
          <p:sp>
            <p:nvSpPr>
              <p:cNvPr id="24913" name="Oval 407">
                <a:extLst>
                  <a:ext uri="{FF2B5EF4-FFF2-40B4-BE49-F238E27FC236}">
                    <a16:creationId xmlns:a16="http://schemas.microsoft.com/office/drawing/2014/main" id="{40256A55-A3BE-441E-8B66-664C6F8818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14" name="Rectangle 410">
                <a:extLst>
                  <a:ext uri="{FF2B5EF4-FFF2-40B4-BE49-F238E27FC236}">
                    <a16:creationId xmlns:a16="http://schemas.microsoft.com/office/drawing/2014/main" id="{98664408-8CBF-41D4-AE0F-277E7DD4CC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15" name="Oval 411">
                <a:extLst>
                  <a:ext uri="{FF2B5EF4-FFF2-40B4-BE49-F238E27FC236}">
                    <a16:creationId xmlns:a16="http://schemas.microsoft.com/office/drawing/2014/main" id="{F7132B7F-7058-49FE-A290-EF28985A86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4916" name="Group 1157">
                <a:extLst>
                  <a:ext uri="{FF2B5EF4-FFF2-40B4-BE49-F238E27FC236}">
                    <a16:creationId xmlns:a16="http://schemas.microsoft.com/office/drawing/2014/main" id="{20991058-6F13-4644-88AA-D5358F2B96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4919" name="Freeform 1158">
                  <a:extLst>
                    <a:ext uri="{FF2B5EF4-FFF2-40B4-BE49-F238E27FC236}">
                      <a16:creationId xmlns:a16="http://schemas.microsoft.com/office/drawing/2014/main" id="{C3BCB570-A33F-4551-BD5A-83F4388830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20" name="Freeform 1159">
                  <a:extLst>
                    <a:ext uri="{FF2B5EF4-FFF2-40B4-BE49-F238E27FC236}">
                      <a16:creationId xmlns:a16="http://schemas.microsoft.com/office/drawing/2014/main" id="{AB88B85C-A9A1-4464-9728-8C01282FFD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4917" name="Line 1160">
                <a:extLst>
                  <a:ext uri="{FF2B5EF4-FFF2-40B4-BE49-F238E27FC236}">
                    <a16:creationId xmlns:a16="http://schemas.microsoft.com/office/drawing/2014/main" id="{F406D136-3DDC-4677-8F3C-34C2687C42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8" name="Line 1161">
                <a:extLst>
                  <a:ext uri="{FF2B5EF4-FFF2-40B4-BE49-F238E27FC236}">
                    <a16:creationId xmlns:a16="http://schemas.microsoft.com/office/drawing/2014/main" id="{69D500AA-F61F-4710-9422-4BFC4792D5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4656" name="Group 1162">
              <a:extLst>
                <a:ext uri="{FF2B5EF4-FFF2-40B4-BE49-F238E27FC236}">
                  <a16:creationId xmlns:a16="http://schemas.microsoft.com/office/drawing/2014/main" id="{81441306-AA68-4BA0-86A8-0940E4F83F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24905" name="Oval 407">
                <a:extLst>
                  <a:ext uri="{FF2B5EF4-FFF2-40B4-BE49-F238E27FC236}">
                    <a16:creationId xmlns:a16="http://schemas.microsoft.com/office/drawing/2014/main" id="{BD79105F-5FBE-4071-8122-506C671B8A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06" name="Rectangle 410">
                <a:extLst>
                  <a:ext uri="{FF2B5EF4-FFF2-40B4-BE49-F238E27FC236}">
                    <a16:creationId xmlns:a16="http://schemas.microsoft.com/office/drawing/2014/main" id="{36D0CBD0-5B9A-48A6-8389-60A3851FF3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07" name="Oval 411">
                <a:extLst>
                  <a:ext uri="{FF2B5EF4-FFF2-40B4-BE49-F238E27FC236}">
                    <a16:creationId xmlns:a16="http://schemas.microsoft.com/office/drawing/2014/main" id="{89453F4B-E855-4CE1-B648-780788AB5E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4908" name="Group 1166">
                <a:extLst>
                  <a:ext uri="{FF2B5EF4-FFF2-40B4-BE49-F238E27FC236}">
                    <a16:creationId xmlns:a16="http://schemas.microsoft.com/office/drawing/2014/main" id="{41C63DBB-0A60-4DEF-A5C4-68A48962DB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4911" name="Freeform 1167">
                  <a:extLst>
                    <a:ext uri="{FF2B5EF4-FFF2-40B4-BE49-F238E27FC236}">
                      <a16:creationId xmlns:a16="http://schemas.microsoft.com/office/drawing/2014/main" id="{ED9187EC-647A-43D0-AAEE-624ED8BED9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12" name="Freeform 1168">
                  <a:extLst>
                    <a:ext uri="{FF2B5EF4-FFF2-40B4-BE49-F238E27FC236}">
                      <a16:creationId xmlns:a16="http://schemas.microsoft.com/office/drawing/2014/main" id="{287A4AF0-AF7A-47BE-A2D0-0A52C702E2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4909" name="Line 1169">
                <a:extLst>
                  <a:ext uri="{FF2B5EF4-FFF2-40B4-BE49-F238E27FC236}">
                    <a16:creationId xmlns:a16="http://schemas.microsoft.com/office/drawing/2014/main" id="{D4EFF8C5-5AA7-4451-94BA-02C66DBFB7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0" name="Line 1170">
                <a:extLst>
                  <a:ext uri="{FF2B5EF4-FFF2-40B4-BE49-F238E27FC236}">
                    <a16:creationId xmlns:a16="http://schemas.microsoft.com/office/drawing/2014/main" id="{489857FA-7BFF-493E-A3ED-4F4277FD51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4657" name="Group 1171">
              <a:extLst>
                <a:ext uri="{FF2B5EF4-FFF2-40B4-BE49-F238E27FC236}">
                  <a16:creationId xmlns:a16="http://schemas.microsoft.com/office/drawing/2014/main" id="{CCB0AB9D-2B4B-4AA7-9C79-2C2A16DB73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82" y="3028"/>
              <a:ext cx="392" cy="154"/>
              <a:chOff x="4334" y="1470"/>
              <a:chExt cx="246" cy="107"/>
            </a:xfrm>
          </p:grpSpPr>
          <p:sp>
            <p:nvSpPr>
              <p:cNvPr id="24897" name="Oval 407">
                <a:extLst>
                  <a:ext uri="{FF2B5EF4-FFF2-40B4-BE49-F238E27FC236}">
                    <a16:creationId xmlns:a16="http://schemas.microsoft.com/office/drawing/2014/main" id="{98243DC2-BD50-4D79-9067-9BD603AE10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98" name="Rectangle 410">
                <a:extLst>
                  <a:ext uri="{FF2B5EF4-FFF2-40B4-BE49-F238E27FC236}">
                    <a16:creationId xmlns:a16="http://schemas.microsoft.com/office/drawing/2014/main" id="{04AFDD38-E524-43F6-A433-A78478FE1E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99" name="Oval 411">
                <a:extLst>
                  <a:ext uri="{FF2B5EF4-FFF2-40B4-BE49-F238E27FC236}">
                    <a16:creationId xmlns:a16="http://schemas.microsoft.com/office/drawing/2014/main" id="{FA2FE0C8-82E3-4988-8F2B-2D3F442E35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4900" name="Group 1175">
                <a:extLst>
                  <a:ext uri="{FF2B5EF4-FFF2-40B4-BE49-F238E27FC236}">
                    <a16:creationId xmlns:a16="http://schemas.microsoft.com/office/drawing/2014/main" id="{D01CE388-9998-4AD3-BA2D-EB8AEED66DF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4903" name="Freeform 1176">
                  <a:extLst>
                    <a:ext uri="{FF2B5EF4-FFF2-40B4-BE49-F238E27FC236}">
                      <a16:creationId xmlns:a16="http://schemas.microsoft.com/office/drawing/2014/main" id="{DAAB852E-3DEF-48E3-BBF0-06E6008B20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04" name="Freeform 1177">
                  <a:extLst>
                    <a:ext uri="{FF2B5EF4-FFF2-40B4-BE49-F238E27FC236}">
                      <a16:creationId xmlns:a16="http://schemas.microsoft.com/office/drawing/2014/main" id="{562E2AFF-396F-4280-BB1F-462B220258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4901" name="Line 1178">
                <a:extLst>
                  <a:ext uri="{FF2B5EF4-FFF2-40B4-BE49-F238E27FC236}">
                    <a16:creationId xmlns:a16="http://schemas.microsoft.com/office/drawing/2014/main" id="{A1EFC1E1-8ADE-45DA-A52F-57F379EFE4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2" name="Line 1179">
                <a:extLst>
                  <a:ext uri="{FF2B5EF4-FFF2-40B4-BE49-F238E27FC236}">
                    <a16:creationId xmlns:a16="http://schemas.microsoft.com/office/drawing/2014/main" id="{43BA3135-53AE-47AB-AA29-5E88EBCD08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4658" name="Group 1180">
              <a:extLst>
                <a:ext uri="{FF2B5EF4-FFF2-40B4-BE49-F238E27FC236}">
                  <a16:creationId xmlns:a16="http://schemas.microsoft.com/office/drawing/2014/main" id="{8C3B4F66-20BD-4A57-86EC-5460F14E30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8" y="2840"/>
              <a:ext cx="392" cy="154"/>
              <a:chOff x="4334" y="1470"/>
              <a:chExt cx="246" cy="107"/>
            </a:xfrm>
          </p:grpSpPr>
          <p:sp>
            <p:nvSpPr>
              <p:cNvPr id="24889" name="Oval 407">
                <a:extLst>
                  <a:ext uri="{FF2B5EF4-FFF2-40B4-BE49-F238E27FC236}">
                    <a16:creationId xmlns:a16="http://schemas.microsoft.com/office/drawing/2014/main" id="{B674C392-07D8-4D04-AB8D-97FFBE71A3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90" name="Rectangle 410">
                <a:extLst>
                  <a:ext uri="{FF2B5EF4-FFF2-40B4-BE49-F238E27FC236}">
                    <a16:creationId xmlns:a16="http://schemas.microsoft.com/office/drawing/2014/main" id="{DA60F829-FE26-4465-9E26-6700EC6F9B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91" name="Oval 411">
                <a:extLst>
                  <a:ext uri="{FF2B5EF4-FFF2-40B4-BE49-F238E27FC236}">
                    <a16:creationId xmlns:a16="http://schemas.microsoft.com/office/drawing/2014/main" id="{7AF37C63-59B5-40CB-A369-5E284804EA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4892" name="Group 1184">
                <a:extLst>
                  <a:ext uri="{FF2B5EF4-FFF2-40B4-BE49-F238E27FC236}">
                    <a16:creationId xmlns:a16="http://schemas.microsoft.com/office/drawing/2014/main" id="{62ABD59F-17CA-45C8-AE4D-820F48596F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4895" name="Freeform 1185">
                  <a:extLst>
                    <a:ext uri="{FF2B5EF4-FFF2-40B4-BE49-F238E27FC236}">
                      <a16:creationId xmlns:a16="http://schemas.microsoft.com/office/drawing/2014/main" id="{2FD1157B-CF0E-4680-8C1D-8DB8161E8F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96" name="Freeform 1186">
                  <a:extLst>
                    <a:ext uri="{FF2B5EF4-FFF2-40B4-BE49-F238E27FC236}">
                      <a16:creationId xmlns:a16="http://schemas.microsoft.com/office/drawing/2014/main" id="{051F082C-8136-4582-934A-C61E72DD9D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4893" name="Line 1187">
                <a:extLst>
                  <a:ext uri="{FF2B5EF4-FFF2-40B4-BE49-F238E27FC236}">
                    <a16:creationId xmlns:a16="http://schemas.microsoft.com/office/drawing/2014/main" id="{E764EC06-BDD2-44F8-B0D0-D410A3AD07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4" name="Line 1188">
                <a:extLst>
                  <a:ext uri="{FF2B5EF4-FFF2-40B4-BE49-F238E27FC236}">
                    <a16:creationId xmlns:a16="http://schemas.microsoft.com/office/drawing/2014/main" id="{1EC0B6E6-B16D-4067-9DFC-B4D8606D62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4659" name="Group 1189">
              <a:extLst>
                <a:ext uri="{FF2B5EF4-FFF2-40B4-BE49-F238E27FC236}">
                  <a16:creationId xmlns:a16="http://schemas.microsoft.com/office/drawing/2014/main" id="{EDC763BC-766C-4B42-A15D-E24C00AD5A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32" y="3056"/>
              <a:ext cx="392" cy="154"/>
              <a:chOff x="4334" y="1470"/>
              <a:chExt cx="246" cy="107"/>
            </a:xfrm>
          </p:grpSpPr>
          <p:sp>
            <p:nvSpPr>
              <p:cNvPr id="24881" name="Oval 407">
                <a:extLst>
                  <a:ext uri="{FF2B5EF4-FFF2-40B4-BE49-F238E27FC236}">
                    <a16:creationId xmlns:a16="http://schemas.microsoft.com/office/drawing/2014/main" id="{6F67C4E3-DDE9-4517-8BF1-3A7807217B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82" name="Rectangle 410">
                <a:extLst>
                  <a:ext uri="{FF2B5EF4-FFF2-40B4-BE49-F238E27FC236}">
                    <a16:creationId xmlns:a16="http://schemas.microsoft.com/office/drawing/2014/main" id="{CF35B13D-3BC1-4FEB-AFCA-6681EAF543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83" name="Oval 411">
                <a:extLst>
                  <a:ext uri="{FF2B5EF4-FFF2-40B4-BE49-F238E27FC236}">
                    <a16:creationId xmlns:a16="http://schemas.microsoft.com/office/drawing/2014/main" id="{A5EA586A-E135-4779-A4CE-661482D6FA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4884" name="Group 1193">
                <a:extLst>
                  <a:ext uri="{FF2B5EF4-FFF2-40B4-BE49-F238E27FC236}">
                    <a16:creationId xmlns:a16="http://schemas.microsoft.com/office/drawing/2014/main" id="{CC318051-CDC9-4C77-9E6C-385B514B017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4887" name="Freeform 1194">
                  <a:extLst>
                    <a:ext uri="{FF2B5EF4-FFF2-40B4-BE49-F238E27FC236}">
                      <a16:creationId xmlns:a16="http://schemas.microsoft.com/office/drawing/2014/main" id="{E6C2A17E-8605-453D-80F7-29B9A753A9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88" name="Freeform 1195">
                  <a:extLst>
                    <a:ext uri="{FF2B5EF4-FFF2-40B4-BE49-F238E27FC236}">
                      <a16:creationId xmlns:a16="http://schemas.microsoft.com/office/drawing/2014/main" id="{6589CA9D-78E4-45DE-B1DE-0F203F372A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4885" name="Line 1196">
                <a:extLst>
                  <a:ext uri="{FF2B5EF4-FFF2-40B4-BE49-F238E27FC236}">
                    <a16:creationId xmlns:a16="http://schemas.microsoft.com/office/drawing/2014/main" id="{2EA8F310-D2D3-473B-80D0-4F6118DA85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86" name="Line 1197">
                <a:extLst>
                  <a:ext uri="{FF2B5EF4-FFF2-40B4-BE49-F238E27FC236}">
                    <a16:creationId xmlns:a16="http://schemas.microsoft.com/office/drawing/2014/main" id="{B6135B75-F480-4030-AF5B-862567C07D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4660" name="Group 1198">
              <a:extLst>
                <a:ext uri="{FF2B5EF4-FFF2-40B4-BE49-F238E27FC236}">
                  <a16:creationId xmlns:a16="http://schemas.microsoft.com/office/drawing/2014/main" id="{29295765-C1EC-4E5A-86AF-CBE4DBD115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2" y="2296"/>
              <a:ext cx="246" cy="108"/>
              <a:chOff x="4334" y="1470"/>
              <a:chExt cx="246" cy="107"/>
            </a:xfrm>
          </p:grpSpPr>
          <p:sp>
            <p:nvSpPr>
              <p:cNvPr id="24873" name="Oval 407">
                <a:extLst>
                  <a:ext uri="{FF2B5EF4-FFF2-40B4-BE49-F238E27FC236}">
                    <a16:creationId xmlns:a16="http://schemas.microsoft.com/office/drawing/2014/main" id="{B541E41A-6BE3-44FD-BF37-16AE966675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74" name="Rectangle 410">
                <a:extLst>
                  <a:ext uri="{FF2B5EF4-FFF2-40B4-BE49-F238E27FC236}">
                    <a16:creationId xmlns:a16="http://schemas.microsoft.com/office/drawing/2014/main" id="{6FD6B39F-0856-4B48-8082-AD8C50F9A6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75" name="Oval 411">
                <a:extLst>
                  <a:ext uri="{FF2B5EF4-FFF2-40B4-BE49-F238E27FC236}">
                    <a16:creationId xmlns:a16="http://schemas.microsoft.com/office/drawing/2014/main" id="{BAE3B0AA-B15D-4895-A4AA-E1E3FBE8EF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4876" name="Group 1202">
                <a:extLst>
                  <a:ext uri="{FF2B5EF4-FFF2-40B4-BE49-F238E27FC236}">
                    <a16:creationId xmlns:a16="http://schemas.microsoft.com/office/drawing/2014/main" id="{D2788B05-AC98-448B-86D6-C822AB5140F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4879" name="Freeform 1203">
                  <a:extLst>
                    <a:ext uri="{FF2B5EF4-FFF2-40B4-BE49-F238E27FC236}">
                      <a16:creationId xmlns:a16="http://schemas.microsoft.com/office/drawing/2014/main" id="{52363789-0A87-45FE-AD96-B41D6604FD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80" name="Freeform 1204">
                  <a:extLst>
                    <a:ext uri="{FF2B5EF4-FFF2-40B4-BE49-F238E27FC236}">
                      <a16:creationId xmlns:a16="http://schemas.microsoft.com/office/drawing/2014/main" id="{D914C4A0-4629-4677-ACDD-61E3E8E544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4877" name="Line 1205">
                <a:extLst>
                  <a:ext uri="{FF2B5EF4-FFF2-40B4-BE49-F238E27FC236}">
                    <a16:creationId xmlns:a16="http://schemas.microsoft.com/office/drawing/2014/main" id="{B3F34FDE-1290-4D53-B231-99A18922D3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78" name="Line 1206">
                <a:extLst>
                  <a:ext uri="{FF2B5EF4-FFF2-40B4-BE49-F238E27FC236}">
                    <a16:creationId xmlns:a16="http://schemas.microsoft.com/office/drawing/2014/main" id="{68E8130E-FDB1-4E5C-9505-0E0E51F18D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4661" name="Group 1207">
              <a:extLst>
                <a:ext uri="{FF2B5EF4-FFF2-40B4-BE49-F238E27FC236}">
                  <a16:creationId xmlns:a16="http://schemas.microsoft.com/office/drawing/2014/main" id="{79B72158-6390-4CF6-A638-CC270138A0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11" y="3153"/>
              <a:ext cx="281" cy="266"/>
              <a:chOff x="5072" y="3611"/>
              <a:chExt cx="459" cy="380"/>
            </a:xfrm>
          </p:grpSpPr>
          <p:grpSp>
            <p:nvGrpSpPr>
              <p:cNvPr id="24859" name="Group 1208">
                <a:extLst>
                  <a:ext uri="{FF2B5EF4-FFF2-40B4-BE49-F238E27FC236}">
                    <a16:creationId xmlns:a16="http://schemas.microsoft.com/office/drawing/2014/main" id="{351A47E1-4CD6-450F-B36B-EDD487651A2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24861" name="Freeform 1209">
                  <a:extLst>
                    <a:ext uri="{FF2B5EF4-FFF2-40B4-BE49-F238E27FC236}">
                      <a16:creationId xmlns:a16="http://schemas.microsoft.com/office/drawing/2014/main" id="{4B980CFE-B095-497D-8480-FDE9F72A86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2" name="Freeform 1210">
                  <a:extLst>
                    <a:ext uri="{FF2B5EF4-FFF2-40B4-BE49-F238E27FC236}">
                      <a16:creationId xmlns:a16="http://schemas.microsoft.com/office/drawing/2014/main" id="{5FCDBBEF-1FDC-4858-9057-B79B333B57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3" name="Freeform 1211">
                  <a:extLst>
                    <a:ext uri="{FF2B5EF4-FFF2-40B4-BE49-F238E27FC236}">
                      <a16:creationId xmlns:a16="http://schemas.microsoft.com/office/drawing/2014/main" id="{8593B242-C61D-4A86-AD53-CBF945F3CE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4" name="Freeform 1212">
                  <a:extLst>
                    <a:ext uri="{FF2B5EF4-FFF2-40B4-BE49-F238E27FC236}">
                      <a16:creationId xmlns:a16="http://schemas.microsoft.com/office/drawing/2014/main" id="{FB56B390-0054-4CBB-B097-21C8DB9E34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5" name="Freeform 1213">
                  <a:extLst>
                    <a:ext uri="{FF2B5EF4-FFF2-40B4-BE49-F238E27FC236}">
                      <a16:creationId xmlns:a16="http://schemas.microsoft.com/office/drawing/2014/main" id="{37BF4A8F-0E77-4A25-BFE2-4F24BFC4D4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6" name="Freeform 1214">
                  <a:extLst>
                    <a:ext uri="{FF2B5EF4-FFF2-40B4-BE49-F238E27FC236}">
                      <a16:creationId xmlns:a16="http://schemas.microsoft.com/office/drawing/2014/main" id="{B2D99B90-AD2A-456A-B10E-264B8E39F0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7" name="Freeform 1215">
                  <a:extLst>
                    <a:ext uri="{FF2B5EF4-FFF2-40B4-BE49-F238E27FC236}">
                      <a16:creationId xmlns:a16="http://schemas.microsoft.com/office/drawing/2014/main" id="{59487257-4110-4A5A-B5E8-D70B8DE568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8" name="Freeform 1216">
                  <a:extLst>
                    <a:ext uri="{FF2B5EF4-FFF2-40B4-BE49-F238E27FC236}">
                      <a16:creationId xmlns:a16="http://schemas.microsoft.com/office/drawing/2014/main" id="{D75AAD98-E7AA-4B6E-A349-68CE581E71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9" name="Freeform 1217">
                  <a:extLst>
                    <a:ext uri="{FF2B5EF4-FFF2-40B4-BE49-F238E27FC236}">
                      <a16:creationId xmlns:a16="http://schemas.microsoft.com/office/drawing/2014/main" id="{DBA5AEEC-7C06-4D22-BDBC-CA4566A20E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70" name="Freeform 1218">
                  <a:extLst>
                    <a:ext uri="{FF2B5EF4-FFF2-40B4-BE49-F238E27FC236}">
                      <a16:creationId xmlns:a16="http://schemas.microsoft.com/office/drawing/2014/main" id="{2D715E98-40CD-4328-A0D2-FAF9CCEA8C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71" name="Freeform 1219">
                  <a:extLst>
                    <a:ext uri="{FF2B5EF4-FFF2-40B4-BE49-F238E27FC236}">
                      <a16:creationId xmlns:a16="http://schemas.microsoft.com/office/drawing/2014/main" id="{48F9A1BA-02B1-445F-B146-7CACDEEB93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72" name="Freeform 1220">
                  <a:extLst>
                    <a:ext uri="{FF2B5EF4-FFF2-40B4-BE49-F238E27FC236}">
                      <a16:creationId xmlns:a16="http://schemas.microsoft.com/office/drawing/2014/main" id="{026076E4-36BF-482D-8378-1BA54A6A30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24860" name="Picture 1221" descr="access_point_stylized_gray_small">
                <a:extLst>
                  <a:ext uri="{FF2B5EF4-FFF2-40B4-BE49-F238E27FC236}">
                    <a16:creationId xmlns:a16="http://schemas.microsoft.com/office/drawing/2014/main" id="{F88BC2A1-F38F-40DB-BFBA-076AF9C7D38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4662" name="Group 1222">
              <a:extLst>
                <a:ext uri="{FF2B5EF4-FFF2-40B4-BE49-F238E27FC236}">
                  <a16:creationId xmlns:a16="http://schemas.microsoft.com/office/drawing/2014/main" id="{BC4F3B8B-F3E2-4F90-B7C3-63C7354A07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52" y="2211"/>
              <a:ext cx="251" cy="226"/>
              <a:chOff x="5072" y="3611"/>
              <a:chExt cx="459" cy="380"/>
            </a:xfrm>
          </p:grpSpPr>
          <p:grpSp>
            <p:nvGrpSpPr>
              <p:cNvPr id="24845" name="Group 1223">
                <a:extLst>
                  <a:ext uri="{FF2B5EF4-FFF2-40B4-BE49-F238E27FC236}">
                    <a16:creationId xmlns:a16="http://schemas.microsoft.com/office/drawing/2014/main" id="{27C819F7-0C8C-467F-BC02-EA437069A34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24847" name="Freeform 1224">
                  <a:extLst>
                    <a:ext uri="{FF2B5EF4-FFF2-40B4-BE49-F238E27FC236}">
                      <a16:creationId xmlns:a16="http://schemas.microsoft.com/office/drawing/2014/main" id="{90436B68-4055-4387-8E22-942B60594C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48" name="Freeform 1225">
                  <a:extLst>
                    <a:ext uri="{FF2B5EF4-FFF2-40B4-BE49-F238E27FC236}">
                      <a16:creationId xmlns:a16="http://schemas.microsoft.com/office/drawing/2014/main" id="{84FF69ED-EB3C-4D30-8FD8-90AD407304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49" name="Freeform 1226">
                  <a:extLst>
                    <a:ext uri="{FF2B5EF4-FFF2-40B4-BE49-F238E27FC236}">
                      <a16:creationId xmlns:a16="http://schemas.microsoft.com/office/drawing/2014/main" id="{A2710D46-F25A-4EF1-8FEA-F199AAA549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0" name="Freeform 1227">
                  <a:extLst>
                    <a:ext uri="{FF2B5EF4-FFF2-40B4-BE49-F238E27FC236}">
                      <a16:creationId xmlns:a16="http://schemas.microsoft.com/office/drawing/2014/main" id="{9E0619DE-58C5-45D6-8202-AAD65F59A4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1" name="Freeform 1228">
                  <a:extLst>
                    <a:ext uri="{FF2B5EF4-FFF2-40B4-BE49-F238E27FC236}">
                      <a16:creationId xmlns:a16="http://schemas.microsoft.com/office/drawing/2014/main" id="{D958E75E-5F2A-4C0E-B9D6-1AB5625C14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2" name="Freeform 1229">
                  <a:extLst>
                    <a:ext uri="{FF2B5EF4-FFF2-40B4-BE49-F238E27FC236}">
                      <a16:creationId xmlns:a16="http://schemas.microsoft.com/office/drawing/2014/main" id="{CEE196B9-81B5-4183-8615-B4F80314D5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3" name="Freeform 1230">
                  <a:extLst>
                    <a:ext uri="{FF2B5EF4-FFF2-40B4-BE49-F238E27FC236}">
                      <a16:creationId xmlns:a16="http://schemas.microsoft.com/office/drawing/2014/main" id="{1D4DD451-AD3E-48DC-8BA0-0DC4A3A196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4" name="Freeform 1231">
                  <a:extLst>
                    <a:ext uri="{FF2B5EF4-FFF2-40B4-BE49-F238E27FC236}">
                      <a16:creationId xmlns:a16="http://schemas.microsoft.com/office/drawing/2014/main" id="{5165028C-B568-4A8D-A06F-10C1F2463B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5" name="Freeform 1232">
                  <a:extLst>
                    <a:ext uri="{FF2B5EF4-FFF2-40B4-BE49-F238E27FC236}">
                      <a16:creationId xmlns:a16="http://schemas.microsoft.com/office/drawing/2014/main" id="{5B8F1B1F-B750-4333-98F6-AAF4F1D68A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6" name="Freeform 1233">
                  <a:extLst>
                    <a:ext uri="{FF2B5EF4-FFF2-40B4-BE49-F238E27FC236}">
                      <a16:creationId xmlns:a16="http://schemas.microsoft.com/office/drawing/2014/main" id="{12D86C5B-6BC4-4377-B69A-5FCA487735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7" name="Freeform 1234">
                  <a:extLst>
                    <a:ext uri="{FF2B5EF4-FFF2-40B4-BE49-F238E27FC236}">
                      <a16:creationId xmlns:a16="http://schemas.microsoft.com/office/drawing/2014/main" id="{0FED1353-3561-4AD6-BDCC-450307329C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8" name="Freeform 1235">
                  <a:extLst>
                    <a:ext uri="{FF2B5EF4-FFF2-40B4-BE49-F238E27FC236}">
                      <a16:creationId xmlns:a16="http://schemas.microsoft.com/office/drawing/2014/main" id="{E533BEAE-8D6B-429E-B7A3-D38A0EB043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24846" name="Picture 1236" descr="access_point_stylized_gray_small">
                <a:extLst>
                  <a:ext uri="{FF2B5EF4-FFF2-40B4-BE49-F238E27FC236}">
                    <a16:creationId xmlns:a16="http://schemas.microsoft.com/office/drawing/2014/main" id="{0BFF3AB9-24F6-41A6-A147-73CE01BBA24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24663" name="Line 1237">
              <a:extLst>
                <a:ext uri="{FF2B5EF4-FFF2-40B4-BE49-F238E27FC236}">
                  <a16:creationId xmlns:a16="http://schemas.microsoft.com/office/drawing/2014/main" id="{11D0C976-0108-4E56-BB92-18995DC4EB3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5034" y="3427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4664" name="Group 1238">
              <a:extLst>
                <a:ext uri="{FF2B5EF4-FFF2-40B4-BE49-F238E27FC236}">
                  <a16:creationId xmlns:a16="http://schemas.microsoft.com/office/drawing/2014/main" id="{9F67C87A-F7A9-4094-AA75-E3E86F2CBB51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638" y="2856"/>
              <a:ext cx="261" cy="235"/>
              <a:chOff x="2839" y="3501"/>
              <a:chExt cx="755" cy="803"/>
            </a:xfrm>
          </p:grpSpPr>
          <p:pic>
            <p:nvPicPr>
              <p:cNvPr id="24843" name="Picture 1239" descr="desktop_computer_stylized_medium">
                <a:extLst>
                  <a:ext uri="{FF2B5EF4-FFF2-40B4-BE49-F238E27FC236}">
                    <a16:creationId xmlns:a16="http://schemas.microsoft.com/office/drawing/2014/main" id="{42F4524B-0B1B-4B5D-AE53-C15C0C231DC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844" name="Freeform 1240">
                <a:extLst>
                  <a:ext uri="{FF2B5EF4-FFF2-40B4-BE49-F238E27FC236}">
                    <a16:creationId xmlns:a16="http://schemas.microsoft.com/office/drawing/2014/main" id="{7335FFEB-81D6-4B30-8209-736760C05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4665" name="Group 1241">
              <a:extLst>
                <a:ext uri="{FF2B5EF4-FFF2-40B4-BE49-F238E27FC236}">
                  <a16:creationId xmlns:a16="http://schemas.microsoft.com/office/drawing/2014/main" id="{DA078FDE-B1AA-4668-8D5D-B0C50DA2C4A5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438" y="3121"/>
              <a:ext cx="304" cy="256"/>
              <a:chOff x="2839" y="3501"/>
              <a:chExt cx="755" cy="803"/>
            </a:xfrm>
          </p:grpSpPr>
          <p:pic>
            <p:nvPicPr>
              <p:cNvPr id="24841" name="Picture 1242" descr="desktop_computer_stylized_medium">
                <a:extLst>
                  <a:ext uri="{FF2B5EF4-FFF2-40B4-BE49-F238E27FC236}">
                    <a16:creationId xmlns:a16="http://schemas.microsoft.com/office/drawing/2014/main" id="{94268BED-A663-4488-A959-E15B57F5749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842" name="Freeform 1243">
                <a:extLst>
                  <a:ext uri="{FF2B5EF4-FFF2-40B4-BE49-F238E27FC236}">
                    <a16:creationId xmlns:a16="http://schemas.microsoft.com/office/drawing/2014/main" id="{DDD84968-4670-44EC-8125-5B83D5AA12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4666" name="Group 1244">
              <a:extLst>
                <a:ext uri="{FF2B5EF4-FFF2-40B4-BE49-F238E27FC236}">
                  <a16:creationId xmlns:a16="http://schemas.microsoft.com/office/drawing/2014/main" id="{7454BB23-EAC6-4325-BF09-69B167CF9FEF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739" y="3311"/>
              <a:ext cx="269" cy="220"/>
              <a:chOff x="2839" y="3501"/>
              <a:chExt cx="755" cy="803"/>
            </a:xfrm>
          </p:grpSpPr>
          <p:pic>
            <p:nvPicPr>
              <p:cNvPr id="24839" name="Picture 1245" descr="desktop_computer_stylized_medium">
                <a:extLst>
                  <a:ext uri="{FF2B5EF4-FFF2-40B4-BE49-F238E27FC236}">
                    <a16:creationId xmlns:a16="http://schemas.microsoft.com/office/drawing/2014/main" id="{2664314D-6929-42CD-AE5C-DC755E57618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840" name="Freeform 1246">
                <a:extLst>
                  <a:ext uri="{FF2B5EF4-FFF2-40B4-BE49-F238E27FC236}">
                    <a16:creationId xmlns:a16="http://schemas.microsoft.com/office/drawing/2014/main" id="{6979038A-DD7B-4241-948B-B8E12C1856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4667" name="Group 1247">
              <a:extLst>
                <a:ext uri="{FF2B5EF4-FFF2-40B4-BE49-F238E27FC236}">
                  <a16:creationId xmlns:a16="http://schemas.microsoft.com/office/drawing/2014/main" id="{D0220CB9-5253-462A-8CE1-BA73FA62AF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26" y="3300"/>
              <a:ext cx="269" cy="221"/>
              <a:chOff x="2839" y="3501"/>
              <a:chExt cx="755" cy="803"/>
            </a:xfrm>
          </p:grpSpPr>
          <p:pic>
            <p:nvPicPr>
              <p:cNvPr id="24837" name="Picture 1248" descr="desktop_computer_stylized_medium">
                <a:extLst>
                  <a:ext uri="{FF2B5EF4-FFF2-40B4-BE49-F238E27FC236}">
                    <a16:creationId xmlns:a16="http://schemas.microsoft.com/office/drawing/2014/main" id="{768C1071-8637-4708-B04A-847AB32218A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838" name="Freeform 1249">
                <a:extLst>
                  <a:ext uri="{FF2B5EF4-FFF2-40B4-BE49-F238E27FC236}">
                    <a16:creationId xmlns:a16="http://schemas.microsoft.com/office/drawing/2014/main" id="{33EDE904-F324-4CBA-B84A-1396636D6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24668" name="Picture 1250" descr="car_icon_small">
              <a:extLst>
                <a:ext uri="{FF2B5EF4-FFF2-40B4-BE49-F238E27FC236}">
                  <a16:creationId xmlns:a16="http://schemas.microsoft.com/office/drawing/2014/main" id="{431C0A68-1E33-459D-B584-EF9D0291F5A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5" y="1084"/>
              <a:ext cx="535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4669" name="Group 1251">
              <a:extLst>
                <a:ext uri="{FF2B5EF4-FFF2-40B4-BE49-F238E27FC236}">
                  <a16:creationId xmlns:a16="http://schemas.microsoft.com/office/drawing/2014/main" id="{20355C85-D1FE-44DA-9A9E-36CB77FEBC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36" y="974"/>
              <a:ext cx="262" cy="243"/>
              <a:chOff x="2751" y="1851"/>
              <a:chExt cx="462" cy="478"/>
            </a:xfrm>
          </p:grpSpPr>
          <p:pic>
            <p:nvPicPr>
              <p:cNvPr id="24835" name="Picture 1252" descr="iphone_stylized_small">
                <a:extLst>
                  <a:ext uri="{FF2B5EF4-FFF2-40B4-BE49-F238E27FC236}">
                    <a16:creationId xmlns:a16="http://schemas.microsoft.com/office/drawing/2014/main" id="{99F9CAB8-0B5E-4C9A-AF99-FB3B3014E32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836" name="Picture 1253" descr="antenna_radiation_stylized">
                <a:extLst>
                  <a:ext uri="{FF2B5EF4-FFF2-40B4-BE49-F238E27FC236}">
                    <a16:creationId xmlns:a16="http://schemas.microsoft.com/office/drawing/2014/main" id="{28A0D812-EA97-490E-9886-B5E639F0465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4670" name="Group 1254">
              <a:extLst>
                <a:ext uri="{FF2B5EF4-FFF2-40B4-BE49-F238E27FC236}">
                  <a16:creationId xmlns:a16="http://schemas.microsoft.com/office/drawing/2014/main" id="{B98C21DB-999E-4067-BC6D-2E909927FB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91" y="3151"/>
              <a:ext cx="143" cy="303"/>
              <a:chOff x="4140" y="429"/>
              <a:chExt cx="1425" cy="2396"/>
            </a:xfrm>
          </p:grpSpPr>
          <p:sp>
            <p:nvSpPr>
              <p:cNvPr id="24803" name="Freeform 1255">
                <a:extLst>
                  <a:ext uri="{FF2B5EF4-FFF2-40B4-BE49-F238E27FC236}">
                    <a16:creationId xmlns:a16="http://schemas.microsoft.com/office/drawing/2014/main" id="{702B31DB-91CA-4680-B301-159E00F0FE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0 w 354"/>
                  <a:gd name="T3" fmla="*/ 19 h 2742"/>
                  <a:gd name="T4" fmla="*/ 10 w 354"/>
                  <a:gd name="T5" fmla="*/ 143 h 2742"/>
                  <a:gd name="T6" fmla="*/ 0 w 354"/>
                  <a:gd name="T7" fmla="*/ 14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04" name="Rectangle 1256">
                <a:extLst>
                  <a:ext uri="{FF2B5EF4-FFF2-40B4-BE49-F238E27FC236}">
                    <a16:creationId xmlns:a16="http://schemas.microsoft.com/office/drawing/2014/main" id="{032E10C3-963C-45B9-B0B0-1A0C78AB03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4805" name="Freeform 1257">
                <a:extLst>
                  <a:ext uri="{FF2B5EF4-FFF2-40B4-BE49-F238E27FC236}">
                    <a16:creationId xmlns:a16="http://schemas.microsoft.com/office/drawing/2014/main" id="{C85CA143-C0BF-4868-A892-ADB2272C5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6 w 211"/>
                  <a:gd name="T3" fmla="*/ 13 h 2537"/>
                  <a:gd name="T4" fmla="*/ 2 w 211"/>
                  <a:gd name="T5" fmla="*/ 13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06" name="Freeform 1258">
                <a:extLst>
                  <a:ext uri="{FF2B5EF4-FFF2-40B4-BE49-F238E27FC236}">
                    <a16:creationId xmlns:a16="http://schemas.microsoft.com/office/drawing/2014/main" id="{53EA832F-6E96-49B6-BA5A-A93469AB4A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8 h 226"/>
                  <a:gd name="T4" fmla="*/ 9 w 328"/>
                  <a:gd name="T5" fmla="*/ 13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07" name="Rectangle 1259">
                <a:extLst>
                  <a:ext uri="{FF2B5EF4-FFF2-40B4-BE49-F238E27FC236}">
                    <a16:creationId xmlns:a16="http://schemas.microsoft.com/office/drawing/2014/main" id="{4D73D4D0-8AF4-46F9-AD67-6ECC4B4931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24808" name="Group 1260">
                <a:extLst>
                  <a:ext uri="{FF2B5EF4-FFF2-40B4-BE49-F238E27FC236}">
                    <a16:creationId xmlns:a16="http://schemas.microsoft.com/office/drawing/2014/main" id="{BDC75079-7A72-433E-8BFD-1DFD285CF46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4833" name="AutoShape 1261">
                  <a:extLst>
                    <a:ext uri="{FF2B5EF4-FFF2-40B4-BE49-F238E27FC236}">
                      <a16:creationId xmlns:a16="http://schemas.microsoft.com/office/drawing/2014/main" id="{FC7BB6DD-1EEE-4C1E-97FD-17545DB73F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4834" name="AutoShape 1262">
                  <a:extLst>
                    <a:ext uri="{FF2B5EF4-FFF2-40B4-BE49-F238E27FC236}">
                      <a16:creationId xmlns:a16="http://schemas.microsoft.com/office/drawing/2014/main" id="{70970387-4E12-454D-9DFF-A2726B42A6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24809" name="Rectangle 1263">
                <a:extLst>
                  <a:ext uri="{FF2B5EF4-FFF2-40B4-BE49-F238E27FC236}">
                    <a16:creationId xmlns:a16="http://schemas.microsoft.com/office/drawing/2014/main" id="{38256BA3-43DB-43A4-A206-3CA7C49AA7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24810" name="Group 1264">
                <a:extLst>
                  <a:ext uri="{FF2B5EF4-FFF2-40B4-BE49-F238E27FC236}">
                    <a16:creationId xmlns:a16="http://schemas.microsoft.com/office/drawing/2014/main" id="{E55AA222-AD76-4C8A-BEF5-4F43DFA76B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4831" name="AutoShape 1265">
                  <a:extLst>
                    <a:ext uri="{FF2B5EF4-FFF2-40B4-BE49-F238E27FC236}">
                      <a16:creationId xmlns:a16="http://schemas.microsoft.com/office/drawing/2014/main" id="{F56080D3-E53C-4A14-BF08-A5CED4DFD6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4832" name="AutoShape 1266">
                  <a:extLst>
                    <a:ext uri="{FF2B5EF4-FFF2-40B4-BE49-F238E27FC236}">
                      <a16:creationId xmlns:a16="http://schemas.microsoft.com/office/drawing/2014/main" id="{12597D2A-FB5A-4C4D-858F-6559D8A4D8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24811" name="Rectangle 1267">
                <a:extLst>
                  <a:ext uri="{FF2B5EF4-FFF2-40B4-BE49-F238E27FC236}">
                    <a16:creationId xmlns:a16="http://schemas.microsoft.com/office/drawing/2014/main" id="{8D5A9983-1FE6-412B-BC9D-DE78D0E287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4812" name="Rectangle 1268">
                <a:extLst>
                  <a:ext uri="{FF2B5EF4-FFF2-40B4-BE49-F238E27FC236}">
                    <a16:creationId xmlns:a16="http://schemas.microsoft.com/office/drawing/2014/main" id="{A858A48E-E020-4F55-AD8C-1B4B2AF2C6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24813" name="Group 1269">
                <a:extLst>
                  <a:ext uri="{FF2B5EF4-FFF2-40B4-BE49-F238E27FC236}">
                    <a16:creationId xmlns:a16="http://schemas.microsoft.com/office/drawing/2014/main" id="{9E9F3865-8092-414B-9A7E-264BE4690C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4829" name="AutoShape 1270">
                  <a:extLst>
                    <a:ext uri="{FF2B5EF4-FFF2-40B4-BE49-F238E27FC236}">
                      <a16:creationId xmlns:a16="http://schemas.microsoft.com/office/drawing/2014/main" id="{2EFFD44F-5BCD-4DB7-BB41-8E76237B22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4830" name="AutoShape 1271">
                  <a:extLst>
                    <a:ext uri="{FF2B5EF4-FFF2-40B4-BE49-F238E27FC236}">
                      <a16:creationId xmlns:a16="http://schemas.microsoft.com/office/drawing/2014/main" id="{ED3CAADB-08F3-45AF-AFEE-DA36C6355D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24814" name="Freeform 1272">
                <a:extLst>
                  <a:ext uri="{FF2B5EF4-FFF2-40B4-BE49-F238E27FC236}">
                    <a16:creationId xmlns:a16="http://schemas.microsoft.com/office/drawing/2014/main" id="{A0062E0D-D7FD-4405-AA81-59EF3E178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7 h 226"/>
                  <a:gd name="T4" fmla="*/ 9 w 328"/>
                  <a:gd name="T5" fmla="*/ 12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4815" name="Group 1273">
                <a:extLst>
                  <a:ext uri="{FF2B5EF4-FFF2-40B4-BE49-F238E27FC236}">
                    <a16:creationId xmlns:a16="http://schemas.microsoft.com/office/drawing/2014/main" id="{F135A069-1408-4C35-98F0-B2A1A78061B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4827" name="AutoShape 1274">
                  <a:extLst>
                    <a:ext uri="{FF2B5EF4-FFF2-40B4-BE49-F238E27FC236}">
                      <a16:creationId xmlns:a16="http://schemas.microsoft.com/office/drawing/2014/main" id="{98534726-B355-4BC6-A350-478D47FB79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4828" name="AutoShape 1275">
                  <a:extLst>
                    <a:ext uri="{FF2B5EF4-FFF2-40B4-BE49-F238E27FC236}">
                      <a16:creationId xmlns:a16="http://schemas.microsoft.com/office/drawing/2014/main" id="{D004953C-C973-4952-A7BF-CC13164A79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24816" name="Rectangle 1276">
                <a:extLst>
                  <a:ext uri="{FF2B5EF4-FFF2-40B4-BE49-F238E27FC236}">
                    <a16:creationId xmlns:a16="http://schemas.microsoft.com/office/drawing/2014/main" id="{77EFFD47-1ED5-47F9-837D-B066070CD8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4817" name="Freeform 1277">
                <a:extLst>
                  <a:ext uri="{FF2B5EF4-FFF2-40B4-BE49-F238E27FC236}">
                    <a16:creationId xmlns:a16="http://schemas.microsoft.com/office/drawing/2014/main" id="{B60F8953-3972-4D65-A039-F5E7DDC67A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9 w 296"/>
                  <a:gd name="T3" fmla="*/ 7 h 256"/>
                  <a:gd name="T4" fmla="*/ 9 w 296"/>
                  <a:gd name="T5" fmla="*/ 13 h 256"/>
                  <a:gd name="T6" fmla="*/ 0 w 296"/>
                  <a:gd name="T7" fmla="*/ 5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18" name="Freeform 1278">
                <a:extLst>
                  <a:ext uri="{FF2B5EF4-FFF2-40B4-BE49-F238E27FC236}">
                    <a16:creationId xmlns:a16="http://schemas.microsoft.com/office/drawing/2014/main" id="{1273A2BE-1737-435E-A301-2E735C2F9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9 w 304"/>
                  <a:gd name="T3" fmla="*/ 9 h 288"/>
                  <a:gd name="T4" fmla="*/ 8 w 304"/>
                  <a:gd name="T5" fmla="*/ 16 h 288"/>
                  <a:gd name="T6" fmla="*/ 2 w 304"/>
                  <a:gd name="T7" fmla="*/ 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19" name="Oval 1279">
                <a:extLst>
                  <a:ext uri="{FF2B5EF4-FFF2-40B4-BE49-F238E27FC236}">
                    <a16:creationId xmlns:a16="http://schemas.microsoft.com/office/drawing/2014/main" id="{2945AC3F-1906-4DCB-99D7-349BDF86E2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4820" name="Freeform 1280">
                <a:extLst>
                  <a:ext uri="{FF2B5EF4-FFF2-40B4-BE49-F238E27FC236}">
                    <a16:creationId xmlns:a16="http://schemas.microsoft.com/office/drawing/2014/main" id="{32636047-E3C1-4438-B92A-378ED3C4B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7 h 240"/>
                  <a:gd name="T2" fmla="*/ 2 w 306"/>
                  <a:gd name="T3" fmla="*/ 13 h 240"/>
                  <a:gd name="T4" fmla="*/ 9 w 306"/>
                  <a:gd name="T5" fmla="*/ 7 h 240"/>
                  <a:gd name="T6" fmla="*/ 9 w 306"/>
                  <a:gd name="T7" fmla="*/ 0 h 240"/>
                  <a:gd name="T8" fmla="*/ 0 w 306"/>
                  <a:gd name="T9" fmla="*/ 7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21" name="AutoShape 1281">
                <a:extLst>
                  <a:ext uri="{FF2B5EF4-FFF2-40B4-BE49-F238E27FC236}">
                    <a16:creationId xmlns:a16="http://schemas.microsoft.com/office/drawing/2014/main" id="{73EA831A-ED73-49B2-BC0F-2FEC55635F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4822" name="AutoShape 1282">
                <a:extLst>
                  <a:ext uri="{FF2B5EF4-FFF2-40B4-BE49-F238E27FC236}">
                    <a16:creationId xmlns:a16="http://schemas.microsoft.com/office/drawing/2014/main" id="{FE36E6D3-BEED-497C-8E22-F8B0853EA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4823" name="Oval 1283">
                <a:extLst>
                  <a:ext uri="{FF2B5EF4-FFF2-40B4-BE49-F238E27FC236}">
                    <a16:creationId xmlns:a16="http://schemas.microsoft.com/office/drawing/2014/main" id="{CE094103-A189-4B3A-B559-33051A2CC1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4824" name="Oval 1284">
                <a:extLst>
                  <a:ext uri="{FF2B5EF4-FFF2-40B4-BE49-F238E27FC236}">
                    <a16:creationId xmlns:a16="http://schemas.microsoft.com/office/drawing/2014/main" id="{3F610424-0124-4AED-A215-DB91F3DEEE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25" name="Oval 1285">
                <a:extLst>
                  <a:ext uri="{FF2B5EF4-FFF2-40B4-BE49-F238E27FC236}">
                    <a16:creationId xmlns:a16="http://schemas.microsoft.com/office/drawing/2014/main" id="{DD51EA46-D284-447E-AFF8-E575BC84E9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4826" name="Rectangle 1286">
                <a:extLst>
                  <a:ext uri="{FF2B5EF4-FFF2-40B4-BE49-F238E27FC236}">
                    <a16:creationId xmlns:a16="http://schemas.microsoft.com/office/drawing/2014/main" id="{F7F7B41E-63AC-45C5-B5F7-4FD1F49945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24671" name="Group 1287">
              <a:extLst>
                <a:ext uri="{FF2B5EF4-FFF2-40B4-BE49-F238E27FC236}">
                  <a16:creationId xmlns:a16="http://schemas.microsoft.com/office/drawing/2014/main" id="{016D8D2B-DB6C-45F2-8740-039ADD182D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92" y="3341"/>
              <a:ext cx="143" cy="303"/>
              <a:chOff x="4140" y="429"/>
              <a:chExt cx="1425" cy="2396"/>
            </a:xfrm>
          </p:grpSpPr>
          <p:sp>
            <p:nvSpPr>
              <p:cNvPr id="24771" name="Freeform 1288">
                <a:extLst>
                  <a:ext uri="{FF2B5EF4-FFF2-40B4-BE49-F238E27FC236}">
                    <a16:creationId xmlns:a16="http://schemas.microsoft.com/office/drawing/2014/main" id="{A2435B04-50D0-46A6-BD8E-3294AFBCBC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0 w 354"/>
                  <a:gd name="T3" fmla="*/ 19 h 2742"/>
                  <a:gd name="T4" fmla="*/ 10 w 354"/>
                  <a:gd name="T5" fmla="*/ 143 h 2742"/>
                  <a:gd name="T6" fmla="*/ 0 w 354"/>
                  <a:gd name="T7" fmla="*/ 14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72" name="Rectangle 1289">
                <a:extLst>
                  <a:ext uri="{FF2B5EF4-FFF2-40B4-BE49-F238E27FC236}">
                    <a16:creationId xmlns:a16="http://schemas.microsoft.com/office/drawing/2014/main" id="{65182402-1F87-4E8A-938D-025572D35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4773" name="Freeform 1290">
                <a:extLst>
                  <a:ext uri="{FF2B5EF4-FFF2-40B4-BE49-F238E27FC236}">
                    <a16:creationId xmlns:a16="http://schemas.microsoft.com/office/drawing/2014/main" id="{DFD1E118-366A-4D2E-BB68-6A21B93B1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6 w 211"/>
                  <a:gd name="T3" fmla="*/ 13 h 2537"/>
                  <a:gd name="T4" fmla="*/ 2 w 211"/>
                  <a:gd name="T5" fmla="*/ 13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74" name="Freeform 1291">
                <a:extLst>
                  <a:ext uri="{FF2B5EF4-FFF2-40B4-BE49-F238E27FC236}">
                    <a16:creationId xmlns:a16="http://schemas.microsoft.com/office/drawing/2014/main" id="{2E4ED031-3338-4099-8305-E5B87888D6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8 h 226"/>
                  <a:gd name="T4" fmla="*/ 9 w 328"/>
                  <a:gd name="T5" fmla="*/ 13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75" name="Rectangle 1292">
                <a:extLst>
                  <a:ext uri="{FF2B5EF4-FFF2-40B4-BE49-F238E27FC236}">
                    <a16:creationId xmlns:a16="http://schemas.microsoft.com/office/drawing/2014/main" id="{0D10C788-E595-40BC-8DF3-9045793A2E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24776" name="Group 1293">
                <a:extLst>
                  <a:ext uri="{FF2B5EF4-FFF2-40B4-BE49-F238E27FC236}">
                    <a16:creationId xmlns:a16="http://schemas.microsoft.com/office/drawing/2014/main" id="{926576FA-7E5B-4FCF-8DD1-E3CA785B6D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4801" name="AutoShape 1294">
                  <a:extLst>
                    <a:ext uri="{FF2B5EF4-FFF2-40B4-BE49-F238E27FC236}">
                      <a16:creationId xmlns:a16="http://schemas.microsoft.com/office/drawing/2014/main" id="{D04F60AC-828C-41F9-B721-4D249545FB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4802" name="AutoShape 1295">
                  <a:extLst>
                    <a:ext uri="{FF2B5EF4-FFF2-40B4-BE49-F238E27FC236}">
                      <a16:creationId xmlns:a16="http://schemas.microsoft.com/office/drawing/2014/main" id="{AD246166-45B1-4A0B-8BED-DA25547F10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24777" name="Rectangle 1296">
                <a:extLst>
                  <a:ext uri="{FF2B5EF4-FFF2-40B4-BE49-F238E27FC236}">
                    <a16:creationId xmlns:a16="http://schemas.microsoft.com/office/drawing/2014/main" id="{D99766F0-72E4-4165-82AC-5FEB0A0361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24778" name="Group 1297">
                <a:extLst>
                  <a:ext uri="{FF2B5EF4-FFF2-40B4-BE49-F238E27FC236}">
                    <a16:creationId xmlns:a16="http://schemas.microsoft.com/office/drawing/2014/main" id="{037D0522-2B88-409C-AB66-2A38BB51D8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4799" name="AutoShape 1298">
                  <a:extLst>
                    <a:ext uri="{FF2B5EF4-FFF2-40B4-BE49-F238E27FC236}">
                      <a16:creationId xmlns:a16="http://schemas.microsoft.com/office/drawing/2014/main" id="{A6B21902-E65E-4AA6-AA3E-CD9EAAD4D1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4800" name="AutoShape 1299">
                  <a:extLst>
                    <a:ext uri="{FF2B5EF4-FFF2-40B4-BE49-F238E27FC236}">
                      <a16:creationId xmlns:a16="http://schemas.microsoft.com/office/drawing/2014/main" id="{A6F24139-5810-40CA-A7D4-5D479043C3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24779" name="Rectangle 1300">
                <a:extLst>
                  <a:ext uri="{FF2B5EF4-FFF2-40B4-BE49-F238E27FC236}">
                    <a16:creationId xmlns:a16="http://schemas.microsoft.com/office/drawing/2014/main" id="{20E8EEEA-3555-4BBB-895C-C0E1D5FD11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4780" name="Rectangle 1301">
                <a:extLst>
                  <a:ext uri="{FF2B5EF4-FFF2-40B4-BE49-F238E27FC236}">
                    <a16:creationId xmlns:a16="http://schemas.microsoft.com/office/drawing/2014/main" id="{0739311E-E0BF-43AC-BF7A-3EA7DF12AC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24781" name="Group 1302">
                <a:extLst>
                  <a:ext uri="{FF2B5EF4-FFF2-40B4-BE49-F238E27FC236}">
                    <a16:creationId xmlns:a16="http://schemas.microsoft.com/office/drawing/2014/main" id="{045877A0-70F7-4DFF-AAFD-DAC8CCB5EB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4797" name="AutoShape 1303">
                  <a:extLst>
                    <a:ext uri="{FF2B5EF4-FFF2-40B4-BE49-F238E27FC236}">
                      <a16:creationId xmlns:a16="http://schemas.microsoft.com/office/drawing/2014/main" id="{431BE8B0-12AE-447B-81D4-3B1DC87E48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4798" name="AutoShape 1304">
                  <a:extLst>
                    <a:ext uri="{FF2B5EF4-FFF2-40B4-BE49-F238E27FC236}">
                      <a16:creationId xmlns:a16="http://schemas.microsoft.com/office/drawing/2014/main" id="{FBBCB35B-C01C-4CFF-9577-3FAF9F351A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24782" name="Freeform 1305">
                <a:extLst>
                  <a:ext uri="{FF2B5EF4-FFF2-40B4-BE49-F238E27FC236}">
                    <a16:creationId xmlns:a16="http://schemas.microsoft.com/office/drawing/2014/main" id="{BA948937-CA16-4E66-B59D-F728778B6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7 h 226"/>
                  <a:gd name="T4" fmla="*/ 9 w 328"/>
                  <a:gd name="T5" fmla="*/ 12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4783" name="Group 1306">
                <a:extLst>
                  <a:ext uri="{FF2B5EF4-FFF2-40B4-BE49-F238E27FC236}">
                    <a16:creationId xmlns:a16="http://schemas.microsoft.com/office/drawing/2014/main" id="{D698161B-1680-44E5-9E53-D24252DC95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4795" name="AutoShape 1307">
                  <a:extLst>
                    <a:ext uri="{FF2B5EF4-FFF2-40B4-BE49-F238E27FC236}">
                      <a16:creationId xmlns:a16="http://schemas.microsoft.com/office/drawing/2014/main" id="{D02038FC-CC0F-43EB-BCFE-95F27DC751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4796" name="AutoShape 1308">
                  <a:extLst>
                    <a:ext uri="{FF2B5EF4-FFF2-40B4-BE49-F238E27FC236}">
                      <a16:creationId xmlns:a16="http://schemas.microsoft.com/office/drawing/2014/main" id="{07CCC716-A466-4833-9956-8D1A108337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24784" name="Rectangle 1309">
                <a:extLst>
                  <a:ext uri="{FF2B5EF4-FFF2-40B4-BE49-F238E27FC236}">
                    <a16:creationId xmlns:a16="http://schemas.microsoft.com/office/drawing/2014/main" id="{E914B20D-95FD-4944-942C-69B4402DFC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4785" name="Freeform 1310">
                <a:extLst>
                  <a:ext uri="{FF2B5EF4-FFF2-40B4-BE49-F238E27FC236}">
                    <a16:creationId xmlns:a16="http://schemas.microsoft.com/office/drawing/2014/main" id="{6E5F42F0-D224-4774-A4C4-BC3389118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9 w 296"/>
                  <a:gd name="T3" fmla="*/ 7 h 256"/>
                  <a:gd name="T4" fmla="*/ 9 w 296"/>
                  <a:gd name="T5" fmla="*/ 13 h 256"/>
                  <a:gd name="T6" fmla="*/ 0 w 296"/>
                  <a:gd name="T7" fmla="*/ 5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86" name="Freeform 1311">
                <a:extLst>
                  <a:ext uri="{FF2B5EF4-FFF2-40B4-BE49-F238E27FC236}">
                    <a16:creationId xmlns:a16="http://schemas.microsoft.com/office/drawing/2014/main" id="{0B055D7E-7977-479B-9BA9-0B2ABD6C3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9 w 304"/>
                  <a:gd name="T3" fmla="*/ 9 h 288"/>
                  <a:gd name="T4" fmla="*/ 8 w 304"/>
                  <a:gd name="T5" fmla="*/ 16 h 288"/>
                  <a:gd name="T6" fmla="*/ 2 w 304"/>
                  <a:gd name="T7" fmla="*/ 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87" name="Oval 1312">
                <a:extLst>
                  <a:ext uri="{FF2B5EF4-FFF2-40B4-BE49-F238E27FC236}">
                    <a16:creationId xmlns:a16="http://schemas.microsoft.com/office/drawing/2014/main" id="{6DF93256-75AD-4EA5-9749-093D37ADA4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4788" name="Freeform 1313">
                <a:extLst>
                  <a:ext uri="{FF2B5EF4-FFF2-40B4-BE49-F238E27FC236}">
                    <a16:creationId xmlns:a16="http://schemas.microsoft.com/office/drawing/2014/main" id="{BBD687FE-18C8-4522-BEE5-9036BF1D29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7 h 240"/>
                  <a:gd name="T2" fmla="*/ 2 w 306"/>
                  <a:gd name="T3" fmla="*/ 13 h 240"/>
                  <a:gd name="T4" fmla="*/ 9 w 306"/>
                  <a:gd name="T5" fmla="*/ 7 h 240"/>
                  <a:gd name="T6" fmla="*/ 9 w 306"/>
                  <a:gd name="T7" fmla="*/ 0 h 240"/>
                  <a:gd name="T8" fmla="*/ 0 w 306"/>
                  <a:gd name="T9" fmla="*/ 7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89" name="AutoShape 1314">
                <a:extLst>
                  <a:ext uri="{FF2B5EF4-FFF2-40B4-BE49-F238E27FC236}">
                    <a16:creationId xmlns:a16="http://schemas.microsoft.com/office/drawing/2014/main" id="{B102F61F-2BAB-4BA6-BCDF-0F4FA3F9E9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4790" name="AutoShape 1315">
                <a:extLst>
                  <a:ext uri="{FF2B5EF4-FFF2-40B4-BE49-F238E27FC236}">
                    <a16:creationId xmlns:a16="http://schemas.microsoft.com/office/drawing/2014/main" id="{093C018C-2A19-4F4F-A678-28C071F482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4791" name="Oval 1316">
                <a:extLst>
                  <a:ext uri="{FF2B5EF4-FFF2-40B4-BE49-F238E27FC236}">
                    <a16:creationId xmlns:a16="http://schemas.microsoft.com/office/drawing/2014/main" id="{1AB897B9-774C-44E9-B55A-86A5A8C749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4792" name="Oval 1317">
                <a:extLst>
                  <a:ext uri="{FF2B5EF4-FFF2-40B4-BE49-F238E27FC236}">
                    <a16:creationId xmlns:a16="http://schemas.microsoft.com/office/drawing/2014/main" id="{3C34DAA0-0280-4A7D-AB13-3EA1B67C0A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93" name="Oval 1318">
                <a:extLst>
                  <a:ext uri="{FF2B5EF4-FFF2-40B4-BE49-F238E27FC236}">
                    <a16:creationId xmlns:a16="http://schemas.microsoft.com/office/drawing/2014/main" id="{CEA47D8B-F22A-4C1B-896F-2B34E367E9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4794" name="Rectangle 1319">
                <a:extLst>
                  <a:ext uri="{FF2B5EF4-FFF2-40B4-BE49-F238E27FC236}">
                    <a16:creationId xmlns:a16="http://schemas.microsoft.com/office/drawing/2014/main" id="{5EBC947C-B593-4C54-A2D3-F8886F8508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24672" name="Group 1320">
              <a:extLst>
                <a:ext uri="{FF2B5EF4-FFF2-40B4-BE49-F238E27FC236}">
                  <a16:creationId xmlns:a16="http://schemas.microsoft.com/office/drawing/2014/main" id="{A4EDC47C-0178-4D75-8D14-832386CF63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40" y="1287"/>
              <a:ext cx="337" cy="257"/>
              <a:chOff x="877" y="1008"/>
              <a:chExt cx="2747" cy="2591"/>
            </a:xfrm>
          </p:grpSpPr>
          <p:pic>
            <p:nvPicPr>
              <p:cNvPr id="24748" name="Picture 1321" descr="antenna_stylized">
                <a:extLst>
                  <a:ext uri="{FF2B5EF4-FFF2-40B4-BE49-F238E27FC236}">
                    <a16:creationId xmlns:a16="http://schemas.microsoft.com/office/drawing/2014/main" id="{08022B5C-8629-44D5-AFAC-34E4A605B16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749" name="Picture 1322" descr="laptop_keyboard">
                <a:extLst>
                  <a:ext uri="{FF2B5EF4-FFF2-40B4-BE49-F238E27FC236}">
                    <a16:creationId xmlns:a16="http://schemas.microsoft.com/office/drawing/2014/main" id="{C0957FB4-C9DE-435D-B32C-6AAC0272980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750" name="Freeform 1323">
                <a:extLst>
                  <a:ext uri="{FF2B5EF4-FFF2-40B4-BE49-F238E27FC236}">
                    <a16:creationId xmlns:a16="http://schemas.microsoft.com/office/drawing/2014/main" id="{FE5DAEB3-A31F-4286-A205-A6BFF9012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4751" name="Picture 1324" descr="screen">
                <a:extLst>
                  <a:ext uri="{FF2B5EF4-FFF2-40B4-BE49-F238E27FC236}">
                    <a16:creationId xmlns:a16="http://schemas.microsoft.com/office/drawing/2014/main" id="{2A95512C-971B-4565-961A-6C0D7506610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752" name="Freeform 1325">
                <a:extLst>
                  <a:ext uri="{FF2B5EF4-FFF2-40B4-BE49-F238E27FC236}">
                    <a16:creationId xmlns:a16="http://schemas.microsoft.com/office/drawing/2014/main" id="{19748E02-C5F1-452B-BE50-04F16655EA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53" name="Freeform 1326">
                <a:extLst>
                  <a:ext uri="{FF2B5EF4-FFF2-40B4-BE49-F238E27FC236}">
                    <a16:creationId xmlns:a16="http://schemas.microsoft.com/office/drawing/2014/main" id="{9464FF86-1F5C-41BC-8BF2-4D4C069F1F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54" name="Freeform 1327">
                <a:extLst>
                  <a:ext uri="{FF2B5EF4-FFF2-40B4-BE49-F238E27FC236}">
                    <a16:creationId xmlns:a16="http://schemas.microsoft.com/office/drawing/2014/main" id="{2A236284-ED00-4868-9FD2-415602B138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55" name="Freeform 1328">
                <a:extLst>
                  <a:ext uri="{FF2B5EF4-FFF2-40B4-BE49-F238E27FC236}">
                    <a16:creationId xmlns:a16="http://schemas.microsoft.com/office/drawing/2014/main" id="{052292E1-2281-4DC6-BF87-043C112AF5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56" name="Freeform 1329">
                <a:extLst>
                  <a:ext uri="{FF2B5EF4-FFF2-40B4-BE49-F238E27FC236}">
                    <a16:creationId xmlns:a16="http://schemas.microsoft.com/office/drawing/2014/main" id="{D6373C4C-B771-49B7-8030-5CA5D1F78D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8 h 1659"/>
                  <a:gd name="T6" fmla="*/ 0 w 637"/>
                  <a:gd name="T7" fmla="*/ 8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57" name="Freeform 1330">
                <a:extLst>
                  <a:ext uri="{FF2B5EF4-FFF2-40B4-BE49-F238E27FC236}">
                    <a16:creationId xmlns:a16="http://schemas.microsoft.com/office/drawing/2014/main" id="{AC382AD3-36B2-4A61-8D59-01A0C0DD46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4 w 2216"/>
                  <a:gd name="T5" fmla="*/ 3 h 550"/>
                  <a:gd name="T6" fmla="*/ 4 w 2216"/>
                  <a:gd name="T7" fmla="*/ 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4758" name="Group 1331">
                <a:extLst>
                  <a:ext uri="{FF2B5EF4-FFF2-40B4-BE49-F238E27FC236}">
                    <a16:creationId xmlns:a16="http://schemas.microsoft.com/office/drawing/2014/main" id="{5D0815FB-3C47-4C8E-95CD-33F4E5464B7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24765" name="Freeform 1332">
                  <a:extLst>
                    <a:ext uri="{FF2B5EF4-FFF2-40B4-BE49-F238E27FC236}">
                      <a16:creationId xmlns:a16="http://schemas.microsoft.com/office/drawing/2014/main" id="{F26D53F3-A6E8-45AD-AE39-CF63B039FA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66" name="Freeform 1333">
                  <a:extLst>
                    <a:ext uri="{FF2B5EF4-FFF2-40B4-BE49-F238E27FC236}">
                      <a16:creationId xmlns:a16="http://schemas.microsoft.com/office/drawing/2014/main" id="{0C558F6D-98CE-4883-8B16-FBD1CDEA46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67" name="Freeform 1334">
                  <a:extLst>
                    <a:ext uri="{FF2B5EF4-FFF2-40B4-BE49-F238E27FC236}">
                      <a16:creationId xmlns:a16="http://schemas.microsoft.com/office/drawing/2014/main" id="{2C63A89B-B912-4077-9C88-AEA213C589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68" name="Freeform 1335">
                  <a:extLst>
                    <a:ext uri="{FF2B5EF4-FFF2-40B4-BE49-F238E27FC236}">
                      <a16:creationId xmlns:a16="http://schemas.microsoft.com/office/drawing/2014/main" id="{E6453FBC-4441-484C-972C-83B77A7328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69" name="Freeform 1336">
                  <a:extLst>
                    <a:ext uri="{FF2B5EF4-FFF2-40B4-BE49-F238E27FC236}">
                      <a16:creationId xmlns:a16="http://schemas.microsoft.com/office/drawing/2014/main" id="{EF220ABA-D640-4ED9-A768-8209E08156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70" name="Freeform 1337">
                  <a:extLst>
                    <a:ext uri="{FF2B5EF4-FFF2-40B4-BE49-F238E27FC236}">
                      <a16:creationId xmlns:a16="http://schemas.microsoft.com/office/drawing/2014/main" id="{7DE325F5-8654-4402-91A0-CA899FD901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4759" name="Freeform 1338">
                <a:extLst>
                  <a:ext uri="{FF2B5EF4-FFF2-40B4-BE49-F238E27FC236}">
                    <a16:creationId xmlns:a16="http://schemas.microsoft.com/office/drawing/2014/main" id="{6F7F203C-7DA5-4D8D-8A3D-922B7AC6F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60" name="Freeform 1339">
                <a:extLst>
                  <a:ext uri="{FF2B5EF4-FFF2-40B4-BE49-F238E27FC236}">
                    <a16:creationId xmlns:a16="http://schemas.microsoft.com/office/drawing/2014/main" id="{A4A7DEDD-7C88-422F-BDA8-12DA4FCC18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61" name="Freeform 1340">
                <a:extLst>
                  <a:ext uri="{FF2B5EF4-FFF2-40B4-BE49-F238E27FC236}">
                    <a16:creationId xmlns:a16="http://schemas.microsoft.com/office/drawing/2014/main" id="{3ACDD941-7522-42F3-A943-472CEE534B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62" name="Freeform 1341">
                <a:extLst>
                  <a:ext uri="{FF2B5EF4-FFF2-40B4-BE49-F238E27FC236}">
                    <a16:creationId xmlns:a16="http://schemas.microsoft.com/office/drawing/2014/main" id="{8D537116-FBF6-46C8-A836-786D334A6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63" name="Freeform 1342">
                <a:extLst>
                  <a:ext uri="{FF2B5EF4-FFF2-40B4-BE49-F238E27FC236}">
                    <a16:creationId xmlns:a16="http://schemas.microsoft.com/office/drawing/2014/main" id="{E8EACF04-082D-4DD6-BE63-BEAEBEA3D5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64" name="Freeform 1343">
                <a:extLst>
                  <a:ext uri="{FF2B5EF4-FFF2-40B4-BE49-F238E27FC236}">
                    <a16:creationId xmlns:a16="http://schemas.microsoft.com/office/drawing/2014/main" id="{0883BFF3-A7E1-446F-AD4E-AC974DDA95B5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4673" name="Group 1344">
              <a:extLst>
                <a:ext uri="{FF2B5EF4-FFF2-40B4-BE49-F238E27FC236}">
                  <a16:creationId xmlns:a16="http://schemas.microsoft.com/office/drawing/2014/main" id="{B4CF5798-BD4D-4320-9E27-C647F72C39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29" y="3456"/>
              <a:ext cx="299" cy="257"/>
              <a:chOff x="877" y="1008"/>
              <a:chExt cx="2747" cy="2591"/>
            </a:xfrm>
          </p:grpSpPr>
          <p:pic>
            <p:nvPicPr>
              <p:cNvPr id="24725" name="Picture 1345" descr="antenna_stylized">
                <a:extLst>
                  <a:ext uri="{FF2B5EF4-FFF2-40B4-BE49-F238E27FC236}">
                    <a16:creationId xmlns:a16="http://schemas.microsoft.com/office/drawing/2014/main" id="{BB746736-B13D-4EE2-BF28-37CDF0C629C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726" name="Picture 1346" descr="laptop_keyboard">
                <a:extLst>
                  <a:ext uri="{FF2B5EF4-FFF2-40B4-BE49-F238E27FC236}">
                    <a16:creationId xmlns:a16="http://schemas.microsoft.com/office/drawing/2014/main" id="{EAE0410A-2826-489A-A403-F924AE07CFB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727" name="Freeform 1347">
                <a:extLst>
                  <a:ext uri="{FF2B5EF4-FFF2-40B4-BE49-F238E27FC236}">
                    <a16:creationId xmlns:a16="http://schemas.microsoft.com/office/drawing/2014/main" id="{D3CC8C99-7061-49A3-85D3-89A1966A9A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4728" name="Picture 1348" descr="screen">
                <a:extLst>
                  <a:ext uri="{FF2B5EF4-FFF2-40B4-BE49-F238E27FC236}">
                    <a16:creationId xmlns:a16="http://schemas.microsoft.com/office/drawing/2014/main" id="{D2836776-EB09-4993-9FCF-328721C9C3C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729" name="Freeform 1349">
                <a:extLst>
                  <a:ext uri="{FF2B5EF4-FFF2-40B4-BE49-F238E27FC236}">
                    <a16:creationId xmlns:a16="http://schemas.microsoft.com/office/drawing/2014/main" id="{24DF3457-30CA-4EB2-AF2D-C78C2A17F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30" name="Freeform 1350">
                <a:extLst>
                  <a:ext uri="{FF2B5EF4-FFF2-40B4-BE49-F238E27FC236}">
                    <a16:creationId xmlns:a16="http://schemas.microsoft.com/office/drawing/2014/main" id="{6234B7D0-2F7F-41FF-B4D0-1C58BAD87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31" name="Freeform 1351">
                <a:extLst>
                  <a:ext uri="{FF2B5EF4-FFF2-40B4-BE49-F238E27FC236}">
                    <a16:creationId xmlns:a16="http://schemas.microsoft.com/office/drawing/2014/main" id="{7E0E3A15-55EE-4E45-BBAE-DB93A18F1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32" name="Freeform 1352">
                <a:extLst>
                  <a:ext uri="{FF2B5EF4-FFF2-40B4-BE49-F238E27FC236}">
                    <a16:creationId xmlns:a16="http://schemas.microsoft.com/office/drawing/2014/main" id="{51A23C85-5637-42EC-8CFA-CA83A363A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33" name="Freeform 1353">
                <a:extLst>
                  <a:ext uri="{FF2B5EF4-FFF2-40B4-BE49-F238E27FC236}">
                    <a16:creationId xmlns:a16="http://schemas.microsoft.com/office/drawing/2014/main" id="{D3B13809-4EA6-47DA-9F98-A3417BF4B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8 h 1659"/>
                  <a:gd name="T6" fmla="*/ 0 w 637"/>
                  <a:gd name="T7" fmla="*/ 8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34" name="Freeform 1354">
                <a:extLst>
                  <a:ext uri="{FF2B5EF4-FFF2-40B4-BE49-F238E27FC236}">
                    <a16:creationId xmlns:a16="http://schemas.microsoft.com/office/drawing/2014/main" id="{3A2DB97F-9AEC-49F4-943D-3D54A4130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4 w 2216"/>
                  <a:gd name="T5" fmla="*/ 3 h 550"/>
                  <a:gd name="T6" fmla="*/ 4 w 2216"/>
                  <a:gd name="T7" fmla="*/ 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4735" name="Group 1355">
                <a:extLst>
                  <a:ext uri="{FF2B5EF4-FFF2-40B4-BE49-F238E27FC236}">
                    <a16:creationId xmlns:a16="http://schemas.microsoft.com/office/drawing/2014/main" id="{9D3DC15D-1BB5-4CBB-8F50-3D3C2600294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24742" name="Freeform 1356">
                  <a:extLst>
                    <a:ext uri="{FF2B5EF4-FFF2-40B4-BE49-F238E27FC236}">
                      <a16:creationId xmlns:a16="http://schemas.microsoft.com/office/drawing/2014/main" id="{B9880254-0FDA-440E-96C8-5208308A72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43" name="Freeform 1357">
                  <a:extLst>
                    <a:ext uri="{FF2B5EF4-FFF2-40B4-BE49-F238E27FC236}">
                      <a16:creationId xmlns:a16="http://schemas.microsoft.com/office/drawing/2014/main" id="{9ED4B48A-0FF4-4350-B6DE-D31D757450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44" name="Freeform 1358">
                  <a:extLst>
                    <a:ext uri="{FF2B5EF4-FFF2-40B4-BE49-F238E27FC236}">
                      <a16:creationId xmlns:a16="http://schemas.microsoft.com/office/drawing/2014/main" id="{4A890F00-BCBC-4C8A-967A-E5C367B16E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45" name="Freeform 1359">
                  <a:extLst>
                    <a:ext uri="{FF2B5EF4-FFF2-40B4-BE49-F238E27FC236}">
                      <a16:creationId xmlns:a16="http://schemas.microsoft.com/office/drawing/2014/main" id="{D2ED092D-C9DF-4DDC-AADC-8F354CE4B4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46" name="Freeform 1360">
                  <a:extLst>
                    <a:ext uri="{FF2B5EF4-FFF2-40B4-BE49-F238E27FC236}">
                      <a16:creationId xmlns:a16="http://schemas.microsoft.com/office/drawing/2014/main" id="{87006EFF-02C5-41FA-A9C1-E999E1ACB7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47" name="Freeform 1361">
                  <a:extLst>
                    <a:ext uri="{FF2B5EF4-FFF2-40B4-BE49-F238E27FC236}">
                      <a16:creationId xmlns:a16="http://schemas.microsoft.com/office/drawing/2014/main" id="{E3A53E4B-B789-4BB7-A02E-6CF9A57CD8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4736" name="Freeform 1362">
                <a:extLst>
                  <a:ext uri="{FF2B5EF4-FFF2-40B4-BE49-F238E27FC236}">
                    <a16:creationId xmlns:a16="http://schemas.microsoft.com/office/drawing/2014/main" id="{84C72356-FEBE-4D82-964E-7611CE69F2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37" name="Freeform 1363">
                <a:extLst>
                  <a:ext uri="{FF2B5EF4-FFF2-40B4-BE49-F238E27FC236}">
                    <a16:creationId xmlns:a16="http://schemas.microsoft.com/office/drawing/2014/main" id="{3851ADE3-87EE-4D8A-BADC-E7BA680C61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38" name="Freeform 1364">
                <a:extLst>
                  <a:ext uri="{FF2B5EF4-FFF2-40B4-BE49-F238E27FC236}">
                    <a16:creationId xmlns:a16="http://schemas.microsoft.com/office/drawing/2014/main" id="{7B388FCC-B9E5-40A4-8059-FD0B0133F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39" name="Freeform 1365">
                <a:extLst>
                  <a:ext uri="{FF2B5EF4-FFF2-40B4-BE49-F238E27FC236}">
                    <a16:creationId xmlns:a16="http://schemas.microsoft.com/office/drawing/2014/main" id="{8383DB54-A1D5-476B-9DF1-16841CD99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40" name="Freeform 1366">
                <a:extLst>
                  <a:ext uri="{FF2B5EF4-FFF2-40B4-BE49-F238E27FC236}">
                    <a16:creationId xmlns:a16="http://schemas.microsoft.com/office/drawing/2014/main" id="{B7332141-4154-483E-9BEE-220349DC88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41" name="Freeform 1367">
                <a:extLst>
                  <a:ext uri="{FF2B5EF4-FFF2-40B4-BE49-F238E27FC236}">
                    <a16:creationId xmlns:a16="http://schemas.microsoft.com/office/drawing/2014/main" id="{8DC569B2-B853-4663-BE6C-2DE5F6E10F6E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4674" name="Group 1368">
              <a:extLst>
                <a:ext uri="{FF2B5EF4-FFF2-40B4-BE49-F238E27FC236}">
                  <a16:creationId xmlns:a16="http://schemas.microsoft.com/office/drawing/2014/main" id="{4E697911-889C-4D47-BD56-8AF08AD144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03" y="1916"/>
              <a:ext cx="280" cy="257"/>
              <a:chOff x="877" y="1008"/>
              <a:chExt cx="2747" cy="2591"/>
            </a:xfrm>
          </p:grpSpPr>
          <p:pic>
            <p:nvPicPr>
              <p:cNvPr id="24702" name="Picture 1369" descr="antenna_stylized">
                <a:extLst>
                  <a:ext uri="{FF2B5EF4-FFF2-40B4-BE49-F238E27FC236}">
                    <a16:creationId xmlns:a16="http://schemas.microsoft.com/office/drawing/2014/main" id="{571D67A4-57E4-4671-9EBE-6E9FA90DCC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703" name="Picture 1370" descr="laptop_keyboard">
                <a:extLst>
                  <a:ext uri="{FF2B5EF4-FFF2-40B4-BE49-F238E27FC236}">
                    <a16:creationId xmlns:a16="http://schemas.microsoft.com/office/drawing/2014/main" id="{915803B8-B941-44E5-AC5A-5CAA86E3127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704" name="Freeform 1371">
                <a:extLst>
                  <a:ext uri="{FF2B5EF4-FFF2-40B4-BE49-F238E27FC236}">
                    <a16:creationId xmlns:a16="http://schemas.microsoft.com/office/drawing/2014/main" id="{8854FBE4-9E43-47D2-9BE8-FB7C4709D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4705" name="Picture 1372" descr="screen">
                <a:extLst>
                  <a:ext uri="{FF2B5EF4-FFF2-40B4-BE49-F238E27FC236}">
                    <a16:creationId xmlns:a16="http://schemas.microsoft.com/office/drawing/2014/main" id="{BEA035B7-B033-4AB6-A0A4-D4D72C5828D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706" name="Freeform 1373">
                <a:extLst>
                  <a:ext uri="{FF2B5EF4-FFF2-40B4-BE49-F238E27FC236}">
                    <a16:creationId xmlns:a16="http://schemas.microsoft.com/office/drawing/2014/main" id="{C1E5B84A-0BCE-4F4C-BF5D-A4E9523EF2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07" name="Freeform 1374">
                <a:extLst>
                  <a:ext uri="{FF2B5EF4-FFF2-40B4-BE49-F238E27FC236}">
                    <a16:creationId xmlns:a16="http://schemas.microsoft.com/office/drawing/2014/main" id="{83F3BB6A-C6D7-4802-A3DF-43999DCFAD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08" name="Freeform 1375">
                <a:extLst>
                  <a:ext uri="{FF2B5EF4-FFF2-40B4-BE49-F238E27FC236}">
                    <a16:creationId xmlns:a16="http://schemas.microsoft.com/office/drawing/2014/main" id="{FDEE518E-F83F-4557-BCE4-2BCB80AB41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09" name="Freeform 1376">
                <a:extLst>
                  <a:ext uri="{FF2B5EF4-FFF2-40B4-BE49-F238E27FC236}">
                    <a16:creationId xmlns:a16="http://schemas.microsoft.com/office/drawing/2014/main" id="{84734936-1D4E-431F-9E7B-A1A17158FA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10" name="Freeform 1377">
                <a:extLst>
                  <a:ext uri="{FF2B5EF4-FFF2-40B4-BE49-F238E27FC236}">
                    <a16:creationId xmlns:a16="http://schemas.microsoft.com/office/drawing/2014/main" id="{8FB756B9-ED2A-48A4-9457-479082899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8 h 1659"/>
                  <a:gd name="T6" fmla="*/ 0 w 637"/>
                  <a:gd name="T7" fmla="*/ 8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11" name="Freeform 1378">
                <a:extLst>
                  <a:ext uri="{FF2B5EF4-FFF2-40B4-BE49-F238E27FC236}">
                    <a16:creationId xmlns:a16="http://schemas.microsoft.com/office/drawing/2014/main" id="{0A235A38-F56E-43ED-AA15-22A71D334A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4 w 2216"/>
                  <a:gd name="T5" fmla="*/ 3 h 550"/>
                  <a:gd name="T6" fmla="*/ 4 w 2216"/>
                  <a:gd name="T7" fmla="*/ 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4712" name="Group 1379">
                <a:extLst>
                  <a:ext uri="{FF2B5EF4-FFF2-40B4-BE49-F238E27FC236}">
                    <a16:creationId xmlns:a16="http://schemas.microsoft.com/office/drawing/2014/main" id="{0A753717-571E-41BD-8A32-EBA1BEDD481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24719" name="Freeform 1380">
                  <a:extLst>
                    <a:ext uri="{FF2B5EF4-FFF2-40B4-BE49-F238E27FC236}">
                      <a16:creationId xmlns:a16="http://schemas.microsoft.com/office/drawing/2014/main" id="{94DA7561-D2A5-45DC-8FC6-BCC9BF3FA4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20" name="Freeform 1381">
                  <a:extLst>
                    <a:ext uri="{FF2B5EF4-FFF2-40B4-BE49-F238E27FC236}">
                      <a16:creationId xmlns:a16="http://schemas.microsoft.com/office/drawing/2014/main" id="{7E0C3AB6-39B0-49B1-8CCD-AF3A4D36E6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21" name="Freeform 1382">
                  <a:extLst>
                    <a:ext uri="{FF2B5EF4-FFF2-40B4-BE49-F238E27FC236}">
                      <a16:creationId xmlns:a16="http://schemas.microsoft.com/office/drawing/2014/main" id="{9BE161A7-2312-4C97-9B0F-5443283DB8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22" name="Freeform 1383">
                  <a:extLst>
                    <a:ext uri="{FF2B5EF4-FFF2-40B4-BE49-F238E27FC236}">
                      <a16:creationId xmlns:a16="http://schemas.microsoft.com/office/drawing/2014/main" id="{363F1561-70B6-4320-AE40-8F0F2AE8DC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23" name="Freeform 1384">
                  <a:extLst>
                    <a:ext uri="{FF2B5EF4-FFF2-40B4-BE49-F238E27FC236}">
                      <a16:creationId xmlns:a16="http://schemas.microsoft.com/office/drawing/2014/main" id="{B913021B-7734-46AE-9366-6050DE592F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24" name="Freeform 1385">
                  <a:extLst>
                    <a:ext uri="{FF2B5EF4-FFF2-40B4-BE49-F238E27FC236}">
                      <a16:creationId xmlns:a16="http://schemas.microsoft.com/office/drawing/2014/main" id="{152253E2-14BC-4B6E-93A6-128E31D88C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4713" name="Freeform 1386">
                <a:extLst>
                  <a:ext uri="{FF2B5EF4-FFF2-40B4-BE49-F238E27FC236}">
                    <a16:creationId xmlns:a16="http://schemas.microsoft.com/office/drawing/2014/main" id="{2385C2DF-40F5-47A1-A81D-AF0C39472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14" name="Freeform 1387">
                <a:extLst>
                  <a:ext uri="{FF2B5EF4-FFF2-40B4-BE49-F238E27FC236}">
                    <a16:creationId xmlns:a16="http://schemas.microsoft.com/office/drawing/2014/main" id="{7F86DA9A-A8D2-4B41-8008-F6F0858681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15" name="Freeform 1388">
                <a:extLst>
                  <a:ext uri="{FF2B5EF4-FFF2-40B4-BE49-F238E27FC236}">
                    <a16:creationId xmlns:a16="http://schemas.microsoft.com/office/drawing/2014/main" id="{B987A4A9-1B1F-4240-814B-01687BA36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16" name="Freeform 1389">
                <a:extLst>
                  <a:ext uri="{FF2B5EF4-FFF2-40B4-BE49-F238E27FC236}">
                    <a16:creationId xmlns:a16="http://schemas.microsoft.com/office/drawing/2014/main" id="{86F3E3D6-3180-4DAC-9909-B1511B6504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17" name="Freeform 1390">
                <a:extLst>
                  <a:ext uri="{FF2B5EF4-FFF2-40B4-BE49-F238E27FC236}">
                    <a16:creationId xmlns:a16="http://schemas.microsoft.com/office/drawing/2014/main" id="{0122AABB-D4D0-4FA2-BB3F-49455D249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18" name="Freeform 1391">
                <a:extLst>
                  <a:ext uri="{FF2B5EF4-FFF2-40B4-BE49-F238E27FC236}">
                    <a16:creationId xmlns:a16="http://schemas.microsoft.com/office/drawing/2014/main" id="{F1FDDA80-39A7-4842-BD95-74A6B27B44EE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4675" name="Group 1392">
              <a:extLst>
                <a:ext uri="{FF2B5EF4-FFF2-40B4-BE49-F238E27FC236}">
                  <a16:creationId xmlns:a16="http://schemas.microsoft.com/office/drawing/2014/main" id="{BEA2FC90-6E72-4720-A930-908E488A356D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742" y="2030"/>
              <a:ext cx="261" cy="235"/>
              <a:chOff x="2839" y="3501"/>
              <a:chExt cx="755" cy="803"/>
            </a:xfrm>
          </p:grpSpPr>
          <p:pic>
            <p:nvPicPr>
              <p:cNvPr id="24700" name="Picture 1393" descr="desktop_computer_stylized_medium">
                <a:extLst>
                  <a:ext uri="{FF2B5EF4-FFF2-40B4-BE49-F238E27FC236}">
                    <a16:creationId xmlns:a16="http://schemas.microsoft.com/office/drawing/2014/main" id="{DDD5D002-0779-4803-8E58-9473B4E24A9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701" name="Freeform 1394">
                <a:extLst>
                  <a:ext uri="{FF2B5EF4-FFF2-40B4-BE49-F238E27FC236}">
                    <a16:creationId xmlns:a16="http://schemas.microsoft.com/office/drawing/2014/main" id="{71015B8F-B48B-45DD-A76E-0AF8404FB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4676" name="Group 1395">
              <a:extLst>
                <a:ext uri="{FF2B5EF4-FFF2-40B4-BE49-F238E27FC236}">
                  <a16:creationId xmlns:a16="http://schemas.microsoft.com/office/drawing/2014/main" id="{6E0874BC-D609-482C-BFA1-AA19CB57B6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03" y="3416"/>
              <a:ext cx="299" cy="257"/>
              <a:chOff x="877" y="1008"/>
              <a:chExt cx="2747" cy="2591"/>
            </a:xfrm>
          </p:grpSpPr>
          <p:pic>
            <p:nvPicPr>
              <p:cNvPr id="24677" name="Picture 1396" descr="antenna_stylized">
                <a:extLst>
                  <a:ext uri="{FF2B5EF4-FFF2-40B4-BE49-F238E27FC236}">
                    <a16:creationId xmlns:a16="http://schemas.microsoft.com/office/drawing/2014/main" id="{ADC7557E-CDD1-4B36-9E12-18CE3AFE7C0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678" name="Picture 1397" descr="laptop_keyboard">
                <a:extLst>
                  <a:ext uri="{FF2B5EF4-FFF2-40B4-BE49-F238E27FC236}">
                    <a16:creationId xmlns:a16="http://schemas.microsoft.com/office/drawing/2014/main" id="{98C1AA3A-A552-4855-B8AA-C6F2340D48F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679" name="Freeform 1398">
                <a:extLst>
                  <a:ext uri="{FF2B5EF4-FFF2-40B4-BE49-F238E27FC236}">
                    <a16:creationId xmlns:a16="http://schemas.microsoft.com/office/drawing/2014/main" id="{98CD8895-1859-4499-A63C-C6812CD77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4680" name="Picture 1399" descr="screen">
                <a:extLst>
                  <a:ext uri="{FF2B5EF4-FFF2-40B4-BE49-F238E27FC236}">
                    <a16:creationId xmlns:a16="http://schemas.microsoft.com/office/drawing/2014/main" id="{EEC80B72-4174-4484-BF71-06E9F6A7051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681" name="Freeform 1400">
                <a:extLst>
                  <a:ext uri="{FF2B5EF4-FFF2-40B4-BE49-F238E27FC236}">
                    <a16:creationId xmlns:a16="http://schemas.microsoft.com/office/drawing/2014/main" id="{D4ADA8F5-5553-4D4B-9EDE-CB388AB81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82" name="Freeform 1401">
                <a:extLst>
                  <a:ext uri="{FF2B5EF4-FFF2-40B4-BE49-F238E27FC236}">
                    <a16:creationId xmlns:a16="http://schemas.microsoft.com/office/drawing/2014/main" id="{1F05B66B-7E2A-4270-ADBB-AF7A5458A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83" name="Freeform 1402">
                <a:extLst>
                  <a:ext uri="{FF2B5EF4-FFF2-40B4-BE49-F238E27FC236}">
                    <a16:creationId xmlns:a16="http://schemas.microsoft.com/office/drawing/2014/main" id="{E0E6367A-CCA0-4E2A-88F4-A0E21DF92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84" name="Freeform 1403">
                <a:extLst>
                  <a:ext uri="{FF2B5EF4-FFF2-40B4-BE49-F238E27FC236}">
                    <a16:creationId xmlns:a16="http://schemas.microsoft.com/office/drawing/2014/main" id="{6CCE5808-BF04-4121-BA5D-C99F50F577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85" name="Freeform 1404">
                <a:extLst>
                  <a:ext uri="{FF2B5EF4-FFF2-40B4-BE49-F238E27FC236}">
                    <a16:creationId xmlns:a16="http://schemas.microsoft.com/office/drawing/2014/main" id="{BE1ADB59-18BE-4998-9E01-02247C905A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8 h 1659"/>
                  <a:gd name="T6" fmla="*/ 0 w 637"/>
                  <a:gd name="T7" fmla="*/ 8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86" name="Freeform 1405">
                <a:extLst>
                  <a:ext uri="{FF2B5EF4-FFF2-40B4-BE49-F238E27FC236}">
                    <a16:creationId xmlns:a16="http://schemas.microsoft.com/office/drawing/2014/main" id="{34F0299B-4D52-4E10-A40F-AF118ADD11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4 w 2216"/>
                  <a:gd name="T5" fmla="*/ 3 h 550"/>
                  <a:gd name="T6" fmla="*/ 4 w 2216"/>
                  <a:gd name="T7" fmla="*/ 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4687" name="Group 1406">
                <a:extLst>
                  <a:ext uri="{FF2B5EF4-FFF2-40B4-BE49-F238E27FC236}">
                    <a16:creationId xmlns:a16="http://schemas.microsoft.com/office/drawing/2014/main" id="{7E30E1F8-D0A8-4F76-BB0D-5AB33EF6CF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24694" name="Freeform 1407">
                  <a:extLst>
                    <a:ext uri="{FF2B5EF4-FFF2-40B4-BE49-F238E27FC236}">
                      <a16:creationId xmlns:a16="http://schemas.microsoft.com/office/drawing/2014/main" id="{7F8F4264-48D2-43F9-94ED-CC30D86AC8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95" name="Freeform 1408">
                  <a:extLst>
                    <a:ext uri="{FF2B5EF4-FFF2-40B4-BE49-F238E27FC236}">
                      <a16:creationId xmlns:a16="http://schemas.microsoft.com/office/drawing/2014/main" id="{39F0D038-C94B-45EC-8290-8E19B81336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96" name="Freeform 1409">
                  <a:extLst>
                    <a:ext uri="{FF2B5EF4-FFF2-40B4-BE49-F238E27FC236}">
                      <a16:creationId xmlns:a16="http://schemas.microsoft.com/office/drawing/2014/main" id="{91EBE550-27E4-4D77-9CA1-5553EF5590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97" name="Freeform 1410">
                  <a:extLst>
                    <a:ext uri="{FF2B5EF4-FFF2-40B4-BE49-F238E27FC236}">
                      <a16:creationId xmlns:a16="http://schemas.microsoft.com/office/drawing/2014/main" id="{40D40D37-3922-413A-9AA2-9ECDA31372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98" name="Freeform 1411">
                  <a:extLst>
                    <a:ext uri="{FF2B5EF4-FFF2-40B4-BE49-F238E27FC236}">
                      <a16:creationId xmlns:a16="http://schemas.microsoft.com/office/drawing/2014/main" id="{D098279B-3A38-4DDC-B5FF-FE83830C18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99" name="Freeform 1412">
                  <a:extLst>
                    <a:ext uri="{FF2B5EF4-FFF2-40B4-BE49-F238E27FC236}">
                      <a16:creationId xmlns:a16="http://schemas.microsoft.com/office/drawing/2014/main" id="{996EC678-2158-46B1-A61A-17786F1B2D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4688" name="Freeform 1413">
                <a:extLst>
                  <a:ext uri="{FF2B5EF4-FFF2-40B4-BE49-F238E27FC236}">
                    <a16:creationId xmlns:a16="http://schemas.microsoft.com/office/drawing/2014/main" id="{F53EB718-A954-4158-89D6-C7322E86F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89" name="Freeform 1414">
                <a:extLst>
                  <a:ext uri="{FF2B5EF4-FFF2-40B4-BE49-F238E27FC236}">
                    <a16:creationId xmlns:a16="http://schemas.microsoft.com/office/drawing/2014/main" id="{BBBBEEF2-EFA8-4F58-B093-E9004FDAA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90" name="Freeform 1415">
                <a:extLst>
                  <a:ext uri="{FF2B5EF4-FFF2-40B4-BE49-F238E27FC236}">
                    <a16:creationId xmlns:a16="http://schemas.microsoft.com/office/drawing/2014/main" id="{CFEF1A9F-BDB3-4813-B797-E604D1695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91" name="Freeform 1416">
                <a:extLst>
                  <a:ext uri="{FF2B5EF4-FFF2-40B4-BE49-F238E27FC236}">
                    <a16:creationId xmlns:a16="http://schemas.microsoft.com/office/drawing/2014/main" id="{2BF62C08-0C6A-41EC-9295-5BDB3131A6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92" name="Freeform 1417">
                <a:extLst>
                  <a:ext uri="{FF2B5EF4-FFF2-40B4-BE49-F238E27FC236}">
                    <a16:creationId xmlns:a16="http://schemas.microsoft.com/office/drawing/2014/main" id="{D53D1026-212A-4918-AA72-DFB7361682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93" name="Freeform 1418">
                <a:extLst>
                  <a:ext uri="{FF2B5EF4-FFF2-40B4-BE49-F238E27FC236}">
                    <a16:creationId xmlns:a16="http://schemas.microsoft.com/office/drawing/2014/main" id="{6A8EDC8B-18D2-4A90-828D-EAB9352D1628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35729" name="Line 913">
            <a:extLst>
              <a:ext uri="{FF2B5EF4-FFF2-40B4-BE49-F238E27FC236}">
                <a16:creationId xmlns:a16="http://schemas.microsoft.com/office/drawing/2014/main" id="{5FDB473C-E44F-4B66-B357-3E4BBB005CC8}"/>
              </a:ext>
            </a:extLst>
          </p:cNvPr>
          <p:cNvSpPr>
            <a:spLocks noChangeShapeType="1"/>
          </p:cNvSpPr>
          <p:nvPr/>
        </p:nvSpPr>
        <p:spPr bwMode="auto">
          <a:xfrm>
            <a:off x="6850063" y="3786188"/>
            <a:ext cx="1290637" cy="541337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24582" name="Picture 616" descr="underline_base">
            <a:extLst>
              <a:ext uri="{FF2B5EF4-FFF2-40B4-BE49-F238E27FC236}">
                <a16:creationId xmlns:a16="http://schemas.microsoft.com/office/drawing/2014/main" id="{DE426270-37F6-47C4-BEDF-93BF94E8F0A2}"/>
              </a:ext>
            </a:extLst>
          </p:cNvPr>
          <p:cNvPicPr>
            <a:picLocks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513" y="766763"/>
            <a:ext cx="50276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727" name="Line 911">
            <a:extLst>
              <a:ext uri="{FF2B5EF4-FFF2-40B4-BE49-F238E27FC236}">
                <a16:creationId xmlns:a16="http://schemas.microsoft.com/office/drawing/2014/main" id="{990C4CF7-37C0-464D-9CEB-E8536A5AF7AD}"/>
              </a:ext>
            </a:extLst>
          </p:cNvPr>
          <p:cNvSpPr>
            <a:spLocks noChangeShapeType="1"/>
          </p:cNvSpPr>
          <p:nvPr/>
        </p:nvSpPr>
        <p:spPr bwMode="auto">
          <a:xfrm>
            <a:off x="6945313" y="660400"/>
            <a:ext cx="1700212" cy="3386138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4" name="Rectangle 2">
            <a:extLst>
              <a:ext uri="{FF2B5EF4-FFF2-40B4-BE49-F238E27FC236}">
                <a16:creationId xmlns:a16="http://schemas.microsoft.com/office/drawing/2014/main" id="{4BC04C7C-E0FE-45EF-9B16-26D5C9C9692F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95275" y="0"/>
            <a:ext cx="8382000" cy="1041400"/>
          </a:xfrm>
        </p:spPr>
        <p:txBody>
          <a:bodyPr/>
          <a:lstStyle/>
          <a:p>
            <a:r>
              <a:rPr lang="en-US" altLang="en-US" sz="4000"/>
              <a:t>Creating a network app</a:t>
            </a:r>
          </a:p>
        </p:txBody>
      </p:sp>
      <p:sp>
        <p:nvSpPr>
          <p:cNvPr id="24585" name="Rectangle 3">
            <a:extLst>
              <a:ext uri="{FF2B5EF4-FFF2-40B4-BE49-F238E27FC236}">
                <a16:creationId xmlns:a16="http://schemas.microsoft.com/office/drawing/2014/main" id="{B476777E-412D-4DC6-89CC-24429BA81A4D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77838" y="1206500"/>
            <a:ext cx="4300537" cy="5114925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>
                <a:solidFill>
                  <a:srgbClr val="CC0000"/>
                </a:solidFill>
              </a:rPr>
              <a:t>write programs that:</a:t>
            </a:r>
          </a:p>
          <a:p>
            <a:r>
              <a:rPr lang="en-US" altLang="en-US" sz="2400"/>
              <a:t>run on (different) </a:t>
            </a:r>
            <a:r>
              <a:rPr lang="en-US" altLang="en-US" sz="2400" i="1"/>
              <a:t>end systems</a:t>
            </a:r>
          </a:p>
          <a:p>
            <a:r>
              <a:rPr lang="en-US" altLang="en-US" sz="2400"/>
              <a:t>communicate over network</a:t>
            </a:r>
          </a:p>
          <a:p>
            <a:r>
              <a:rPr lang="en-US" altLang="en-US" sz="2400"/>
              <a:t>e.g., web server software communicates with browser software</a:t>
            </a:r>
          </a:p>
          <a:p>
            <a:pPr>
              <a:spcBef>
                <a:spcPct val="80000"/>
              </a:spcBef>
              <a:buFont typeface="Wingdings" panose="05000000000000000000" pitchFamily="2" charset="2"/>
              <a:buNone/>
            </a:pPr>
            <a:r>
              <a:rPr lang="en-US" altLang="en-US">
                <a:solidFill>
                  <a:srgbClr val="CC0000"/>
                </a:solidFill>
              </a:rPr>
              <a:t>no need to write software for network-core devices</a:t>
            </a:r>
          </a:p>
          <a:p>
            <a:r>
              <a:rPr lang="en-US" altLang="en-US" sz="2400"/>
              <a:t>network-core devices do not run user applications </a:t>
            </a:r>
          </a:p>
          <a:p>
            <a:r>
              <a:rPr lang="en-US" altLang="en-US" sz="2400"/>
              <a:t>applications on end systems  allows for rapid app development, propagation</a:t>
            </a:r>
          </a:p>
          <a:p>
            <a:pPr>
              <a:buFont typeface="Wingdings" panose="05000000000000000000" pitchFamily="2" charset="2"/>
              <a:buNone/>
            </a:pPr>
            <a:endParaRPr lang="en-US" altLang="en-US" sz="2400">
              <a:solidFill>
                <a:srgbClr val="FF0000"/>
              </a:solidFill>
            </a:endParaRPr>
          </a:p>
        </p:txBody>
      </p:sp>
      <p:grpSp>
        <p:nvGrpSpPr>
          <p:cNvPr id="35725" name="Group 618">
            <a:extLst>
              <a:ext uri="{FF2B5EF4-FFF2-40B4-BE49-F238E27FC236}">
                <a16:creationId xmlns:a16="http://schemas.microsoft.com/office/drawing/2014/main" id="{737D13F8-4B67-445A-A78D-FF02E5CBF8C2}"/>
              </a:ext>
            </a:extLst>
          </p:cNvPr>
          <p:cNvGrpSpPr>
            <a:grpSpLocks/>
          </p:cNvGrpSpPr>
          <p:nvPr/>
        </p:nvGrpSpPr>
        <p:grpSpPr bwMode="auto">
          <a:xfrm>
            <a:off x="5857875" y="503238"/>
            <a:ext cx="1044575" cy="965200"/>
            <a:chOff x="4047" y="420"/>
            <a:chExt cx="658" cy="608"/>
          </a:xfrm>
        </p:grpSpPr>
        <p:sp>
          <p:nvSpPr>
            <p:cNvPr id="24605" name="Rectangle 227">
              <a:extLst>
                <a:ext uri="{FF2B5EF4-FFF2-40B4-BE49-F238E27FC236}">
                  <a16:creationId xmlns:a16="http://schemas.microsoft.com/office/drawing/2014/main" id="{3A466B97-AF0C-4CA3-8258-D10D9B935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6" y="420"/>
              <a:ext cx="426" cy="48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4606" name="Rectangle 228">
              <a:extLst>
                <a:ext uri="{FF2B5EF4-FFF2-40B4-BE49-F238E27FC236}">
                  <a16:creationId xmlns:a16="http://schemas.microsoft.com/office/drawing/2014/main" id="{A458552B-F3B3-4CDD-B2B3-86B88808C4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5" y="435"/>
              <a:ext cx="435" cy="504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4607" name="Rectangle 229">
              <a:extLst>
                <a:ext uri="{FF2B5EF4-FFF2-40B4-BE49-F238E27FC236}">
                  <a16:creationId xmlns:a16="http://schemas.microsoft.com/office/drawing/2014/main" id="{4F495BCC-169F-4179-998A-48AD02AE6D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1" y="438"/>
              <a:ext cx="426" cy="126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4608" name="Text Box 230">
              <a:extLst>
                <a:ext uri="{FF2B5EF4-FFF2-40B4-BE49-F238E27FC236}">
                  <a16:creationId xmlns:a16="http://schemas.microsoft.com/office/drawing/2014/main" id="{427D9520-0E45-4DD8-B1BF-AA9722FE80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92" y="420"/>
              <a:ext cx="513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solidFill>
                    <a:schemeClr val="bg1"/>
                  </a:solidFill>
                  <a:latin typeface="Arial" panose="020B0604020202020204" pitchFamily="34" charset="0"/>
                </a:rPr>
                <a:t>application</a:t>
              </a:r>
              <a:endParaRPr lang="en-US" altLang="en-US" sz="1000">
                <a:latin typeface="Arial" panose="020B0604020202020204" pitchFamily="34" charset="0"/>
              </a:endParaRP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latin typeface="Arial" panose="020B0604020202020204" pitchFamily="34" charset="0"/>
                </a:rPr>
                <a:t>transport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latin typeface="Arial" panose="020B0604020202020204" pitchFamily="34" charset="0"/>
                </a:rPr>
                <a:t>network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latin typeface="Arial" panose="020B0604020202020204" pitchFamily="34" charset="0"/>
                </a:rPr>
                <a:t>data link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latin typeface="Arial" panose="020B0604020202020204" pitchFamily="34" charset="0"/>
                </a:rPr>
                <a:t>physical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4609" name="Line 231">
              <a:extLst>
                <a:ext uri="{FF2B5EF4-FFF2-40B4-BE49-F238E27FC236}">
                  <a16:creationId xmlns:a16="http://schemas.microsoft.com/office/drawing/2014/main" id="{EF76A6BD-9B7E-4EAC-AABC-0E5BA74E1E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5" y="651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610" name="Line 232">
              <a:extLst>
                <a:ext uri="{FF2B5EF4-FFF2-40B4-BE49-F238E27FC236}">
                  <a16:creationId xmlns:a16="http://schemas.microsoft.com/office/drawing/2014/main" id="{24D32513-1A65-457C-BC59-382D47E888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1" y="738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611" name="Line 233">
              <a:extLst>
                <a:ext uri="{FF2B5EF4-FFF2-40B4-BE49-F238E27FC236}">
                  <a16:creationId xmlns:a16="http://schemas.microsoft.com/office/drawing/2014/main" id="{822F995A-31F3-4DAB-91DB-1AA5EC7968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1" y="825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612" name="Freeform 917">
              <a:extLst>
                <a:ext uri="{FF2B5EF4-FFF2-40B4-BE49-F238E27FC236}">
                  <a16:creationId xmlns:a16="http://schemas.microsoft.com/office/drawing/2014/main" id="{E62EC448-AC9A-4739-A97B-B42980A8A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434"/>
              <a:ext cx="192" cy="594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2" h="594">
                  <a:moveTo>
                    <a:pt x="0" y="594"/>
                  </a:moveTo>
                  <a:lnTo>
                    <a:pt x="192" y="0"/>
                  </a:lnTo>
                  <a:lnTo>
                    <a:pt x="192" y="515"/>
                  </a:lnTo>
                  <a:lnTo>
                    <a:pt x="0" y="594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CC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726" name="Group 619">
            <a:extLst>
              <a:ext uri="{FF2B5EF4-FFF2-40B4-BE49-F238E27FC236}">
                <a16:creationId xmlns:a16="http://schemas.microsoft.com/office/drawing/2014/main" id="{502EA643-CA6D-46FA-AE73-39EE71A1816B}"/>
              </a:ext>
            </a:extLst>
          </p:cNvPr>
          <p:cNvGrpSpPr>
            <a:grpSpLocks/>
          </p:cNvGrpSpPr>
          <p:nvPr/>
        </p:nvGrpSpPr>
        <p:grpSpPr bwMode="auto">
          <a:xfrm>
            <a:off x="7956550" y="4087813"/>
            <a:ext cx="1044575" cy="965200"/>
            <a:chOff x="4047" y="420"/>
            <a:chExt cx="658" cy="608"/>
          </a:xfrm>
        </p:grpSpPr>
        <p:sp>
          <p:nvSpPr>
            <p:cNvPr id="24597" name="Rectangle 227">
              <a:extLst>
                <a:ext uri="{FF2B5EF4-FFF2-40B4-BE49-F238E27FC236}">
                  <a16:creationId xmlns:a16="http://schemas.microsoft.com/office/drawing/2014/main" id="{E0660E8E-B446-4721-BDA7-773EA6AA34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6" y="420"/>
              <a:ext cx="426" cy="48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4598" name="Rectangle 228">
              <a:extLst>
                <a:ext uri="{FF2B5EF4-FFF2-40B4-BE49-F238E27FC236}">
                  <a16:creationId xmlns:a16="http://schemas.microsoft.com/office/drawing/2014/main" id="{5415F6AB-9774-4228-BF50-A54F114D8B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5" y="435"/>
              <a:ext cx="435" cy="504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4599" name="Rectangle 229">
              <a:extLst>
                <a:ext uri="{FF2B5EF4-FFF2-40B4-BE49-F238E27FC236}">
                  <a16:creationId xmlns:a16="http://schemas.microsoft.com/office/drawing/2014/main" id="{E71CCFE0-D226-4463-9367-B781C3ADA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1" y="438"/>
              <a:ext cx="426" cy="126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4600" name="Text Box 230">
              <a:extLst>
                <a:ext uri="{FF2B5EF4-FFF2-40B4-BE49-F238E27FC236}">
                  <a16:creationId xmlns:a16="http://schemas.microsoft.com/office/drawing/2014/main" id="{25AD6102-D0C3-4515-9F93-C42D9726AB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92" y="420"/>
              <a:ext cx="513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solidFill>
                    <a:schemeClr val="bg1"/>
                  </a:solidFill>
                  <a:latin typeface="Arial" panose="020B0604020202020204" pitchFamily="34" charset="0"/>
                </a:rPr>
                <a:t>application</a:t>
              </a:r>
              <a:endParaRPr lang="en-US" altLang="en-US" sz="1000">
                <a:latin typeface="Arial" panose="020B0604020202020204" pitchFamily="34" charset="0"/>
              </a:endParaRP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latin typeface="Arial" panose="020B0604020202020204" pitchFamily="34" charset="0"/>
                </a:rPr>
                <a:t>transport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latin typeface="Arial" panose="020B0604020202020204" pitchFamily="34" charset="0"/>
                </a:rPr>
                <a:t>network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latin typeface="Arial" panose="020B0604020202020204" pitchFamily="34" charset="0"/>
                </a:rPr>
                <a:t>data link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latin typeface="Arial" panose="020B0604020202020204" pitchFamily="34" charset="0"/>
                </a:rPr>
                <a:t>physical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4601" name="Line 231">
              <a:extLst>
                <a:ext uri="{FF2B5EF4-FFF2-40B4-BE49-F238E27FC236}">
                  <a16:creationId xmlns:a16="http://schemas.microsoft.com/office/drawing/2014/main" id="{8633C42F-BB3A-4951-BDE6-7F1AC6CB9F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5" y="651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602" name="Line 232">
              <a:extLst>
                <a:ext uri="{FF2B5EF4-FFF2-40B4-BE49-F238E27FC236}">
                  <a16:creationId xmlns:a16="http://schemas.microsoft.com/office/drawing/2014/main" id="{AB69C58D-01D2-4B0E-AF13-2C3E22FC87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1" y="738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603" name="Line 233">
              <a:extLst>
                <a:ext uri="{FF2B5EF4-FFF2-40B4-BE49-F238E27FC236}">
                  <a16:creationId xmlns:a16="http://schemas.microsoft.com/office/drawing/2014/main" id="{F394207D-369B-4B1F-AB17-6828B6431B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1" y="825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604" name="Freeform 917">
              <a:extLst>
                <a:ext uri="{FF2B5EF4-FFF2-40B4-BE49-F238E27FC236}">
                  <a16:creationId xmlns:a16="http://schemas.microsoft.com/office/drawing/2014/main" id="{558F9A23-2B03-4A6F-8BD3-A015127FD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434"/>
              <a:ext cx="192" cy="594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2" h="594">
                  <a:moveTo>
                    <a:pt x="0" y="594"/>
                  </a:moveTo>
                  <a:lnTo>
                    <a:pt x="192" y="0"/>
                  </a:lnTo>
                  <a:lnTo>
                    <a:pt x="192" y="515"/>
                  </a:lnTo>
                  <a:lnTo>
                    <a:pt x="0" y="594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CC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728" name="Group 628">
            <a:extLst>
              <a:ext uri="{FF2B5EF4-FFF2-40B4-BE49-F238E27FC236}">
                <a16:creationId xmlns:a16="http://schemas.microsoft.com/office/drawing/2014/main" id="{CA2E24D6-F86D-48B0-960F-EFE9EDD26224}"/>
              </a:ext>
            </a:extLst>
          </p:cNvPr>
          <p:cNvGrpSpPr>
            <a:grpSpLocks/>
          </p:cNvGrpSpPr>
          <p:nvPr/>
        </p:nvGrpSpPr>
        <p:grpSpPr bwMode="auto">
          <a:xfrm>
            <a:off x="5815013" y="3651250"/>
            <a:ext cx="1044575" cy="965200"/>
            <a:chOff x="4047" y="420"/>
            <a:chExt cx="658" cy="608"/>
          </a:xfrm>
        </p:grpSpPr>
        <p:sp>
          <p:nvSpPr>
            <p:cNvPr id="24589" name="Rectangle 227">
              <a:extLst>
                <a:ext uri="{FF2B5EF4-FFF2-40B4-BE49-F238E27FC236}">
                  <a16:creationId xmlns:a16="http://schemas.microsoft.com/office/drawing/2014/main" id="{91D5E854-3610-4591-943A-5C1459D219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6" y="420"/>
              <a:ext cx="426" cy="48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4590" name="Rectangle 228">
              <a:extLst>
                <a:ext uri="{FF2B5EF4-FFF2-40B4-BE49-F238E27FC236}">
                  <a16:creationId xmlns:a16="http://schemas.microsoft.com/office/drawing/2014/main" id="{E5D49B09-29EA-45DB-B131-F4C4DC8060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5" y="435"/>
              <a:ext cx="435" cy="504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4591" name="Rectangle 229">
              <a:extLst>
                <a:ext uri="{FF2B5EF4-FFF2-40B4-BE49-F238E27FC236}">
                  <a16:creationId xmlns:a16="http://schemas.microsoft.com/office/drawing/2014/main" id="{5936B709-4685-4B7A-A730-FE1EFD5ED3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1" y="438"/>
              <a:ext cx="426" cy="126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4592" name="Text Box 230">
              <a:extLst>
                <a:ext uri="{FF2B5EF4-FFF2-40B4-BE49-F238E27FC236}">
                  <a16:creationId xmlns:a16="http://schemas.microsoft.com/office/drawing/2014/main" id="{BA9FB0C2-36C3-4ACC-BA81-24B05FC21D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92" y="420"/>
              <a:ext cx="513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solidFill>
                    <a:schemeClr val="bg1"/>
                  </a:solidFill>
                  <a:latin typeface="Arial" panose="020B0604020202020204" pitchFamily="34" charset="0"/>
                </a:rPr>
                <a:t>application</a:t>
              </a:r>
              <a:endParaRPr lang="en-US" altLang="en-US" sz="1000">
                <a:latin typeface="Arial" panose="020B0604020202020204" pitchFamily="34" charset="0"/>
              </a:endParaRP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latin typeface="Arial" panose="020B0604020202020204" pitchFamily="34" charset="0"/>
                </a:rPr>
                <a:t>transport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latin typeface="Arial" panose="020B0604020202020204" pitchFamily="34" charset="0"/>
                </a:rPr>
                <a:t>network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latin typeface="Arial" panose="020B0604020202020204" pitchFamily="34" charset="0"/>
                </a:rPr>
                <a:t>data link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latin typeface="Arial" panose="020B0604020202020204" pitchFamily="34" charset="0"/>
                </a:rPr>
                <a:t>physical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4593" name="Line 231">
              <a:extLst>
                <a:ext uri="{FF2B5EF4-FFF2-40B4-BE49-F238E27FC236}">
                  <a16:creationId xmlns:a16="http://schemas.microsoft.com/office/drawing/2014/main" id="{7CE0038A-B4C7-4D9C-B0F5-AC654D1A89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5" y="651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94" name="Line 232">
              <a:extLst>
                <a:ext uri="{FF2B5EF4-FFF2-40B4-BE49-F238E27FC236}">
                  <a16:creationId xmlns:a16="http://schemas.microsoft.com/office/drawing/2014/main" id="{73D5EE00-EA45-4DAA-9350-2554C2F32B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1" y="738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95" name="Line 233">
              <a:extLst>
                <a:ext uri="{FF2B5EF4-FFF2-40B4-BE49-F238E27FC236}">
                  <a16:creationId xmlns:a16="http://schemas.microsoft.com/office/drawing/2014/main" id="{1BE917D8-5CD9-4432-B964-77D813549F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1" y="825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96" name="Freeform 917">
              <a:extLst>
                <a:ext uri="{FF2B5EF4-FFF2-40B4-BE49-F238E27FC236}">
                  <a16:creationId xmlns:a16="http://schemas.microsoft.com/office/drawing/2014/main" id="{3AF7B84A-23EE-4D80-94C1-FF04B15D5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434"/>
              <a:ext cx="192" cy="594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2" h="594">
                  <a:moveTo>
                    <a:pt x="0" y="594"/>
                  </a:moveTo>
                  <a:lnTo>
                    <a:pt x="192" y="0"/>
                  </a:lnTo>
                  <a:lnTo>
                    <a:pt x="192" y="515"/>
                  </a:lnTo>
                  <a:lnTo>
                    <a:pt x="0" y="594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CC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35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1000"/>
                                        <p:tgtEl>
                                          <p:spTgt spid="357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357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57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57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Rectangle 7">
            <a:extLst>
              <a:ext uri="{FF2B5EF4-FFF2-40B4-BE49-F238E27FC236}">
                <a16:creationId xmlns:a16="http://schemas.microsoft.com/office/drawing/2014/main" id="{7653C58B-5F62-428A-BC0A-5FE2B3883BE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15715" name="Rectangle 8">
            <a:extLst>
              <a:ext uri="{FF2B5EF4-FFF2-40B4-BE49-F238E27FC236}">
                <a16:creationId xmlns:a16="http://schemas.microsoft.com/office/drawing/2014/main" id="{F079F0A9-41AF-45CA-8C86-79A3209A9D9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56FF0FAD-DA1E-4EC2-A259-D6677BF1EB17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50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115716" name="Picture 11" descr="underline_base">
            <a:extLst>
              <a:ext uri="{FF2B5EF4-FFF2-40B4-BE49-F238E27FC236}">
                <a16:creationId xmlns:a16="http://schemas.microsoft.com/office/drawing/2014/main" id="{0993B628-0166-479D-B0DC-E4E5B29C0CE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2600" y="1030288"/>
            <a:ext cx="63992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5717" name="Rectangle 2">
            <a:extLst>
              <a:ext uri="{FF2B5EF4-FFF2-40B4-BE49-F238E27FC236}">
                <a16:creationId xmlns:a16="http://schemas.microsoft.com/office/drawing/2014/main" id="{0EF28C2A-D033-462C-A1E7-488273EDC70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73063" y="414338"/>
            <a:ext cx="7772400" cy="884237"/>
          </a:xfrm>
        </p:spPr>
        <p:txBody>
          <a:bodyPr/>
          <a:lstStyle/>
          <a:p>
            <a:r>
              <a:rPr lang="en-US" altLang="en-US" sz="3600"/>
              <a:t>Try SMTP interaction for yourself:</a:t>
            </a:r>
            <a:endParaRPr lang="en-US" altLang="en-US"/>
          </a:p>
        </p:txBody>
      </p:sp>
      <p:sp>
        <p:nvSpPr>
          <p:cNvPr id="115718" name="Rectangle 3">
            <a:extLst>
              <a:ext uri="{FF2B5EF4-FFF2-40B4-BE49-F238E27FC236}">
                <a16:creationId xmlns:a16="http://schemas.microsoft.com/office/drawing/2014/main" id="{CB70BD3B-F757-483A-9AE7-8356C86D7FF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598488" y="1579563"/>
            <a:ext cx="7772400" cy="4648200"/>
          </a:xfrm>
        </p:spPr>
        <p:txBody>
          <a:bodyPr/>
          <a:lstStyle/>
          <a:p>
            <a:r>
              <a:rPr lang="en-US" altLang="en-US" sz="2400" b="1">
                <a:latin typeface="Courier New" panose="02070309020205020404" pitchFamily="49" charset="0"/>
              </a:rPr>
              <a:t>telnet servername 25</a:t>
            </a:r>
            <a:endParaRPr lang="en-US" altLang="en-US" sz="2400"/>
          </a:p>
          <a:p>
            <a:r>
              <a:rPr lang="en-US" altLang="en-US" sz="2400"/>
              <a:t>see 220 reply from server</a:t>
            </a:r>
          </a:p>
          <a:p>
            <a:r>
              <a:rPr lang="en-US" altLang="en-US" sz="2400"/>
              <a:t>enter HELO, MAIL FROM, RCPT TO, DATA, QUIT commands</a:t>
            </a:r>
            <a:r>
              <a:rPr lang="en-US" altLang="en-US"/>
              <a:t> </a:t>
            </a:r>
          </a:p>
          <a:p>
            <a:pPr>
              <a:buFont typeface="Wingdings" panose="05000000000000000000" pitchFamily="2" charset="2"/>
              <a:buNone/>
            </a:pPr>
            <a:endParaRPr lang="en-US" altLang="en-US" sz="2400"/>
          </a:p>
          <a:p>
            <a:pPr>
              <a:buFont typeface="Wingdings" panose="05000000000000000000" pitchFamily="2" charset="2"/>
              <a:buNone/>
            </a:pPr>
            <a:r>
              <a:rPr lang="en-US" altLang="en-US" sz="2400"/>
              <a:t>above lets you send email without using email client (reader)</a:t>
            </a:r>
            <a:endParaRPr lang="en-US" altLang="en-US"/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Rectangle 7">
            <a:extLst>
              <a:ext uri="{FF2B5EF4-FFF2-40B4-BE49-F238E27FC236}">
                <a16:creationId xmlns:a16="http://schemas.microsoft.com/office/drawing/2014/main" id="{3C5CEA0F-0C78-48FB-9360-4501B6274E7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17763" name="Rectangle 8">
            <a:extLst>
              <a:ext uri="{FF2B5EF4-FFF2-40B4-BE49-F238E27FC236}">
                <a16:creationId xmlns:a16="http://schemas.microsoft.com/office/drawing/2014/main" id="{ADB332CD-EAC3-40BA-9529-42A7F9695F0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6248F70F-5D23-4A9B-92D1-45C8A7D758B9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51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17764" name="Rectangle 2">
            <a:extLst>
              <a:ext uri="{FF2B5EF4-FFF2-40B4-BE49-F238E27FC236}">
                <a16:creationId xmlns:a16="http://schemas.microsoft.com/office/drawing/2014/main" id="{76420CAD-EBBE-4023-9AEC-652BF76DB03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161925"/>
            <a:ext cx="7772400" cy="1143000"/>
          </a:xfrm>
        </p:spPr>
        <p:txBody>
          <a:bodyPr/>
          <a:lstStyle/>
          <a:p>
            <a:r>
              <a:rPr lang="en-US" altLang="en-US"/>
              <a:t>SMTP: final words</a:t>
            </a:r>
          </a:p>
        </p:txBody>
      </p:sp>
      <p:sp>
        <p:nvSpPr>
          <p:cNvPr id="117765" name="Rectangle 3">
            <a:extLst>
              <a:ext uri="{FF2B5EF4-FFF2-40B4-BE49-F238E27FC236}">
                <a16:creationId xmlns:a16="http://schemas.microsoft.com/office/drawing/2014/main" id="{70201B0C-B793-407C-B9C7-6868308ED8E0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01650" y="1555750"/>
            <a:ext cx="3810000" cy="4648200"/>
          </a:xfrm>
        </p:spPr>
        <p:txBody>
          <a:bodyPr/>
          <a:lstStyle/>
          <a:p>
            <a:r>
              <a:rPr lang="en-US" altLang="en-US" sz="2400"/>
              <a:t>SMTP uses persistent connections</a:t>
            </a:r>
          </a:p>
          <a:p>
            <a:r>
              <a:rPr lang="en-US" altLang="en-US" sz="2400"/>
              <a:t>SMTP requires message (header &amp; body) to be in 7-bit ASCII</a:t>
            </a:r>
          </a:p>
          <a:p>
            <a:r>
              <a:rPr lang="en-US" altLang="en-US" sz="2400"/>
              <a:t>SMTP server uses </a:t>
            </a:r>
            <a:r>
              <a:rPr lang="en-US" altLang="en-US" sz="2400">
                <a:latin typeface="Courier New" panose="02070309020205020404" pitchFamily="49" charset="0"/>
              </a:rPr>
              <a:t>CRLF.CRLF</a:t>
            </a:r>
            <a:r>
              <a:rPr lang="en-US" altLang="en-US" sz="2400"/>
              <a:t> to determine end of message</a:t>
            </a:r>
          </a:p>
        </p:txBody>
      </p:sp>
      <p:sp>
        <p:nvSpPr>
          <p:cNvPr id="117766" name="Rectangle 4">
            <a:extLst>
              <a:ext uri="{FF2B5EF4-FFF2-40B4-BE49-F238E27FC236}">
                <a16:creationId xmlns:a16="http://schemas.microsoft.com/office/drawing/2014/main" id="{68435721-A39B-4666-9CB2-8541524037F6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495800" y="1511300"/>
            <a:ext cx="3810000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comparison with HTTP:</a:t>
            </a:r>
          </a:p>
          <a:p>
            <a:pPr>
              <a:spcBef>
                <a:spcPct val="50000"/>
              </a:spcBef>
            </a:pPr>
            <a:r>
              <a:rPr lang="en-US" altLang="en-US" sz="2400"/>
              <a:t>HTTP: pull</a:t>
            </a:r>
          </a:p>
          <a:p>
            <a:pPr>
              <a:spcAft>
                <a:spcPct val="50000"/>
              </a:spcAft>
            </a:pPr>
            <a:r>
              <a:rPr lang="en-US" altLang="en-US" sz="2400"/>
              <a:t>SMTP: push</a:t>
            </a:r>
          </a:p>
          <a:p>
            <a:pPr>
              <a:spcAft>
                <a:spcPct val="50000"/>
              </a:spcAft>
            </a:pPr>
            <a:r>
              <a:rPr lang="en-US" altLang="en-US" sz="2400"/>
              <a:t>both have ASCII command/response interaction, status codes</a:t>
            </a:r>
          </a:p>
          <a:p>
            <a:r>
              <a:rPr lang="en-US" altLang="en-US" sz="2400"/>
              <a:t>HTTP: each object encapsulated in its own response message</a:t>
            </a:r>
          </a:p>
          <a:p>
            <a:r>
              <a:rPr lang="en-US" altLang="en-US" sz="2400"/>
              <a:t>SMTP: multiple objects sent in multipart message</a:t>
            </a:r>
          </a:p>
        </p:txBody>
      </p:sp>
      <p:pic>
        <p:nvPicPr>
          <p:cNvPr id="117767" name="Picture 10" descr="underline_base">
            <a:extLst>
              <a:ext uri="{FF2B5EF4-FFF2-40B4-BE49-F238E27FC236}">
                <a16:creationId xmlns:a16="http://schemas.microsoft.com/office/drawing/2014/main" id="{FF58F3F3-ABA3-4DB7-B1D4-A6BC6CAA66C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950" y="968375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0" name="Rectangle 7">
            <a:extLst>
              <a:ext uri="{FF2B5EF4-FFF2-40B4-BE49-F238E27FC236}">
                <a16:creationId xmlns:a16="http://schemas.microsoft.com/office/drawing/2014/main" id="{560A4A15-3D3A-4B30-A045-61011BBED79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19811" name="Rectangle 8">
            <a:extLst>
              <a:ext uri="{FF2B5EF4-FFF2-40B4-BE49-F238E27FC236}">
                <a16:creationId xmlns:a16="http://schemas.microsoft.com/office/drawing/2014/main" id="{954B18C4-2C44-451C-89AC-8459FA02AB4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B3A12E2D-6A45-4174-A79E-8F3439A8BF3F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52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19812" name="Rectangle 2">
            <a:extLst>
              <a:ext uri="{FF2B5EF4-FFF2-40B4-BE49-F238E27FC236}">
                <a16:creationId xmlns:a16="http://schemas.microsoft.com/office/drawing/2014/main" id="{499F1ED8-823A-4DE4-B871-1897D4C8AE5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117475"/>
            <a:ext cx="7772400" cy="1143000"/>
          </a:xfrm>
        </p:spPr>
        <p:txBody>
          <a:bodyPr/>
          <a:lstStyle/>
          <a:p>
            <a:r>
              <a:rPr lang="en-US" altLang="en-US" sz="4000"/>
              <a:t>Mail message format</a:t>
            </a:r>
            <a:endParaRPr lang="en-US" altLang="en-US"/>
          </a:p>
        </p:txBody>
      </p:sp>
      <p:sp>
        <p:nvSpPr>
          <p:cNvPr id="119813" name="Rectangle 3">
            <a:extLst>
              <a:ext uri="{FF2B5EF4-FFF2-40B4-BE49-F238E27FC236}">
                <a16:creationId xmlns:a16="http://schemas.microsoft.com/office/drawing/2014/main" id="{2F89927E-B946-4680-8132-DA1DE0FB1639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927475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sz="2400"/>
              <a:t>SMTP: protocol for exchanging email messages</a:t>
            </a:r>
          </a:p>
          <a:p>
            <a:pPr>
              <a:buFont typeface="Wingdings" panose="05000000000000000000" pitchFamily="2" charset="2"/>
              <a:buNone/>
            </a:pPr>
            <a:r>
              <a:rPr lang="en-US" altLang="en-US" sz="2400"/>
              <a:t>RFC 822: standard for text message format:</a:t>
            </a:r>
          </a:p>
          <a:p>
            <a:r>
              <a:rPr lang="en-US" altLang="en-US" sz="2400"/>
              <a:t>header lines, e.g.,</a:t>
            </a:r>
          </a:p>
          <a:p>
            <a:pPr lvl="1"/>
            <a:r>
              <a:rPr lang="en-US" altLang="en-US" sz="2000"/>
              <a:t>To:</a:t>
            </a:r>
          </a:p>
          <a:p>
            <a:pPr lvl="1"/>
            <a:r>
              <a:rPr lang="en-US" altLang="en-US" sz="2000"/>
              <a:t>From:</a:t>
            </a:r>
          </a:p>
          <a:p>
            <a:pPr lvl="1"/>
            <a:r>
              <a:rPr lang="en-US" altLang="en-US" sz="2000"/>
              <a:t>Subject:</a:t>
            </a:r>
          </a:p>
          <a:p>
            <a:pPr lvl="1"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FF0000"/>
                </a:solidFill>
              </a:rPr>
              <a:t>different</a:t>
            </a:r>
            <a:r>
              <a:rPr lang="en-US" altLang="en-US" i="1">
                <a:solidFill>
                  <a:srgbClr val="66FFCC"/>
                </a:solidFill>
              </a:rPr>
              <a:t> </a:t>
            </a:r>
            <a:r>
              <a:rPr lang="en-US" altLang="en-US" i="1"/>
              <a:t>from </a:t>
            </a:r>
            <a:r>
              <a:rPr lang="en-US" altLang="en-US" sz="2200"/>
              <a:t>SMTP MAIL FROM, RCPT TO:</a:t>
            </a:r>
            <a:r>
              <a:rPr lang="en-US" altLang="en-US"/>
              <a:t> commands!</a:t>
            </a:r>
          </a:p>
          <a:p>
            <a:r>
              <a:rPr lang="en-US" altLang="en-US" sz="2400"/>
              <a:t>Body: the </a:t>
            </a:r>
            <a:r>
              <a:rPr lang="ja-JP" altLang="en-US" sz="2400"/>
              <a:t>“</a:t>
            </a:r>
            <a:r>
              <a:rPr lang="en-US" altLang="ja-JP" sz="2400"/>
              <a:t>message</a:t>
            </a:r>
            <a:r>
              <a:rPr lang="ja-JP" altLang="en-US" sz="2400"/>
              <a:t>”</a:t>
            </a:r>
            <a:r>
              <a:rPr lang="en-US" altLang="ja-JP" sz="2400"/>
              <a:t> </a:t>
            </a:r>
          </a:p>
          <a:p>
            <a:pPr lvl="1"/>
            <a:r>
              <a:rPr lang="en-US" altLang="en-US" sz="2000"/>
              <a:t>ASCII characters only</a:t>
            </a:r>
          </a:p>
        </p:txBody>
      </p:sp>
      <p:sp>
        <p:nvSpPr>
          <p:cNvPr id="119814" name="Rectangle 5">
            <a:extLst>
              <a:ext uri="{FF2B5EF4-FFF2-40B4-BE49-F238E27FC236}">
                <a16:creationId xmlns:a16="http://schemas.microsoft.com/office/drawing/2014/main" id="{30141E62-0BE6-447C-A87A-E67CC16AA1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1892300"/>
            <a:ext cx="2832100" cy="4318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/>
                </a:solidFill>
                <a:latin typeface="Arial" panose="020B0604020202020204" pitchFamily="34" charset="0"/>
              </a:rPr>
              <a:t>header</a:t>
            </a:r>
          </a:p>
        </p:txBody>
      </p:sp>
      <p:sp>
        <p:nvSpPr>
          <p:cNvPr id="119815" name="Rectangle 7">
            <a:extLst>
              <a:ext uri="{FF2B5EF4-FFF2-40B4-BE49-F238E27FC236}">
                <a16:creationId xmlns:a16="http://schemas.microsoft.com/office/drawing/2014/main" id="{76A7528C-CBB3-460E-A76F-175AEC3879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2705100"/>
            <a:ext cx="2832100" cy="1739900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/>
                </a:solidFill>
                <a:latin typeface="Arial" panose="020B0604020202020204" pitchFamily="34" charset="0"/>
              </a:rPr>
              <a:t>body</a:t>
            </a:r>
          </a:p>
        </p:txBody>
      </p:sp>
      <p:sp>
        <p:nvSpPr>
          <p:cNvPr id="119816" name="Rectangle 9">
            <a:extLst>
              <a:ext uri="{FF2B5EF4-FFF2-40B4-BE49-F238E27FC236}">
                <a16:creationId xmlns:a16="http://schemas.microsoft.com/office/drawing/2014/main" id="{FD81EC66-2322-430E-951B-50BA3B49CF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5200" y="1778000"/>
            <a:ext cx="3238500" cy="307340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119817" name="Line 10">
            <a:extLst>
              <a:ext uri="{FF2B5EF4-FFF2-40B4-BE49-F238E27FC236}">
                <a16:creationId xmlns:a16="http://schemas.microsoft.com/office/drawing/2014/main" id="{8C668DDB-CF33-40B3-B7C8-AC0E352EDE4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62300" y="2159000"/>
            <a:ext cx="1765300" cy="101600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18" name="Line 11">
            <a:extLst>
              <a:ext uri="{FF2B5EF4-FFF2-40B4-BE49-F238E27FC236}">
                <a16:creationId xmlns:a16="http://schemas.microsoft.com/office/drawing/2014/main" id="{D79280DD-2A22-4126-9E64-5B207CBC8F8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009900" y="3327400"/>
            <a:ext cx="1905000" cy="187960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19" name="Text Box 13">
            <a:extLst>
              <a:ext uri="{FF2B5EF4-FFF2-40B4-BE49-F238E27FC236}">
                <a16:creationId xmlns:a16="http://schemas.microsoft.com/office/drawing/2014/main" id="{9E702A18-51EC-4D02-A6AA-761DB05D48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39113" y="2112963"/>
            <a:ext cx="7921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blank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line</a:t>
            </a:r>
          </a:p>
        </p:txBody>
      </p:sp>
      <p:sp>
        <p:nvSpPr>
          <p:cNvPr id="119820" name="Line 14">
            <a:extLst>
              <a:ext uri="{FF2B5EF4-FFF2-40B4-BE49-F238E27FC236}">
                <a16:creationId xmlns:a16="http://schemas.microsoft.com/office/drawing/2014/main" id="{E3711357-F2B8-46C6-8184-56ECF0125DD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51700" y="2552700"/>
            <a:ext cx="96520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19821" name="Picture 16" descr="underline_base">
            <a:extLst>
              <a:ext uri="{FF2B5EF4-FFF2-40B4-BE49-F238E27FC236}">
                <a16:creationId xmlns:a16="http://schemas.microsoft.com/office/drawing/2014/main" id="{AF281AC5-F880-4557-9F4F-99AA49479AD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950" y="912813"/>
            <a:ext cx="45704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Rectangle 7">
            <a:extLst>
              <a:ext uri="{FF2B5EF4-FFF2-40B4-BE49-F238E27FC236}">
                <a16:creationId xmlns:a16="http://schemas.microsoft.com/office/drawing/2014/main" id="{4F94361D-3029-473D-8E7E-77B1CBE4741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21859" name="Rectangle 8">
            <a:extLst>
              <a:ext uri="{FF2B5EF4-FFF2-40B4-BE49-F238E27FC236}">
                <a16:creationId xmlns:a16="http://schemas.microsoft.com/office/drawing/2014/main" id="{6B619314-00BF-4AC2-9A00-A3CA787C249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B27AA1AF-0EFC-4E64-A518-4763F6B97EB3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53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121860" name="Group 133">
            <a:extLst>
              <a:ext uri="{FF2B5EF4-FFF2-40B4-BE49-F238E27FC236}">
                <a16:creationId xmlns:a16="http://schemas.microsoft.com/office/drawing/2014/main" id="{4B9A9E5B-6CB0-4EDE-B45C-510210BB4948}"/>
              </a:ext>
            </a:extLst>
          </p:cNvPr>
          <p:cNvGrpSpPr>
            <a:grpSpLocks/>
          </p:cNvGrpSpPr>
          <p:nvPr/>
        </p:nvGrpSpPr>
        <p:grpSpPr bwMode="auto">
          <a:xfrm>
            <a:off x="2962275" y="1577975"/>
            <a:ext cx="511175" cy="693738"/>
            <a:chOff x="4140" y="429"/>
            <a:chExt cx="1425" cy="2396"/>
          </a:xfrm>
        </p:grpSpPr>
        <p:sp>
          <p:nvSpPr>
            <p:cNvPr id="121952" name="Freeform 134">
              <a:extLst>
                <a:ext uri="{FF2B5EF4-FFF2-40B4-BE49-F238E27FC236}">
                  <a16:creationId xmlns:a16="http://schemas.microsoft.com/office/drawing/2014/main" id="{D1B1D3EF-6CF1-44BC-BC5A-4051A2DB2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53" name="Rectangle 135">
              <a:extLst>
                <a:ext uri="{FF2B5EF4-FFF2-40B4-BE49-F238E27FC236}">
                  <a16:creationId xmlns:a16="http://schemas.microsoft.com/office/drawing/2014/main" id="{6ED19D81-0E75-4248-B149-C72DC08689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4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21954" name="Freeform 136">
              <a:extLst>
                <a:ext uri="{FF2B5EF4-FFF2-40B4-BE49-F238E27FC236}">
                  <a16:creationId xmlns:a16="http://schemas.microsoft.com/office/drawing/2014/main" id="{C8FE145B-CF78-47E6-A1B6-ED64D5042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55" name="Freeform 137">
              <a:extLst>
                <a:ext uri="{FF2B5EF4-FFF2-40B4-BE49-F238E27FC236}">
                  <a16:creationId xmlns:a16="http://schemas.microsoft.com/office/drawing/2014/main" id="{81CBE244-19A6-4538-B7DF-638EE6E72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56" name="Rectangle 138">
              <a:extLst>
                <a:ext uri="{FF2B5EF4-FFF2-40B4-BE49-F238E27FC236}">
                  <a16:creationId xmlns:a16="http://schemas.microsoft.com/office/drawing/2014/main" id="{8075A6AB-F438-4333-9FD2-DE0718BFE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2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21957" name="Group 139">
              <a:extLst>
                <a:ext uri="{FF2B5EF4-FFF2-40B4-BE49-F238E27FC236}">
                  <a16:creationId xmlns:a16="http://schemas.microsoft.com/office/drawing/2014/main" id="{D36705A6-CCD1-4204-B938-0C30174BC6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21982" name="AutoShape 140">
                <a:extLst>
                  <a:ext uri="{FF2B5EF4-FFF2-40B4-BE49-F238E27FC236}">
                    <a16:creationId xmlns:a16="http://schemas.microsoft.com/office/drawing/2014/main" id="{FFCDB21A-39FB-4C10-8C95-70780FC86C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21983" name="AutoShape 141">
                <a:extLst>
                  <a:ext uri="{FF2B5EF4-FFF2-40B4-BE49-F238E27FC236}">
                    <a16:creationId xmlns:a16="http://schemas.microsoft.com/office/drawing/2014/main" id="{4FD7F750-EC6C-4EF3-A865-1979F85B26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6"/>
                <a:ext cx="690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21958" name="Rectangle 142">
              <a:extLst>
                <a:ext uri="{FF2B5EF4-FFF2-40B4-BE49-F238E27FC236}">
                  <a16:creationId xmlns:a16="http://schemas.microsoft.com/office/drawing/2014/main" id="{B6C75B28-F197-4EE8-B7E3-C7C7E8A71E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21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21959" name="Group 143">
              <a:extLst>
                <a:ext uri="{FF2B5EF4-FFF2-40B4-BE49-F238E27FC236}">
                  <a16:creationId xmlns:a16="http://schemas.microsoft.com/office/drawing/2014/main" id="{96429AB3-4C9C-4E0E-BB74-CBF8892F3A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21980" name="AutoShape 144">
                <a:extLst>
                  <a:ext uri="{FF2B5EF4-FFF2-40B4-BE49-F238E27FC236}">
                    <a16:creationId xmlns:a16="http://schemas.microsoft.com/office/drawing/2014/main" id="{1CA2C356-E1FD-4739-AA03-1FCC6B51F0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18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21981" name="AutoShape 145">
                <a:extLst>
                  <a:ext uri="{FF2B5EF4-FFF2-40B4-BE49-F238E27FC236}">
                    <a16:creationId xmlns:a16="http://schemas.microsoft.com/office/drawing/2014/main" id="{71604EB7-FFBE-44BF-9560-BA14893A4E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21960" name="Rectangle 146">
              <a:extLst>
                <a:ext uri="{FF2B5EF4-FFF2-40B4-BE49-F238E27FC236}">
                  <a16:creationId xmlns:a16="http://schemas.microsoft.com/office/drawing/2014/main" id="{E8D83FC8-C67B-43E7-A6EA-79CBCEA2B6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6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21961" name="Rectangle 147">
              <a:extLst>
                <a:ext uri="{FF2B5EF4-FFF2-40B4-BE49-F238E27FC236}">
                  <a16:creationId xmlns:a16="http://schemas.microsoft.com/office/drawing/2014/main" id="{C5013833-3244-4D06-9C13-DBC863DFFB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7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21962" name="Group 148">
              <a:extLst>
                <a:ext uri="{FF2B5EF4-FFF2-40B4-BE49-F238E27FC236}">
                  <a16:creationId xmlns:a16="http://schemas.microsoft.com/office/drawing/2014/main" id="{4DAD5670-F091-4E84-9258-656FCC466E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21978" name="AutoShape 149">
                <a:extLst>
                  <a:ext uri="{FF2B5EF4-FFF2-40B4-BE49-F238E27FC236}">
                    <a16:creationId xmlns:a16="http://schemas.microsoft.com/office/drawing/2014/main" id="{5C6EB1E8-5AF9-4A23-B1C4-76B6407B06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81"/>
                <a:ext cx="728" cy="12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21979" name="AutoShape 150">
                <a:extLst>
                  <a:ext uri="{FF2B5EF4-FFF2-40B4-BE49-F238E27FC236}">
                    <a16:creationId xmlns:a16="http://schemas.microsoft.com/office/drawing/2014/main" id="{5FA191BE-48AA-4DF3-B181-3DC1FD40CB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5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21963" name="Freeform 151">
              <a:extLst>
                <a:ext uri="{FF2B5EF4-FFF2-40B4-BE49-F238E27FC236}">
                  <a16:creationId xmlns:a16="http://schemas.microsoft.com/office/drawing/2014/main" id="{50079196-0F2D-4DDC-8D75-2959D8358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1964" name="Group 152">
              <a:extLst>
                <a:ext uri="{FF2B5EF4-FFF2-40B4-BE49-F238E27FC236}">
                  <a16:creationId xmlns:a16="http://schemas.microsoft.com/office/drawing/2014/main" id="{6F77F215-0A9A-44C7-A3EA-F1D46EA3D1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21976" name="AutoShape 153">
                <a:extLst>
                  <a:ext uri="{FF2B5EF4-FFF2-40B4-BE49-F238E27FC236}">
                    <a16:creationId xmlns:a16="http://schemas.microsoft.com/office/drawing/2014/main" id="{2DA205ED-31E8-4673-9247-66ECCFD75A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21977" name="AutoShape 154">
                <a:extLst>
                  <a:ext uri="{FF2B5EF4-FFF2-40B4-BE49-F238E27FC236}">
                    <a16:creationId xmlns:a16="http://schemas.microsoft.com/office/drawing/2014/main" id="{9810FA8C-812C-4C6B-9526-FA33AA9A4B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21965" name="Rectangle 155">
              <a:extLst>
                <a:ext uri="{FF2B5EF4-FFF2-40B4-BE49-F238E27FC236}">
                  <a16:creationId xmlns:a16="http://schemas.microsoft.com/office/drawing/2014/main" id="{EDF63FC9-13F0-4A3A-92AC-064E927DF7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6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21966" name="Freeform 156">
              <a:extLst>
                <a:ext uri="{FF2B5EF4-FFF2-40B4-BE49-F238E27FC236}">
                  <a16:creationId xmlns:a16="http://schemas.microsoft.com/office/drawing/2014/main" id="{ECB8244C-3C4B-41DD-871D-4E61024A9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67" name="Freeform 157">
              <a:extLst>
                <a:ext uri="{FF2B5EF4-FFF2-40B4-BE49-F238E27FC236}">
                  <a16:creationId xmlns:a16="http://schemas.microsoft.com/office/drawing/2014/main" id="{3DF883F0-6D99-4B5B-A7EE-5DC53697B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68" name="Oval 158">
              <a:extLst>
                <a:ext uri="{FF2B5EF4-FFF2-40B4-BE49-F238E27FC236}">
                  <a16:creationId xmlns:a16="http://schemas.microsoft.com/office/drawing/2014/main" id="{5E03D438-32F6-403A-9420-F3F1AF1B46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1"/>
              <a:ext cx="49" cy="9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21969" name="Freeform 159">
              <a:extLst>
                <a:ext uri="{FF2B5EF4-FFF2-40B4-BE49-F238E27FC236}">
                  <a16:creationId xmlns:a16="http://schemas.microsoft.com/office/drawing/2014/main" id="{7DF90CA2-5ACB-45C1-8993-73659ADF0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70" name="AutoShape 160">
              <a:extLst>
                <a:ext uri="{FF2B5EF4-FFF2-40B4-BE49-F238E27FC236}">
                  <a16:creationId xmlns:a16="http://schemas.microsoft.com/office/drawing/2014/main" id="{2F359CBC-8DBC-4138-B306-23D3D53168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21971" name="AutoShape 161">
              <a:extLst>
                <a:ext uri="{FF2B5EF4-FFF2-40B4-BE49-F238E27FC236}">
                  <a16:creationId xmlns:a16="http://schemas.microsoft.com/office/drawing/2014/main" id="{1F43445D-D999-4D6D-9CB9-371EE506B9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0"/>
              <a:ext cx="1071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21972" name="Oval 162">
              <a:extLst>
                <a:ext uri="{FF2B5EF4-FFF2-40B4-BE49-F238E27FC236}">
                  <a16:creationId xmlns:a16="http://schemas.microsoft.com/office/drawing/2014/main" id="{6A19E172-EE1E-4554-BDA3-50F25137A4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21973" name="Oval 163">
              <a:extLst>
                <a:ext uri="{FF2B5EF4-FFF2-40B4-BE49-F238E27FC236}">
                  <a16:creationId xmlns:a16="http://schemas.microsoft.com/office/drawing/2014/main" id="{14B67521-147F-45E0-B8D8-FC930B6BC6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6"/>
              <a:ext cx="159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1974" name="Oval 164">
              <a:extLst>
                <a:ext uri="{FF2B5EF4-FFF2-40B4-BE49-F238E27FC236}">
                  <a16:creationId xmlns:a16="http://schemas.microsoft.com/office/drawing/2014/main" id="{6F970873-C8EF-4E6F-9FEE-18D9A92234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21975" name="Rectangle 165">
              <a:extLst>
                <a:ext uri="{FF2B5EF4-FFF2-40B4-BE49-F238E27FC236}">
                  <a16:creationId xmlns:a16="http://schemas.microsoft.com/office/drawing/2014/main" id="{3E0DA29E-3106-4FBF-A2A8-41030B2E5A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0" y="1833"/>
              <a:ext cx="89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121861" name="Group 100">
            <a:extLst>
              <a:ext uri="{FF2B5EF4-FFF2-40B4-BE49-F238E27FC236}">
                <a16:creationId xmlns:a16="http://schemas.microsoft.com/office/drawing/2014/main" id="{F063228D-4FC7-40C2-909A-AA104FF8322C}"/>
              </a:ext>
            </a:extLst>
          </p:cNvPr>
          <p:cNvGrpSpPr>
            <a:grpSpLocks/>
          </p:cNvGrpSpPr>
          <p:nvPr/>
        </p:nvGrpSpPr>
        <p:grpSpPr bwMode="auto">
          <a:xfrm>
            <a:off x="4648200" y="1587500"/>
            <a:ext cx="511175" cy="693738"/>
            <a:chOff x="4140" y="429"/>
            <a:chExt cx="1425" cy="2396"/>
          </a:xfrm>
        </p:grpSpPr>
        <p:sp>
          <p:nvSpPr>
            <p:cNvPr id="121920" name="Freeform 101">
              <a:extLst>
                <a:ext uri="{FF2B5EF4-FFF2-40B4-BE49-F238E27FC236}">
                  <a16:creationId xmlns:a16="http://schemas.microsoft.com/office/drawing/2014/main" id="{88872A46-B4F3-479A-8299-DDB1F5680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21" name="Rectangle 102">
              <a:extLst>
                <a:ext uri="{FF2B5EF4-FFF2-40B4-BE49-F238E27FC236}">
                  <a16:creationId xmlns:a16="http://schemas.microsoft.com/office/drawing/2014/main" id="{4F457F40-B51A-436B-A6E2-D4BDB5E027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4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21922" name="Freeform 103">
              <a:extLst>
                <a:ext uri="{FF2B5EF4-FFF2-40B4-BE49-F238E27FC236}">
                  <a16:creationId xmlns:a16="http://schemas.microsoft.com/office/drawing/2014/main" id="{37C7EE94-E572-4B27-A5D8-674C3A10E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23" name="Freeform 104">
              <a:extLst>
                <a:ext uri="{FF2B5EF4-FFF2-40B4-BE49-F238E27FC236}">
                  <a16:creationId xmlns:a16="http://schemas.microsoft.com/office/drawing/2014/main" id="{1AAB8073-847B-4498-B71B-BB012C9F1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24" name="Rectangle 105">
              <a:extLst>
                <a:ext uri="{FF2B5EF4-FFF2-40B4-BE49-F238E27FC236}">
                  <a16:creationId xmlns:a16="http://schemas.microsoft.com/office/drawing/2014/main" id="{BF335902-53B1-4145-B75F-D6ECFC0944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2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21925" name="Group 106">
              <a:extLst>
                <a:ext uri="{FF2B5EF4-FFF2-40B4-BE49-F238E27FC236}">
                  <a16:creationId xmlns:a16="http://schemas.microsoft.com/office/drawing/2014/main" id="{620C1648-265C-461C-A968-97CDC44FA2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21950" name="AutoShape 107">
                <a:extLst>
                  <a:ext uri="{FF2B5EF4-FFF2-40B4-BE49-F238E27FC236}">
                    <a16:creationId xmlns:a16="http://schemas.microsoft.com/office/drawing/2014/main" id="{DC421E57-74BB-455D-B363-FCF20ACCEE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21951" name="AutoShape 108">
                <a:extLst>
                  <a:ext uri="{FF2B5EF4-FFF2-40B4-BE49-F238E27FC236}">
                    <a16:creationId xmlns:a16="http://schemas.microsoft.com/office/drawing/2014/main" id="{A01AD62B-2C0C-487C-A7EE-A24F829860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6"/>
                <a:ext cx="690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21926" name="Rectangle 109">
              <a:extLst>
                <a:ext uri="{FF2B5EF4-FFF2-40B4-BE49-F238E27FC236}">
                  <a16:creationId xmlns:a16="http://schemas.microsoft.com/office/drawing/2014/main" id="{651A9592-AF16-4925-80D4-8C177D5092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21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21927" name="Group 110">
              <a:extLst>
                <a:ext uri="{FF2B5EF4-FFF2-40B4-BE49-F238E27FC236}">
                  <a16:creationId xmlns:a16="http://schemas.microsoft.com/office/drawing/2014/main" id="{EE6E760F-F4E5-49EA-809E-6E3740099F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21948" name="AutoShape 111">
                <a:extLst>
                  <a:ext uri="{FF2B5EF4-FFF2-40B4-BE49-F238E27FC236}">
                    <a16:creationId xmlns:a16="http://schemas.microsoft.com/office/drawing/2014/main" id="{B4EC584C-FC88-4261-A057-7BB2986A3F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18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21949" name="AutoShape 112">
                <a:extLst>
                  <a:ext uri="{FF2B5EF4-FFF2-40B4-BE49-F238E27FC236}">
                    <a16:creationId xmlns:a16="http://schemas.microsoft.com/office/drawing/2014/main" id="{50E5A686-E9A7-41DB-9D15-862BA0B3E1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21928" name="Rectangle 113">
              <a:extLst>
                <a:ext uri="{FF2B5EF4-FFF2-40B4-BE49-F238E27FC236}">
                  <a16:creationId xmlns:a16="http://schemas.microsoft.com/office/drawing/2014/main" id="{4B210041-9EC8-4629-B992-2FA4D25FCB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6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21929" name="Rectangle 114">
              <a:extLst>
                <a:ext uri="{FF2B5EF4-FFF2-40B4-BE49-F238E27FC236}">
                  <a16:creationId xmlns:a16="http://schemas.microsoft.com/office/drawing/2014/main" id="{8BEBD8D8-0722-4B7B-BC5C-9C57F273FD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7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21930" name="Group 115">
              <a:extLst>
                <a:ext uri="{FF2B5EF4-FFF2-40B4-BE49-F238E27FC236}">
                  <a16:creationId xmlns:a16="http://schemas.microsoft.com/office/drawing/2014/main" id="{0DED0B87-B83F-4A87-8359-ED6093E3CF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21946" name="AutoShape 116">
                <a:extLst>
                  <a:ext uri="{FF2B5EF4-FFF2-40B4-BE49-F238E27FC236}">
                    <a16:creationId xmlns:a16="http://schemas.microsoft.com/office/drawing/2014/main" id="{5C1EC1AB-0984-4289-BD02-314C5C55AD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81"/>
                <a:ext cx="728" cy="12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21947" name="AutoShape 117">
                <a:extLst>
                  <a:ext uri="{FF2B5EF4-FFF2-40B4-BE49-F238E27FC236}">
                    <a16:creationId xmlns:a16="http://schemas.microsoft.com/office/drawing/2014/main" id="{44C7DC24-9A9E-491E-BF9C-AD43FFA6BB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5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21931" name="Freeform 118">
              <a:extLst>
                <a:ext uri="{FF2B5EF4-FFF2-40B4-BE49-F238E27FC236}">
                  <a16:creationId xmlns:a16="http://schemas.microsoft.com/office/drawing/2014/main" id="{C14D7DA1-993F-4CEE-BF63-4B5ED06E6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1932" name="Group 119">
              <a:extLst>
                <a:ext uri="{FF2B5EF4-FFF2-40B4-BE49-F238E27FC236}">
                  <a16:creationId xmlns:a16="http://schemas.microsoft.com/office/drawing/2014/main" id="{BBBF6A49-BCDF-4492-866F-4639B4F269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21944" name="AutoShape 120">
                <a:extLst>
                  <a:ext uri="{FF2B5EF4-FFF2-40B4-BE49-F238E27FC236}">
                    <a16:creationId xmlns:a16="http://schemas.microsoft.com/office/drawing/2014/main" id="{D7C88212-A537-40B9-A275-613E0D6D2E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21945" name="AutoShape 121">
                <a:extLst>
                  <a:ext uri="{FF2B5EF4-FFF2-40B4-BE49-F238E27FC236}">
                    <a16:creationId xmlns:a16="http://schemas.microsoft.com/office/drawing/2014/main" id="{A2D9F13E-7C2A-4E72-9B9F-18EEAFACA7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21933" name="Rectangle 122">
              <a:extLst>
                <a:ext uri="{FF2B5EF4-FFF2-40B4-BE49-F238E27FC236}">
                  <a16:creationId xmlns:a16="http://schemas.microsoft.com/office/drawing/2014/main" id="{C0C4D19A-3926-479C-BAD8-3D5D28F7DE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6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21934" name="Freeform 123">
              <a:extLst>
                <a:ext uri="{FF2B5EF4-FFF2-40B4-BE49-F238E27FC236}">
                  <a16:creationId xmlns:a16="http://schemas.microsoft.com/office/drawing/2014/main" id="{053C81BD-DC33-43AE-9E25-8CF779FE4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35" name="Freeform 124">
              <a:extLst>
                <a:ext uri="{FF2B5EF4-FFF2-40B4-BE49-F238E27FC236}">
                  <a16:creationId xmlns:a16="http://schemas.microsoft.com/office/drawing/2014/main" id="{B1C753C4-F189-4F9C-BA03-42F10E5E6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36" name="Oval 125">
              <a:extLst>
                <a:ext uri="{FF2B5EF4-FFF2-40B4-BE49-F238E27FC236}">
                  <a16:creationId xmlns:a16="http://schemas.microsoft.com/office/drawing/2014/main" id="{69CC19A9-19D7-43F0-A4E4-AF37FBC295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1"/>
              <a:ext cx="49" cy="9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21937" name="Freeform 126">
              <a:extLst>
                <a:ext uri="{FF2B5EF4-FFF2-40B4-BE49-F238E27FC236}">
                  <a16:creationId xmlns:a16="http://schemas.microsoft.com/office/drawing/2014/main" id="{AC2BCECB-EB20-4317-AB1C-67C8BCC49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38" name="AutoShape 127">
              <a:extLst>
                <a:ext uri="{FF2B5EF4-FFF2-40B4-BE49-F238E27FC236}">
                  <a16:creationId xmlns:a16="http://schemas.microsoft.com/office/drawing/2014/main" id="{FEAF3BAF-F786-464B-976E-BA8D325C87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21939" name="AutoShape 128">
              <a:extLst>
                <a:ext uri="{FF2B5EF4-FFF2-40B4-BE49-F238E27FC236}">
                  <a16:creationId xmlns:a16="http://schemas.microsoft.com/office/drawing/2014/main" id="{D37B45D6-D503-447E-B903-8EC4BE26CB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0"/>
              <a:ext cx="1071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21940" name="Oval 129">
              <a:extLst>
                <a:ext uri="{FF2B5EF4-FFF2-40B4-BE49-F238E27FC236}">
                  <a16:creationId xmlns:a16="http://schemas.microsoft.com/office/drawing/2014/main" id="{F661A246-DD5D-4669-A89F-129B9F0A31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21941" name="Oval 130">
              <a:extLst>
                <a:ext uri="{FF2B5EF4-FFF2-40B4-BE49-F238E27FC236}">
                  <a16:creationId xmlns:a16="http://schemas.microsoft.com/office/drawing/2014/main" id="{E2086B78-56A8-49EA-BB3E-6C69FC2B95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6"/>
              <a:ext cx="159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1942" name="Oval 131">
              <a:extLst>
                <a:ext uri="{FF2B5EF4-FFF2-40B4-BE49-F238E27FC236}">
                  <a16:creationId xmlns:a16="http://schemas.microsoft.com/office/drawing/2014/main" id="{C42F4C9A-125C-4360-8615-21C99D0FAF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21943" name="Rectangle 132">
              <a:extLst>
                <a:ext uri="{FF2B5EF4-FFF2-40B4-BE49-F238E27FC236}">
                  <a16:creationId xmlns:a16="http://schemas.microsoft.com/office/drawing/2014/main" id="{E8E6856F-B174-4FA4-AC7A-A7DACD136B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0" y="1833"/>
              <a:ext cx="89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pic>
        <p:nvPicPr>
          <p:cNvPr id="121862" name="Picture 98" descr="underline_base">
            <a:extLst>
              <a:ext uri="{FF2B5EF4-FFF2-40B4-BE49-F238E27FC236}">
                <a16:creationId xmlns:a16="http://schemas.microsoft.com/office/drawing/2014/main" id="{DAE65BE3-9869-40A1-8D57-28DFD083A76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525" y="963613"/>
            <a:ext cx="50276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1863" name="Rectangle 2">
            <a:extLst>
              <a:ext uri="{FF2B5EF4-FFF2-40B4-BE49-F238E27FC236}">
                <a16:creationId xmlns:a16="http://schemas.microsoft.com/office/drawing/2014/main" id="{67C5974C-335F-4C6A-962A-745E073AA8E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00063" y="255588"/>
            <a:ext cx="7772400" cy="893762"/>
          </a:xfrm>
        </p:spPr>
        <p:txBody>
          <a:bodyPr/>
          <a:lstStyle/>
          <a:p>
            <a:r>
              <a:rPr lang="en-US" altLang="en-US"/>
              <a:t>Mail access protocols</a:t>
            </a:r>
          </a:p>
        </p:txBody>
      </p:sp>
      <p:sp>
        <p:nvSpPr>
          <p:cNvPr id="121864" name="Rectangle 3">
            <a:extLst>
              <a:ext uri="{FF2B5EF4-FFF2-40B4-BE49-F238E27FC236}">
                <a16:creationId xmlns:a16="http://schemas.microsoft.com/office/drawing/2014/main" id="{06C9C5AB-6347-4A6A-9E73-6C94738C00F1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81025" y="3230563"/>
            <a:ext cx="7381875" cy="2209800"/>
          </a:xfrm>
        </p:spPr>
        <p:txBody>
          <a:bodyPr/>
          <a:lstStyle/>
          <a:p>
            <a:r>
              <a:rPr lang="en-US" altLang="en-US" sz="2400">
                <a:solidFill>
                  <a:srgbClr val="CC0000"/>
                </a:solidFill>
              </a:rPr>
              <a:t>SMTP:</a:t>
            </a:r>
            <a:r>
              <a:rPr lang="en-US" altLang="en-US" sz="2400"/>
              <a:t> delivery/storage to receiver</a:t>
            </a:r>
            <a:r>
              <a:rPr lang="ja-JP" altLang="en-US" sz="2400"/>
              <a:t>’</a:t>
            </a:r>
            <a:r>
              <a:rPr lang="en-US" altLang="ja-JP" sz="2400"/>
              <a:t>s server</a:t>
            </a:r>
          </a:p>
          <a:p>
            <a:r>
              <a:rPr lang="en-US" altLang="en-US" sz="2400"/>
              <a:t>mail access protocol: retrieval from server</a:t>
            </a:r>
          </a:p>
          <a:p>
            <a:pPr lvl="1"/>
            <a:r>
              <a:rPr lang="en-US" altLang="en-US" sz="2200">
                <a:solidFill>
                  <a:srgbClr val="CC0000"/>
                </a:solidFill>
              </a:rPr>
              <a:t>POP:</a:t>
            </a:r>
            <a:r>
              <a:rPr lang="en-US" altLang="en-US" sz="2200"/>
              <a:t> Post Office Protocol [RFC 1939]: authorization, download </a:t>
            </a:r>
          </a:p>
          <a:p>
            <a:pPr lvl="1"/>
            <a:r>
              <a:rPr lang="en-US" altLang="en-US" sz="2200">
                <a:solidFill>
                  <a:srgbClr val="CC0000"/>
                </a:solidFill>
              </a:rPr>
              <a:t>IMAP:</a:t>
            </a:r>
            <a:r>
              <a:rPr lang="en-US" altLang="en-US" sz="2200"/>
              <a:t> Internet Mail Access Protocol [RFC 1730]: more features, including manipulation of stored messages on server</a:t>
            </a:r>
          </a:p>
          <a:p>
            <a:pPr lvl="1"/>
            <a:r>
              <a:rPr lang="en-US" altLang="en-US" sz="2200">
                <a:solidFill>
                  <a:srgbClr val="CC0000"/>
                </a:solidFill>
              </a:rPr>
              <a:t>HTTP:</a:t>
            </a:r>
            <a:r>
              <a:rPr lang="en-US" altLang="en-US" sz="2200"/>
              <a:t> gmail, Hotmail, Yahoo! Mail, etc.</a:t>
            </a:r>
          </a:p>
          <a:p>
            <a:pPr lvl="1"/>
            <a:endParaRPr lang="en-US" altLang="en-US" sz="2200"/>
          </a:p>
        </p:txBody>
      </p:sp>
      <p:grpSp>
        <p:nvGrpSpPr>
          <p:cNvPr id="121865" name="Group 158">
            <a:extLst>
              <a:ext uri="{FF2B5EF4-FFF2-40B4-BE49-F238E27FC236}">
                <a16:creationId xmlns:a16="http://schemas.microsoft.com/office/drawing/2014/main" id="{FAADAB9E-BBCC-4807-A151-8470DBEC8B6E}"/>
              </a:ext>
            </a:extLst>
          </p:cNvPr>
          <p:cNvGrpSpPr>
            <a:grpSpLocks/>
          </p:cNvGrpSpPr>
          <p:nvPr/>
        </p:nvGrpSpPr>
        <p:grpSpPr bwMode="auto">
          <a:xfrm>
            <a:off x="2797175" y="1987550"/>
            <a:ext cx="1436688" cy="1131888"/>
            <a:chOff x="1796" y="1206"/>
            <a:chExt cx="905" cy="713"/>
          </a:xfrm>
        </p:grpSpPr>
        <p:sp>
          <p:nvSpPr>
            <p:cNvPr id="121904" name="Text Box 95">
              <a:extLst>
                <a:ext uri="{FF2B5EF4-FFF2-40B4-BE49-F238E27FC236}">
                  <a16:creationId xmlns:a16="http://schemas.microsoft.com/office/drawing/2014/main" id="{24A0D562-2CFB-4B66-8771-38095CBAE8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96" y="1583"/>
              <a:ext cx="905" cy="3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sender</a:t>
              </a:r>
              <a:r>
                <a:rPr lang="ja-JP" altLang="en-US" sz="1600">
                  <a:latin typeface="Arial" panose="020B0604020202020204" pitchFamily="34" charset="0"/>
                </a:rPr>
                <a:t>’</a:t>
              </a:r>
              <a:r>
                <a:rPr lang="en-US" altLang="ja-JP" sz="1600">
                  <a:latin typeface="Arial" panose="020B0604020202020204" pitchFamily="34" charset="0"/>
                </a:rPr>
                <a:t>s mail </a:t>
              </a:r>
            </a:p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server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21905" name="Group 157">
              <a:extLst>
                <a:ext uri="{FF2B5EF4-FFF2-40B4-BE49-F238E27FC236}">
                  <a16:creationId xmlns:a16="http://schemas.microsoft.com/office/drawing/2014/main" id="{EAB4F0AD-B266-448D-8F70-2C901F8AB5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2" y="1206"/>
              <a:ext cx="510" cy="354"/>
              <a:chOff x="2070" y="2004"/>
              <a:chExt cx="510" cy="354"/>
            </a:xfrm>
          </p:grpSpPr>
          <p:sp>
            <p:nvSpPr>
              <p:cNvPr id="121906" name="Rectangle 94">
                <a:extLst>
                  <a:ext uri="{FF2B5EF4-FFF2-40B4-BE49-F238E27FC236}">
                    <a16:creationId xmlns:a16="http://schemas.microsoft.com/office/drawing/2014/main" id="{F2EA6A6C-E6CE-4ED0-84EC-1B6D8302D3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0" y="2004"/>
                <a:ext cx="510" cy="354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Comic Sans MS" panose="030F0702030302020204" pitchFamily="66" charset="0"/>
                </a:endParaRPr>
              </a:p>
            </p:txBody>
          </p:sp>
          <p:sp>
            <p:nvSpPr>
              <p:cNvPr id="121907" name="Rectangle 96">
                <a:extLst>
                  <a:ext uri="{FF2B5EF4-FFF2-40B4-BE49-F238E27FC236}">
                    <a16:creationId xmlns:a16="http://schemas.microsoft.com/office/drawing/2014/main" id="{92CF4FEB-73B7-415F-9DF9-4F70F6C46B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4" y="2076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Comic Sans MS" panose="030F0702030302020204" pitchFamily="66" charset="0"/>
                </a:endParaRPr>
              </a:p>
            </p:txBody>
          </p:sp>
          <p:sp>
            <p:nvSpPr>
              <p:cNvPr id="121908" name="Line 97">
                <a:extLst>
                  <a:ext uri="{FF2B5EF4-FFF2-40B4-BE49-F238E27FC236}">
                    <a16:creationId xmlns:a16="http://schemas.microsoft.com/office/drawing/2014/main" id="{F054142A-583D-4F06-97A4-62339444A2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43" y="210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909" name="Line 98">
                <a:extLst>
                  <a:ext uri="{FF2B5EF4-FFF2-40B4-BE49-F238E27FC236}">
                    <a16:creationId xmlns:a16="http://schemas.microsoft.com/office/drawing/2014/main" id="{7BE643B9-6D8C-42CD-9C88-51D6D264FE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52" y="210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910" name="Line 99">
                <a:extLst>
                  <a:ext uri="{FF2B5EF4-FFF2-40B4-BE49-F238E27FC236}">
                    <a16:creationId xmlns:a16="http://schemas.microsoft.com/office/drawing/2014/main" id="{E9D71CED-9776-4ACD-8ADD-5510BD8C1F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07" y="2105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911" name="Line 100">
                <a:extLst>
                  <a:ext uri="{FF2B5EF4-FFF2-40B4-BE49-F238E27FC236}">
                    <a16:creationId xmlns:a16="http://schemas.microsoft.com/office/drawing/2014/main" id="{72611167-09E9-4ABE-8BD0-9D29237BA8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4" y="210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912" name="Line 101">
                <a:extLst>
                  <a:ext uri="{FF2B5EF4-FFF2-40B4-BE49-F238E27FC236}">
                    <a16:creationId xmlns:a16="http://schemas.microsoft.com/office/drawing/2014/main" id="{61D53C8C-EDC2-492F-864F-75C10969B0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25" y="210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913" name="Line 102">
                <a:extLst>
                  <a:ext uri="{FF2B5EF4-FFF2-40B4-BE49-F238E27FC236}">
                    <a16:creationId xmlns:a16="http://schemas.microsoft.com/office/drawing/2014/main" id="{EA480FD3-4C69-4962-8901-15949BD188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81" y="210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914" name="Line 103">
                <a:extLst>
                  <a:ext uri="{FF2B5EF4-FFF2-40B4-BE49-F238E27FC236}">
                    <a16:creationId xmlns:a16="http://schemas.microsoft.com/office/drawing/2014/main" id="{FB1D98D6-97B5-4784-A6D8-6EBD1AEE9F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96" y="210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915" name="Rectangle 104">
                <a:extLst>
                  <a:ext uri="{FF2B5EF4-FFF2-40B4-BE49-F238E27FC236}">
                    <a16:creationId xmlns:a16="http://schemas.microsoft.com/office/drawing/2014/main" id="{8A95CF22-D2DB-4402-8754-8159B0C636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2" y="224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Comic Sans MS" panose="030F0702030302020204" pitchFamily="66" charset="0"/>
                </a:endParaRPr>
              </a:p>
            </p:txBody>
          </p:sp>
          <p:sp>
            <p:nvSpPr>
              <p:cNvPr id="121916" name="Rectangle 105">
                <a:extLst>
                  <a:ext uri="{FF2B5EF4-FFF2-40B4-BE49-F238E27FC236}">
                    <a16:creationId xmlns:a16="http://schemas.microsoft.com/office/drawing/2014/main" id="{2AD2C517-88F7-4F53-923E-402130D9BB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8" y="224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Comic Sans MS" panose="030F0702030302020204" pitchFamily="66" charset="0"/>
                </a:endParaRPr>
              </a:p>
            </p:txBody>
          </p:sp>
          <p:sp>
            <p:nvSpPr>
              <p:cNvPr id="121917" name="Rectangle 106">
                <a:extLst>
                  <a:ext uri="{FF2B5EF4-FFF2-40B4-BE49-F238E27FC236}">
                    <a16:creationId xmlns:a16="http://schemas.microsoft.com/office/drawing/2014/main" id="{11B95CE0-FA65-4010-AF1B-BFD9E541BF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4" y="2242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Comic Sans MS" panose="030F0702030302020204" pitchFamily="66" charset="0"/>
                </a:endParaRPr>
              </a:p>
            </p:txBody>
          </p:sp>
          <p:sp>
            <p:nvSpPr>
              <p:cNvPr id="121918" name="Rectangle 107">
                <a:extLst>
                  <a:ext uri="{FF2B5EF4-FFF2-40B4-BE49-F238E27FC236}">
                    <a16:creationId xmlns:a16="http://schemas.microsoft.com/office/drawing/2014/main" id="{71455424-8274-4389-86EC-78CB9F23EC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1" y="224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Comic Sans MS" panose="030F0702030302020204" pitchFamily="66" charset="0"/>
                </a:endParaRPr>
              </a:p>
            </p:txBody>
          </p:sp>
          <p:sp>
            <p:nvSpPr>
              <p:cNvPr id="121919" name="Rectangle 108">
                <a:extLst>
                  <a:ext uri="{FF2B5EF4-FFF2-40B4-BE49-F238E27FC236}">
                    <a16:creationId xmlns:a16="http://schemas.microsoft.com/office/drawing/2014/main" id="{B7FFA1D3-875E-4A33-9A78-E0162165E0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7" y="224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Comic Sans MS" panose="030F0702030302020204" pitchFamily="66" charset="0"/>
                </a:endParaRPr>
              </a:p>
            </p:txBody>
          </p:sp>
        </p:grpSp>
      </p:grpSp>
      <p:sp>
        <p:nvSpPr>
          <p:cNvPr id="121866" name="Text Box 121">
            <a:extLst>
              <a:ext uri="{FF2B5EF4-FFF2-40B4-BE49-F238E27FC236}">
                <a16:creationId xmlns:a16="http://schemas.microsoft.com/office/drawing/2014/main" id="{3E158265-7B47-4BBA-A790-B8AE720642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20888" y="1466850"/>
            <a:ext cx="8905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CC0000"/>
                </a:solidFill>
                <a:latin typeface="Arial" panose="020B0604020202020204" pitchFamily="34" charset="0"/>
              </a:rPr>
              <a:t>SMTP</a:t>
            </a:r>
          </a:p>
        </p:txBody>
      </p:sp>
      <p:sp>
        <p:nvSpPr>
          <p:cNvPr id="121867" name="Rectangle 153">
            <a:extLst>
              <a:ext uri="{FF2B5EF4-FFF2-40B4-BE49-F238E27FC236}">
                <a16:creationId xmlns:a16="http://schemas.microsoft.com/office/drawing/2014/main" id="{A57F39A5-5D14-486E-B320-3BD2E03B65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1425" y="1457325"/>
            <a:ext cx="857250" cy="3048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endParaRPr lang="en-US" altLang="en-US" sz="2400">
              <a:latin typeface="Comic Sans MS" panose="030F0702030302020204" pitchFamily="66" charset="0"/>
            </a:endParaRPr>
          </a:p>
        </p:txBody>
      </p:sp>
      <p:sp>
        <p:nvSpPr>
          <p:cNvPr id="121868" name="Text Box 154">
            <a:extLst>
              <a:ext uri="{FF2B5EF4-FFF2-40B4-BE49-F238E27FC236}">
                <a16:creationId xmlns:a16="http://schemas.microsoft.com/office/drawing/2014/main" id="{58D919B1-5D00-438B-B249-BD56F699B2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22675" y="1477963"/>
            <a:ext cx="8905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CC0000"/>
                </a:solidFill>
                <a:latin typeface="Arial" panose="020B0604020202020204" pitchFamily="34" charset="0"/>
              </a:rPr>
              <a:t>SMTP</a:t>
            </a:r>
          </a:p>
        </p:txBody>
      </p:sp>
      <p:sp>
        <p:nvSpPr>
          <p:cNvPr id="121869" name="Text Box 156">
            <a:extLst>
              <a:ext uri="{FF2B5EF4-FFF2-40B4-BE49-F238E27FC236}">
                <a16:creationId xmlns:a16="http://schemas.microsoft.com/office/drawing/2014/main" id="{05D948D0-085D-49EF-944A-E37386F694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4813" y="1308100"/>
            <a:ext cx="15113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i="1">
                <a:solidFill>
                  <a:srgbClr val="CC0000"/>
                </a:solidFill>
                <a:latin typeface="Arial" panose="020B0604020202020204" pitchFamily="34" charset="0"/>
              </a:rPr>
              <a:t>mail access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i="1">
                <a:solidFill>
                  <a:srgbClr val="CC0000"/>
                </a:solidFill>
                <a:latin typeface="Arial" panose="020B0604020202020204" pitchFamily="34" charset="0"/>
              </a:rPr>
              <a:t>protocol</a:t>
            </a:r>
            <a:endParaRPr lang="en-US" altLang="en-US" sz="1800">
              <a:solidFill>
                <a:srgbClr val="CC0000"/>
              </a:solidFill>
              <a:latin typeface="Arial" panose="020B0604020202020204" pitchFamily="34" charset="0"/>
            </a:endParaRPr>
          </a:p>
        </p:txBody>
      </p:sp>
      <p:sp>
        <p:nvSpPr>
          <p:cNvPr id="121870" name="Text Box 160">
            <a:extLst>
              <a:ext uri="{FF2B5EF4-FFF2-40B4-BE49-F238E27FC236}">
                <a16:creationId xmlns:a16="http://schemas.microsoft.com/office/drawing/2014/main" id="{08E499E0-D653-4401-BB97-140F41FEC1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71975" y="2598738"/>
            <a:ext cx="1538288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receiver</a:t>
            </a:r>
            <a:r>
              <a:rPr lang="ja-JP" altLang="en-US" sz="1600">
                <a:latin typeface="Arial" panose="020B0604020202020204" pitchFamily="34" charset="0"/>
              </a:rPr>
              <a:t>’</a:t>
            </a:r>
            <a:r>
              <a:rPr lang="en-US" altLang="ja-JP" sz="1600">
                <a:latin typeface="Arial" panose="020B0604020202020204" pitchFamily="34" charset="0"/>
              </a:rPr>
              <a:t>s mail </a:t>
            </a:r>
          </a:p>
          <a:p>
            <a:pPr algn="ctr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server</a:t>
            </a:r>
            <a:endParaRPr lang="en-US" altLang="en-US" sz="2400">
              <a:latin typeface="Arial" panose="020B0604020202020204" pitchFamily="34" charset="0"/>
            </a:endParaRPr>
          </a:p>
        </p:txBody>
      </p:sp>
      <p:grpSp>
        <p:nvGrpSpPr>
          <p:cNvPr id="121871" name="Group 161">
            <a:extLst>
              <a:ext uri="{FF2B5EF4-FFF2-40B4-BE49-F238E27FC236}">
                <a16:creationId xmlns:a16="http://schemas.microsoft.com/office/drawing/2014/main" id="{7136701E-4325-4C69-A009-D46AD8137DEB}"/>
              </a:ext>
            </a:extLst>
          </p:cNvPr>
          <p:cNvGrpSpPr>
            <a:grpSpLocks/>
          </p:cNvGrpSpPr>
          <p:nvPr/>
        </p:nvGrpSpPr>
        <p:grpSpPr bwMode="auto">
          <a:xfrm>
            <a:off x="4800600" y="2000250"/>
            <a:ext cx="809625" cy="561975"/>
            <a:chOff x="2070" y="2004"/>
            <a:chExt cx="510" cy="354"/>
          </a:xfrm>
        </p:grpSpPr>
        <p:sp>
          <p:nvSpPr>
            <p:cNvPr id="121890" name="Rectangle 162">
              <a:extLst>
                <a:ext uri="{FF2B5EF4-FFF2-40B4-BE49-F238E27FC236}">
                  <a16:creationId xmlns:a16="http://schemas.microsoft.com/office/drawing/2014/main" id="{C2BB1510-B3A6-4CE8-94E0-E264F0B4E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0" y="2004"/>
              <a:ext cx="510" cy="354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Comic Sans MS" panose="030F0702030302020204" pitchFamily="66" charset="0"/>
              </a:endParaRPr>
            </a:p>
          </p:txBody>
        </p:sp>
        <p:sp>
          <p:nvSpPr>
            <p:cNvPr id="121891" name="Rectangle 163">
              <a:extLst>
                <a:ext uri="{FF2B5EF4-FFF2-40B4-BE49-F238E27FC236}">
                  <a16:creationId xmlns:a16="http://schemas.microsoft.com/office/drawing/2014/main" id="{1180AF0D-F981-403D-8F92-30C2202F5A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4" y="207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Comic Sans MS" panose="030F0702030302020204" pitchFamily="66" charset="0"/>
              </a:endParaRPr>
            </a:p>
          </p:txBody>
        </p:sp>
        <p:sp>
          <p:nvSpPr>
            <p:cNvPr id="121892" name="Line 164">
              <a:extLst>
                <a:ext uri="{FF2B5EF4-FFF2-40B4-BE49-F238E27FC236}">
                  <a16:creationId xmlns:a16="http://schemas.microsoft.com/office/drawing/2014/main" id="{4A527D8C-61E7-4D2C-9A45-038BF661FB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43" y="210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93" name="Line 165">
              <a:extLst>
                <a:ext uri="{FF2B5EF4-FFF2-40B4-BE49-F238E27FC236}">
                  <a16:creationId xmlns:a16="http://schemas.microsoft.com/office/drawing/2014/main" id="{7E5EC33F-4918-417D-9464-5F0BA21B1A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52" y="210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94" name="Line 166">
              <a:extLst>
                <a:ext uri="{FF2B5EF4-FFF2-40B4-BE49-F238E27FC236}">
                  <a16:creationId xmlns:a16="http://schemas.microsoft.com/office/drawing/2014/main" id="{92C64B86-01A3-4F84-9B5B-9529B89613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07" y="2105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95" name="Line 167">
              <a:extLst>
                <a:ext uri="{FF2B5EF4-FFF2-40B4-BE49-F238E27FC236}">
                  <a16:creationId xmlns:a16="http://schemas.microsoft.com/office/drawing/2014/main" id="{0F42660F-1E49-42C2-A489-43CE0F61DC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64" y="210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96" name="Line 168">
              <a:extLst>
                <a:ext uri="{FF2B5EF4-FFF2-40B4-BE49-F238E27FC236}">
                  <a16:creationId xmlns:a16="http://schemas.microsoft.com/office/drawing/2014/main" id="{7BDC099C-BD29-405A-84A7-6552A977AA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25" y="210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97" name="Line 169">
              <a:extLst>
                <a:ext uri="{FF2B5EF4-FFF2-40B4-BE49-F238E27FC236}">
                  <a16:creationId xmlns:a16="http://schemas.microsoft.com/office/drawing/2014/main" id="{0168BACD-68CB-4550-B8C7-F8860EC2B3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81" y="210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98" name="Line 170">
              <a:extLst>
                <a:ext uri="{FF2B5EF4-FFF2-40B4-BE49-F238E27FC236}">
                  <a16:creationId xmlns:a16="http://schemas.microsoft.com/office/drawing/2014/main" id="{9495668C-F6F2-4932-B7DD-49FED0DF10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96" y="210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99" name="Rectangle 171">
              <a:extLst>
                <a:ext uri="{FF2B5EF4-FFF2-40B4-BE49-F238E27FC236}">
                  <a16:creationId xmlns:a16="http://schemas.microsoft.com/office/drawing/2014/main" id="{BAEBFDE4-2F06-4D43-B0E2-83B3C4EBB8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2" y="224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Comic Sans MS" panose="030F0702030302020204" pitchFamily="66" charset="0"/>
              </a:endParaRPr>
            </a:p>
          </p:txBody>
        </p:sp>
        <p:sp>
          <p:nvSpPr>
            <p:cNvPr id="121900" name="Rectangle 172">
              <a:extLst>
                <a:ext uri="{FF2B5EF4-FFF2-40B4-BE49-F238E27FC236}">
                  <a16:creationId xmlns:a16="http://schemas.microsoft.com/office/drawing/2014/main" id="{ADCCE4B1-ECB0-4F73-8259-01615EE101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8" y="224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Comic Sans MS" panose="030F0702030302020204" pitchFamily="66" charset="0"/>
              </a:endParaRPr>
            </a:p>
          </p:txBody>
        </p:sp>
        <p:sp>
          <p:nvSpPr>
            <p:cNvPr id="121901" name="Rectangle 173">
              <a:extLst>
                <a:ext uri="{FF2B5EF4-FFF2-40B4-BE49-F238E27FC236}">
                  <a16:creationId xmlns:a16="http://schemas.microsoft.com/office/drawing/2014/main" id="{03EB075B-B349-4480-8091-8535DCE01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" y="224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Comic Sans MS" panose="030F0702030302020204" pitchFamily="66" charset="0"/>
              </a:endParaRPr>
            </a:p>
          </p:txBody>
        </p:sp>
        <p:sp>
          <p:nvSpPr>
            <p:cNvPr id="121902" name="Rectangle 174">
              <a:extLst>
                <a:ext uri="{FF2B5EF4-FFF2-40B4-BE49-F238E27FC236}">
                  <a16:creationId xmlns:a16="http://schemas.microsoft.com/office/drawing/2014/main" id="{AD4B408C-06A4-4EC4-A63A-99A6E7F75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1" y="224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Comic Sans MS" panose="030F0702030302020204" pitchFamily="66" charset="0"/>
              </a:endParaRPr>
            </a:p>
          </p:txBody>
        </p:sp>
        <p:sp>
          <p:nvSpPr>
            <p:cNvPr id="121903" name="Rectangle 175">
              <a:extLst>
                <a:ext uri="{FF2B5EF4-FFF2-40B4-BE49-F238E27FC236}">
                  <a16:creationId xmlns:a16="http://schemas.microsoft.com/office/drawing/2014/main" id="{03BE735A-463A-453B-AC3C-164B7DBBC1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7" y="224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Comic Sans MS" panose="030F0702030302020204" pitchFamily="66" charset="0"/>
              </a:endParaRPr>
            </a:p>
          </p:txBody>
        </p:sp>
      </p:grpSp>
      <p:pic>
        <p:nvPicPr>
          <p:cNvPr id="121872" name="Picture 176" descr="Alice">
            <a:extLst>
              <a:ext uri="{FF2B5EF4-FFF2-40B4-BE49-F238E27FC236}">
                <a16:creationId xmlns:a16="http://schemas.microsoft.com/office/drawing/2014/main" id="{4D34E7A4-A63B-425D-A146-630C07504B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4500" y="1557338"/>
            <a:ext cx="561975" cy="693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1873" name="Picture 179" descr="Bob">
            <a:extLst>
              <a:ext uri="{FF2B5EF4-FFF2-40B4-BE49-F238E27FC236}">
                <a16:creationId xmlns:a16="http://schemas.microsoft.com/office/drawing/2014/main" id="{223B04F9-5982-4F58-B447-DF0FED20C00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3700" y="1571625"/>
            <a:ext cx="676275" cy="690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1874" name="Line 94">
            <a:extLst>
              <a:ext uri="{FF2B5EF4-FFF2-40B4-BE49-F238E27FC236}">
                <a16:creationId xmlns:a16="http://schemas.microsoft.com/office/drawing/2014/main" id="{206387E9-C9C2-42FB-AD6D-C1539654F7E0}"/>
              </a:ext>
            </a:extLst>
          </p:cNvPr>
          <p:cNvSpPr>
            <a:spLocks noChangeShapeType="1"/>
          </p:cNvSpPr>
          <p:nvPr/>
        </p:nvSpPr>
        <p:spPr bwMode="auto">
          <a:xfrm>
            <a:off x="2003425" y="1905000"/>
            <a:ext cx="903288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75" name="Line 95">
            <a:extLst>
              <a:ext uri="{FF2B5EF4-FFF2-40B4-BE49-F238E27FC236}">
                <a16:creationId xmlns:a16="http://schemas.microsoft.com/office/drawing/2014/main" id="{BDE58EA7-4594-4C84-9FAE-3AE00317E78D}"/>
              </a:ext>
            </a:extLst>
          </p:cNvPr>
          <p:cNvSpPr>
            <a:spLocks noChangeShapeType="1"/>
          </p:cNvSpPr>
          <p:nvPr/>
        </p:nvSpPr>
        <p:spPr bwMode="auto">
          <a:xfrm>
            <a:off x="3633788" y="1901825"/>
            <a:ext cx="903287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76" name="Line 96">
            <a:extLst>
              <a:ext uri="{FF2B5EF4-FFF2-40B4-BE49-F238E27FC236}">
                <a16:creationId xmlns:a16="http://schemas.microsoft.com/office/drawing/2014/main" id="{8E617236-E1D7-4795-805F-27FBB362C876}"/>
              </a:ext>
            </a:extLst>
          </p:cNvPr>
          <p:cNvSpPr>
            <a:spLocks noChangeShapeType="1"/>
          </p:cNvSpPr>
          <p:nvPr/>
        </p:nvSpPr>
        <p:spPr bwMode="auto">
          <a:xfrm>
            <a:off x="5253038" y="1898650"/>
            <a:ext cx="1697037" cy="1588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77" name="Text Box 156">
            <a:extLst>
              <a:ext uri="{FF2B5EF4-FFF2-40B4-BE49-F238E27FC236}">
                <a16:creationId xmlns:a16="http://schemas.microsoft.com/office/drawing/2014/main" id="{363E98A4-32D4-4816-8651-6AB87792F3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10238" y="1927225"/>
            <a:ext cx="1311275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i="1">
                <a:solidFill>
                  <a:srgbClr val="CC0000"/>
                </a:solidFill>
                <a:latin typeface="Arial" panose="020B0604020202020204" pitchFamily="34" charset="0"/>
              </a:rPr>
              <a:t>(e.g., </a:t>
            </a:r>
            <a:r>
              <a:rPr lang="en-US" altLang="en-US" sz="1600" i="1">
                <a:solidFill>
                  <a:srgbClr val="CC0000"/>
                </a:solidFill>
                <a:latin typeface="Arial" panose="020B0604020202020204" pitchFamily="34" charset="0"/>
              </a:rPr>
              <a:t>POP,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CC0000"/>
                </a:solidFill>
                <a:latin typeface="Arial" panose="020B0604020202020204" pitchFamily="34" charset="0"/>
              </a:rPr>
              <a:t>         IMAP</a:t>
            </a:r>
            <a:r>
              <a:rPr lang="en-US" altLang="en-US" sz="1800" i="1">
                <a:solidFill>
                  <a:srgbClr val="CC0000"/>
                </a:solidFill>
                <a:latin typeface="Arial" panose="020B0604020202020204" pitchFamily="34" charset="0"/>
              </a:rPr>
              <a:t>)</a:t>
            </a:r>
          </a:p>
        </p:txBody>
      </p:sp>
      <p:grpSp>
        <p:nvGrpSpPr>
          <p:cNvPr id="121878" name="Group 166">
            <a:extLst>
              <a:ext uri="{FF2B5EF4-FFF2-40B4-BE49-F238E27FC236}">
                <a16:creationId xmlns:a16="http://schemas.microsoft.com/office/drawing/2014/main" id="{758669E2-23AA-4AEA-A57F-7E1D6C9FD7E3}"/>
              </a:ext>
            </a:extLst>
          </p:cNvPr>
          <p:cNvGrpSpPr>
            <a:grpSpLocks/>
          </p:cNvGrpSpPr>
          <p:nvPr/>
        </p:nvGrpSpPr>
        <p:grpSpPr bwMode="auto">
          <a:xfrm>
            <a:off x="1066800" y="1419225"/>
            <a:ext cx="912813" cy="1054100"/>
            <a:chOff x="3574" y="550"/>
            <a:chExt cx="575" cy="664"/>
          </a:xfrm>
        </p:grpSpPr>
        <p:grpSp>
          <p:nvGrpSpPr>
            <p:cNvPr id="121885" name="Group 167">
              <a:extLst>
                <a:ext uri="{FF2B5EF4-FFF2-40B4-BE49-F238E27FC236}">
                  <a16:creationId xmlns:a16="http://schemas.microsoft.com/office/drawing/2014/main" id="{108BBFC5-F9DE-4CDF-9DBF-83685B4ED2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21888" name="Picture 168" descr="desktop_computer_stylized_medium">
                <a:extLst>
                  <a:ext uri="{FF2B5EF4-FFF2-40B4-BE49-F238E27FC236}">
                    <a16:creationId xmlns:a16="http://schemas.microsoft.com/office/drawing/2014/main" id="{30E0668A-B474-43D8-898C-F4C7CF4B7BD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1889" name="Freeform 169">
                <a:extLst>
                  <a:ext uri="{FF2B5EF4-FFF2-40B4-BE49-F238E27FC236}">
                    <a16:creationId xmlns:a16="http://schemas.microsoft.com/office/drawing/2014/main" id="{84605D62-FEE6-497A-BD31-8697BA0772D4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21886" name="Rectangle 115">
              <a:extLst>
                <a:ext uri="{FF2B5EF4-FFF2-40B4-BE49-F238E27FC236}">
                  <a16:creationId xmlns:a16="http://schemas.microsoft.com/office/drawing/2014/main" id="{99BA8673-3D59-458C-BF1A-3D033319CD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21887" name="Text Box 116">
              <a:extLst>
                <a:ext uri="{FF2B5EF4-FFF2-40B4-BE49-F238E27FC236}">
                  <a16:creationId xmlns:a16="http://schemas.microsoft.com/office/drawing/2014/main" id="{392D38A7-314A-4DF8-AD84-F4797AD1BA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user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agent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121879" name="Group 172">
            <a:extLst>
              <a:ext uri="{FF2B5EF4-FFF2-40B4-BE49-F238E27FC236}">
                <a16:creationId xmlns:a16="http://schemas.microsoft.com/office/drawing/2014/main" id="{7D1A463A-9A2A-40AA-8ECE-F3F05F2FA76B}"/>
              </a:ext>
            </a:extLst>
          </p:cNvPr>
          <p:cNvGrpSpPr>
            <a:grpSpLocks/>
          </p:cNvGrpSpPr>
          <p:nvPr/>
        </p:nvGrpSpPr>
        <p:grpSpPr bwMode="auto">
          <a:xfrm>
            <a:off x="6967538" y="1422400"/>
            <a:ext cx="912812" cy="1054100"/>
            <a:chOff x="3574" y="550"/>
            <a:chExt cx="575" cy="664"/>
          </a:xfrm>
        </p:grpSpPr>
        <p:grpSp>
          <p:nvGrpSpPr>
            <p:cNvPr id="121880" name="Group 173">
              <a:extLst>
                <a:ext uri="{FF2B5EF4-FFF2-40B4-BE49-F238E27FC236}">
                  <a16:creationId xmlns:a16="http://schemas.microsoft.com/office/drawing/2014/main" id="{E5779267-36F9-464A-8231-B4EDE8F191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21883" name="Picture 174" descr="desktop_computer_stylized_medium">
                <a:extLst>
                  <a:ext uri="{FF2B5EF4-FFF2-40B4-BE49-F238E27FC236}">
                    <a16:creationId xmlns:a16="http://schemas.microsoft.com/office/drawing/2014/main" id="{C1AD3C9A-34F7-4049-B442-AFAFB33FC6E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1884" name="Freeform 175">
                <a:extLst>
                  <a:ext uri="{FF2B5EF4-FFF2-40B4-BE49-F238E27FC236}">
                    <a16:creationId xmlns:a16="http://schemas.microsoft.com/office/drawing/2014/main" id="{76B6ED39-A340-478B-A664-C1CACF043D98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21881" name="Rectangle 115">
              <a:extLst>
                <a:ext uri="{FF2B5EF4-FFF2-40B4-BE49-F238E27FC236}">
                  <a16:creationId xmlns:a16="http://schemas.microsoft.com/office/drawing/2014/main" id="{A484C469-848B-42E0-89EC-AF2F04640C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21882" name="Text Box 116">
              <a:extLst>
                <a:ext uri="{FF2B5EF4-FFF2-40B4-BE49-F238E27FC236}">
                  <a16:creationId xmlns:a16="http://schemas.microsoft.com/office/drawing/2014/main" id="{16DB94BB-B16D-4FD7-B5FB-E8F9FB1643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user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agent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Rectangle 7">
            <a:extLst>
              <a:ext uri="{FF2B5EF4-FFF2-40B4-BE49-F238E27FC236}">
                <a16:creationId xmlns:a16="http://schemas.microsoft.com/office/drawing/2014/main" id="{125176E6-0AED-4126-8312-C27F310B670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23907" name="Rectangle 8">
            <a:extLst>
              <a:ext uri="{FF2B5EF4-FFF2-40B4-BE49-F238E27FC236}">
                <a16:creationId xmlns:a16="http://schemas.microsoft.com/office/drawing/2014/main" id="{8B0F8803-6DA3-4F05-B045-5D47359A99E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802657DC-F375-446E-BED0-536DC0F76837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54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123908" name="Picture 15" descr="underline_base">
            <a:extLst>
              <a:ext uri="{FF2B5EF4-FFF2-40B4-BE49-F238E27FC236}">
                <a16:creationId xmlns:a16="http://schemas.microsoft.com/office/drawing/2014/main" id="{BD90B6F7-9D9A-4B74-B444-564DBCE7036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858838"/>
            <a:ext cx="3317875" cy="163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3909" name="Rectangle 2">
            <a:extLst>
              <a:ext uri="{FF2B5EF4-FFF2-40B4-BE49-F238E27FC236}">
                <a16:creationId xmlns:a16="http://schemas.microsoft.com/office/drawing/2014/main" id="{67DDE6CF-5F24-4044-AD10-07986C45ED7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03225" y="131763"/>
            <a:ext cx="7772400" cy="968375"/>
          </a:xfrm>
        </p:spPr>
        <p:txBody>
          <a:bodyPr/>
          <a:lstStyle/>
          <a:p>
            <a:r>
              <a:rPr lang="en-US" altLang="en-US" sz="4000"/>
              <a:t>POP3 protocol</a:t>
            </a:r>
            <a:endParaRPr lang="en-US" altLang="en-US"/>
          </a:p>
        </p:txBody>
      </p:sp>
      <p:sp>
        <p:nvSpPr>
          <p:cNvPr id="123910" name="Rectangle 3">
            <a:extLst>
              <a:ext uri="{FF2B5EF4-FFF2-40B4-BE49-F238E27FC236}">
                <a16:creationId xmlns:a16="http://schemas.microsoft.com/office/drawing/2014/main" id="{D24F4350-9D80-4649-B8F9-EBF8209EAD0C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495300" y="1438275"/>
            <a:ext cx="3971925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authorization phase</a:t>
            </a:r>
          </a:p>
          <a:p>
            <a:r>
              <a:rPr lang="en-US" altLang="en-US" sz="2000"/>
              <a:t>client commands: </a:t>
            </a:r>
          </a:p>
          <a:p>
            <a:pPr lvl="1"/>
            <a:r>
              <a:rPr lang="en-US" altLang="en-US" sz="2000" b="1">
                <a:latin typeface="Courier New" panose="02070309020205020404" pitchFamily="49" charset="0"/>
              </a:rPr>
              <a:t>user:</a:t>
            </a:r>
            <a:r>
              <a:rPr lang="en-US" altLang="en-US" sz="2000"/>
              <a:t> declare username</a:t>
            </a:r>
          </a:p>
          <a:p>
            <a:pPr lvl="1"/>
            <a:r>
              <a:rPr lang="en-US" altLang="en-US" sz="2000" b="1">
                <a:latin typeface="Courier New" panose="02070309020205020404" pitchFamily="49" charset="0"/>
              </a:rPr>
              <a:t>pass:</a:t>
            </a:r>
            <a:r>
              <a:rPr lang="en-US" altLang="en-US" sz="2000"/>
              <a:t> password</a:t>
            </a:r>
          </a:p>
          <a:p>
            <a:r>
              <a:rPr lang="en-US" altLang="en-US" sz="2000"/>
              <a:t>server responses</a:t>
            </a:r>
          </a:p>
          <a:p>
            <a:pPr lvl="1"/>
            <a:r>
              <a:rPr lang="en-US" altLang="en-US" sz="2000" b="1">
                <a:latin typeface="Courier New" panose="02070309020205020404" pitchFamily="49" charset="0"/>
              </a:rPr>
              <a:t>+OK</a:t>
            </a:r>
          </a:p>
          <a:p>
            <a:pPr lvl="1"/>
            <a:r>
              <a:rPr lang="en-US" altLang="en-US" sz="2000" b="1">
                <a:latin typeface="Courier New" panose="02070309020205020404" pitchFamily="49" charset="0"/>
              </a:rPr>
              <a:t>-ERR</a:t>
            </a:r>
            <a:endParaRPr lang="en-US" altLang="en-US" sz="1800"/>
          </a:p>
          <a:p>
            <a:pPr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transaction phase,</a:t>
            </a:r>
            <a:r>
              <a:rPr lang="en-US" altLang="en-US" sz="2400">
                <a:solidFill>
                  <a:srgbClr val="FF0000"/>
                </a:solidFill>
              </a:rPr>
              <a:t> </a:t>
            </a:r>
            <a:r>
              <a:rPr lang="en-US" altLang="en-US" sz="2400">
                <a:solidFill>
                  <a:schemeClr val="tx2"/>
                </a:solidFill>
              </a:rPr>
              <a:t>client:</a:t>
            </a:r>
            <a:endParaRPr lang="en-US" altLang="en-US" sz="2400"/>
          </a:p>
          <a:p>
            <a:r>
              <a:rPr lang="en-US" altLang="en-US" sz="2000" b="1">
                <a:latin typeface="Courier New" panose="02070309020205020404" pitchFamily="49" charset="0"/>
              </a:rPr>
              <a:t>list:</a:t>
            </a:r>
            <a:r>
              <a:rPr lang="en-US" altLang="en-US" sz="2000"/>
              <a:t> list message numbers</a:t>
            </a:r>
          </a:p>
          <a:p>
            <a:r>
              <a:rPr lang="en-US" altLang="en-US" sz="2000" b="1">
                <a:latin typeface="Courier New" panose="02070309020205020404" pitchFamily="49" charset="0"/>
              </a:rPr>
              <a:t>retr:</a:t>
            </a:r>
            <a:r>
              <a:rPr lang="en-US" altLang="en-US" sz="2000"/>
              <a:t> retrieve message by number</a:t>
            </a:r>
          </a:p>
          <a:p>
            <a:r>
              <a:rPr lang="en-US" altLang="en-US" sz="2000" b="1">
                <a:latin typeface="Courier New" panose="02070309020205020404" pitchFamily="49" charset="0"/>
              </a:rPr>
              <a:t>dele:</a:t>
            </a:r>
            <a:r>
              <a:rPr lang="en-US" altLang="en-US" sz="2000"/>
              <a:t> delete</a:t>
            </a:r>
          </a:p>
          <a:p>
            <a:r>
              <a:rPr lang="en-US" altLang="en-US" sz="2000" b="1">
                <a:latin typeface="Courier New" panose="02070309020205020404" pitchFamily="49" charset="0"/>
              </a:rPr>
              <a:t>quit</a:t>
            </a:r>
            <a:endParaRPr lang="en-US" altLang="en-US" sz="2000"/>
          </a:p>
        </p:txBody>
      </p:sp>
      <p:sp>
        <p:nvSpPr>
          <p:cNvPr id="123911" name="Text Box 7">
            <a:extLst>
              <a:ext uri="{FF2B5EF4-FFF2-40B4-BE49-F238E27FC236}">
                <a16:creationId xmlns:a16="http://schemas.microsoft.com/office/drawing/2014/main" id="{3CC0CE9B-4A93-40C9-9C30-E85F76EE0B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0225" y="2309813"/>
            <a:ext cx="4324350" cy="4062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latin typeface="Times New Roman" panose="02020603050405020304" pitchFamily="18" charset="0"/>
              </a:rPr>
              <a:t>         </a:t>
            </a:r>
            <a:r>
              <a:rPr lang="en-US" altLang="en-US" sz="1800" b="1">
                <a:latin typeface="Courier New" panose="02070309020205020404" pitchFamily="49" charset="0"/>
              </a:rPr>
              <a:t>C: list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     S: 1 498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     S: 2 912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     S: .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     C: retr 1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     S: &lt;message 1 contents&gt;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     S: .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     C: dele 1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     C: retr 2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     S: &lt;message 1 contents&gt;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     S: .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     C: dele 2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     C: quit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     S: +OK </a:t>
            </a:r>
            <a:r>
              <a:rPr lang="en-US" altLang="en-US" sz="1400" b="1">
                <a:latin typeface="Courier New" panose="02070309020205020404" pitchFamily="49" charset="0"/>
              </a:rPr>
              <a:t>POP3 server signing off</a:t>
            </a:r>
            <a:endParaRPr lang="en-US" altLang="en-US" sz="1800" b="1">
              <a:latin typeface="Courier New" panose="02070309020205020404" pitchFamily="49" charset="0"/>
            </a:endParaRPr>
          </a:p>
        </p:txBody>
      </p:sp>
      <p:sp>
        <p:nvSpPr>
          <p:cNvPr id="123912" name="Text Box 10">
            <a:extLst>
              <a:ext uri="{FF2B5EF4-FFF2-40B4-BE49-F238E27FC236}">
                <a16:creationId xmlns:a16="http://schemas.microsoft.com/office/drawing/2014/main" id="{44D5A849-F953-42D2-AECC-C412F4C418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89513" y="590550"/>
            <a:ext cx="3981450" cy="173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 b="1">
              <a:latin typeface="Courier New" panose="02070309020205020404" pitchFamily="49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S: +OK POP3 server ready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C: user bob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S: +OK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C: pass hungry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S: +OK</a:t>
            </a:r>
            <a:r>
              <a:rPr lang="en-US" altLang="en-US" sz="1400" b="1">
                <a:latin typeface="Courier New" panose="02070309020205020404" pitchFamily="49" charset="0"/>
              </a:rPr>
              <a:t> user successfully logged on</a:t>
            </a: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123913" name="Freeform 11">
            <a:extLst>
              <a:ext uri="{FF2B5EF4-FFF2-40B4-BE49-F238E27FC236}">
                <a16:creationId xmlns:a16="http://schemas.microsoft.com/office/drawing/2014/main" id="{9B4E5EEC-A837-4A2C-B18C-8F707DFB1E36}"/>
              </a:ext>
            </a:extLst>
          </p:cNvPr>
          <p:cNvSpPr>
            <a:spLocks/>
          </p:cNvSpPr>
          <p:nvPr/>
        </p:nvSpPr>
        <p:spPr bwMode="auto">
          <a:xfrm>
            <a:off x="4972050" y="847725"/>
            <a:ext cx="371475" cy="1457325"/>
          </a:xfrm>
          <a:custGeom>
            <a:avLst/>
            <a:gdLst>
              <a:gd name="T0" fmla="*/ 2147483646 w 234"/>
              <a:gd name="T1" fmla="*/ 0 h 918"/>
              <a:gd name="T2" fmla="*/ 0 w 234"/>
              <a:gd name="T3" fmla="*/ 0 h 918"/>
              <a:gd name="T4" fmla="*/ 0 w 234"/>
              <a:gd name="T5" fmla="*/ 2147483646 h 918"/>
              <a:gd name="T6" fmla="*/ 2147483646 w 234"/>
              <a:gd name="T7" fmla="*/ 2147483646 h 918"/>
              <a:gd name="T8" fmla="*/ 0 60000 65536"/>
              <a:gd name="T9" fmla="*/ 0 60000 65536"/>
              <a:gd name="T10" fmla="*/ 0 60000 65536"/>
              <a:gd name="T11" fmla="*/ 0 60000 65536"/>
              <a:gd name="T12" fmla="*/ 0 w 234"/>
              <a:gd name="T13" fmla="*/ 0 h 918"/>
              <a:gd name="T14" fmla="*/ 234 w 234"/>
              <a:gd name="T15" fmla="*/ 918 h 91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34" h="918">
                <a:moveTo>
                  <a:pt x="234" y="0"/>
                </a:moveTo>
                <a:lnTo>
                  <a:pt x="0" y="0"/>
                </a:lnTo>
                <a:lnTo>
                  <a:pt x="0" y="918"/>
                </a:lnTo>
                <a:lnTo>
                  <a:pt x="228" y="918"/>
                </a:lnTo>
              </a:path>
            </a:pathLst>
          </a:cu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14" name="Line 13">
            <a:extLst>
              <a:ext uri="{FF2B5EF4-FFF2-40B4-BE49-F238E27FC236}">
                <a16:creationId xmlns:a16="http://schemas.microsoft.com/office/drawing/2014/main" id="{D6D5B676-1E65-4346-AF5A-29619E44489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86150" y="1449388"/>
            <a:ext cx="1400175" cy="23812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15" name="Freeform 14">
            <a:extLst>
              <a:ext uri="{FF2B5EF4-FFF2-40B4-BE49-F238E27FC236}">
                <a16:creationId xmlns:a16="http://schemas.microsoft.com/office/drawing/2014/main" id="{02DEAAAC-D108-4F33-9DB7-AF32DEE95598}"/>
              </a:ext>
            </a:extLst>
          </p:cNvPr>
          <p:cNvSpPr>
            <a:spLocks/>
          </p:cNvSpPr>
          <p:nvPr/>
        </p:nvSpPr>
        <p:spPr bwMode="auto">
          <a:xfrm>
            <a:off x="4973638" y="2428875"/>
            <a:ext cx="371475" cy="3895725"/>
          </a:xfrm>
          <a:custGeom>
            <a:avLst/>
            <a:gdLst>
              <a:gd name="T0" fmla="*/ 2147483646 w 234"/>
              <a:gd name="T1" fmla="*/ 0 h 918"/>
              <a:gd name="T2" fmla="*/ 0 w 234"/>
              <a:gd name="T3" fmla="*/ 0 h 918"/>
              <a:gd name="T4" fmla="*/ 0 w 234"/>
              <a:gd name="T5" fmla="*/ 2147483646 h 918"/>
              <a:gd name="T6" fmla="*/ 2147483646 w 234"/>
              <a:gd name="T7" fmla="*/ 2147483646 h 918"/>
              <a:gd name="T8" fmla="*/ 0 60000 65536"/>
              <a:gd name="T9" fmla="*/ 0 60000 65536"/>
              <a:gd name="T10" fmla="*/ 0 60000 65536"/>
              <a:gd name="T11" fmla="*/ 0 60000 65536"/>
              <a:gd name="T12" fmla="*/ 0 w 234"/>
              <a:gd name="T13" fmla="*/ 0 h 918"/>
              <a:gd name="T14" fmla="*/ 234 w 234"/>
              <a:gd name="T15" fmla="*/ 918 h 91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34" h="918">
                <a:moveTo>
                  <a:pt x="234" y="0"/>
                </a:moveTo>
                <a:lnTo>
                  <a:pt x="0" y="0"/>
                </a:lnTo>
                <a:lnTo>
                  <a:pt x="0" y="918"/>
                </a:lnTo>
                <a:lnTo>
                  <a:pt x="228" y="918"/>
                </a:lnTo>
              </a:path>
            </a:pathLst>
          </a:cu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16" name="Line 15">
            <a:extLst>
              <a:ext uri="{FF2B5EF4-FFF2-40B4-BE49-F238E27FC236}">
                <a16:creationId xmlns:a16="http://schemas.microsoft.com/office/drawing/2014/main" id="{3EB39F89-F890-40D1-BBD4-A1253DE6146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52775" y="3941763"/>
            <a:ext cx="1733550" cy="32385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4" name="Rectangle 7">
            <a:extLst>
              <a:ext uri="{FF2B5EF4-FFF2-40B4-BE49-F238E27FC236}">
                <a16:creationId xmlns:a16="http://schemas.microsoft.com/office/drawing/2014/main" id="{8BE56287-763F-44FF-9E8A-BF6075AEA1A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25955" name="Rectangle 8">
            <a:extLst>
              <a:ext uri="{FF2B5EF4-FFF2-40B4-BE49-F238E27FC236}">
                <a16:creationId xmlns:a16="http://schemas.microsoft.com/office/drawing/2014/main" id="{5CEE532C-20CF-4614-ACB3-C49928A1ADE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DE6A1278-8160-4693-8897-62AF395991ED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55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125956" name="Picture 11" descr="underline_base">
            <a:extLst>
              <a:ext uri="{FF2B5EF4-FFF2-40B4-BE49-F238E27FC236}">
                <a16:creationId xmlns:a16="http://schemas.microsoft.com/office/drawing/2014/main" id="{D062D2BF-62CE-4538-B95D-F6A2438FBDD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8625" y="957263"/>
            <a:ext cx="59420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5957" name="Rectangle 2">
            <a:extLst>
              <a:ext uri="{FF2B5EF4-FFF2-40B4-BE49-F238E27FC236}">
                <a16:creationId xmlns:a16="http://schemas.microsoft.com/office/drawing/2014/main" id="{4BEC7984-C8A1-4C5F-B0FB-D2F093225AD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81000" y="293688"/>
            <a:ext cx="7772400" cy="795337"/>
          </a:xfrm>
        </p:spPr>
        <p:txBody>
          <a:bodyPr/>
          <a:lstStyle/>
          <a:p>
            <a:r>
              <a:rPr lang="en-US" altLang="en-US"/>
              <a:t>POP3 (more) and IMAP</a:t>
            </a:r>
          </a:p>
        </p:txBody>
      </p:sp>
      <p:sp>
        <p:nvSpPr>
          <p:cNvPr id="125958" name="Rectangle 3">
            <a:extLst>
              <a:ext uri="{FF2B5EF4-FFF2-40B4-BE49-F238E27FC236}">
                <a16:creationId xmlns:a16="http://schemas.microsoft.com/office/drawing/2014/main" id="{00813F77-F7DB-4333-AAAF-22399F04309B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20700" y="1343025"/>
            <a:ext cx="3810000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more about POP3</a:t>
            </a:r>
          </a:p>
          <a:p>
            <a:r>
              <a:rPr lang="en-US" altLang="en-US" sz="2400"/>
              <a:t>previous example uses POP3 </a:t>
            </a:r>
            <a:r>
              <a:rPr lang="ja-JP" altLang="en-US" sz="2400"/>
              <a:t>“</a:t>
            </a:r>
            <a:r>
              <a:rPr lang="en-US" altLang="ja-JP" sz="2400"/>
              <a:t>download and delete</a:t>
            </a:r>
            <a:r>
              <a:rPr lang="ja-JP" altLang="en-US" sz="2400"/>
              <a:t>”</a:t>
            </a:r>
            <a:r>
              <a:rPr lang="en-US" altLang="ja-JP" sz="2400"/>
              <a:t> mode</a:t>
            </a:r>
          </a:p>
          <a:p>
            <a:pPr lvl="1"/>
            <a:r>
              <a:rPr lang="en-US" altLang="en-US"/>
              <a:t>Bob cannot re-read e-mail if he changes client</a:t>
            </a:r>
          </a:p>
          <a:p>
            <a:r>
              <a:rPr lang="en-US" altLang="en-US" sz="2400"/>
              <a:t>POP3 </a:t>
            </a:r>
            <a:r>
              <a:rPr lang="ja-JP" altLang="en-US" sz="2400"/>
              <a:t>“</a:t>
            </a:r>
            <a:r>
              <a:rPr lang="en-US" altLang="ja-JP" sz="2400"/>
              <a:t>download-and-keep</a:t>
            </a:r>
            <a:r>
              <a:rPr lang="ja-JP" altLang="en-US" sz="2400"/>
              <a:t>”</a:t>
            </a:r>
            <a:r>
              <a:rPr lang="en-US" altLang="ja-JP" sz="2400"/>
              <a:t>: copies of messages on different clients</a:t>
            </a:r>
          </a:p>
          <a:p>
            <a:r>
              <a:rPr lang="en-US" altLang="en-US" sz="2400"/>
              <a:t>POP3 is stateless across sessions</a:t>
            </a:r>
          </a:p>
        </p:txBody>
      </p:sp>
      <p:sp>
        <p:nvSpPr>
          <p:cNvPr id="125959" name="Rectangle 4">
            <a:extLst>
              <a:ext uri="{FF2B5EF4-FFF2-40B4-BE49-F238E27FC236}">
                <a16:creationId xmlns:a16="http://schemas.microsoft.com/office/drawing/2014/main" id="{61B641C4-019B-4B8F-948B-9FF341B9FBC2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483100" y="1381125"/>
            <a:ext cx="3810000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IMAP</a:t>
            </a:r>
          </a:p>
          <a:p>
            <a:r>
              <a:rPr lang="en-US" altLang="en-US" sz="2400"/>
              <a:t>keeps all messages in one place: at server</a:t>
            </a:r>
          </a:p>
          <a:p>
            <a:r>
              <a:rPr lang="en-US" altLang="en-US" sz="2400"/>
              <a:t>allows user to organize messages in folders</a:t>
            </a:r>
          </a:p>
          <a:p>
            <a:r>
              <a:rPr lang="en-US" altLang="en-US" sz="2400"/>
              <a:t>keeps user state across sessions:</a:t>
            </a:r>
          </a:p>
          <a:p>
            <a:pPr lvl="1"/>
            <a:r>
              <a:rPr lang="en-US" altLang="en-US"/>
              <a:t>names of folders and mappings between message IDs and folder name</a:t>
            </a:r>
          </a:p>
        </p:txBody>
      </p: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8002" name="Picture 11" descr="underline_base">
            <a:extLst>
              <a:ext uri="{FF2B5EF4-FFF2-40B4-BE49-F238E27FC236}">
                <a16:creationId xmlns:a16="http://schemas.microsoft.com/office/drawing/2014/main" id="{93C69B64-0055-4EDC-B493-746A90B956C0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68388"/>
            <a:ext cx="4113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8003" name="Rectangle 7">
            <a:extLst>
              <a:ext uri="{FF2B5EF4-FFF2-40B4-BE49-F238E27FC236}">
                <a16:creationId xmlns:a16="http://schemas.microsoft.com/office/drawing/2014/main" id="{3C85DD2C-954A-47FA-9D23-96659CEA8D71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28004" name="Rectangle 8">
            <a:extLst>
              <a:ext uri="{FF2B5EF4-FFF2-40B4-BE49-F238E27FC236}">
                <a16:creationId xmlns:a16="http://schemas.microsoft.com/office/drawing/2014/main" id="{9253EE00-F1BA-4858-858B-B0194565B27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AA421264-4E55-48F8-8841-95BF21BA3EA9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56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28005" name="Rectangle 2">
            <a:extLst>
              <a:ext uri="{FF2B5EF4-FFF2-40B4-BE49-F238E27FC236}">
                <a16:creationId xmlns:a16="http://schemas.microsoft.com/office/drawing/2014/main" id="{8BF3879A-B298-4956-AE1E-1049939DF72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Chapter 2: outline</a:t>
            </a:r>
          </a:p>
        </p:txBody>
      </p:sp>
      <p:sp>
        <p:nvSpPr>
          <p:cNvPr id="50180" name="Rectangle 3">
            <a:extLst>
              <a:ext uri="{FF2B5EF4-FFF2-40B4-BE49-F238E27FC236}">
                <a16:creationId xmlns:a16="http://schemas.microsoft.com/office/drawing/2014/main" id="{640F4F87-7D03-4B86-BB23-E2F5737B8D9F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2.1 principles of network applications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2.2 Web and HTTP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2.3 electronic mail</a:t>
            </a:r>
          </a:p>
          <a:p>
            <a:pPr marL="738188" lvl="1" indent="-287338">
              <a:lnSpc>
                <a:spcPct val="100000"/>
              </a:lnSpc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SMTP, POP3, IMAP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solidFill>
                  <a:srgbClr val="CC0000"/>
                </a:solidFill>
                <a:latin typeface="Gill Sans MT" charset="0"/>
                <a:ea typeface="ＭＳ Ｐゴシック" charset="0"/>
              </a:rPr>
              <a:t>2.4 DNS</a:t>
            </a:r>
          </a:p>
          <a:p>
            <a:pPr marL="457200" indent="-457200">
              <a:buFont typeface="Wingdings" charset="2"/>
              <a:buChar char="§"/>
              <a:defRPr/>
            </a:pPr>
            <a:endParaRPr lang="en-US" sz="2400" dirty="0">
              <a:latin typeface="Gill Sans MT" charset="0"/>
              <a:ea typeface="ＭＳ Ｐゴシック" charset="0"/>
            </a:endParaRPr>
          </a:p>
        </p:txBody>
      </p:sp>
      <p:sp>
        <p:nvSpPr>
          <p:cNvPr id="128007" name="Rectangle 4">
            <a:extLst>
              <a:ext uri="{FF2B5EF4-FFF2-40B4-BE49-F238E27FC236}">
                <a16:creationId xmlns:a16="http://schemas.microsoft.com/office/drawing/2014/main" id="{0FF4A4D0-40A1-462B-AECB-4CB27A009FEB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673600" y="1600200"/>
            <a:ext cx="3876675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/>
              <a:t>2.5 P2P applications</a:t>
            </a:r>
          </a:p>
          <a:p>
            <a:pPr marL="512763" indent="-512763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/>
              <a:t>2.6 video streaming and content distribution networks</a:t>
            </a:r>
          </a:p>
          <a:p>
            <a:pPr marL="512763" indent="-512763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/>
              <a:t>2.7 socket programming with UDP and TCP</a:t>
            </a:r>
          </a:p>
        </p:txBody>
      </p: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Rectangle 7">
            <a:extLst>
              <a:ext uri="{FF2B5EF4-FFF2-40B4-BE49-F238E27FC236}">
                <a16:creationId xmlns:a16="http://schemas.microsoft.com/office/drawing/2014/main" id="{14BA34EE-6FFC-4D7F-B267-96080156317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30051" name="Rectangle 8">
            <a:extLst>
              <a:ext uri="{FF2B5EF4-FFF2-40B4-BE49-F238E27FC236}">
                <a16:creationId xmlns:a16="http://schemas.microsoft.com/office/drawing/2014/main" id="{A78FD98A-5AC0-49FE-B15B-9E312D0115E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B70DBAC0-F2FF-4780-AF50-C4A180F831B4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57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130052" name="Picture 10" descr="underline_base">
            <a:extLst>
              <a:ext uri="{FF2B5EF4-FFF2-40B4-BE49-F238E27FC236}">
                <a16:creationId xmlns:a16="http://schemas.microsoft.com/office/drawing/2014/main" id="{BBF3ACE2-D84B-440A-8031-A834821B166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1025" y="990600"/>
            <a:ext cx="59420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0053" name="Rectangle 2">
            <a:extLst>
              <a:ext uri="{FF2B5EF4-FFF2-40B4-BE49-F238E27FC236}">
                <a16:creationId xmlns:a16="http://schemas.microsoft.com/office/drawing/2014/main" id="{6F1B203E-BC02-4CA3-BBB2-61CFF233368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301625"/>
            <a:ext cx="7772400" cy="914400"/>
          </a:xfrm>
        </p:spPr>
        <p:txBody>
          <a:bodyPr/>
          <a:lstStyle/>
          <a:p>
            <a:r>
              <a:rPr lang="en-US" altLang="en-US" sz="4000"/>
              <a:t>DNS: domain name system</a:t>
            </a:r>
            <a:endParaRPr lang="en-US" altLang="en-US"/>
          </a:p>
        </p:txBody>
      </p:sp>
      <p:sp>
        <p:nvSpPr>
          <p:cNvPr id="130054" name="Rectangle 3">
            <a:extLst>
              <a:ext uri="{FF2B5EF4-FFF2-40B4-BE49-F238E27FC236}">
                <a16:creationId xmlns:a16="http://schemas.microsoft.com/office/drawing/2014/main" id="{C1BEF968-276E-4A89-82A0-CAE3E5F42BB7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468313" y="1511300"/>
            <a:ext cx="3810000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sz="2400" i="1">
                <a:solidFill>
                  <a:srgbClr val="000099"/>
                </a:solidFill>
              </a:rPr>
              <a:t>people:</a:t>
            </a:r>
            <a:r>
              <a:rPr lang="en-US" altLang="en-US" sz="2400"/>
              <a:t> many identifiers:</a:t>
            </a:r>
          </a:p>
          <a:p>
            <a:pPr lvl="1"/>
            <a:r>
              <a:rPr lang="en-US" altLang="en-US"/>
              <a:t>SSN, name, passport #</a:t>
            </a:r>
          </a:p>
          <a:p>
            <a:pPr>
              <a:buFont typeface="Wingdings" panose="05000000000000000000" pitchFamily="2" charset="2"/>
              <a:buNone/>
            </a:pPr>
            <a:r>
              <a:rPr lang="en-US" altLang="en-US" sz="2400" i="1">
                <a:solidFill>
                  <a:srgbClr val="000099"/>
                </a:solidFill>
              </a:rPr>
              <a:t>Internet hosts, routers:</a:t>
            </a:r>
          </a:p>
          <a:p>
            <a:pPr lvl="1"/>
            <a:r>
              <a:rPr lang="en-US" altLang="en-US"/>
              <a:t>IP address (32 bit) - used for addressing datagrams</a:t>
            </a:r>
          </a:p>
          <a:p>
            <a:pPr lvl="1"/>
            <a:r>
              <a:rPr lang="ja-JP" altLang="en-US"/>
              <a:t>“</a:t>
            </a:r>
            <a:r>
              <a:rPr lang="en-US" altLang="ja-JP"/>
              <a:t>name</a:t>
            </a:r>
            <a:r>
              <a:rPr lang="ja-JP" altLang="en-US"/>
              <a:t>”</a:t>
            </a:r>
            <a:r>
              <a:rPr lang="en-US" altLang="ja-JP"/>
              <a:t>, e.g., www.yahoo.com - used by humans</a:t>
            </a:r>
          </a:p>
          <a:p>
            <a:pPr>
              <a:buFont typeface="Wingdings" panose="05000000000000000000" pitchFamily="2" charset="2"/>
              <a:buNone/>
            </a:pPr>
            <a:r>
              <a:rPr lang="en-US" altLang="en-US" sz="2400" i="1" u="sng">
                <a:solidFill>
                  <a:srgbClr val="CC0000"/>
                </a:solidFill>
              </a:rPr>
              <a:t>Q:</a:t>
            </a:r>
            <a:r>
              <a:rPr lang="en-US" altLang="en-US" sz="2400"/>
              <a:t> how to map between IP address and name, and vice versa ?</a:t>
            </a:r>
          </a:p>
        </p:txBody>
      </p:sp>
      <p:sp>
        <p:nvSpPr>
          <p:cNvPr id="169990" name="Rectangle 4">
            <a:extLst>
              <a:ext uri="{FF2B5EF4-FFF2-40B4-BE49-F238E27FC236}">
                <a16:creationId xmlns:a16="http://schemas.microsoft.com/office/drawing/2014/main" id="{6CF05202-E82E-4122-9B64-C555C2C78D18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495800" y="1489075"/>
            <a:ext cx="4283075" cy="5006975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Domain Name System:</a:t>
            </a:r>
          </a:p>
          <a:p>
            <a:r>
              <a:rPr lang="en-US" altLang="en-US" sz="2400" i="1">
                <a:solidFill>
                  <a:srgbClr val="000099"/>
                </a:solidFill>
              </a:rPr>
              <a:t>distributed database</a:t>
            </a:r>
            <a:r>
              <a:rPr lang="en-US" altLang="en-US" sz="2400"/>
              <a:t> implemented in hierarchy of many </a:t>
            </a:r>
            <a:r>
              <a:rPr lang="en-US" altLang="en-US" sz="2400" i="1">
                <a:solidFill>
                  <a:srgbClr val="000099"/>
                </a:solidFill>
              </a:rPr>
              <a:t>name servers</a:t>
            </a:r>
            <a:endParaRPr lang="en-US" altLang="en-US" sz="2400">
              <a:solidFill>
                <a:srgbClr val="000099"/>
              </a:solidFill>
            </a:endParaRPr>
          </a:p>
          <a:p>
            <a:r>
              <a:rPr lang="en-US" altLang="en-US" sz="2400" i="1">
                <a:solidFill>
                  <a:srgbClr val="000099"/>
                </a:solidFill>
              </a:rPr>
              <a:t>application-layer protocol:</a:t>
            </a:r>
            <a:r>
              <a:rPr lang="en-US" altLang="en-US" sz="2400"/>
              <a:t> hosts, name servers communicate to </a:t>
            </a:r>
            <a:r>
              <a:rPr lang="en-US" altLang="en-US" sz="2400" i="1">
                <a:solidFill>
                  <a:srgbClr val="000099"/>
                </a:solidFill>
              </a:rPr>
              <a:t>resolve</a:t>
            </a:r>
            <a:r>
              <a:rPr lang="en-US" altLang="en-US" sz="2400">
                <a:solidFill>
                  <a:srgbClr val="FF0000"/>
                </a:solidFill>
              </a:rPr>
              <a:t> </a:t>
            </a:r>
            <a:r>
              <a:rPr lang="en-US" altLang="en-US" sz="2400"/>
              <a:t>names (address/name translation)</a:t>
            </a:r>
          </a:p>
          <a:p>
            <a:pPr lvl="1">
              <a:lnSpc>
                <a:spcPct val="90000"/>
              </a:lnSpc>
            </a:pPr>
            <a:r>
              <a:rPr lang="en-US" altLang="en-US" sz="2200"/>
              <a:t>note: core Internet function, implemented as application-layer protocol</a:t>
            </a:r>
          </a:p>
          <a:p>
            <a:pPr lvl="1">
              <a:lnSpc>
                <a:spcPct val="90000"/>
              </a:lnSpc>
            </a:pPr>
            <a:r>
              <a:rPr lang="en-US" altLang="en-US" sz="2200"/>
              <a:t>complexity at network</a:t>
            </a:r>
            <a:r>
              <a:rPr lang="ja-JP" altLang="en-US" sz="2200"/>
              <a:t>’</a:t>
            </a:r>
            <a:r>
              <a:rPr lang="en-US" altLang="ja-JP" sz="2200"/>
              <a:t>s </a:t>
            </a:r>
            <a:r>
              <a:rPr lang="ja-JP" altLang="en-US" sz="2200"/>
              <a:t>“</a:t>
            </a:r>
            <a:r>
              <a:rPr lang="en-US" altLang="ja-JP" sz="2200"/>
              <a:t>edge</a:t>
            </a:r>
            <a:r>
              <a:rPr lang="ja-JP" altLang="en-US" sz="2200"/>
              <a:t>”</a:t>
            </a:r>
            <a:endParaRPr lang="en-US" altLang="en-US" sz="22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699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9990" grpId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>
            <a:extLst>
              <a:ext uri="{FF2B5EF4-FFF2-40B4-BE49-F238E27FC236}">
                <a16:creationId xmlns:a16="http://schemas.microsoft.com/office/drawing/2014/main" id="{E06F1AC0-CB0D-4011-A652-CB300B2CBD7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32099" name="Rectangle 8">
            <a:extLst>
              <a:ext uri="{FF2B5EF4-FFF2-40B4-BE49-F238E27FC236}">
                <a16:creationId xmlns:a16="http://schemas.microsoft.com/office/drawing/2014/main" id="{CE588E46-EA7F-4EDB-A955-B678719A17B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BA5A365B-DB24-43A0-888C-2CABF3920722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58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32100" name="Rectangle 2">
            <a:extLst>
              <a:ext uri="{FF2B5EF4-FFF2-40B4-BE49-F238E27FC236}">
                <a16:creationId xmlns:a16="http://schemas.microsoft.com/office/drawing/2014/main" id="{CA95BB8D-D68B-4D41-AABF-806D6D1CDA5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117475"/>
            <a:ext cx="7772400" cy="1143000"/>
          </a:xfrm>
        </p:spPr>
        <p:txBody>
          <a:bodyPr/>
          <a:lstStyle/>
          <a:p>
            <a:r>
              <a:rPr lang="en-US" altLang="en-US" sz="4000"/>
              <a:t>DNS: services, structure </a:t>
            </a:r>
            <a:endParaRPr lang="en-US" altLang="en-US"/>
          </a:p>
        </p:txBody>
      </p:sp>
      <p:sp>
        <p:nvSpPr>
          <p:cNvPr id="132101" name="Rectangle 4">
            <a:extLst>
              <a:ext uri="{FF2B5EF4-FFF2-40B4-BE49-F238E27FC236}">
                <a16:creationId xmlns:a16="http://schemas.microsoft.com/office/drawing/2014/main" id="{2F1BE94D-80F7-44D2-98EA-42847B7AE3B8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572000" y="1271588"/>
            <a:ext cx="4191000" cy="2263775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why not centralize DNS?</a:t>
            </a:r>
          </a:p>
          <a:p>
            <a:r>
              <a:rPr lang="en-US" altLang="en-US" sz="2400"/>
              <a:t>single point of failure</a:t>
            </a:r>
          </a:p>
          <a:p>
            <a:r>
              <a:rPr lang="en-US" altLang="en-US" sz="2400"/>
              <a:t>traffic volume</a:t>
            </a:r>
          </a:p>
          <a:p>
            <a:r>
              <a:rPr lang="en-US" altLang="en-US" sz="2400"/>
              <a:t>distant centralized database</a:t>
            </a:r>
          </a:p>
          <a:p>
            <a:r>
              <a:rPr lang="en-US" altLang="en-US" sz="2400"/>
              <a:t>maintenance</a:t>
            </a:r>
          </a:p>
          <a:p>
            <a:pPr>
              <a:buFont typeface="Wingdings" panose="05000000000000000000" pitchFamily="2" charset="2"/>
              <a:buNone/>
            </a:pPr>
            <a:endParaRPr lang="en-US" altLang="en-US" sz="2400"/>
          </a:p>
        </p:txBody>
      </p:sp>
      <p:sp>
        <p:nvSpPr>
          <p:cNvPr id="132102" name="Rectangle 5">
            <a:extLst>
              <a:ext uri="{FF2B5EF4-FFF2-40B4-BE49-F238E27FC236}">
                <a16:creationId xmlns:a16="http://schemas.microsoft.com/office/drawing/2014/main" id="{3BCF1D4A-D3C0-4F9B-B14E-5564FB48B443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731838" y="1300163"/>
            <a:ext cx="3810000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DNS services</a:t>
            </a:r>
          </a:p>
          <a:p>
            <a:r>
              <a:rPr lang="en-US" altLang="en-US" sz="2400"/>
              <a:t>hostname to IP address translation</a:t>
            </a:r>
          </a:p>
          <a:p>
            <a:r>
              <a:rPr lang="en-US" altLang="en-US" sz="2400"/>
              <a:t>host aliasing</a:t>
            </a:r>
          </a:p>
          <a:p>
            <a:pPr lvl="1"/>
            <a:r>
              <a:rPr lang="en-US" altLang="en-US" sz="2000"/>
              <a:t>canonical, alias names</a:t>
            </a:r>
          </a:p>
          <a:p>
            <a:r>
              <a:rPr lang="en-US" altLang="en-US" sz="2400"/>
              <a:t>mail server aliasing</a:t>
            </a:r>
          </a:p>
          <a:p>
            <a:r>
              <a:rPr lang="en-US" altLang="en-US" sz="2400"/>
              <a:t>load distribution</a:t>
            </a:r>
          </a:p>
          <a:p>
            <a:pPr lvl="1"/>
            <a:r>
              <a:rPr lang="en-US" altLang="en-US"/>
              <a:t>replicated Web servers: many IP addresses correspond to one name</a:t>
            </a:r>
          </a:p>
          <a:p>
            <a:endParaRPr lang="en-US" altLang="en-US" sz="2400"/>
          </a:p>
        </p:txBody>
      </p:sp>
      <p:pic>
        <p:nvPicPr>
          <p:cNvPr id="132103" name="Picture 10" descr="underline_base">
            <a:extLst>
              <a:ext uri="{FF2B5EF4-FFF2-40B4-BE49-F238E27FC236}">
                <a16:creationId xmlns:a16="http://schemas.microsoft.com/office/drawing/2014/main" id="{98A92F57-2E04-41A0-B6F6-72269B55708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500" y="915988"/>
            <a:ext cx="54848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0907" name="Text Box 11">
            <a:extLst>
              <a:ext uri="{FF2B5EF4-FFF2-40B4-BE49-F238E27FC236}">
                <a16:creationId xmlns:a16="http://schemas.microsoft.com/office/drawing/2014/main" id="{BD560987-7019-40EA-B95C-BAC5BFA632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08588" y="3429000"/>
            <a:ext cx="29067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i="1">
                <a:latin typeface="Arial" panose="020B0604020202020204" pitchFamily="34" charset="0"/>
              </a:rPr>
              <a:t>A: </a:t>
            </a:r>
            <a:r>
              <a:rPr lang="en-US" altLang="en-US" i="1">
                <a:solidFill>
                  <a:srgbClr val="CC0000"/>
                </a:solidFill>
                <a:latin typeface="Arial" panose="020B0604020202020204" pitchFamily="34" charset="0"/>
              </a:rPr>
              <a:t>doesn‘t</a:t>
            </a:r>
            <a:r>
              <a:rPr lang="en-US" altLang="ja-JP" i="1">
                <a:solidFill>
                  <a:srgbClr val="CC0000"/>
                </a:solidFill>
                <a:latin typeface="Arial" panose="020B0604020202020204" pitchFamily="34" charset="0"/>
              </a:rPr>
              <a:t> scale!</a:t>
            </a:r>
            <a:endParaRPr lang="en-US" altLang="en-US" i="1">
              <a:latin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09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07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6" name="Rectangle 7">
            <a:extLst>
              <a:ext uri="{FF2B5EF4-FFF2-40B4-BE49-F238E27FC236}">
                <a16:creationId xmlns:a16="http://schemas.microsoft.com/office/drawing/2014/main" id="{F0778CFC-4C06-4A9E-A17C-470C5CF1488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34147" name="Rectangle 8">
            <a:extLst>
              <a:ext uri="{FF2B5EF4-FFF2-40B4-BE49-F238E27FC236}">
                <a16:creationId xmlns:a16="http://schemas.microsoft.com/office/drawing/2014/main" id="{B1106C8A-8053-4C68-89AA-5A34B23ABDA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122EC488-5D06-497C-8A8E-7CFDD15B9463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59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134148" name="Group 23">
            <a:extLst>
              <a:ext uri="{FF2B5EF4-FFF2-40B4-BE49-F238E27FC236}">
                <a16:creationId xmlns:a16="http://schemas.microsoft.com/office/drawing/2014/main" id="{CE528195-7CB5-4A44-9BF1-86BA6A349927}"/>
              </a:ext>
            </a:extLst>
          </p:cNvPr>
          <p:cNvGrpSpPr>
            <a:grpSpLocks/>
          </p:cNvGrpSpPr>
          <p:nvPr/>
        </p:nvGrpSpPr>
        <p:grpSpPr bwMode="auto">
          <a:xfrm>
            <a:off x="438150" y="1193800"/>
            <a:ext cx="8205788" cy="2444750"/>
            <a:chOff x="230" y="576"/>
            <a:chExt cx="5504" cy="1757"/>
          </a:xfrm>
        </p:grpSpPr>
        <p:sp>
          <p:nvSpPr>
            <p:cNvPr id="134154" name="Text Box 2">
              <a:extLst>
                <a:ext uri="{FF2B5EF4-FFF2-40B4-BE49-F238E27FC236}">
                  <a16:creationId xmlns:a16="http://schemas.microsoft.com/office/drawing/2014/main" id="{011F31B9-EBDB-40E4-B99F-7DBC105169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56" y="576"/>
              <a:ext cx="1385" cy="2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Root DNS Servers</a:t>
              </a:r>
            </a:p>
          </p:txBody>
        </p:sp>
        <p:sp>
          <p:nvSpPr>
            <p:cNvPr id="134155" name="Text Box 4">
              <a:extLst>
                <a:ext uri="{FF2B5EF4-FFF2-40B4-BE49-F238E27FC236}">
                  <a16:creationId xmlns:a16="http://schemas.microsoft.com/office/drawing/2014/main" id="{824F2B56-916C-48BF-B81D-324921BDC9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8" y="1344"/>
              <a:ext cx="1325" cy="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com DNS servers</a:t>
              </a:r>
            </a:p>
          </p:txBody>
        </p:sp>
        <p:sp>
          <p:nvSpPr>
            <p:cNvPr id="134156" name="Text Box 5">
              <a:extLst>
                <a:ext uri="{FF2B5EF4-FFF2-40B4-BE49-F238E27FC236}">
                  <a16:creationId xmlns:a16="http://schemas.microsoft.com/office/drawing/2014/main" id="{55827CF1-630E-4AED-A97B-196345F496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04" y="1296"/>
              <a:ext cx="1257" cy="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org DNS servers</a:t>
              </a:r>
            </a:p>
          </p:txBody>
        </p:sp>
        <p:sp>
          <p:nvSpPr>
            <p:cNvPr id="134157" name="Text Box 6">
              <a:extLst>
                <a:ext uri="{FF2B5EF4-FFF2-40B4-BE49-F238E27FC236}">
                  <a16:creationId xmlns:a16="http://schemas.microsoft.com/office/drawing/2014/main" id="{EA0B56CF-BE7C-4D7B-9916-E939A354A6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32" y="1296"/>
              <a:ext cx="1291" cy="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edu DNS servers</a:t>
              </a:r>
            </a:p>
          </p:txBody>
        </p:sp>
        <p:sp>
          <p:nvSpPr>
            <p:cNvPr id="134158" name="Line 7">
              <a:extLst>
                <a:ext uri="{FF2B5EF4-FFF2-40B4-BE49-F238E27FC236}">
                  <a16:creationId xmlns:a16="http://schemas.microsoft.com/office/drawing/2014/main" id="{54746A6D-64A1-46E0-8AA9-E4149A8FCC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44" y="864"/>
              <a:ext cx="1392" cy="432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59" name="Line 8">
              <a:extLst>
                <a:ext uri="{FF2B5EF4-FFF2-40B4-BE49-F238E27FC236}">
                  <a16:creationId xmlns:a16="http://schemas.microsoft.com/office/drawing/2014/main" id="{CC796F73-4445-4D5C-A52C-155A2FA3D8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8" y="816"/>
              <a:ext cx="0" cy="48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60" name="Line 9">
              <a:extLst>
                <a:ext uri="{FF2B5EF4-FFF2-40B4-BE49-F238E27FC236}">
                  <a16:creationId xmlns:a16="http://schemas.microsoft.com/office/drawing/2014/main" id="{ECA4B1AC-C0B9-4B08-AF58-C48D64632F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68" y="864"/>
              <a:ext cx="1440" cy="43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61" name="Text Box 10">
              <a:extLst>
                <a:ext uri="{FF2B5EF4-FFF2-40B4-BE49-F238E27FC236}">
                  <a16:creationId xmlns:a16="http://schemas.microsoft.com/office/drawing/2014/main" id="{C155CBBB-7E7F-412B-ADCD-BC4DD7875F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78" y="1752"/>
              <a:ext cx="992" cy="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poly.edu</a:t>
              </a:r>
            </a:p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DNS servers</a:t>
              </a:r>
            </a:p>
          </p:txBody>
        </p:sp>
        <p:sp>
          <p:nvSpPr>
            <p:cNvPr id="134162" name="Text Box 11">
              <a:extLst>
                <a:ext uri="{FF2B5EF4-FFF2-40B4-BE49-F238E27FC236}">
                  <a16:creationId xmlns:a16="http://schemas.microsoft.com/office/drawing/2014/main" id="{B25C6E99-EA86-4BF4-A1B4-A93F4D2F5B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1752"/>
              <a:ext cx="992" cy="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umass.edu</a:t>
              </a:r>
            </a:p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DNS servers</a:t>
              </a:r>
            </a:p>
          </p:txBody>
        </p:sp>
        <p:sp>
          <p:nvSpPr>
            <p:cNvPr id="134163" name="Line 12">
              <a:extLst>
                <a:ext uri="{FF2B5EF4-FFF2-40B4-BE49-F238E27FC236}">
                  <a16:creationId xmlns:a16="http://schemas.microsoft.com/office/drawing/2014/main" id="{5AF9AA77-E907-429A-A8A7-A4216740B5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24" y="1536"/>
              <a:ext cx="336" cy="24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64" name="Line 13">
              <a:extLst>
                <a:ext uri="{FF2B5EF4-FFF2-40B4-BE49-F238E27FC236}">
                  <a16:creationId xmlns:a16="http://schemas.microsoft.com/office/drawing/2014/main" id="{8EF96129-016F-4972-92AC-5329A55BEA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48" y="1536"/>
              <a:ext cx="288" cy="24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65" name="Text Box 14">
              <a:extLst>
                <a:ext uri="{FF2B5EF4-FFF2-40B4-BE49-F238E27FC236}">
                  <a16:creationId xmlns:a16="http://schemas.microsoft.com/office/drawing/2014/main" id="{FC5B1485-06B1-4228-814B-C444EA8551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0" y="1848"/>
              <a:ext cx="1010" cy="4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yahoo.com</a:t>
              </a:r>
            </a:p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DNS servers</a:t>
              </a:r>
            </a:p>
          </p:txBody>
        </p:sp>
        <p:sp>
          <p:nvSpPr>
            <p:cNvPr id="134166" name="Text Box 15">
              <a:extLst>
                <a:ext uri="{FF2B5EF4-FFF2-40B4-BE49-F238E27FC236}">
                  <a16:creationId xmlns:a16="http://schemas.microsoft.com/office/drawing/2014/main" id="{D41223FB-0A04-4B0D-BC28-DF10B4B9A2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48" y="1872"/>
              <a:ext cx="1001" cy="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amazon.com</a:t>
              </a:r>
            </a:p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DNS servers</a:t>
              </a:r>
            </a:p>
          </p:txBody>
        </p:sp>
        <p:sp>
          <p:nvSpPr>
            <p:cNvPr id="134167" name="Line 16">
              <a:extLst>
                <a:ext uri="{FF2B5EF4-FFF2-40B4-BE49-F238E27FC236}">
                  <a16:creationId xmlns:a16="http://schemas.microsoft.com/office/drawing/2014/main" id="{52FEACAB-AF75-480A-8BAA-15A22F4F43F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8" y="1584"/>
              <a:ext cx="192" cy="28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68" name="Line 17">
              <a:extLst>
                <a:ext uri="{FF2B5EF4-FFF2-40B4-BE49-F238E27FC236}">
                  <a16:creationId xmlns:a16="http://schemas.microsoft.com/office/drawing/2014/main" id="{F131DA1E-6E70-4A32-94BF-68B15CE388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92" y="1584"/>
              <a:ext cx="240" cy="28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69" name="Text Box 18">
              <a:extLst>
                <a:ext uri="{FF2B5EF4-FFF2-40B4-BE49-F238E27FC236}">
                  <a16:creationId xmlns:a16="http://schemas.microsoft.com/office/drawing/2014/main" id="{728F89F4-BD36-41A4-85CF-DF7ED9AFDD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4" y="1799"/>
              <a:ext cx="993" cy="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pbs.org</a:t>
              </a:r>
            </a:p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DNS servers</a:t>
              </a:r>
            </a:p>
          </p:txBody>
        </p:sp>
        <p:sp>
          <p:nvSpPr>
            <p:cNvPr id="134170" name="Line 19">
              <a:extLst>
                <a:ext uri="{FF2B5EF4-FFF2-40B4-BE49-F238E27FC236}">
                  <a16:creationId xmlns:a16="http://schemas.microsoft.com/office/drawing/2014/main" id="{6C743131-1DE0-400E-BAA1-A8FFC5F6448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8" y="1536"/>
              <a:ext cx="0" cy="28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4149" name="Rectangle 20">
            <a:extLst>
              <a:ext uri="{FF2B5EF4-FFF2-40B4-BE49-F238E27FC236}">
                <a16:creationId xmlns:a16="http://schemas.microsoft.com/office/drawing/2014/main" id="{60B35A0C-41B5-41E9-93F4-8257D7C2B06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68313" y="161925"/>
            <a:ext cx="8023225" cy="936625"/>
          </a:xfrm>
        </p:spPr>
        <p:txBody>
          <a:bodyPr/>
          <a:lstStyle/>
          <a:p>
            <a:r>
              <a:rPr lang="en-US" altLang="en-US" sz="3600"/>
              <a:t>DNS: a distributed, hierarchical database</a:t>
            </a:r>
          </a:p>
        </p:txBody>
      </p:sp>
      <p:sp>
        <p:nvSpPr>
          <p:cNvPr id="134150" name="Rectangle 22">
            <a:extLst>
              <a:ext uri="{FF2B5EF4-FFF2-40B4-BE49-F238E27FC236}">
                <a16:creationId xmlns:a16="http://schemas.microsoft.com/office/drawing/2014/main" id="{73C97524-AD68-453C-8941-5B0FC4312C63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520700" y="3971925"/>
            <a:ext cx="8172450" cy="21336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sz="2400" i="1">
                <a:solidFill>
                  <a:srgbClr val="000099"/>
                </a:solidFill>
              </a:rPr>
              <a:t>client wants IP for www.amazon.com; 1</a:t>
            </a:r>
            <a:r>
              <a:rPr lang="en-US" altLang="en-US" sz="2400" i="1" baseline="30000">
                <a:solidFill>
                  <a:srgbClr val="000099"/>
                </a:solidFill>
              </a:rPr>
              <a:t>st</a:t>
            </a:r>
            <a:r>
              <a:rPr lang="en-US" altLang="en-US" sz="2400" i="1">
                <a:solidFill>
                  <a:srgbClr val="000099"/>
                </a:solidFill>
              </a:rPr>
              <a:t> approximation:</a:t>
            </a:r>
          </a:p>
          <a:p>
            <a:r>
              <a:rPr lang="en-US" altLang="en-US" sz="2200"/>
              <a:t>client queries root server to find com DNS server</a:t>
            </a:r>
          </a:p>
          <a:p>
            <a:r>
              <a:rPr lang="en-US" altLang="en-US" sz="2200"/>
              <a:t>client queries .com DNS server to get amazon.com DNS server</a:t>
            </a:r>
          </a:p>
          <a:p>
            <a:r>
              <a:rPr lang="en-US" altLang="en-US" sz="2200"/>
              <a:t>client queries amazon.com DNS server to get  IP address for www.amazon.com</a:t>
            </a:r>
          </a:p>
        </p:txBody>
      </p:sp>
      <p:pic>
        <p:nvPicPr>
          <p:cNvPr id="134151" name="Picture 28" descr="underline_base">
            <a:extLst>
              <a:ext uri="{FF2B5EF4-FFF2-40B4-BE49-F238E27FC236}">
                <a16:creationId xmlns:a16="http://schemas.microsoft.com/office/drawing/2014/main" id="{A277EDF6-97CE-4418-B2BB-2999E8BDFE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4025" y="849313"/>
            <a:ext cx="8043863" cy="160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4152" name="Text Box 29">
            <a:extLst>
              <a:ext uri="{FF2B5EF4-FFF2-40B4-BE49-F238E27FC236}">
                <a16:creationId xmlns:a16="http://schemas.microsoft.com/office/drawing/2014/main" id="{2C992384-88F7-4A93-B3F4-6267A68117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7638" y="1687513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…</a:t>
            </a:r>
          </a:p>
        </p:txBody>
      </p:sp>
      <p:sp>
        <p:nvSpPr>
          <p:cNvPr id="134153" name="Text Box 30">
            <a:extLst>
              <a:ext uri="{FF2B5EF4-FFF2-40B4-BE49-F238E27FC236}">
                <a16:creationId xmlns:a16="http://schemas.microsoft.com/office/drawing/2014/main" id="{72EBD458-F855-48E9-A815-0950F6D273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21200" y="1685925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…</a:t>
            </a: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">
            <a:extLst>
              <a:ext uri="{FF2B5EF4-FFF2-40B4-BE49-F238E27FC236}">
                <a16:creationId xmlns:a16="http://schemas.microsoft.com/office/drawing/2014/main" id="{04A485A6-9C54-472A-910F-11E7A3361D3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6627" name="Rectangle 8">
            <a:extLst>
              <a:ext uri="{FF2B5EF4-FFF2-40B4-BE49-F238E27FC236}">
                <a16:creationId xmlns:a16="http://schemas.microsoft.com/office/drawing/2014/main" id="{0712AD91-205E-4487-803D-83763BE2611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5E8217E2-24D2-4D27-99DB-641C99124B63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6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26628" name="Picture 9" descr="underline_base">
            <a:extLst>
              <a:ext uri="{FF2B5EF4-FFF2-40B4-BE49-F238E27FC236}">
                <a16:creationId xmlns:a16="http://schemas.microsoft.com/office/drawing/2014/main" id="{0027CEAD-745F-4447-9166-DB77A720FF4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0375" y="960438"/>
            <a:ext cx="59420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29" name="Rectangle 2">
            <a:extLst>
              <a:ext uri="{FF2B5EF4-FFF2-40B4-BE49-F238E27FC236}">
                <a16:creationId xmlns:a16="http://schemas.microsoft.com/office/drawing/2014/main" id="{BB13DABD-375E-4462-941A-7C54D01263E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44500" y="207963"/>
            <a:ext cx="7772400" cy="1030287"/>
          </a:xfrm>
        </p:spPr>
        <p:txBody>
          <a:bodyPr/>
          <a:lstStyle/>
          <a:p>
            <a:r>
              <a:rPr lang="en-US" altLang="en-US"/>
              <a:t>Application architectures</a:t>
            </a:r>
          </a:p>
        </p:txBody>
      </p:sp>
      <p:sp>
        <p:nvSpPr>
          <p:cNvPr id="26630" name="Rectangle 3">
            <a:extLst>
              <a:ext uri="{FF2B5EF4-FFF2-40B4-BE49-F238E27FC236}">
                <a16:creationId xmlns:a16="http://schemas.microsoft.com/office/drawing/2014/main" id="{E94BBA0D-D18B-4CD8-B0F8-219232CD5A2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>
                <a:solidFill>
                  <a:srgbClr val="000099"/>
                </a:solidFill>
              </a:rPr>
              <a:t>possible structure of applications:</a:t>
            </a:r>
          </a:p>
          <a:p>
            <a:r>
              <a:rPr lang="en-US" altLang="en-US"/>
              <a:t>client-server</a:t>
            </a:r>
          </a:p>
          <a:p>
            <a:r>
              <a:rPr lang="en-US" altLang="en-US"/>
              <a:t>peer-to-peer (P2P)</a:t>
            </a:r>
          </a:p>
        </p:txBody>
      </p: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7">
            <a:extLst>
              <a:ext uri="{FF2B5EF4-FFF2-40B4-BE49-F238E27FC236}">
                <a16:creationId xmlns:a16="http://schemas.microsoft.com/office/drawing/2014/main" id="{4ABC6C94-E113-42D1-8157-312F6C5DADF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36195" name="Rectangle 8">
            <a:extLst>
              <a:ext uri="{FF2B5EF4-FFF2-40B4-BE49-F238E27FC236}">
                <a16:creationId xmlns:a16="http://schemas.microsoft.com/office/drawing/2014/main" id="{63D9DECD-B4BC-4AF9-ABA0-A178620DCE2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25102C1B-BDE8-4694-AD87-F8D8FFA891FB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60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36196" name="Rectangle 2">
            <a:extLst>
              <a:ext uri="{FF2B5EF4-FFF2-40B4-BE49-F238E27FC236}">
                <a16:creationId xmlns:a16="http://schemas.microsoft.com/office/drawing/2014/main" id="{F256521D-6BE2-4BB1-BCB0-A5D53A06AA1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222250"/>
            <a:ext cx="7772400" cy="882650"/>
          </a:xfrm>
        </p:spPr>
        <p:txBody>
          <a:bodyPr/>
          <a:lstStyle/>
          <a:p>
            <a:r>
              <a:rPr lang="en-US" altLang="en-US" sz="4000"/>
              <a:t>DNS: root name servers</a:t>
            </a:r>
            <a:endParaRPr lang="en-US" altLang="en-US"/>
          </a:p>
        </p:txBody>
      </p:sp>
      <p:sp>
        <p:nvSpPr>
          <p:cNvPr id="136197" name="Rectangle 3">
            <a:extLst>
              <a:ext uri="{FF2B5EF4-FFF2-40B4-BE49-F238E27FC236}">
                <a16:creationId xmlns:a16="http://schemas.microsoft.com/office/drawing/2014/main" id="{09A85224-E248-48F1-9092-D997C789B5D2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484188" y="1362075"/>
            <a:ext cx="8478837" cy="4648200"/>
          </a:xfrm>
        </p:spPr>
        <p:txBody>
          <a:bodyPr/>
          <a:lstStyle/>
          <a:p>
            <a:r>
              <a:rPr lang="en-US" altLang="en-US" sz="2400"/>
              <a:t>contacted by local name server that can not resolve name</a:t>
            </a:r>
          </a:p>
          <a:p>
            <a:r>
              <a:rPr lang="en-US" altLang="en-US" sz="2400"/>
              <a:t>root name server:</a:t>
            </a:r>
          </a:p>
          <a:p>
            <a:pPr lvl="1"/>
            <a:r>
              <a:rPr lang="en-US" altLang="en-US" sz="2200"/>
              <a:t>contacts authoritative name server if name mapping not known</a:t>
            </a:r>
          </a:p>
          <a:p>
            <a:pPr lvl="1"/>
            <a:r>
              <a:rPr lang="en-US" altLang="en-US" sz="2200"/>
              <a:t>gets mapping</a:t>
            </a:r>
          </a:p>
          <a:p>
            <a:pPr lvl="1"/>
            <a:r>
              <a:rPr lang="en-US" altLang="en-US" sz="2200"/>
              <a:t>returns mapping to local name server</a:t>
            </a:r>
          </a:p>
        </p:txBody>
      </p:sp>
      <p:sp>
        <p:nvSpPr>
          <p:cNvPr id="136198" name="Rectangle 20">
            <a:extLst>
              <a:ext uri="{FF2B5EF4-FFF2-40B4-BE49-F238E27FC236}">
                <a16:creationId xmlns:a16="http://schemas.microsoft.com/office/drawing/2014/main" id="{76D565F6-B511-4B5B-B61F-710690EE95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0" y="4992688"/>
            <a:ext cx="2957513" cy="811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 i="1">
                <a:latin typeface="Arial" panose="020B0604020202020204" pitchFamily="34" charset="0"/>
              </a:rPr>
              <a:t> 13 logical root name </a:t>
            </a:r>
            <a:r>
              <a:rPr lang="ja-JP" altLang="en-US" sz="2000" i="1">
                <a:latin typeface="Arial" panose="020B0604020202020204" pitchFamily="34" charset="0"/>
              </a:rPr>
              <a:t>“</a:t>
            </a:r>
            <a:r>
              <a:rPr lang="en-US" altLang="ja-JP" sz="2000" i="1">
                <a:latin typeface="Arial" panose="020B0604020202020204" pitchFamily="34" charset="0"/>
              </a:rPr>
              <a:t>servers</a:t>
            </a:r>
            <a:r>
              <a:rPr lang="ja-JP" altLang="en-US" sz="2000" i="1">
                <a:latin typeface="Arial" panose="020B0604020202020204" pitchFamily="34" charset="0"/>
              </a:rPr>
              <a:t>”</a:t>
            </a:r>
            <a:r>
              <a:rPr lang="en-US" altLang="ja-JP" sz="2000" i="1">
                <a:latin typeface="Arial" panose="020B0604020202020204" pitchFamily="34" charset="0"/>
              </a:rPr>
              <a:t> worldwide</a:t>
            </a:r>
          </a:p>
          <a:p>
            <a:pPr>
              <a:buClr>
                <a:srgbClr val="000090"/>
              </a:buClr>
              <a:buFont typeface="Arial" panose="020B0604020202020204" pitchFamily="34" charset="0"/>
              <a:buChar char="•"/>
            </a:pPr>
            <a:r>
              <a:rPr lang="en-US" altLang="ja-JP" sz="1800" i="1">
                <a:latin typeface="Arial" panose="020B0604020202020204" pitchFamily="34" charset="0"/>
              </a:rPr>
              <a:t>each “server” replicated many times</a:t>
            </a:r>
          </a:p>
        </p:txBody>
      </p:sp>
      <p:sp>
        <p:nvSpPr>
          <p:cNvPr id="136199" name="AutoShape 22">
            <a:extLst>
              <a:ext uri="{FF2B5EF4-FFF2-40B4-BE49-F238E27FC236}">
                <a16:creationId xmlns:a16="http://schemas.microsoft.com/office/drawing/2014/main" id="{745A85E8-3C69-4A43-AAA8-3D6B1DDCBDD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81013" y="3581400"/>
            <a:ext cx="5784850" cy="2974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endParaRPr lang="en-US" altLang="en-US" sz="2400">
              <a:latin typeface="Comic Sans MS" panose="030F0702030302020204" pitchFamily="66" charset="0"/>
            </a:endParaRPr>
          </a:p>
        </p:txBody>
      </p:sp>
      <p:pic>
        <p:nvPicPr>
          <p:cNvPr id="136200" name="Picture 23" descr="worldf">
            <a:extLst>
              <a:ext uri="{FF2B5EF4-FFF2-40B4-BE49-F238E27FC236}">
                <a16:creationId xmlns:a16="http://schemas.microsoft.com/office/drawing/2014/main" id="{F2B58A81-E5FD-4D26-A3B4-45FA1A2587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1813" y="4378325"/>
            <a:ext cx="4319587" cy="217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6201" name="Text Box 25">
            <a:extLst>
              <a:ext uri="{FF2B5EF4-FFF2-40B4-BE49-F238E27FC236}">
                <a16:creationId xmlns:a16="http://schemas.microsoft.com/office/drawing/2014/main" id="{669381D2-F43E-451E-991C-58D59969AE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7963" y="5160963"/>
            <a:ext cx="2090737" cy="835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1323" tIns="35662" rIns="71323" bIns="35662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Arial" panose="020B0604020202020204" pitchFamily="34" charset="0"/>
              </a:rPr>
              <a:t>a. Verisign, Los Angeles CA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Arial" panose="020B0604020202020204" pitchFamily="34" charset="0"/>
              </a:rPr>
              <a:t>    (5 other sites)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Arial" panose="020B0604020202020204" pitchFamily="34" charset="0"/>
              </a:rPr>
              <a:t>b. USC-ISI Marina del Rey, CA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Arial" panose="020B0604020202020204" pitchFamily="34" charset="0"/>
              </a:rPr>
              <a:t>l. ICANN Los Angeles, CA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Arial" panose="020B0604020202020204" pitchFamily="34" charset="0"/>
              </a:rPr>
              <a:t>   (41 other sites)</a:t>
            </a: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136202" name="Freeform 26">
            <a:extLst>
              <a:ext uri="{FF2B5EF4-FFF2-40B4-BE49-F238E27FC236}">
                <a16:creationId xmlns:a16="http://schemas.microsoft.com/office/drawing/2014/main" id="{ACAA4752-F7E1-49F6-9033-C7253EECAE20}"/>
              </a:ext>
            </a:extLst>
          </p:cNvPr>
          <p:cNvSpPr>
            <a:spLocks/>
          </p:cNvSpPr>
          <p:nvPr/>
        </p:nvSpPr>
        <p:spPr bwMode="auto">
          <a:xfrm>
            <a:off x="1757363" y="5113338"/>
            <a:ext cx="531812" cy="341312"/>
          </a:xfrm>
          <a:custGeom>
            <a:avLst/>
            <a:gdLst>
              <a:gd name="T0" fmla="*/ 0 w 582"/>
              <a:gd name="T1" fmla="*/ 2147483646 h 426"/>
              <a:gd name="T2" fmla="*/ 2147483646 w 582"/>
              <a:gd name="T3" fmla="*/ 0 h 426"/>
              <a:gd name="T4" fmla="*/ 0 60000 65536"/>
              <a:gd name="T5" fmla="*/ 0 60000 65536"/>
              <a:gd name="T6" fmla="*/ 0 w 582"/>
              <a:gd name="T7" fmla="*/ 0 h 426"/>
              <a:gd name="T8" fmla="*/ 582 w 582"/>
              <a:gd name="T9" fmla="*/ 426 h 42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2" h="426">
                <a:moveTo>
                  <a:pt x="0" y="426"/>
                </a:moveTo>
                <a:lnTo>
                  <a:pt x="582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03" name="Text Box 27">
            <a:extLst>
              <a:ext uri="{FF2B5EF4-FFF2-40B4-BE49-F238E27FC236}">
                <a16:creationId xmlns:a16="http://schemas.microsoft.com/office/drawing/2014/main" id="{782AA020-F22D-4C59-BA78-9C2D797F00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4788" y="4333875"/>
            <a:ext cx="19494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1323" tIns="35662" rIns="71323" bIns="35662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Arial" panose="020B0604020202020204" pitchFamily="34" charset="0"/>
              </a:rPr>
              <a:t>e. NASA Mt View, CA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Arial" panose="020B0604020202020204" pitchFamily="34" charset="0"/>
              </a:rPr>
              <a:t>f. Internet Software C.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Arial" panose="020B0604020202020204" pitchFamily="34" charset="0"/>
              </a:rPr>
              <a:t>Palo Alto, CA (and 48 other   sites)</a:t>
            </a: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136204" name="Freeform 28">
            <a:extLst>
              <a:ext uri="{FF2B5EF4-FFF2-40B4-BE49-F238E27FC236}">
                <a16:creationId xmlns:a16="http://schemas.microsoft.com/office/drawing/2014/main" id="{F8612B3A-4EA8-4E5C-BA26-1E22F8C8CE34}"/>
              </a:ext>
            </a:extLst>
          </p:cNvPr>
          <p:cNvSpPr>
            <a:spLocks/>
          </p:cNvSpPr>
          <p:nvPr/>
        </p:nvSpPr>
        <p:spPr bwMode="auto">
          <a:xfrm flipV="1">
            <a:off x="1423988" y="4868863"/>
            <a:ext cx="817562" cy="184150"/>
          </a:xfrm>
          <a:custGeom>
            <a:avLst/>
            <a:gdLst>
              <a:gd name="T0" fmla="*/ 0 w 582"/>
              <a:gd name="T1" fmla="*/ 2147483646 h 426"/>
              <a:gd name="T2" fmla="*/ 2147483646 w 582"/>
              <a:gd name="T3" fmla="*/ 0 h 426"/>
              <a:gd name="T4" fmla="*/ 0 60000 65536"/>
              <a:gd name="T5" fmla="*/ 0 60000 65536"/>
              <a:gd name="T6" fmla="*/ 0 w 582"/>
              <a:gd name="T7" fmla="*/ 0 h 426"/>
              <a:gd name="T8" fmla="*/ 582 w 582"/>
              <a:gd name="T9" fmla="*/ 426 h 42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2" h="426">
                <a:moveTo>
                  <a:pt x="0" y="426"/>
                </a:moveTo>
                <a:lnTo>
                  <a:pt x="582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05" name="Text Box 29">
            <a:extLst>
              <a:ext uri="{FF2B5EF4-FFF2-40B4-BE49-F238E27FC236}">
                <a16:creationId xmlns:a16="http://schemas.microsoft.com/office/drawing/2014/main" id="{75CD7230-52C9-4409-85C0-78BF9A4D2E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97363" y="3973513"/>
            <a:ext cx="2278062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1323" tIns="35662" rIns="71323" bIns="35662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Arial" panose="020B0604020202020204" pitchFamily="34" charset="0"/>
              </a:rPr>
              <a:t>i. Netnod, Stockholm (37 other sites)</a:t>
            </a:r>
          </a:p>
        </p:txBody>
      </p:sp>
      <p:sp>
        <p:nvSpPr>
          <p:cNvPr id="136206" name="Freeform 30">
            <a:extLst>
              <a:ext uri="{FF2B5EF4-FFF2-40B4-BE49-F238E27FC236}">
                <a16:creationId xmlns:a16="http://schemas.microsoft.com/office/drawing/2014/main" id="{8BE58254-C869-4CC8-A987-BA8665B53773}"/>
              </a:ext>
            </a:extLst>
          </p:cNvPr>
          <p:cNvSpPr>
            <a:spLocks/>
          </p:cNvSpPr>
          <p:nvPr/>
        </p:nvSpPr>
        <p:spPr bwMode="auto">
          <a:xfrm>
            <a:off x="3932238" y="4068763"/>
            <a:ext cx="446087" cy="654050"/>
          </a:xfrm>
          <a:custGeom>
            <a:avLst/>
            <a:gdLst>
              <a:gd name="T0" fmla="*/ 2147483646 w 666"/>
              <a:gd name="T1" fmla="*/ 0 h 1005"/>
              <a:gd name="T2" fmla="*/ 0 w 666"/>
              <a:gd name="T3" fmla="*/ 2147483646 h 1005"/>
              <a:gd name="T4" fmla="*/ 0 60000 65536"/>
              <a:gd name="T5" fmla="*/ 0 60000 65536"/>
              <a:gd name="T6" fmla="*/ 0 w 666"/>
              <a:gd name="T7" fmla="*/ 0 h 1005"/>
              <a:gd name="T8" fmla="*/ 666 w 666"/>
              <a:gd name="T9" fmla="*/ 1005 h 100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66" h="1005">
                <a:moveTo>
                  <a:pt x="666" y="0"/>
                </a:moveTo>
                <a:lnTo>
                  <a:pt x="0" y="1005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07" name="Text Box 31">
            <a:extLst>
              <a:ext uri="{FF2B5EF4-FFF2-40B4-BE49-F238E27FC236}">
                <a16:creationId xmlns:a16="http://schemas.microsoft.com/office/drawing/2014/main" id="{9B8C0A66-AD66-424D-B229-917AE1D494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33875" y="3684588"/>
            <a:ext cx="2519363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1323" tIns="35662" rIns="71323" bIns="35662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Arial" panose="020B0604020202020204" pitchFamily="34" charset="0"/>
              </a:rPr>
              <a:t>k. RIPE London (17 other sites)</a:t>
            </a: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136208" name="Freeform 32">
            <a:extLst>
              <a:ext uri="{FF2B5EF4-FFF2-40B4-BE49-F238E27FC236}">
                <a16:creationId xmlns:a16="http://schemas.microsoft.com/office/drawing/2014/main" id="{0FD48AF6-A2D8-4D86-BEBB-6AFD0BC4ED96}"/>
              </a:ext>
            </a:extLst>
          </p:cNvPr>
          <p:cNvSpPr>
            <a:spLocks/>
          </p:cNvSpPr>
          <p:nvPr/>
        </p:nvSpPr>
        <p:spPr bwMode="auto">
          <a:xfrm>
            <a:off x="3751263" y="3862388"/>
            <a:ext cx="615950" cy="946150"/>
          </a:xfrm>
          <a:custGeom>
            <a:avLst/>
            <a:gdLst>
              <a:gd name="T0" fmla="*/ 2147483646 w 922"/>
              <a:gd name="T1" fmla="*/ 0 h 1448"/>
              <a:gd name="T2" fmla="*/ 0 w 922"/>
              <a:gd name="T3" fmla="*/ 2147483646 h 1448"/>
              <a:gd name="T4" fmla="*/ 0 60000 65536"/>
              <a:gd name="T5" fmla="*/ 0 60000 65536"/>
              <a:gd name="T6" fmla="*/ 0 w 922"/>
              <a:gd name="T7" fmla="*/ 0 h 1448"/>
              <a:gd name="T8" fmla="*/ 922 w 922"/>
              <a:gd name="T9" fmla="*/ 1448 h 144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922" h="1448">
                <a:moveTo>
                  <a:pt x="922" y="0"/>
                </a:moveTo>
                <a:lnTo>
                  <a:pt x="0" y="1448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09" name="Text Box 33">
            <a:extLst>
              <a:ext uri="{FF2B5EF4-FFF2-40B4-BE49-F238E27FC236}">
                <a16:creationId xmlns:a16="http://schemas.microsoft.com/office/drawing/2014/main" id="{6BE6A386-33A8-42A1-89D2-AC1445C785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1850" y="4303713"/>
            <a:ext cx="1766888" cy="233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1323" tIns="35662" rIns="71323" bIns="35662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Arial" panose="020B0604020202020204" pitchFamily="34" charset="0"/>
              </a:rPr>
              <a:t>m. WIDE Tokyo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Arial" panose="020B0604020202020204" pitchFamily="34" charset="0"/>
              </a:rPr>
              <a:t>(5 other sites)</a:t>
            </a: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136210" name="Freeform 34">
            <a:extLst>
              <a:ext uri="{FF2B5EF4-FFF2-40B4-BE49-F238E27FC236}">
                <a16:creationId xmlns:a16="http://schemas.microsoft.com/office/drawing/2014/main" id="{C3129F21-CB9A-4853-B4E8-F5A11851D2ED}"/>
              </a:ext>
            </a:extLst>
          </p:cNvPr>
          <p:cNvSpPr>
            <a:spLocks/>
          </p:cNvSpPr>
          <p:nvPr/>
        </p:nvSpPr>
        <p:spPr bwMode="auto">
          <a:xfrm>
            <a:off x="5575300" y="4598988"/>
            <a:ext cx="400050" cy="431800"/>
          </a:xfrm>
          <a:custGeom>
            <a:avLst/>
            <a:gdLst>
              <a:gd name="T0" fmla="*/ 2147483646 w 252"/>
              <a:gd name="T1" fmla="*/ 0 h 462"/>
              <a:gd name="T2" fmla="*/ 0 w 252"/>
              <a:gd name="T3" fmla="*/ 2147483646 h 462"/>
              <a:gd name="T4" fmla="*/ 0 60000 65536"/>
              <a:gd name="T5" fmla="*/ 0 60000 65536"/>
              <a:gd name="T6" fmla="*/ 0 w 252"/>
              <a:gd name="T7" fmla="*/ 0 h 462"/>
              <a:gd name="T8" fmla="*/ 252 w 252"/>
              <a:gd name="T9" fmla="*/ 462 h 46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52" h="462">
                <a:moveTo>
                  <a:pt x="252" y="0"/>
                </a:moveTo>
                <a:lnTo>
                  <a:pt x="0" y="462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11" name="Text Box 35">
            <a:extLst>
              <a:ext uri="{FF2B5EF4-FFF2-40B4-BE49-F238E27FC236}">
                <a16:creationId xmlns:a16="http://schemas.microsoft.com/office/drawing/2014/main" id="{CF674B62-BA7C-48DF-A421-D24AC4AF28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97025" y="3541713"/>
            <a:ext cx="2598738" cy="752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1323" tIns="35662" rIns="71323" bIns="35662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Arial" panose="020B0604020202020204" pitchFamily="34" charset="0"/>
              </a:rPr>
              <a:t>c. Cogent, Herndon, VA (5 other sites)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Arial" panose="020B0604020202020204" pitchFamily="34" charset="0"/>
              </a:rPr>
              <a:t>d. U Maryland College Park, MD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Arial" panose="020B0604020202020204" pitchFamily="34" charset="0"/>
              </a:rPr>
              <a:t>h. ARL Aberdeen, MD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Arial" panose="020B0604020202020204" pitchFamily="34" charset="0"/>
              </a:rPr>
              <a:t>j. Verisign, Dulles VA (69 other sites )</a:t>
            </a:r>
            <a:endParaRPr lang="en-US" altLang="en-US" sz="2400">
              <a:latin typeface="Times New Roman" panose="02020603050405020304" pitchFamily="18" charset="0"/>
            </a:endParaRPr>
          </a:p>
        </p:txBody>
      </p:sp>
      <p:pic>
        <p:nvPicPr>
          <p:cNvPr id="136212" name="Picture 24" descr="underline_base">
            <a:extLst>
              <a:ext uri="{FF2B5EF4-FFF2-40B4-BE49-F238E27FC236}">
                <a16:creationId xmlns:a16="http://schemas.microsoft.com/office/drawing/2014/main" id="{C16214A6-ADE9-4467-96A3-9DCB3045121E}"/>
              </a:ext>
            </a:extLst>
          </p:cNvPr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8638" y="884238"/>
            <a:ext cx="54848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36213" name="Straight Arrow Connector 2">
            <a:extLst>
              <a:ext uri="{FF2B5EF4-FFF2-40B4-BE49-F238E27FC236}">
                <a16:creationId xmlns:a16="http://schemas.microsoft.com/office/drawing/2014/main" id="{CDC270B0-8E0C-4DED-AC90-9BBA2B90F18F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2878138" y="4278313"/>
            <a:ext cx="7937" cy="690562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6214" name="Text Box 35">
            <a:extLst>
              <a:ext uri="{FF2B5EF4-FFF2-40B4-BE49-F238E27FC236}">
                <a16:creationId xmlns:a16="http://schemas.microsoft.com/office/drawing/2014/main" id="{655105A9-BF0E-4F9E-B530-1F8F781F7D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0988" y="5889625"/>
            <a:ext cx="14700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1323" tIns="35662" rIns="71323" bIns="35662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Arial" panose="020B0604020202020204" pitchFamily="34" charset="0"/>
              </a:rPr>
              <a:t>g. US DoD Columbus, OH (5 other sites)</a:t>
            </a:r>
            <a:endParaRPr lang="en-US" altLang="en-US" sz="2400">
              <a:latin typeface="Times New Roman" panose="02020603050405020304" pitchFamily="18" charset="0"/>
            </a:endParaRPr>
          </a:p>
        </p:txBody>
      </p:sp>
      <p:cxnSp>
        <p:nvCxnSpPr>
          <p:cNvPr id="136215" name="Straight Arrow Connector 24">
            <a:extLst>
              <a:ext uri="{FF2B5EF4-FFF2-40B4-BE49-F238E27FC236}">
                <a16:creationId xmlns:a16="http://schemas.microsoft.com/office/drawing/2014/main" id="{AAC07F3B-9BF2-4EE2-8969-5FD5285F0CE2}"/>
              </a:ext>
            </a:extLst>
          </p:cNvPr>
          <p:cNvCxnSpPr>
            <a:cxnSpLocks noChangeShapeType="1"/>
            <a:stCxn id="136214" idx="0"/>
          </p:cNvCxnSpPr>
          <p:nvPr/>
        </p:nvCxnSpPr>
        <p:spPr bwMode="auto">
          <a:xfrm flipV="1">
            <a:off x="2286000" y="4945063"/>
            <a:ext cx="481013" cy="944562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Rectangle 7">
            <a:extLst>
              <a:ext uri="{FF2B5EF4-FFF2-40B4-BE49-F238E27FC236}">
                <a16:creationId xmlns:a16="http://schemas.microsoft.com/office/drawing/2014/main" id="{6429F035-58F2-4B8F-A837-4BC28523B6C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38243" name="Rectangle 8">
            <a:extLst>
              <a:ext uri="{FF2B5EF4-FFF2-40B4-BE49-F238E27FC236}">
                <a16:creationId xmlns:a16="http://schemas.microsoft.com/office/drawing/2014/main" id="{EF387FAE-E6D9-4EE7-9015-851A6BBF48A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F5F10227-69E2-496B-81A9-2A9001E911A6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61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38244" name="Rectangle 2">
            <a:extLst>
              <a:ext uri="{FF2B5EF4-FFF2-40B4-BE49-F238E27FC236}">
                <a16:creationId xmlns:a16="http://schemas.microsoft.com/office/drawing/2014/main" id="{40CF5490-DBC4-4175-AB1B-B02F4761828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234950"/>
            <a:ext cx="7772400" cy="914400"/>
          </a:xfrm>
        </p:spPr>
        <p:txBody>
          <a:bodyPr/>
          <a:lstStyle/>
          <a:p>
            <a:r>
              <a:rPr lang="en-US" altLang="en-US"/>
              <a:t>TLD, authoritative servers</a:t>
            </a:r>
          </a:p>
        </p:txBody>
      </p:sp>
      <p:sp>
        <p:nvSpPr>
          <p:cNvPr id="138245" name="Rectangle 3">
            <a:extLst>
              <a:ext uri="{FF2B5EF4-FFF2-40B4-BE49-F238E27FC236}">
                <a16:creationId xmlns:a16="http://schemas.microsoft.com/office/drawing/2014/main" id="{099EE0FB-D71B-481B-9823-E68D6173B17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533400" y="1600200"/>
            <a:ext cx="8159750" cy="4648200"/>
          </a:xfrm>
        </p:spPr>
        <p:txBody>
          <a:bodyPr/>
          <a:lstStyle/>
          <a:p>
            <a:pPr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000099"/>
                </a:solidFill>
              </a:rPr>
              <a:t>top-level domain (TLD) servers:</a:t>
            </a:r>
          </a:p>
          <a:p>
            <a:pPr lvl="1"/>
            <a:r>
              <a:rPr lang="en-US" altLang="en-US"/>
              <a:t>responsible for com, org, net, edu, aero, jobs, museums, and all top-level country domains, e.g.: uk, fr, ca, jp</a:t>
            </a:r>
          </a:p>
          <a:p>
            <a:pPr lvl="1"/>
            <a:r>
              <a:rPr lang="en-US" altLang="en-US"/>
              <a:t>Network Solutions maintains servers for .com TLD</a:t>
            </a:r>
          </a:p>
          <a:p>
            <a:pPr lvl="1"/>
            <a:r>
              <a:rPr lang="en-US" altLang="en-US"/>
              <a:t>Educause for .edu TLD</a:t>
            </a:r>
          </a:p>
          <a:p>
            <a:pPr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000099"/>
                </a:solidFill>
              </a:rPr>
              <a:t>authoritative DNS servers:</a:t>
            </a:r>
            <a:r>
              <a:rPr lang="en-US" altLang="en-US"/>
              <a:t> </a:t>
            </a:r>
          </a:p>
          <a:p>
            <a:pPr lvl="1"/>
            <a:r>
              <a:rPr lang="en-US" altLang="en-US"/>
              <a:t>organization</a:t>
            </a:r>
            <a:r>
              <a:rPr lang="ja-JP" altLang="en-US"/>
              <a:t>’</a:t>
            </a:r>
            <a:r>
              <a:rPr lang="en-US" altLang="ja-JP"/>
              <a:t>s own DNS server(s), providing authoritative hostname to IP mappings for organization</a:t>
            </a:r>
            <a:r>
              <a:rPr lang="ja-JP" altLang="en-US"/>
              <a:t>’</a:t>
            </a:r>
            <a:r>
              <a:rPr lang="en-US" altLang="ja-JP"/>
              <a:t>s named hosts </a:t>
            </a:r>
          </a:p>
          <a:p>
            <a:pPr lvl="1"/>
            <a:r>
              <a:rPr lang="en-US" altLang="en-US"/>
              <a:t>can be maintained by organization or service provider</a:t>
            </a:r>
          </a:p>
          <a:p>
            <a:pPr lvl="1"/>
            <a:endParaRPr lang="en-US" altLang="en-US"/>
          </a:p>
        </p:txBody>
      </p:sp>
      <p:pic>
        <p:nvPicPr>
          <p:cNvPr id="138246" name="Picture 10" descr="underline_base">
            <a:extLst>
              <a:ext uri="{FF2B5EF4-FFF2-40B4-BE49-F238E27FC236}">
                <a16:creationId xmlns:a16="http://schemas.microsoft.com/office/drawing/2014/main" id="{BA8DA4CE-89E7-40F5-9D69-09C9C1DD43BF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163" y="944563"/>
            <a:ext cx="6399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90" name="Rectangle 7">
            <a:extLst>
              <a:ext uri="{FF2B5EF4-FFF2-40B4-BE49-F238E27FC236}">
                <a16:creationId xmlns:a16="http://schemas.microsoft.com/office/drawing/2014/main" id="{2F4E3C8E-DE72-4BAB-A97D-503B0FE58B6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40291" name="Rectangle 8">
            <a:extLst>
              <a:ext uri="{FF2B5EF4-FFF2-40B4-BE49-F238E27FC236}">
                <a16:creationId xmlns:a16="http://schemas.microsoft.com/office/drawing/2014/main" id="{CF9A4245-0A5C-4DD5-991D-C608CD36C38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879292AD-6579-4DD0-9274-3D9457692CB1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62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40292" name="Rectangle 2">
            <a:extLst>
              <a:ext uri="{FF2B5EF4-FFF2-40B4-BE49-F238E27FC236}">
                <a16:creationId xmlns:a16="http://schemas.microsoft.com/office/drawing/2014/main" id="{F0B9DE60-C116-4E23-A6A0-1A27D237AC0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236538"/>
            <a:ext cx="7772400" cy="957262"/>
          </a:xfrm>
        </p:spPr>
        <p:txBody>
          <a:bodyPr/>
          <a:lstStyle/>
          <a:p>
            <a:r>
              <a:rPr lang="en-US" altLang="en-US"/>
              <a:t>Local </a:t>
            </a:r>
            <a:r>
              <a:rPr lang="en-US" altLang="en-US" sz="4000"/>
              <a:t>DNS</a:t>
            </a:r>
            <a:r>
              <a:rPr lang="en-US" altLang="en-US"/>
              <a:t> name server</a:t>
            </a:r>
          </a:p>
        </p:txBody>
      </p:sp>
      <p:sp>
        <p:nvSpPr>
          <p:cNvPr id="140293" name="Rectangle 3">
            <a:extLst>
              <a:ext uri="{FF2B5EF4-FFF2-40B4-BE49-F238E27FC236}">
                <a16:creationId xmlns:a16="http://schemas.microsoft.com/office/drawing/2014/main" id="{AF6614A5-D758-4BC6-B889-2841C051765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en-US"/>
              <a:t>does not strictly belong to hierarchy</a:t>
            </a:r>
          </a:p>
          <a:p>
            <a:r>
              <a:rPr lang="en-US" altLang="en-US"/>
              <a:t>each ISP (residential ISP, company, university) has one</a:t>
            </a:r>
          </a:p>
          <a:p>
            <a:pPr lvl="1"/>
            <a:r>
              <a:rPr lang="en-US" altLang="en-US"/>
              <a:t>also called </a:t>
            </a:r>
            <a:r>
              <a:rPr lang="ja-JP" altLang="en-US"/>
              <a:t>“</a:t>
            </a:r>
            <a:r>
              <a:rPr lang="en-US" altLang="ja-JP"/>
              <a:t>default name server</a:t>
            </a:r>
            <a:r>
              <a:rPr lang="ja-JP" altLang="en-US"/>
              <a:t>”</a:t>
            </a:r>
            <a:endParaRPr lang="en-US" altLang="ja-JP"/>
          </a:p>
          <a:p>
            <a:r>
              <a:rPr lang="en-US" altLang="en-US"/>
              <a:t>when host makes DNS query, query is sent to its local DNS server</a:t>
            </a:r>
          </a:p>
          <a:p>
            <a:pPr lvl="1"/>
            <a:r>
              <a:rPr lang="en-US" altLang="en-US"/>
              <a:t>has local cache of recent name-to-address translation pairs (but may be out of date!)</a:t>
            </a:r>
          </a:p>
          <a:p>
            <a:pPr lvl="1"/>
            <a:r>
              <a:rPr lang="en-US" altLang="en-US"/>
              <a:t>acts as proxy, forwards query into hierarchy</a:t>
            </a:r>
          </a:p>
          <a:p>
            <a:pPr lvl="1"/>
            <a:endParaRPr lang="en-US" altLang="en-US"/>
          </a:p>
        </p:txBody>
      </p:sp>
      <p:pic>
        <p:nvPicPr>
          <p:cNvPr id="140294" name="Picture 9" descr="underline_base">
            <a:extLst>
              <a:ext uri="{FF2B5EF4-FFF2-40B4-BE49-F238E27FC236}">
                <a16:creationId xmlns:a16="http://schemas.microsoft.com/office/drawing/2014/main" id="{6D49C10B-BB7B-471E-AD8A-C89F1A2B6FE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8163" y="969963"/>
            <a:ext cx="5548312" cy="204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8" name="Rectangle 7">
            <a:extLst>
              <a:ext uri="{FF2B5EF4-FFF2-40B4-BE49-F238E27FC236}">
                <a16:creationId xmlns:a16="http://schemas.microsoft.com/office/drawing/2014/main" id="{BC0884BF-4353-4492-ABA7-1AAC24D017B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42339" name="Rectangle 8">
            <a:extLst>
              <a:ext uri="{FF2B5EF4-FFF2-40B4-BE49-F238E27FC236}">
                <a16:creationId xmlns:a16="http://schemas.microsoft.com/office/drawing/2014/main" id="{DE306162-1235-49B8-8F7D-C46AE4F2CE9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6D53648D-44E1-4F89-A3C5-90BD28A6A020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63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142340" name="Picture 73" descr="underline_base">
            <a:extLst>
              <a:ext uri="{FF2B5EF4-FFF2-40B4-BE49-F238E27FC236}">
                <a16:creationId xmlns:a16="http://schemas.microsoft.com/office/drawing/2014/main" id="{4928A648-371F-452D-9332-57BAC05122C7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9125" y="1287463"/>
            <a:ext cx="41132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2341" name="Text Box 5">
            <a:extLst>
              <a:ext uri="{FF2B5EF4-FFF2-40B4-BE49-F238E27FC236}">
                <a16:creationId xmlns:a16="http://schemas.microsoft.com/office/drawing/2014/main" id="{6A80C414-2FB5-4500-9353-1BFACF5B85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06875" y="4881563"/>
            <a:ext cx="1746250" cy="611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requesting host</a:t>
            </a:r>
            <a:endParaRPr lang="en-US" altLang="en-US" sz="2400">
              <a:latin typeface="Arial" panose="020B0604020202020204" pitchFamily="34" charset="0"/>
            </a:endParaRP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99"/>
                </a:solidFill>
                <a:latin typeface="Arial" panose="020B0604020202020204" pitchFamily="34" charset="0"/>
              </a:rPr>
              <a:t>cis.poly.edu</a:t>
            </a:r>
          </a:p>
        </p:txBody>
      </p:sp>
      <p:sp>
        <p:nvSpPr>
          <p:cNvPr id="142342" name="Text Box 6">
            <a:extLst>
              <a:ext uri="{FF2B5EF4-FFF2-40B4-BE49-F238E27FC236}">
                <a16:creationId xmlns:a16="http://schemas.microsoft.com/office/drawing/2014/main" id="{8E997904-B38B-4913-9BA4-05B0F573D2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83375" y="5775325"/>
            <a:ext cx="18780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latin typeface="Arial" panose="020B0604020202020204" pitchFamily="34" charset="0"/>
              </a:rPr>
              <a:t>gaia.cs.umass.edu</a:t>
            </a:r>
          </a:p>
        </p:txBody>
      </p:sp>
      <p:sp>
        <p:nvSpPr>
          <p:cNvPr id="142343" name="Text Box 17">
            <a:extLst>
              <a:ext uri="{FF2B5EF4-FFF2-40B4-BE49-F238E27FC236}">
                <a16:creationId xmlns:a16="http://schemas.microsoft.com/office/drawing/2014/main" id="{FA178E9E-266F-4B3E-8489-42B0C07D4F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1200" y="481013"/>
            <a:ext cx="2011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root DNS server</a:t>
            </a:r>
            <a:endParaRPr lang="en-US" altLang="en-US" sz="1600">
              <a:latin typeface="Arial" panose="020B0604020202020204" pitchFamily="34" charset="0"/>
            </a:endParaRPr>
          </a:p>
        </p:txBody>
      </p:sp>
      <p:sp>
        <p:nvSpPr>
          <p:cNvPr id="202770" name="Line 18">
            <a:extLst>
              <a:ext uri="{FF2B5EF4-FFF2-40B4-BE49-F238E27FC236}">
                <a16:creationId xmlns:a16="http://schemas.microsoft.com/office/drawing/2014/main" id="{8D625B0C-B93C-4F08-A06F-AC380576A00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286375" y="2916238"/>
            <a:ext cx="0" cy="13144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771" name="Line 19">
            <a:extLst>
              <a:ext uri="{FF2B5EF4-FFF2-40B4-BE49-F238E27FC236}">
                <a16:creationId xmlns:a16="http://schemas.microsoft.com/office/drawing/2014/main" id="{75F07527-A661-4ACF-B272-CA3C808B3BF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00675" y="1220788"/>
            <a:ext cx="914400" cy="9715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772" name="Line 20">
            <a:extLst>
              <a:ext uri="{FF2B5EF4-FFF2-40B4-BE49-F238E27FC236}">
                <a16:creationId xmlns:a16="http://schemas.microsoft.com/office/drawing/2014/main" id="{F3ABEF92-185C-44E1-A6CD-CA8D99D674B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86425" y="2382838"/>
            <a:ext cx="1485900" cy="952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773" name="Line 21">
            <a:extLst>
              <a:ext uri="{FF2B5EF4-FFF2-40B4-BE49-F238E27FC236}">
                <a16:creationId xmlns:a16="http://schemas.microsoft.com/office/drawing/2014/main" id="{8020FFB5-E3C1-42D8-87A2-DBE2006D509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686425" y="2554288"/>
            <a:ext cx="1419225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774" name="Line 22">
            <a:extLst>
              <a:ext uri="{FF2B5EF4-FFF2-40B4-BE49-F238E27FC236}">
                <a16:creationId xmlns:a16="http://schemas.microsoft.com/office/drawing/2014/main" id="{F172A033-BBC1-4428-8EE6-CC91C53D583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10225" y="1449388"/>
            <a:ext cx="733425" cy="76200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775" name="Line 23">
            <a:extLst>
              <a:ext uri="{FF2B5EF4-FFF2-40B4-BE49-F238E27FC236}">
                <a16:creationId xmlns:a16="http://schemas.microsoft.com/office/drawing/2014/main" id="{8A256392-142D-48E5-A721-366D5530FD28}"/>
              </a:ext>
            </a:extLst>
          </p:cNvPr>
          <p:cNvSpPr>
            <a:spLocks noChangeShapeType="1"/>
          </p:cNvSpPr>
          <p:nvPr/>
        </p:nvSpPr>
        <p:spPr bwMode="auto">
          <a:xfrm>
            <a:off x="5476875" y="2933700"/>
            <a:ext cx="9525" cy="132397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2350" name="Group 24">
            <a:extLst>
              <a:ext uri="{FF2B5EF4-FFF2-40B4-BE49-F238E27FC236}">
                <a16:creationId xmlns:a16="http://schemas.microsoft.com/office/drawing/2014/main" id="{E02D2144-8C40-4517-BB34-8B18973A9555}"/>
              </a:ext>
            </a:extLst>
          </p:cNvPr>
          <p:cNvGrpSpPr>
            <a:grpSpLocks/>
          </p:cNvGrpSpPr>
          <p:nvPr/>
        </p:nvGrpSpPr>
        <p:grpSpPr bwMode="auto">
          <a:xfrm>
            <a:off x="4179888" y="3062288"/>
            <a:ext cx="1898650" cy="611187"/>
            <a:chOff x="2831" y="2132"/>
            <a:chExt cx="1196" cy="385"/>
          </a:xfrm>
        </p:grpSpPr>
        <p:sp>
          <p:nvSpPr>
            <p:cNvPr id="142504" name="Rectangle 25">
              <a:extLst>
                <a:ext uri="{FF2B5EF4-FFF2-40B4-BE49-F238E27FC236}">
                  <a16:creationId xmlns:a16="http://schemas.microsoft.com/office/drawing/2014/main" id="{42479FFD-12DB-4E6D-9456-175B47CE3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8" y="2178"/>
              <a:ext cx="1182" cy="3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42505" name="Text Box 26">
              <a:extLst>
                <a:ext uri="{FF2B5EF4-FFF2-40B4-BE49-F238E27FC236}">
                  <a16:creationId xmlns:a16="http://schemas.microsoft.com/office/drawing/2014/main" id="{1644657F-C4E5-4DFD-A0A0-CBA13A18A3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1" y="2132"/>
              <a:ext cx="1196" cy="3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local DNS server</a:t>
              </a:r>
              <a:endParaRPr lang="en-US" altLang="en-US" sz="2400">
                <a:latin typeface="Arial" panose="020B0604020202020204" pitchFamily="34" charset="0"/>
              </a:endParaRP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i="1">
                  <a:solidFill>
                    <a:srgbClr val="000099"/>
                  </a:solidFill>
                  <a:latin typeface="Arial" panose="020B0604020202020204" pitchFamily="34" charset="0"/>
                </a:rPr>
                <a:t>dns.poly.edu</a:t>
              </a:r>
            </a:p>
          </p:txBody>
        </p:sp>
      </p:grpSp>
      <p:sp>
        <p:nvSpPr>
          <p:cNvPr id="202779" name="Text Box 27">
            <a:extLst>
              <a:ext uri="{FF2B5EF4-FFF2-40B4-BE49-F238E27FC236}">
                <a16:creationId xmlns:a16="http://schemas.microsoft.com/office/drawing/2014/main" id="{DCA3A3E8-30A3-4B34-A7D5-E3FECA79D2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97450" y="377190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1</a:t>
            </a:r>
            <a:endParaRPr lang="en-US" altLang="en-US" sz="2400">
              <a:solidFill>
                <a:srgbClr val="CC0000"/>
              </a:solidFill>
              <a:latin typeface="Arial" panose="020B0604020202020204" pitchFamily="34" charset="0"/>
            </a:endParaRPr>
          </a:p>
        </p:txBody>
      </p:sp>
      <p:sp>
        <p:nvSpPr>
          <p:cNvPr id="202780" name="Text Box 28">
            <a:extLst>
              <a:ext uri="{FF2B5EF4-FFF2-40B4-BE49-F238E27FC236}">
                <a16:creationId xmlns:a16="http://schemas.microsoft.com/office/drawing/2014/main" id="{C2D8BF56-B312-44A0-BF30-A88E9D01D5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40375" y="143827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2</a:t>
            </a:r>
            <a:endParaRPr lang="en-US" altLang="en-US" sz="2400">
              <a:solidFill>
                <a:srgbClr val="CC0000"/>
              </a:solidFill>
              <a:latin typeface="Arial" panose="020B0604020202020204" pitchFamily="34" charset="0"/>
            </a:endParaRPr>
          </a:p>
        </p:txBody>
      </p:sp>
      <p:sp>
        <p:nvSpPr>
          <p:cNvPr id="202781" name="Text Box 29">
            <a:extLst>
              <a:ext uri="{FF2B5EF4-FFF2-40B4-BE49-F238E27FC236}">
                <a16:creationId xmlns:a16="http://schemas.microsoft.com/office/drawing/2014/main" id="{09DC0732-A95F-42A1-9D26-AEC3F2F41A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78525" y="167640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3</a:t>
            </a:r>
            <a:endParaRPr lang="en-US" altLang="en-US" sz="2400">
              <a:solidFill>
                <a:srgbClr val="CC0000"/>
              </a:solidFill>
              <a:latin typeface="Arial" panose="020B0604020202020204" pitchFamily="34" charset="0"/>
            </a:endParaRPr>
          </a:p>
        </p:txBody>
      </p:sp>
      <p:sp>
        <p:nvSpPr>
          <p:cNvPr id="202782" name="Text Box 30">
            <a:extLst>
              <a:ext uri="{FF2B5EF4-FFF2-40B4-BE49-F238E27FC236}">
                <a16:creationId xmlns:a16="http://schemas.microsoft.com/office/drawing/2014/main" id="{7C26B467-0663-4256-9E7E-343F385137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92850" y="208597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4</a:t>
            </a:r>
            <a:endParaRPr lang="en-US" altLang="en-US" sz="2400">
              <a:solidFill>
                <a:srgbClr val="CC0000"/>
              </a:solidFill>
              <a:latin typeface="Arial" panose="020B0604020202020204" pitchFamily="34" charset="0"/>
            </a:endParaRPr>
          </a:p>
        </p:txBody>
      </p:sp>
      <p:sp>
        <p:nvSpPr>
          <p:cNvPr id="202783" name="Text Box 31">
            <a:extLst>
              <a:ext uri="{FF2B5EF4-FFF2-40B4-BE49-F238E27FC236}">
                <a16:creationId xmlns:a16="http://schemas.microsoft.com/office/drawing/2014/main" id="{12A109E1-6FF6-47C3-8F1F-C23485D77A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3013" y="257333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5</a:t>
            </a:r>
            <a:endParaRPr lang="en-US" altLang="en-US" sz="2400">
              <a:solidFill>
                <a:srgbClr val="CC0000"/>
              </a:solidFill>
              <a:latin typeface="Arial" panose="020B0604020202020204" pitchFamily="34" charset="0"/>
            </a:endParaRPr>
          </a:p>
        </p:txBody>
      </p:sp>
      <p:sp>
        <p:nvSpPr>
          <p:cNvPr id="202784" name="Text Box 32">
            <a:extLst>
              <a:ext uri="{FF2B5EF4-FFF2-40B4-BE49-F238E27FC236}">
                <a16:creationId xmlns:a16="http://schemas.microsoft.com/office/drawing/2014/main" id="{B58FC611-0B26-462C-9847-5D349E9A8B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19913" y="361315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6</a:t>
            </a:r>
            <a:endParaRPr lang="en-US" altLang="en-US" sz="2400">
              <a:solidFill>
                <a:srgbClr val="CC0000"/>
              </a:solidFill>
              <a:latin typeface="Arial" panose="020B0604020202020204" pitchFamily="34" charset="0"/>
            </a:endParaRPr>
          </a:p>
        </p:txBody>
      </p:sp>
      <p:sp>
        <p:nvSpPr>
          <p:cNvPr id="142357" name="Text Box 60">
            <a:extLst>
              <a:ext uri="{FF2B5EF4-FFF2-40B4-BE49-F238E27FC236}">
                <a16:creationId xmlns:a16="http://schemas.microsoft.com/office/drawing/2014/main" id="{E1907250-49D9-4A85-B5C6-79CEEBEF17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53175" y="4429125"/>
            <a:ext cx="23971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authoritative DNS server</a:t>
            </a:r>
            <a:endParaRPr lang="en-US" altLang="en-US" sz="2400">
              <a:latin typeface="Arial" panose="020B0604020202020204" pitchFamily="34" charset="0"/>
            </a:endParaRP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latin typeface="Arial" panose="020B0604020202020204" pitchFamily="34" charset="0"/>
              </a:rPr>
              <a:t>dns.cs.umass.edu</a:t>
            </a:r>
            <a:endParaRPr lang="en-US" altLang="en-US" sz="1600">
              <a:latin typeface="Arial" panose="020B0604020202020204" pitchFamily="34" charset="0"/>
            </a:endParaRPr>
          </a:p>
        </p:txBody>
      </p:sp>
      <p:sp>
        <p:nvSpPr>
          <p:cNvPr id="202813" name="Text Box 61">
            <a:extLst>
              <a:ext uri="{FF2B5EF4-FFF2-40B4-BE49-F238E27FC236}">
                <a16:creationId xmlns:a16="http://schemas.microsoft.com/office/drawing/2014/main" id="{4DE8A4BB-F8C7-4508-99CB-59C38EDB4C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92850" y="3643313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7</a:t>
            </a:r>
            <a:endParaRPr lang="en-US" altLang="en-US" sz="2400">
              <a:solidFill>
                <a:srgbClr val="CC0000"/>
              </a:solidFill>
              <a:latin typeface="Arial" panose="020B0604020202020204" pitchFamily="34" charset="0"/>
            </a:endParaRPr>
          </a:p>
        </p:txBody>
      </p:sp>
      <p:sp>
        <p:nvSpPr>
          <p:cNvPr id="202814" name="Text Box 62">
            <a:extLst>
              <a:ext uri="{FF2B5EF4-FFF2-40B4-BE49-F238E27FC236}">
                <a16:creationId xmlns:a16="http://schemas.microsoft.com/office/drawing/2014/main" id="{6966179E-C97A-424E-A26C-3AE1F360C5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49900" y="379095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8</a:t>
            </a:r>
            <a:endParaRPr lang="en-US" altLang="en-US" sz="2400">
              <a:solidFill>
                <a:srgbClr val="CC0000"/>
              </a:solidFill>
              <a:latin typeface="Arial" panose="020B0604020202020204" pitchFamily="34" charset="0"/>
            </a:endParaRPr>
          </a:p>
        </p:txBody>
      </p:sp>
      <p:sp>
        <p:nvSpPr>
          <p:cNvPr id="202815" name="Line 63">
            <a:extLst>
              <a:ext uri="{FF2B5EF4-FFF2-40B4-BE49-F238E27FC236}">
                <a16:creationId xmlns:a16="http://schemas.microsoft.com/office/drawing/2014/main" id="{CFF68285-DE58-4564-BE6D-9D1D25E4A484}"/>
              </a:ext>
            </a:extLst>
          </p:cNvPr>
          <p:cNvSpPr>
            <a:spLocks noChangeShapeType="1"/>
          </p:cNvSpPr>
          <p:nvPr/>
        </p:nvSpPr>
        <p:spPr bwMode="auto">
          <a:xfrm>
            <a:off x="5619750" y="2714625"/>
            <a:ext cx="1493838" cy="1314450"/>
          </a:xfrm>
          <a:prstGeom prst="line">
            <a:avLst/>
          </a:prstGeom>
          <a:noFill/>
          <a:ln w="254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2816" name="Line 64">
            <a:extLst>
              <a:ext uri="{FF2B5EF4-FFF2-40B4-BE49-F238E27FC236}">
                <a16:creationId xmlns:a16="http://schemas.microsoft.com/office/drawing/2014/main" id="{D253D44F-8D65-4088-8ED0-017BD98222C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580063" y="2840038"/>
            <a:ext cx="1493837" cy="1301750"/>
          </a:xfrm>
          <a:prstGeom prst="line">
            <a:avLst/>
          </a:prstGeom>
          <a:noFill/>
          <a:ln w="254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2362" name="Text Box 65">
            <a:extLst>
              <a:ext uri="{FF2B5EF4-FFF2-40B4-BE49-F238E27FC236}">
                <a16:creationId xmlns:a16="http://schemas.microsoft.com/office/drawing/2014/main" id="{D415429F-331C-4140-BEE4-93977E7B60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1613" y="1852613"/>
            <a:ext cx="2011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TLD DNS server</a:t>
            </a:r>
            <a:endParaRPr lang="en-US" altLang="en-US" sz="1600">
              <a:latin typeface="Arial" panose="020B0604020202020204" pitchFamily="34" charset="0"/>
            </a:endParaRPr>
          </a:p>
        </p:txBody>
      </p:sp>
      <p:sp>
        <p:nvSpPr>
          <p:cNvPr id="142363" name="Rectangle 66">
            <a:extLst>
              <a:ext uri="{FF2B5EF4-FFF2-40B4-BE49-F238E27FC236}">
                <a16:creationId xmlns:a16="http://schemas.microsoft.com/office/drawing/2014/main" id="{39FC9665-7C70-4449-B703-482A4323199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217488"/>
            <a:ext cx="4910138" cy="1143000"/>
          </a:xfrm>
        </p:spPr>
        <p:txBody>
          <a:bodyPr/>
          <a:lstStyle/>
          <a:p>
            <a:pPr>
              <a:lnSpc>
                <a:spcPct val="85000"/>
              </a:lnSpc>
            </a:pPr>
            <a:r>
              <a:rPr lang="en-US" altLang="en-US" sz="4000"/>
              <a:t>DNS name </a:t>
            </a:r>
            <a:br>
              <a:rPr lang="en-US" altLang="en-US" sz="4000"/>
            </a:br>
            <a:r>
              <a:rPr lang="en-US" altLang="en-US" sz="4000"/>
              <a:t>resolution example</a:t>
            </a:r>
          </a:p>
        </p:txBody>
      </p:sp>
      <p:sp>
        <p:nvSpPr>
          <p:cNvPr id="142364" name="Rectangle 67">
            <a:extLst>
              <a:ext uri="{FF2B5EF4-FFF2-40B4-BE49-F238E27FC236}">
                <a16:creationId xmlns:a16="http://schemas.microsoft.com/office/drawing/2014/main" id="{F6A772CB-1870-4814-BBBD-306CFF05EDB8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431800" y="1725613"/>
            <a:ext cx="3565525" cy="4648200"/>
          </a:xfrm>
        </p:spPr>
        <p:txBody>
          <a:bodyPr/>
          <a:lstStyle/>
          <a:p>
            <a:r>
              <a:rPr lang="en-US" altLang="en-US" sz="2400"/>
              <a:t>host at cis.poly.edu wants IP address for gaia.cs.umass.edu</a:t>
            </a:r>
          </a:p>
        </p:txBody>
      </p:sp>
      <p:sp>
        <p:nvSpPr>
          <p:cNvPr id="142365" name="Rectangle 69">
            <a:extLst>
              <a:ext uri="{FF2B5EF4-FFF2-40B4-BE49-F238E27FC236}">
                <a16:creationId xmlns:a16="http://schemas.microsoft.com/office/drawing/2014/main" id="{1F7F7B8C-5FDA-481E-999E-3ABACCD122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613" y="3094038"/>
            <a:ext cx="3478212" cy="2617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iterated query:</a:t>
            </a:r>
          </a:p>
          <a:p>
            <a:r>
              <a:rPr lang="en-US" altLang="en-US" sz="2400"/>
              <a:t>contacted server replies with name of server to contact</a:t>
            </a:r>
          </a:p>
          <a:p>
            <a:r>
              <a:rPr lang="ja-JP" altLang="en-US" sz="2400"/>
              <a:t>“</a:t>
            </a:r>
            <a:r>
              <a:rPr lang="en-US" altLang="ja-JP" sz="2400"/>
              <a:t>I don</a:t>
            </a:r>
            <a:r>
              <a:rPr lang="ja-JP" altLang="en-US" sz="2400"/>
              <a:t>’</a:t>
            </a:r>
            <a:r>
              <a:rPr lang="en-US" altLang="ja-JP" sz="2400"/>
              <a:t>t know this name, but ask this server</a:t>
            </a:r>
            <a:r>
              <a:rPr lang="ja-JP" altLang="en-US" sz="2400"/>
              <a:t>”</a:t>
            </a:r>
            <a:endParaRPr lang="en-US" altLang="en-US" sz="2400"/>
          </a:p>
        </p:txBody>
      </p:sp>
      <p:grpSp>
        <p:nvGrpSpPr>
          <p:cNvPr id="142366" name="Group 86">
            <a:extLst>
              <a:ext uri="{FF2B5EF4-FFF2-40B4-BE49-F238E27FC236}">
                <a16:creationId xmlns:a16="http://schemas.microsoft.com/office/drawing/2014/main" id="{7F95FACE-8837-4E84-9340-29EEED7ACFA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226300" y="5091113"/>
            <a:ext cx="925513" cy="795337"/>
            <a:chOff x="-44" y="1473"/>
            <a:chExt cx="981" cy="1105"/>
          </a:xfrm>
        </p:grpSpPr>
        <p:pic>
          <p:nvPicPr>
            <p:cNvPr id="142502" name="Picture 87" descr="desktop_computer_stylized_medium">
              <a:extLst>
                <a:ext uri="{FF2B5EF4-FFF2-40B4-BE49-F238E27FC236}">
                  <a16:creationId xmlns:a16="http://schemas.microsoft.com/office/drawing/2014/main" id="{10DC1DFE-0E1B-45E3-9847-F2048E2ADA5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2503" name="Freeform 88">
              <a:extLst>
                <a:ext uri="{FF2B5EF4-FFF2-40B4-BE49-F238E27FC236}">
                  <a16:creationId xmlns:a16="http://schemas.microsoft.com/office/drawing/2014/main" id="{CF24EBE5-EE06-4464-8141-CA01DA64AF7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42367" name="Group 89">
            <a:extLst>
              <a:ext uri="{FF2B5EF4-FFF2-40B4-BE49-F238E27FC236}">
                <a16:creationId xmlns:a16="http://schemas.microsoft.com/office/drawing/2014/main" id="{BEA32834-9A1C-4B87-8F4A-CB0A5BC82783}"/>
              </a:ext>
            </a:extLst>
          </p:cNvPr>
          <p:cNvGrpSpPr>
            <a:grpSpLocks/>
          </p:cNvGrpSpPr>
          <p:nvPr/>
        </p:nvGrpSpPr>
        <p:grpSpPr bwMode="auto">
          <a:xfrm>
            <a:off x="4765675" y="4244975"/>
            <a:ext cx="925513" cy="795338"/>
            <a:chOff x="-44" y="1473"/>
            <a:chExt cx="981" cy="1105"/>
          </a:xfrm>
        </p:grpSpPr>
        <p:pic>
          <p:nvPicPr>
            <p:cNvPr id="142500" name="Picture 90" descr="desktop_computer_stylized_medium">
              <a:extLst>
                <a:ext uri="{FF2B5EF4-FFF2-40B4-BE49-F238E27FC236}">
                  <a16:creationId xmlns:a16="http://schemas.microsoft.com/office/drawing/2014/main" id="{774C34A7-85AD-423D-94CE-0ADA149F262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2501" name="Freeform 91">
              <a:extLst>
                <a:ext uri="{FF2B5EF4-FFF2-40B4-BE49-F238E27FC236}">
                  <a16:creationId xmlns:a16="http://schemas.microsoft.com/office/drawing/2014/main" id="{F1587BE6-94A8-416B-9E63-0E1784D1E15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42368" name="Group 125">
            <a:extLst>
              <a:ext uri="{FF2B5EF4-FFF2-40B4-BE49-F238E27FC236}">
                <a16:creationId xmlns:a16="http://schemas.microsoft.com/office/drawing/2014/main" id="{11FE8D78-C71B-4643-9DBC-621F7E712D98}"/>
              </a:ext>
            </a:extLst>
          </p:cNvPr>
          <p:cNvGrpSpPr>
            <a:grpSpLocks/>
          </p:cNvGrpSpPr>
          <p:nvPr/>
        </p:nvGrpSpPr>
        <p:grpSpPr bwMode="auto">
          <a:xfrm>
            <a:off x="7226300" y="3743325"/>
            <a:ext cx="390525" cy="641350"/>
            <a:chOff x="4140" y="429"/>
            <a:chExt cx="1425" cy="2396"/>
          </a:xfrm>
        </p:grpSpPr>
        <p:sp>
          <p:nvSpPr>
            <p:cNvPr id="142468" name="Freeform 126">
              <a:extLst>
                <a:ext uri="{FF2B5EF4-FFF2-40B4-BE49-F238E27FC236}">
                  <a16:creationId xmlns:a16="http://schemas.microsoft.com/office/drawing/2014/main" id="{B82B9115-0F85-426D-8C7E-C4DEBA05C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69" name="Rectangle 127">
              <a:extLst>
                <a:ext uri="{FF2B5EF4-FFF2-40B4-BE49-F238E27FC236}">
                  <a16:creationId xmlns:a16="http://schemas.microsoft.com/office/drawing/2014/main" id="{FFAB2AD0-F83B-49C5-92A1-21B469647F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2470" name="Freeform 128">
              <a:extLst>
                <a:ext uri="{FF2B5EF4-FFF2-40B4-BE49-F238E27FC236}">
                  <a16:creationId xmlns:a16="http://schemas.microsoft.com/office/drawing/2014/main" id="{CA2C8B08-5845-4AAA-8513-CBB0976C6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71" name="Freeform 129">
              <a:extLst>
                <a:ext uri="{FF2B5EF4-FFF2-40B4-BE49-F238E27FC236}">
                  <a16:creationId xmlns:a16="http://schemas.microsoft.com/office/drawing/2014/main" id="{B56CB5BA-35FE-4CCC-A165-D0A4ABF92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72" name="Rectangle 130">
              <a:extLst>
                <a:ext uri="{FF2B5EF4-FFF2-40B4-BE49-F238E27FC236}">
                  <a16:creationId xmlns:a16="http://schemas.microsoft.com/office/drawing/2014/main" id="{8AC6389D-0F73-4624-9E80-D703A3BB8F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42473" name="Group 131">
              <a:extLst>
                <a:ext uri="{FF2B5EF4-FFF2-40B4-BE49-F238E27FC236}">
                  <a16:creationId xmlns:a16="http://schemas.microsoft.com/office/drawing/2014/main" id="{B9525F35-8655-4016-989D-4694B02233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42498" name="AutoShape 132">
                <a:extLst>
                  <a:ext uri="{FF2B5EF4-FFF2-40B4-BE49-F238E27FC236}">
                    <a16:creationId xmlns:a16="http://schemas.microsoft.com/office/drawing/2014/main" id="{9556F092-A375-40E9-92C9-EE569FAE5D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42499" name="AutoShape 133">
                <a:extLst>
                  <a:ext uri="{FF2B5EF4-FFF2-40B4-BE49-F238E27FC236}">
                    <a16:creationId xmlns:a16="http://schemas.microsoft.com/office/drawing/2014/main" id="{DEE3C660-5E8D-4D83-81DB-F08F548BCC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42474" name="Rectangle 134">
              <a:extLst>
                <a:ext uri="{FF2B5EF4-FFF2-40B4-BE49-F238E27FC236}">
                  <a16:creationId xmlns:a16="http://schemas.microsoft.com/office/drawing/2014/main" id="{8B2457E4-6795-4A81-9A87-E8A03A68E0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42475" name="Group 135">
              <a:extLst>
                <a:ext uri="{FF2B5EF4-FFF2-40B4-BE49-F238E27FC236}">
                  <a16:creationId xmlns:a16="http://schemas.microsoft.com/office/drawing/2014/main" id="{7860BBA0-0D41-486C-9138-79D78A1A1B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42496" name="AutoShape 136">
                <a:extLst>
                  <a:ext uri="{FF2B5EF4-FFF2-40B4-BE49-F238E27FC236}">
                    <a16:creationId xmlns:a16="http://schemas.microsoft.com/office/drawing/2014/main" id="{1E02D7EF-FC80-45C7-8C05-70605D94EC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42497" name="AutoShape 137">
                <a:extLst>
                  <a:ext uri="{FF2B5EF4-FFF2-40B4-BE49-F238E27FC236}">
                    <a16:creationId xmlns:a16="http://schemas.microsoft.com/office/drawing/2014/main" id="{97F995FC-BDAC-48F8-97D9-37B0A45EC4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42476" name="Rectangle 138">
              <a:extLst>
                <a:ext uri="{FF2B5EF4-FFF2-40B4-BE49-F238E27FC236}">
                  <a16:creationId xmlns:a16="http://schemas.microsoft.com/office/drawing/2014/main" id="{B8E3C71F-502C-4F5D-AF34-2603BA3DFE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2477" name="Rectangle 139">
              <a:extLst>
                <a:ext uri="{FF2B5EF4-FFF2-40B4-BE49-F238E27FC236}">
                  <a16:creationId xmlns:a16="http://schemas.microsoft.com/office/drawing/2014/main" id="{DEC49FF2-D7C8-46D8-BC89-31F0302905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42478" name="Group 140">
              <a:extLst>
                <a:ext uri="{FF2B5EF4-FFF2-40B4-BE49-F238E27FC236}">
                  <a16:creationId xmlns:a16="http://schemas.microsoft.com/office/drawing/2014/main" id="{3DAA3487-0C6B-4003-9F65-166A17897E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42494" name="AutoShape 141">
                <a:extLst>
                  <a:ext uri="{FF2B5EF4-FFF2-40B4-BE49-F238E27FC236}">
                    <a16:creationId xmlns:a16="http://schemas.microsoft.com/office/drawing/2014/main" id="{23C6ADEF-D2B3-431A-AC93-38DCFB8E5B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42495" name="AutoShape 142">
                <a:extLst>
                  <a:ext uri="{FF2B5EF4-FFF2-40B4-BE49-F238E27FC236}">
                    <a16:creationId xmlns:a16="http://schemas.microsoft.com/office/drawing/2014/main" id="{B33507B6-0D79-4CBF-BB3D-B4456A45AD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42479" name="Freeform 143">
              <a:extLst>
                <a:ext uri="{FF2B5EF4-FFF2-40B4-BE49-F238E27FC236}">
                  <a16:creationId xmlns:a16="http://schemas.microsoft.com/office/drawing/2014/main" id="{8DEC4C72-C871-41A3-86B1-984682F41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2480" name="Group 144">
              <a:extLst>
                <a:ext uri="{FF2B5EF4-FFF2-40B4-BE49-F238E27FC236}">
                  <a16:creationId xmlns:a16="http://schemas.microsoft.com/office/drawing/2014/main" id="{5E4489F8-E3A0-43A6-891F-3BB362AE03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42492" name="AutoShape 145">
                <a:extLst>
                  <a:ext uri="{FF2B5EF4-FFF2-40B4-BE49-F238E27FC236}">
                    <a16:creationId xmlns:a16="http://schemas.microsoft.com/office/drawing/2014/main" id="{2BF6D69F-5390-4D1A-AD6A-15B7C432BF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42493" name="AutoShape 146">
                <a:extLst>
                  <a:ext uri="{FF2B5EF4-FFF2-40B4-BE49-F238E27FC236}">
                    <a16:creationId xmlns:a16="http://schemas.microsoft.com/office/drawing/2014/main" id="{5DBF0038-6074-48A4-845A-BB1B6A53B4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42481" name="Rectangle 147">
              <a:extLst>
                <a:ext uri="{FF2B5EF4-FFF2-40B4-BE49-F238E27FC236}">
                  <a16:creationId xmlns:a16="http://schemas.microsoft.com/office/drawing/2014/main" id="{36FB48E9-ADD4-4A44-93C9-E21FB30BD7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2482" name="Freeform 148">
              <a:extLst>
                <a:ext uri="{FF2B5EF4-FFF2-40B4-BE49-F238E27FC236}">
                  <a16:creationId xmlns:a16="http://schemas.microsoft.com/office/drawing/2014/main" id="{D3C09AA9-560E-4FEA-BA13-61F35D77B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83" name="Freeform 149">
              <a:extLst>
                <a:ext uri="{FF2B5EF4-FFF2-40B4-BE49-F238E27FC236}">
                  <a16:creationId xmlns:a16="http://schemas.microsoft.com/office/drawing/2014/main" id="{8BAFCBAB-2444-4AE3-B86F-B4333E6A6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84" name="Oval 150">
              <a:extLst>
                <a:ext uri="{FF2B5EF4-FFF2-40B4-BE49-F238E27FC236}">
                  <a16:creationId xmlns:a16="http://schemas.microsoft.com/office/drawing/2014/main" id="{D4EB4B57-DC63-43A3-8377-A65F2E833C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2485" name="Freeform 151">
              <a:extLst>
                <a:ext uri="{FF2B5EF4-FFF2-40B4-BE49-F238E27FC236}">
                  <a16:creationId xmlns:a16="http://schemas.microsoft.com/office/drawing/2014/main" id="{345F597C-129A-4B66-8BA1-5E9A69654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86" name="AutoShape 152">
              <a:extLst>
                <a:ext uri="{FF2B5EF4-FFF2-40B4-BE49-F238E27FC236}">
                  <a16:creationId xmlns:a16="http://schemas.microsoft.com/office/drawing/2014/main" id="{A4228A41-F11F-408E-8D15-181CF85890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2487" name="AutoShape 153">
              <a:extLst>
                <a:ext uri="{FF2B5EF4-FFF2-40B4-BE49-F238E27FC236}">
                  <a16:creationId xmlns:a16="http://schemas.microsoft.com/office/drawing/2014/main" id="{CF85A104-110D-460F-8DC4-720EC65F61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2488" name="Oval 154">
              <a:extLst>
                <a:ext uri="{FF2B5EF4-FFF2-40B4-BE49-F238E27FC236}">
                  <a16:creationId xmlns:a16="http://schemas.microsoft.com/office/drawing/2014/main" id="{4A220897-1328-420B-8655-E7FEAC9C39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2489" name="Oval 155">
              <a:extLst>
                <a:ext uri="{FF2B5EF4-FFF2-40B4-BE49-F238E27FC236}">
                  <a16:creationId xmlns:a16="http://schemas.microsoft.com/office/drawing/2014/main" id="{5E7DC9A8-9A13-4803-8811-9758DA675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2490" name="Oval 156">
              <a:extLst>
                <a:ext uri="{FF2B5EF4-FFF2-40B4-BE49-F238E27FC236}">
                  <a16:creationId xmlns:a16="http://schemas.microsoft.com/office/drawing/2014/main" id="{B66A63D8-1587-48FD-A9DB-652859FC11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2491" name="Rectangle 157">
              <a:extLst>
                <a:ext uri="{FF2B5EF4-FFF2-40B4-BE49-F238E27FC236}">
                  <a16:creationId xmlns:a16="http://schemas.microsoft.com/office/drawing/2014/main" id="{6966050D-53C5-4285-804A-44B4074719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142369" name="Group 158">
            <a:extLst>
              <a:ext uri="{FF2B5EF4-FFF2-40B4-BE49-F238E27FC236}">
                <a16:creationId xmlns:a16="http://schemas.microsoft.com/office/drawing/2014/main" id="{C74EB585-1E3C-4BDE-9A9C-FBBC8322C1F6}"/>
              </a:ext>
            </a:extLst>
          </p:cNvPr>
          <p:cNvGrpSpPr>
            <a:grpSpLocks/>
          </p:cNvGrpSpPr>
          <p:nvPr/>
        </p:nvGrpSpPr>
        <p:grpSpPr bwMode="auto">
          <a:xfrm>
            <a:off x="5222875" y="2230438"/>
            <a:ext cx="390525" cy="641350"/>
            <a:chOff x="4140" y="429"/>
            <a:chExt cx="1425" cy="2396"/>
          </a:xfrm>
        </p:grpSpPr>
        <p:sp>
          <p:nvSpPr>
            <p:cNvPr id="142436" name="Freeform 159">
              <a:extLst>
                <a:ext uri="{FF2B5EF4-FFF2-40B4-BE49-F238E27FC236}">
                  <a16:creationId xmlns:a16="http://schemas.microsoft.com/office/drawing/2014/main" id="{3DD1555E-9713-4456-A71E-5877C992F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37" name="Rectangle 160">
              <a:extLst>
                <a:ext uri="{FF2B5EF4-FFF2-40B4-BE49-F238E27FC236}">
                  <a16:creationId xmlns:a16="http://schemas.microsoft.com/office/drawing/2014/main" id="{3360589F-019C-4E2C-A6E0-5E6695FD42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2438" name="Freeform 161">
              <a:extLst>
                <a:ext uri="{FF2B5EF4-FFF2-40B4-BE49-F238E27FC236}">
                  <a16:creationId xmlns:a16="http://schemas.microsoft.com/office/drawing/2014/main" id="{F860B314-2C42-471A-B5D2-62735EA4F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39" name="Freeform 162">
              <a:extLst>
                <a:ext uri="{FF2B5EF4-FFF2-40B4-BE49-F238E27FC236}">
                  <a16:creationId xmlns:a16="http://schemas.microsoft.com/office/drawing/2014/main" id="{D929DC24-0F48-4241-9C53-F260E7C8C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40" name="Rectangle 163">
              <a:extLst>
                <a:ext uri="{FF2B5EF4-FFF2-40B4-BE49-F238E27FC236}">
                  <a16:creationId xmlns:a16="http://schemas.microsoft.com/office/drawing/2014/main" id="{4FC5AD60-1BCE-4198-AAAA-344C57D980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42441" name="Group 164">
              <a:extLst>
                <a:ext uri="{FF2B5EF4-FFF2-40B4-BE49-F238E27FC236}">
                  <a16:creationId xmlns:a16="http://schemas.microsoft.com/office/drawing/2014/main" id="{087A0489-4BE1-488B-8040-A787E2DD57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42466" name="AutoShape 165">
                <a:extLst>
                  <a:ext uri="{FF2B5EF4-FFF2-40B4-BE49-F238E27FC236}">
                    <a16:creationId xmlns:a16="http://schemas.microsoft.com/office/drawing/2014/main" id="{FB66D9DA-C4CD-4F56-903A-8A694143C5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42467" name="AutoShape 166">
                <a:extLst>
                  <a:ext uri="{FF2B5EF4-FFF2-40B4-BE49-F238E27FC236}">
                    <a16:creationId xmlns:a16="http://schemas.microsoft.com/office/drawing/2014/main" id="{342645D1-4B6B-41AE-94A6-2EF757A545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42442" name="Rectangle 167">
              <a:extLst>
                <a:ext uri="{FF2B5EF4-FFF2-40B4-BE49-F238E27FC236}">
                  <a16:creationId xmlns:a16="http://schemas.microsoft.com/office/drawing/2014/main" id="{7DBCD2EA-AD9C-4728-8354-30F33F1E08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42443" name="Group 168">
              <a:extLst>
                <a:ext uri="{FF2B5EF4-FFF2-40B4-BE49-F238E27FC236}">
                  <a16:creationId xmlns:a16="http://schemas.microsoft.com/office/drawing/2014/main" id="{C06FAAA6-79A8-4485-9045-0FAECB7B22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42464" name="AutoShape 169">
                <a:extLst>
                  <a:ext uri="{FF2B5EF4-FFF2-40B4-BE49-F238E27FC236}">
                    <a16:creationId xmlns:a16="http://schemas.microsoft.com/office/drawing/2014/main" id="{72DA1A76-3C52-435D-A9E7-46F29F1D70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42465" name="AutoShape 170">
                <a:extLst>
                  <a:ext uri="{FF2B5EF4-FFF2-40B4-BE49-F238E27FC236}">
                    <a16:creationId xmlns:a16="http://schemas.microsoft.com/office/drawing/2014/main" id="{C227AED3-CBB0-48FB-BFEF-6DFF5385AA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42444" name="Rectangle 171">
              <a:extLst>
                <a:ext uri="{FF2B5EF4-FFF2-40B4-BE49-F238E27FC236}">
                  <a16:creationId xmlns:a16="http://schemas.microsoft.com/office/drawing/2014/main" id="{0BF11398-7CF0-4B40-A420-516F0603E1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2445" name="Rectangle 172">
              <a:extLst>
                <a:ext uri="{FF2B5EF4-FFF2-40B4-BE49-F238E27FC236}">
                  <a16:creationId xmlns:a16="http://schemas.microsoft.com/office/drawing/2014/main" id="{B4C4E5E9-9B7F-4C57-A36F-02143B8BDF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42446" name="Group 173">
              <a:extLst>
                <a:ext uri="{FF2B5EF4-FFF2-40B4-BE49-F238E27FC236}">
                  <a16:creationId xmlns:a16="http://schemas.microsoft.com/office/drawing/2014/main" id="{D15C24B9-CD77-4FDB-AAA0-5B78844B06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42462" name="AutoShape 174">
                <a:extLst>
                  <a:ext uri="{FF2B5EF4-FFF2-40B4-BE49-F238E27FC236}">
                    <a16:creationId xmlns:a16="http://schemas.microsoft.com/office/drawing/2014/main" id="{91B2F1C6-F565-4D80-9C19-83CB6092B9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42463" name="AutoShape 175">
                <a:extLst>
                  <a:ext uri="{FF2B5EF4-FFF2-40B4-BE49-F238E27FC236}">
                    <a16:creationId xmlns:a16="http://schemas.microsoft.com/office/drawing/2014/main" id="{0DD79098-8C6D-48ED-9D5F-A361B57967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42447" name="Freeform 176">
              <a:extLst>
                <a:ext uri="{FF2B5EF4-FFF2-40B4-BE49-F238E27FC236}">
                  <a16:creationId xmlns:a16="http://schemas.microsoft.com/office/drawing/2014/main" id="{9548AA0E-F539-40A1-A0CA-DA9D781EB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2448" name="Group 177">
              <a:extLst>
                <a:ext uri="{FF2B5EF4-FFF2-40B4-BE49-F238E27FC236}">
                  <a16:creationId xmlns:a16="http://schemas.microsoft.com/office/drawing/2014/main" id="{1F080C38-A4CE-4476-8CF4-EE966D5E11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42460" name="AutoShape 178">
                <a:extLst>
                  <a:ext uri="{FF2B5EF4-FFF2-40B4-BE49-F238E27FC236}">
                    <a16:creationId xmlns:a16="http://schemas.microsoft.com/office/drawing/2014/main" id="{13567E70-6168-4C67-94A2-55F4A65610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42461" name="AutoShape 179">
                <a:extLst>
                  <a:ext uri="{FF2B5EF4-FFF2-40B4-BE49-F238E27FC236}">
                    <a16:creationId xmlns:a16="http://schemas.microsoft.com/office/drawing/2014/main" id="{9167EAF0-2D0B-4E36-91B8-F90CEF66DA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42449" name="Rectangle 180">
              <a:extLst>
                <a:ext uri="{FF2B5EF4-FFF2-40B4-BE49-F238E27FC236}">
                  <a16:creationId xmlns:a16="http://schemas.microsoft.com/office/drawing/2014/main" id="{C52F4F7E-8454-4B39-8C0E-4E774B5E58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2450" name="Freeform 181">
              <a:extLst>
                <a:ext uri="{FF2B5EF4-FFF2-40B4-BE49-F238E27FC236}">
                  <a16:creationId xmlns:a16="http://schemas.microsoft.com/office/drawing/2014/main" id="{6EEA9514-008F-4613-90A7-689856343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51" name="Freeform 182">
              <a:extLst>
                <a:ext uri="{FF2B5EF4-FFF2-40B4-BE49-F238E27FC236}">
                  <a16:creationId xmlns:a16="http://schemas.microsoft.com/office/drawing/2014/main" id="{BEF30F00-CF35-41ED-B2C3-2A2DC7552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52" name="Oval 183">
              <a:extLst>
                <a:ext uri="{FF2B5EF4-FFF2-40B4-BE49-F238E27FC236}">
                  <a16:creationId xmlns:a16="http://schemas.microsoft.com/office/drawing/2014/main" id="{6EF544AB-C74B-4983-A12D-3D20DB393C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2453" name="Freeform 184">
              <a:extLst>
                <a:ext uri="{FF2B5EF4-FFF2-40B4-BE49-F238E27FC236}">
                  <a16:creationId xmlns:a16="http://schemas.microsoft.com/office/drawing/2014/main" id="{F43DE09E-574B-4E95-A022-323BF71EA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54" name="AutoShape 185">
              <a:extLst>
                <a:ext uri="{FF2B5EF4-FFF2-40B4-BE49-F238E27FC236}">
                  <a16:creationId xmlns:a16="http://schemas.microsoft.com/office/drawing/2014/main" id="{79028A8C-11DE-4ADF-93CB-34FC67B00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2455" name="AutoShape 186">
              <a:extLst>
                <a:ext uri="{FF2B5EF4-FFF2-40B4-BE49-F238E27FC236}">
                  <a16:creationId xmlns:a16="http://schemas.microsoft.com/office/drawing/2014/main" id="{279CDACE-D3E6-4DE4-852C-7E74B710CA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2456" name="Oval 187">
              <a:extLst>
                <a:ext uri="{FF2B5EF4-FFF2-40B4-BE49-F238E27FC236}">
                  <a16:creationId xmlns:a16="http://schemas.microsoft.com/office/drawing/2014/main" id="{4021FF2A-BF08-49C7-BFBA-17F42CEA8F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2457" name="Oval 188">
              <a:extLst>
                <a:ext uri="{FF2B5EF4-FFF2-40B4-BE49-F238E27FC236}">
                  <a16:creationId xmlns:a16="http://schemas.microsoft.com/office/drawing/2014/main" id="{8EF08D90-2CF0-4F63-A241-0E656CFB11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2458" name="Oval 189">
              <a:extLst>
                <a:ext uri="{FF2B5EF4-FFF2-40B4-BE49-F238E27FC236}">
                  <a16:creationId xmlns:a16="http://schemas.microsoft.com/office/drawing/2014/main" id="{6FC36C6B-A90D-4754-B7EE-78D27534A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2459" name="Rectangle 190">
              <a:extLst>
                <a:ext uri="{FF2B5EF4-FFF2-40B4-BE49-F238E27FC236}">
                  <a16:creationId xmlns:a16="http://schemas.microsoft.com/office/drawing/2014/main" id="{93EC6950-D88B-4AC3-859B-BF4FF82A2A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142370" name="Group 224">
            <a:extLst>
              <a:ext uri="{FF2B5EF4-FFF2-40B4-BE49-F238E27FC236}">
                <a16:creationId xmlns:a16="http://schemas.microsoft.com/office/drawing/2014/main" id="{0D56FF8B-FD75-4964-A0F3-F4D67D0EDE4E}"/>
              </a:ext>
            </a:extLst>
          </p:cNvPr>
          <p:cNvGrpSpPr>
            <a:grpSpLocks/>
          </p:cNvGrpSpPr>
          <p:nvPr/>
        </p:nvGrpSpPr>
        <p:grpSpPr bwMode="auto">
          <a:xfrm>
            <a:off x="6376988" y="968375"/>
            <a:ext cx="390525" cy="641350"/>
            <a:chOff x="4140" y="429"/>
            <a:chExt cx="1425" cy="2396"/>
          </a:xfrm>
        </p:grpSpPr>
        <p:sp>
          <p:nvSpPr>
            <p:cNvPr id="142404" name="Freeform 225">
              <a:extLst>
                <a:ext uri="{FF2B5EF4-FFF2-40B4-BE49-F238E27FC236}">
                  <a16:creationId xmlns:a16="http://schemas.microsoft.com/office/drawing/2014/main" id="{415EA418-8B38-4060-A50B-E7A5651DA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05" name="Rectangle 226">
              <a:extLst>
                <a:ext uri="{FF2B5EF4-FFF2-40B4-BE49-F238E27FC236}">
                  <a16:creationId xmlns:a16="http://schemas.microsoft.com/office/drawing/2014/main" id="{A17452B5-01A9-41D4-9D44-5480BDCCBD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2406" name="Freeform 227">
              <a:extLst>
                <a:ext uri="{FF2B5EF4-FFF2-40B4-BE49-F238E27FC236}">
                  <a16:creationId xmlns:a16="http://schemas.microsoft.com/office/drawing/2014/main" id="{F3EE7331-254E-4CFE-BA45-E9B23CEA6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07" name="Freeform 228">
              <a:extLst>
                <a:ext uri="{FF2B5EF4-FFF2-40B4-BE49-F238E27FC236}">
                  <a16:creationId xmlns:a16="http://schemas.microsoft.com/office/drawing/2014/main" id="{DC4B729A-53A3-4739-B47D-29F4AE3A7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08" name="Rectangle 229">
              <a:extLst>
                <a:ext uri="{FF2B5EF4-FFF2-40B4-BE49-F238E27FC236}">
                  <a16:creationId xmlns:a16="http://schemas.microsoft.com/office/drawing/2014/main" id="{B2E57293-E6A6-4047-9411-7448CA20E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42409" name="Group 230">
              <a:extLst>
                <a:ext uri="{FF2B5EF4-FFF2-40B4-BE49-F238E27FC236}">
                  <a16:creationId xmlns:a16="http://schemas.microsoft.com/office/drawing/2014/main" id="{C2F47121-1009-4609-8C99-5C91DA6E18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42434" name="AutoShape 231">
                <a:extLst>
                  <a:ext uri="{FF2B5EF4-FFF2-40B4-BE49-F238E27FC236}">
                    <a16:creationId xmlns:a16="http://schemas.microsoft.com/office/drawing/2014/main" id="{B27C97D7-B9EE-4877-B4DD-0A44E23C03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42435" name="AutoShape 232">
                <a:extLst>
                  <a:ext uri="{FF2B5EF4-FFF2-40B4-BE49-F238E27FC236}">
                    <a16:creationId xmlns:a16="http://schemas.microsoft.com/office/drawing/2014/main" id="{CBB48DA0-4FB0-4976-816C-085B2CF699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42410" name="Rectangle 233">
              <a:extLst>
                <a:ext uri="{FF2B5EF4-FFF2-40B4-BE49-F238E27FC236}">
                  <a16:creationId xmlns:a16="http://schemas.microsoft.com/office/drawing/2014/main" id="{ADC0604F-559F-4B0A-AC21-6CC32380B8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42411" name="Group 234">
              <a:extLst>
                <a:ext uri="{FF2B5EF4-FFF2-40B4-BE49-F238E27FC236}">
                  <a16:creationId xmlns:a16="http://schemas.microsoft.com/office/drawing/2014/main" id="{890F5B97-8FA4-4C84-98A6-9DBF518562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42432" name="AutoShape 235">
                <a:extLst>
                  <a:ext uri="{FF2B5EF4-FFF2-40B4-BE49-F238E27FC236}">
                    <a16:creationId xmlns:a16="http://schemas.microsoft.com/office/drawing/2014/main" id="{67BC2D48-FF2A-4441-ADF5-E8428CD0AF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42433" name="AutoShape 236">
                <a:extLst>
                  <a:ext uri="{FF2B5EF4-FFF2-40B4-BE49-F238E27FC236}">
                    <a16:creationId xmlns:a16="http://schemas.microsoft.com/office/drawing/2014/main" id="{9C42E764-A800-4C56-B20F-EA8A9104B9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42412" name="Rectangle 237">
              <a:extLst>
                <a:ext uri="{FF2B5EF4-FFF2-40B4-BE49-F238E27FC236}">
                  <a16:creationId xmlns:a16="http://schemas.microsoft.com/office/drawing/2014/main" id="{B9C1FDED-4731-4DB9-BA12-D6E402F12F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2413" name="Rectangle 238">
              <a:extLst>
                <a:ext uri="{FF2B5EF4-FFF2-40B4-BE49-F238E27FC236}">
                  <a16:creationId xmlns:a16="http://schemas.microsoft.com/office/drawing/2014/main" id="{5417A87C-A421-45A0-99A4-FEEC9DBBA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42414" name="Group 239">
              <a:extLst>
                <a:ext uri="{FF2B5EF4-FFF2-40B4-BE49-F238E27FC236}">
                  <a16:creationId xmlns:a16="http://schemas.microsoft.com/office/drawing/2014/main" id="{9551D0E8-58F1-41D6-913A-148A91B2B2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42430" name="AutoShape 240">
                <a:extLst>
                  <a:ext uri="{FF2B5EF4-FFF2-40B4-BE49-F238E27FC236}">
                    <a16:creationId xmlns:a16="http://schemas.microsoft.com/office/drawing/2014/main" id="{A57A84C4-CE39-4035-BA9C-A06F60C1DA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42431" name="AutoShape 241">
                <a:extLst>
                  <a:ext uri="{FF2B5EF4-FFF2-40B4-BE49-F238E27FC236}">
                    <a16:creationId xmlns:a16="http://schemas.microsoft.com/office/drawing/2014/main" id="{4BE5630C-2F00-41EC-8298-F41CA1E01C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42415" name="Freeform 242">
              <a:extLst>
                <a:ext uri="{FF2B5EF4-FFF2-40B4-BE49-F238E27FC236}">
                  <a16:creationId xmlns:a16="http://schemas.microsoft.com/office/drawing/2014/main" id="{F70496DF-789F-461D-B0AA-AE3A4C842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2416" name="Group 243">
              <a:extLst>
                <a:ext uri="{FF2B5EF4-FFF2-40B4-BE49-F238E27FC236}">
                  <a16:creationId xmlns:a16="http://schemas.microsoft.com/office/drawing/2014/main" id="{6E29F8C2-C94C-42FC-86F5-D494DA3B80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42428" name="AutoShape 244">
                <a:extLst>
                  <a:ext uri="{FF2B5EF4-FFF2-40B4-BE49-F238E27FC236}">
                    <a16:creationId xmlns:a16="http://schemas.microsoft.com/office/drawing/2014/main" id="{E4A76284-8113-418D-96FF-8DBE4AE05F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42429" name="AutoShape 245">
                <a:extLst>
                  <a:ext uri="{FF2B5EF4-FFF2-40B4-BE49-F238E27FC236}">
                    <a16:creationId xmlns:a16="http://schemas.microsoft.com/office/drawing/2014/main" id="{94807A0E-85C3-4ACA-A5A6-40349C76F5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42417" name="Rectangle 246">
              <a:extLst>
                <a:ext uri="{FF2B5EF4-FFF2-40B4-BE49-F238E27FC236}">
                  <a16:creationId xmlns:a16="http://schemas.microsoft.com/office/drawing/2014/main" id="{66F888BE-1898-4163-80F0-71642D547E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2418" name="Freeform 247">
              <a:extLst>
                <a:ext uri="{FF2B5EF4-FFF2-40B4-BE49-F238E27FC236}">
                  <a16:creationId xmlns:a16="http://schemas.microsoft.com/office/drawing/2014/main" id="{564A95F3-C5C5-44DE-8FF3-FEC48369A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19" name="Freeform 248">
              <a:extLst>
                <a:ext uri="{FF2B5EF4-FFF2-40B4-BE49-F238E27FC236}">
                  <a16:creationId xmlns:a16="http://schemas.microsoft.com/office/drawing/2014/main" id="{3DEF7E75-D740-417E-BE60-ED650E94A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20" name="Oval 249">
              <a:extLst>
                <a:ext uri="{FF2B5EF4-FFF2-40B4-BE49-F238E27FC236}">
                  <a16:creationId xmlns:a16="http://schemas.microsoft.com/office/drawing/2014/main" id="{AA04798C-A83D-4043-B361-A5424006B7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2421" name="Freeform 250">
              <a:extLst>
                <a:ext uri="{FF2B5EF4-FFF2-40B4-BE49-F238E27FC236}">
                  <a16:creationId xmlns:a16="http://schemas.microsoft.com/office/drawing/2014/main" id="{2924D1E1-4A62-452F-BBE6-6DF91127E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22" name="AutoShape 251">
              <a:extLst>
                <a:ext uri="{FF2B5EF4-FFF2-40B4-BE49-F238E27FC236}">
                  <a16:creationId xmlns:a16="http://schemas.microsoft.com/office/drawing/2014/main" id="{3CC0C5A0-9FAC-49A1-A899-2D4FB6B36C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2423" name="AutoShape 252">
              <a:extLst>
                <a:ext uri="{FF2B5EF4-FFF2-40B4-BE49-F238E27FC236}">
                  <a16:creationId xmlns:a16="http://schemas.microsoft.com/office/drawing/2014/main" id="{2F88E369-CD88-4729-8BA5-93BE88502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2424" name="Oval 253">
              <a:extLst>
                <a:ext uri="{FF2B5EF4-FFF2-40B4-BE49-F238E27FC236}">
                  <a16:creationId xmlns:a16="http://schemas.microsoft.com/office/drawing/2014/main" id="{F6DF5784-5F37-4B1F-8D4B-146706C33C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2425" name="Oval 254">
              <a:extLst>
                <a:ext uri="{FF2B5EF4-FFF2-40B4-BE49-F238E27FC236}">
                  <a16:creationId xmlns:a16="http://schemas.microsoft.com/office/drawing/2014/main" id="{72B8BC4D-2CDD-4A02-9BEC-FA0A2B95F3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2426" name="Oval 255">
              <a:extLst>
                <a:ext uri="{FF2B5EF4-FFF2-40B4-BE49-F238E27FC236}">
                  <a16:creationId xmlns:a16="http://schemas.microsoft.com/office/drawing/2014/main" id="{1C9FD79B-9D87-43B2-A06A-9D996B4FC5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2427" name="Rectangle 256">
              <a:extLst>
                <a:ext uri="{FF2B5EF4-FFF2-40B4-BE49-F238E27FC236}">
                  <a16:creationId xmlns:a16="http://schemas.microsoft.com/office/drawing/2014/main" id="{DAA50201-CA99-4569-8BE1-9AAD4C1675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142371" name="Group 257">
            <a:extLst>
              <a:ext uri="{FF2B5EF4-FFF2-40B4-BE49-F238E27FC236}">
                <a16:creationId xmlns:a16="http://schemas.microsoft.com/office/drawing/2014/main" id="{0ADD0B99-BFBF-4AF8-A620-AB3AD504017D}"/>
              </a:ext>
            </a:extLst>
          </p:cNvPr>
          <p:cNvGrpSpPr>
            <a:grpSpLocks/>
          </p:cNvGrpSpPr>
          <p:nvPr/>
        </p:nvGrpSpPr>
        <p:grpSpPr bwMode="auto">
          <a:xfrm>
            <a:off x="7192963" y="2220913"/>
            <a:ext cx="390525" cy="641350"/>
            <a:chOff x="4140" y="429"/>
            <a:chExt cx="1425" cy="2396"/>
          </a:xfrm>
        </p:grpSpPr>
        <p:sp>
          <p:nvSpPr>
            <p:cNvPr id="142372" name="Freeform 258">
              <a:extLst>
                <a:ext uri="{FF2B5EF4-FFF2-40B4-BE49-F238E27FC236}">
                  <a16:creationId xmlns:a16="http://schemas.microsoft.com/office/drawing/2014/main" id="{71F8E6F2-ABD8-468E-90DB-4CF0ED299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73" name="Rectangle 259">
              <a:extLst>
                <a:ext uri="{FF2B5EF4-FFF2-40B4-BE49-F238E27FC236}">
                  <a16:creationId xmlns:a16="http://schemas.microsoft.com/office/drawing/2014/main" id="{9BB1A0C9-DABC-4F61-8D20-5E6DDD1608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2374" name="Freeform 260">
              <a:extLst>
                <a:ext uri="{FF2B5EF4-FFF2-40B4-BE49-F238E27FC236}">
                  <a16:creationId xmlns:a16="http://schemas.microsoft.com/office/drawing/2014/main" id="{CF80D4C7-9E80-4A7D-8588-F58B351FC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75" name="Freeform 261">
              <a:extLst>
                <a:ext uri="{FF2B5EF4-FFF2-40B4-BE49-F238E27FC236}">
                  <a16:creationId xmlns:a16="http://schemas.microsoft.com/office/drawing/2014/main" id="{CEBD661C-DB7A-4725-ACE0-8E11943E3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76" name="Rectangle 262">
              <a:extLst>
                <a:ext uri="{FF2B5EF4-FFF2-40B4-BE49-F238E27FC236}">
                  <a16:creationId xmlns:a16="http://schemas.microsoft.com/office/drawing/2014/main" id="{E8F3B36D-99DC-4409-A266-A691B166CF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42377" name="Group 263">
              <a:extLst>
                <a:ext uri="{FF2B5EF4-FFF2-40B4-BE49-F238E27FC236}">
                  <a16:creationId xmlns:a16="http://schemas.microsoft.com/office/drawing/2014/main" id="{6078D593-1A0A-46E3-A6A4-460F10A26F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42402" name="AutoShape 264">
                <a:extLst>
                  <a:ext uri="{FF2B5EF4-FFF2-40B4-BE49-F238E27FC236}">
                    <a16:creationId xmlns:a16="http://schemas.microsoft.com/office/drawing/2014/main" id="{B4170F46-54C7-4770-BE40-F1FE3797BB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42403" name="AutoShape 265">
                <a:extLst>
                  <a:ext uri="{FF2B5EF4-FFF2-40B4-BE49-F238E27FC236}">
                    <a16:creationId xmlns:a16="http://schemas.microsoft.com/office/drawing/2014/main" id="{4517A583-060C-414D-A95C-C64E293552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42378" name="Rectangle 266">
              <a:extLst>
                <a:ext uri="{FF2B5EF4-FFF2-40B4-BE49-F238E27FC236}">
                  <a16:creationId xmlns:a16="http://schemas.microsoft.com/office/drawing/2014/main" id="{2476F41B-25AA-4486-A10C-D4A59D596E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42379" name="Group 267">
              <a:extLst>
                <a:ext uri="{FF2B5EF4-FFF2-40B4-BE49-F238E27FC236}">
                  <a16:creationId xmlns:a16="http://schemas.microsoft.com/office/drawing/2014/main" id="{79DE123C-02A0-432A-8211-B0A6523820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42400" name="AutoShape 268">
                <a:extLst>
                  <a:ext uri="{FF2B5EF4-FFF2-40B4-BE49-F238E27FC236}">
                    <a16:creationId xmlns:a16="http://schemas.microsoft.com/office/drawing/2014/main" id="{F76E466F-B273-4CA4-AE2C-192979AD02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42401" name="AutoShape 269">
                <a:extLst>
                  <a:ext uri="{FF2B5EF4-FFF2-40B4-BE49-F238E27FC236}">
                    <a16:creationId xmlns:a16="http://schemas.microsoft.com/office/drawing/2014/main" id="{9A379394-A97B-4F19-9703-90B9463BAA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42380" name="Rectangle 270">
              <a:extLst>
                <a:ext uri="{FF2B5EF4-FFF2-40B4-BE49-F238E27FC236}">
                  <a16:creationId xmlns:a16="http://schemas.microsoft.com/office/drawing/2014/main" id="{72152BCF-8FCF-4C79-A738-D906826024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2381" name="Rectangle 271">
              <a:extLst>
                <a:ext uri="{FF2B5EF4-FFF2-40B4-BE49-F238E27FC236}">
                  <a16:creationId xmlns:a16="http://schemas.microsoft.com/office/drawing/2014/main" id="{761BCCA2-7934-4D7B-9B23-7F37CEED4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42382" name="Group 272">
              <a:extLst>
                <a:ext uri="{FF2B5EF4-FFF2-40B4-BE49-F238E27FC236}">
                  <a16:creationId xmlns:a16="http://schemas.microsoft.com/office/drawing/2014/main" id="{E98D8066-8854-46E1-B51F-2FDE28AAC8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42398" name="AutoShape 273">
                <a:extLst>
                  <a:ext uri="{FF2B5EF4-FFF2-40B4-BE49-F238E27FC236}">
                    <a16:creationId xmlns:a16="http://schemas.microsoft.com/office/drawing/2014/main" id="{06BFDF5F-6C8B-4DD0-B427-5305F191C9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42399" name="AutoShape 274">
                <a:extLst>
                  <a:ext uri="{FF2B5EF4-FFF2-40B4-BE49-F238E27FC236}">
                    <a16:creationId xmlns:a16="http://schemas.microsoft.com/office/drawing/2014/main" id="{A8024067-2417-4C3A-A0A0-C2371379B2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42383" name="Freeform 275">
              <a:extLst>
                <a:ext uri="{FF2B5EF4-FFF2-40B4-BE49-F238E27FC236}">
                  <a16:creationId xmlns:a16="http://schemas.microsoft.com/office/drawing/2014/main" id="{75A7A98A-3E5E-4CD5-BBB7-E112DD529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2384" name="Group 276">
              <a:extLst>
                <a:ext uri="{FF2B5EF4-FFF2-40B4-BE49-F238E27FC236}">
                  <a16:creationId xmlns:a16="http://schemas.microsoft.com/office/drawing/2014/main" id="{59F3AD92-5CDD-4429-B0B8-C22216F76F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42396" name="AutoShape 277">
                <a:extLst>
                  <a:ext uri="{FF2B5EF4-FFF2-40B4-BE49-F238E27FC236}">
                    <a16:creationId xmlns:a16="http://schemas.microsoft.com/office/drawing/2014/main" id="{1F7CD4F1-F252-47B7-A69A-BE163990B0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42397" name="AutoShape 278">
                <a:extLst>
                  <a:ext uri="{FF2B5EF4-FFF2-40B4-BE49-F238E27FC236}">
                    <a16:creationId xmlns:a16="http://schemas.microsoft.com/office/drawing/2014/main" id="{1090FCEC-7DBB-49D0-B5A2-3596592DAE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42385" name="Rectangle 279">
              <a:extLst>
                <a:ext uri="{FF2B5EF4-FFF2-40B4-BE49-F238E27FC236}">
                  <a16:creationId xmlns:a16="http://schemas.microsoft.com/office/drawing/2014/main" id="{7F190036-50A6-4047-842B-B689970EEF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2386" name="Freeform 280">
              <a:extLst>
                <a:ext uri="{FF2B5EF4-FFF2-40B4-BE49-F238E27FC236}">
                  <a16:creationId xmlns:a16="http://schemas.microsoft.com/office/drawing/2014/main" id="{48D518C2-367F-4736-8076-CD5463D69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87" name="Freeform 281">
              <a:extLst>
                <a:ext uri="{FF2B5EF4-FFF2-40B4-BE49-F238E27FC236}">
                  <a16:creationId xmlns:a16="http://schemas.microsoft.com/office/drawing/2014/main" id="{F1AF66BC-9AEF-47BB-A871-BC030B550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88" name="Oval 282">
              <a:extLst>
                <a:ext uri="{FF2B5EF4-FFF2-40B4-BE49-F238E27FC236}">
                  <a16:creationId xmlns:a16="http://schemas.microsoft.com/office/drawing/2014/main" id="{D5EE72BB-5F66-486B-A276-6D2389B61E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2389" name="Freeform 283">
              <a:extLst>
                <a:ext uri="{FF2B5EF4-FFF2-40B4-BE49-F238E27FC236}">
                  <a16:creationId xmlns:a16="http://schemas.microsoft.com/office/drawing/2014/main" id="{B6DCC551-6002-49C0-9E6F-AE369D8A3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90" name="AutoShape 284">
              <a:extLst>
                <a:ext uri="{FF2B5EF4-FFF2-40B4-BE49-F238E27FC236}">
                  <a16:creationId xmlns:a16="http://schemas.microsoft.com/office/drawing/2014/main" id="{EF7FF75F-3EDE-4150-BA93-0DBCEAB3EC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2391" name="AutoShape 285">
              <a:extLst>
                <a:ext uri="{FF2B5EF4-FFF2-40B4-BE49-F238E27FC236}">
                  <a16:creationId xmlns:a16="http://schemas.microsoft.com/office/drawing/2014/main" id="{626C758E-3A03-4AE0-A189-00410E5645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2392" name="Oval 286">
              <a:extLst>
                <a:ext uri="{FF2B5EF4-FFF2-40B4-BE49-F238E27FC236}">
                  <a16:creationId xmlns:a16="http://schemas.microsoft.com/office/drawing/2014/main" id="{3770E7CC-0031-481C-92EA-E7192B9D10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2393" name="Oval 287">
              <a:extLst>
                <a:ext uri="{FF2B5EF4-FFF2-40B4-BE49-F238E27FC236}">
                  <a16:creationId xmlns:a16="http://schemas.microsoft.com/office/drawing/2014/main" id="{EF119644-30C2-4AC0-91E4-7A04A79F61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2394" name="Oval 288">
              <a:extLst>
                <a:ext uri="{FF2B5EF4-FFF2-40B4-BE49-F238E27FC236}">
                  <a16:creationId xmlns:a16="http://schemas.microsoft.com/office/drawing/2014/main" id="{4A8FD421-1A59-4335-90BB-58AAEDD037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2395" name="Rectangle 289">
              <a:extLst>
                <a:ext uri="{FF2B5EF4-FFF2-40B4-BE49-F238E27FC236}">
                  <a16:creationId xmlns:a16="http://schemas.microsoft.com/office/drawing/2014/main" id="{03F61B01-07BD-4B3E-9861-CCA4C6A6A5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2779" grpId="0"/>
      <p:bldP spid="202780" grpId="0"/>
      <p:bldP spid="202781" grpId="0"/>
      <p:bldP spid="202782" grpId="0"/>
      <p:bldP spid="202783" grpId="0"/>
      <p:bldP spid="202784" grpId="0"/>
      <p:bldP spid="202813" grpId="0"/>
      <p:bldP spid="202814" grpId="0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6" name="Rectangle 7">
            <a:extLst>
              <a:ext uri="{FF2B5EF4-FFF2-40B4-BE49-F238E27FC236}">
                <a16:creationId xmlns:a16="http://schemas.microsoft.com/office/drawing/2014/main" id="{09825D90-E5D3-4482-8A16-6FF9226B747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44387" name="Rectangle 8">
            <a:extLst>
              <a:ext uri="{FF2B5EF4-FFF2-40B4-BE49-F238E27FC236}">
                <a16:creationId xmlns:a16="http://schemas.microsoft.com/office/drawing/2014/main" id="{C3EE6FF2-22BE-4CAC-9DDD-8FD22E1393C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95938F6D-60A6-42AE-80A9-8E5A2449DBD8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64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44388" name="Text Box 24">
            <a:extLst>
              <a:ext uri="{FF2B5EF4-FFF2-40B4-BE49-F238E27FC236}">
                <a16:creationId xmlns:a16="http://schemas.microsoft.com/office/drawing/2014/main" id="{F13810D7-0199-48BE-9E57-7E2ABE3E9D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2838" y="325755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4</a:t>
            </a:r>
            <a:endParaRPr lang="en-US" altLang="en-US" sz="2400">
              <a:solidFill>
                <a:srgbClr val="CC0000"/>
              </a:solidFill>
              <a:latin typeface="Arial" panose="020B0604020202020204" pitchFamily="34" charset="0"/>
            </a:endParaRPr>
          </a:p>
        </p:txBody>
      </p:sp>
      <p:sp>
        <p:nvSpPr>
          <p:cNvPr id="144389" name="Text Box 25">
            <a:extLst>
              <a:ext uri="{FF2B5EF4-FFF2-40B4-BE49-F238E27FC236}">
                <a16:creationId xmlns:a16="http://schemas.microsoft.com/office/drawing/2014/main" id="{C5E6BC40-0DB8-40ED-A2BA-A4A217A7B0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05638" y="333375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5</a:t>
            </a:r>
            <a:endParaRPr lang="en-US" altLang="en-US" sz="2400">
              <a:solidFill>
                <a:srgbClr val="CC0000"/>
              </a:solidFill>
              <a:latin typeface="Arial" panose="020B0604020202020204" pitchFamily="34" charset="0"/>
            </a:endParaRPr>
          </a:p>
        </p:txBody>
      </p:sp>
      <p:sp>
        <p:nvSpPr>
          <p:cNvPr id="144390" name="Text Box 26">
            <a:extLst>
              <a:ext uri="{FF2B5EF4-FFF2-40B4-BE49-F238E27FC236}">
                <a16:creationId xmlns:a16="http://schemas.microsoft.com/office/drawing/2014/main" id="{CD678429-D666-4082-A4C1-9089CE41E9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4650" y="181768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6</a:t>
            </a:r>
            <a:endParaRPr lang="en-US" altLang="en-US" sz="2400">
              <a:solidFill>
                <a:srgbClr val="CC0000"/>
              </a:solidFill>
              <a:latin typeface="Arial" panose="020B0604020202020204" pitchFamily="34" charset="0"/>
            </a:endParaRPr>
          </a:p>
        </p:txBody>
      </p:sp>
      <p:sp>
        <p:nvSpPr>
          <p:cNvPr id="144391" name="Line 60">
            <a:extLst>
              <a:ext uri="{FF2B5EF4-FFF2-40B4-BE49-F238E27FC236}">
                <a16:creationId xmlns:a16="http://schemas.microsoft.com/office/drawing/2014/main" id="{471997CC-5387-4879-ADCA-AF7831FDB39B}"/>
              </a:ext>
            </a:extLst>
          </p:cNvPr>
          <p:cNvSpPr>
            <a:spLocks noChangeShapeType="1"/>
          </p:cNvSpPr>
          <p:nvPr/>
        </p:nvSpPr>
        <p:spPr bwMode="auto">
          <a:xfrm>
            <a:off x="7440613" y="2941638"/>
            <a:ext cx="0" cy="674687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392" name="Line 61">
            <a:extLst>
              <a:ext uri="{FF2B5EF4-FFF2-40B4-BE49-F238E27FC236}">
                <a16:creationId xmlns:a16="http://schemas.microsoft.com/office/drawing/2014/main" id="{2E57622F-B7A6-4F71-8C8F-DE360158CFC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19963" y="2952750"/>
            <a:ext cx="0" cy="719138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393" name="Line 62">
            <a:extLst>
              <a:ext uri="{FF2B5EF4-FFF2-40B4-BE49-F238E27FC236}">
                <a16:creationId xmlns:a16="http://schemas.microsoft.com/office/drawing/2014/main" id="{DA41A207-2956-4208-AE6D-A7D6B69ABEC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799263" y="1541463"/>
            <a:ext cx="458787" cy="566737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394" name="Text Box 63">
            <a:extLst>
              <a:ext uri="{FF2B5EF4-FFF2-40B4-BE49-F238E27FC236}">
                <a16:creationId xmlns:a16="http://schemas.microsoft.com/office/drawing/2014/main" id="{D697F181-2F9A-49FE-8BD7-3A99F87E1D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750" y="139065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3</a:t>
            </a:r>
            <a:endParaRPr lang="en-US" altLang="en-US" sz="2400">
              <a:solidFill>
                <a:srgbClr val="CC0000"/>
              </a:solidFill>
              <a:latin typeface="Arial" panose="020B0604020202020204" pitchFamily="34" charset="0"/>
            </a:endParaRPr>
          </a:p>
        </p:txBody>
      </p:sp>
      <p:sp>
        <p:nvSpPr>
          <p:cNvPr id="144395" name="Rectangle 67">
            <a:extLst>
              <a:ext uri="{FF2B5EF4-FFF2-40B4-BE49-F238E27FC236}">
                <a16:creationId xmlns:a16="http://schemas.microsoft.com/office/drawing/2014/main" id="{F437E7FA-37B0-4AC7-B3A5-1BB6C22EA7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313" y="1687513"/>
            <a:ext cx="3162300" cy="2316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recursive query</a:t>
            </a:r>
            <a:r>
              <a:rPr lang="en-US" altLang="en-US" i="1">
                <a:solidFill>
                  <a:srgbClr val="CC0000"/>
                </a:solidFill>
                <a:latin typeface="Comic Sans MS" panose="030F0702030302020204" pitchFamily="66" charset="0"/>
              </a:rPr>
              <a:t>:</a:t>
            </a:r>
          </a:p>
          <a:p>
            <a:pPr>
              <a:lnSpc>
                <a:spcPct val="100000"/>
              </a:lnSpc>
            </a:pPr>
            <a:r>
              <a:rPr lang="en-US" altLang="en-US" sz="2400"/>
              <a:t>puts burden of name resolution on contacted name server</a:t>
            </a:r>
          </a:p>
          <a:p>
            <a:pPr>
              <a:lnSpc>
                <a:spcPct val="100000"/>
              </a:lnSpc>
            </a:pPr>
            <a:r>
              <a:rPr lang="en-US" altLang="en-US" sz="2400"/>
              <a:t>heavy load at upper levels of hierarchy?</a:t>
            </a:r>
          </a:p>
        </p:txBody>
      </p:sp>
      <p:sp>
        <p:nvSpPr>
          <p:cNvPr id="144396" name="Text Box 5">
            <a:extLst>
              <a:ext uri="{FF2B5EF4-FFF2-40B4-BE49-F238E27FC236}">
                <a16:creationId xmlns:a16="http://schemas.microsoft.com/office/drawing/2014/main" id="{1F18C764-3008-48AB-AE7E-560C268340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06875" y="4881563"/>
            <a:ext cx="1746250" cy="611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requesting host</a:t>
            </a:r>
            <a:endParaRPr lang="en-US" altLang="en-US" sz="2400">
              <a:latin typeface="Arial" panose="020B0604020202020204" pitchFamily="34" charset="0"/>
            </a:endParaRP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99"/>
                </a:solidFill>
                <a:latin typeface="Arial" panose="020B0604020202020204" pitchFamily="34" charset="0"/>
              </a:rPr>
              <a:t>cis.poly.edu</a:t>
            </a:r>
          </a:p>
        </p:txBody>
      </p:sp>
      <p:sp>
        <p:nvSpPr>
          <p:cNvPr id="144397" name="Text Box 6">
            <a:extLst>
              <a:ext uri="{FF2B5EF4-FFF2-40B4-BE49-F238E27FC236}">
                <a16:creationId xmlns:a16="http://schemas.microsoft.com/office/drawing/2014/main" id="{140E4015-1E7D-4DC5-AD12-A949BFA811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83375" y="5775325"/>
            <a:ext cx="18780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latin typeface="Arial" panose="020B0604020202020204" pitchFamily="34" charset="0"/>
              </a:rPr>
              <a:t>gaia.cs.umass.edu</a:t>
            </a:r>
          </a:p>
        </p:txBody>
      </p:sp>
      <p:sp>
        <p:nvSpPr>
          <p:cNvPr id="144398" name="Text Box 17">
            <a:extLst>
              <a:ext uri="{FF2B5EF4-FFF2-40B4-BE49-F238E27FC236}">
                <a16:creationId xmlns:a16="http://schemas.microsoft.com/office/drawing/2014/main" id="{5A57A40B-8362-4AC7-A477-94DB217C64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1200" y="481013"/>
            <a:ext cx="2011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root DNS server</a:t>
            </a:r>
            <a:endParaRPr lang="en-US" altLang="en-US" sz="1600">
              <a:latin typeface="Arial" panose="020B0604020202020204" pitchFamily="34" charset="0"/>
            </a:endParaRPr>
          </a:p>
        </p:txBody>
      </p:sp>
      <p:sp>
        <p:nvSpPr>
          <p:cNvPr id="144399" name="Line 18">
            <a:extLst>
              <a:ext uri="{FF2B5EF4-FFF2-40B4-BE49-F238E27FC236}">
                <a16:creationId xmlns:a16="http://schemas.microsoft.com/office/drawing/2014/main" id="{465DC0BC-23EE-4AA0-BC30-B90EFEAF98E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286375" y="2916238"/>
            <a:ext cx="0" cy="13144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00" name="Line 19">
            <a:extLst>
              <a:ext uri="{FF2B5EF4-FFF2-40B4-BE49-F238E27FC236}">
                <a16:creationId xmlns:a16="http://schemas.microsoft.com/office/drawing/2014/main" id="{6F9CF1C0-CC4A-4702-AF98-771E333617A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391150" y="1220788"/>
            <a:ext cx="914400" cy="9715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01" name="Line 22">
            <a:extLst>
              <a:ext uri="{FF2B5EF4-FFF2-40B4-BE49-F238E27FC236}">
                <a16:creationId xmlns:a16="http://schemas.microsoft.com/office/drawing/2014/main" id="{E2F02977-1CB0-4C87-9533-B799C03FFDB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19750" y="1449388"/>
            <a:ext cx="733425" cy="76200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02" name="Line 23">
            <a:extLst>
              <a:ext uri="{FF2B5EF4-FFF2-40B4-BE49-F238E27FC236}">
                <a16:creationId xmlns:a16="http://schemas.microsoft.com/office/drawing/2014/main" id="{965DA78D-D469-4DA3-9EE2-F402A1D7C78F}"/>
              </a:ext>
            </a:extLst>
          </p:cNvPr>
          <p:cNvSpPr>
            <a:spLocks noChangeShapeType="1"/>
          </p:cNvSpPr>
          <p:nvPr/>
        </p:nvSpPr>
        <p:spPr bwMode="auto">
          <a:xfrm>
            <a:off x="5476875" y="2944813"/>
            <a:ext cx="9525" cy="132397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4403" name="Group 24">
            <a:extLst>
              <a:ext uri="{FF2B5EF4-FFF2-40B4-BE49-F238E27FC236}">
                <a16:creationId xmlns:a16="http://schemas.microsoft.com/office/drawing/2014/main" id="{E2996C05-0889-4BCB-9858-6F3C57E6987D}"/>
              </a:ext>
            </a:extLst>
          </p:cNvPr>
          <p:cNvGrpSpPr>
            <a:grpSpLocks/>
          </p:cNvGrpSpPr>
          <p:nvPr/>
        </p:nvGrpSpPr>
        <p:grpSpPr bwMode="auto">
          <a:xfrm>
            <a:off x="4179888" y="3062288"/>
            <a:ext cx="1898650" cy="611187"/>
            <a:chOff x="2831" y="2132"/>
            <a:chExt cx="1196" cy="385"/>
          </a:xfrm>
        </p:grpSpPr>
        <p:sp>
          <p:nvSpPr>
            <p:cNvPr id="144551" name="Rectangle 25">
              <a:extLst>
                <a:ext uri="{FF2B5EF4-FFF2-40B4-BE49-F238E27FC236}">
                  <a16:creationId xmlns:a16="http://schemas.microsoft.com/office/drawing/2014/main" id="{27BBF4CC-B721-4157-8B45-266F85D5E6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8" y="2178"/>
              <a:ext cx="1182" cy="3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44552" name="Text Box 26">
              <a:extLst>
                <a:ext uri="{FF2B5EF4-FFF2-40B4-BE49-F238E27FC236}">
                  <a16:creationId xmlns:a16="http://schemas.microsoft.com/office/drawing/2014/main" id="{EF1F7F85-8796-4F76-ADC0-60F45FA3B5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1" y="2132"/>
              <a:ext cx="1196" cy="3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local DNS server</a:t>
              </a:r>
              <a:endParaRPr lang="en-US" altLang="en-US" sz="2400">
                <a:latin typeface="Arial" panose="020B0604020202020204" pitchFamily="34" charset="0"/>
              </a:endParaRP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i="1">
                  <a:solidFill>
                    <a:srgbClr val="000099"/>
                  </a:solidFill>
                  <a:latin typeface="Arial" panose="020B0604020202020204" pitchFamily="34" charset="0"/>
                </a:rPr>
                <a:t>dns.poly.edu</a:t>
              </a:r>
            </a:p>
          </p:txBody>
        </p:sp>
      </p:grpSp>
      <p:sp>
        <p:nvSpPr>
          <p:cNvPr id="144404" name="Text Box 27">
            <a:extLst>
              <a:ext uri="{FF2B5EF4-FFF2-40B4-BE49-F238E27FC236}">
                <a16:creationId xmlns:a16="http://schemas.microsoft.com/office/drawing/2014/main" id="{E87954B5-A4C5-4B56-9A52-BED87E62E8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97450" y="377190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1</a:t>
            </a:r>
            <a:endParaRPr lang="en-US" altLang="en-US" sz="2400">
              <a:solidFill>
                <a:srgbClr val="CC0000"/>
              </a:solidFill>
              <a:latin typeface="Arial" panose="020B0604020202020204" pitchFamily="34" charset="0"/>
            </a:endParaRPr>
          </a:p>
        </p:txBody>
      </p:sp>
      <p:sp>
        <p:nvSpPr>
          <p:cNvPr id="144405" name="Text Box 28">
            <a:extLst>
              <a:ext uri="{FF2B5EF4-FFF2-40B4-BE49-F238E27FC236}">
                <a16:creationId xmlns:a16="http://schemas.microsoft.com/office/drawing/2014/main" id="{671145EA-3D54-488C-AC59-499D8A93B6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40375" y="143827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2</a:t>
            </a:r>
            <a:endParaRPr lang="en-US" altLang="en-US" sz="2400">
              <a:solidFill>
                <a:srgbClr val="CC0000"/>
              </a:solidFill>
              <a:latin typeface="Arial" panose="020B0604020202020204" pitchFamily="34" charset="0"/>
            </a:endParaRPr>
          </a:p>
        </p:txBody>
      </p:sp>
      <p:sp>
        <p:nvSpPr>
          <p:cNvPr id="144406" name="Text Box 29">
            <a:extLst>
              <a:ext uri="{FF2B5EF4-FFF2-40B4-BE49-F238E27FC236}">
                <a16:creationId xmlns:a16="http://schemas.microsoft.com/office/drawing/2014/main" id="{8A33F0F7-722F-4CFF-A3E6-AC7DAF1B77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78525" y="167640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7</a:t>
            </a:r>
            <a:endParaRPr lang="en-US" altLang="en-US" sz="2400">
              <a:solidFill>
                <a:srgbClr val="CC0000"/>
              </a:solidFill>
              <a:latin typeface="Arial" panose="020B0604020202020204" pitchFamily="34" charset="0"/>
            </a:endParaRPr>
          </a:p>
        </p:txBody>
      </p:sp>
      <p:sp>
        <p:nvSpPr>
          <p:cNvPr id="144407" name="Text Box 60">
            <a:extLst>
              <a:ext uri="{FF2B5EF4-FFF2-40B4-BE49-F238E27FC236}">
                <a16:creationId xmlns:a16="http://schemas.microsoft.com/office/drawing/2014/main" id="{A36B1D4B-3042-454F-B05E-64B69B26CC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53175" y="4429125"/>
            <a:ext cx="23971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authoritative DNS server</a:t>
            </a:r>
            <a:endParaRPr lang="en-US" altLang="en-US" sz="2400">
              <a:latin typeface="Arial" panose="020B0604020202020204" pitchFamily="34" charset="0"/>
            </a:endParaRP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latin typeface="Arial" panose="020B0604020202020204" pitchFamily="34" charset="0"/>
              </a:rPr>
              <a:t>dns.cs.umass.edu</a:t>
            </a:r>
            <a:endParaRPr lang="en-US" altLang="en-US" sz="1600">
              <a:latin typeface="Arial" panose="020B0604020202020204" pitchFamily="34" charset="0"/>
            </a:endParaRPr>
          </a:p>
        </p:txBody>
      </p:sp>
      <p:sp>
        <p:nvSpPr>
          <p:cNvPr id="144408" name="Text Box 62">
            <a:extLst>
              <a:ext uri="{FF2B5EF4-FFF2-40B4-BE49-F238E27FC236}">
                <a16:creationId xmlns:a16="http://schemas.microsoft.com/office/drawing/2014/main" id="{F9B45648-059B-46C8-AC68-A19630A669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49900" y="378142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8</a:t>
            </a:r>
            <a:endParaRPr lang="en-US" altLang="en-US" sz="2400">
              <a:solidFill>
                <a:srgbClr val="CC0000"/>
              </a:solidFill>
              <a:latin typeface="Arial" panose="020B0604020202020204" pitchFamily="34" charset="0"/>
            </a:endParaRPr>
          </a:p>
        </p:txBody>
      </p:sp>
      <p:sp>
        <p:nvSpPr>
          <p:cNvPr id="144409" name="Line 62">
            <a:extLst>
              <a:ext uri="{FF2B5EF4-FFF2-40B4-BE49-F238E27FC236}">
                <a16:creationId xmlns:a16="http://schemas.microsoft.com/office/drawing/2014/main" id="{DDCBA4E9-53A5-4A4F-95FF-9FBB0D57BE2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853238" y="1333500"/>
            <a:ext cx="600075" cy="741363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44410" name="Picture 137" descr="underline_base">
            <a:extLst>
              <a:ext uri="{FF2B5EF4-FFF2-40B4-BE49-F238E27FC236}">
                <a16:creationId xmlns:a16="http://schemas.microsoft.com/office/drawing/2014/main" id="{03EE5FBD-FBBB-4A2A-A476-E10A5CB5B00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9125" y="1287463"/>
            <a:ext cx="41132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4411" name="Rectangle 66">
            <a:extLst>
              <a:ext uri="{FF2B5EF4-FFF2-40B4-BE49-F238E27FC236}">
                <a16:creationId xmlns:a16="http://schemas.microsoft.com/office/drawing/2014/main" id="{F3D6441D-A130-4B68-94F1-F91361C4D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" y="217488"/>
            <a:ext cx="4910138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000">
                <a:solidFill>
                  <a:srgbClr val="000099"/>
                </a:solidFill>
              </a:rPr>
              <a:t>DNS name </a:t>
            </a:r>
            <a:br>
              <a:rPr lang="en-US" altLang="en-US" sz="4000">
                <a:solidFill>
                  <a:srgbClr val="000099"/>
                </a:solidFill>
              </a:rPr>
            </a:br>
            <a:r>
              <a:rPr lang="en-US" altLang="en-US" sz="4000">
                <a:solidFill>
                  <a:srgbClr val="000099"/>
                </a:solidFill>
              </a:rPr>
              <a:t>resolution example</a:t>
            </a:r>
          </a:p>
        </p:txBody>
      </p:sp>
      <p:sp>
        <p:nvSpPr>
          <p:cNvPr id="144412" name="Text Box 65">
            <a:extLst>
              <a:ext uri="{FF2B5EF4-FFF2-40B4-BE49-F238E27FC236}">
                <a16:creationId xmlns:a16="http://schemas.microsoft.com/office/drawing/2014/main" id="{4F4C8A5E-809E-4453-9EE5-261A7259FF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0950" y="2287588"/>
            <a:ext cx="1325563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TLD DNS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server</a:t>
            </a:r>
            <a:endParaRPr lang="en-US" altLang="en-US" sz="1600">
              <a:latin typeface="Arial" panose="020B0604020202020204" pitchFamily="34" charset="0"/>
            </a:endParaRPr>
          </a:p>
        </p:txBody>
      </p:sp>
      <p:grpSp>
        <p:nvGrpSpPr>
          <p:cNvPr id="144413" name="Group 140">
            <a:extLst>
              <a:ext uri="{FF2B5EF4-FFF2-40B4-BE49-F238E27FC236}">
                <a16:creationId xmlns:a16="http://schemas.microsoft.com/office/drawing/2014/main" id="{897EE1A6-6320-4CA6-A25C-9359DA954AAC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226300" y="5091113"/>
            <a:ext cx="925513" cy="795337"/>
            <a:chOff x="-44" y="1473"/>
            <a:chExt cx="981" cy="1105"/>
          </a:xfrm>
        </p:grpSpPr>
        <p:pic>
          <p:nvPicPr>
            <p:cNvPr id="144549" name="Picture 141" descr="desktop_computer_stylized_medium">
              <a:extLst>
                <a:ext uri="{FF2B5EF4-FFF2-40B4-BE49-F238E27FC236}">
                  <a16:creationId xmlns:a16="http://schemas.microsoft.com/office/drawing/2014/main" id="{DFC86442-A116-4FB1-BADC-AAD9AD0B39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4550" name="Freeform 142">
              <a:extLst>
                <a:ext uri="{FF2B5EF4-FFF2-40B4-BE49-F238E27FC236}">
                  <a16:creationId xmlns:a16="http://schemas.microsoft.com/office/drawing/2014/main" id="{6285F258-3E3F-4354-BCA4-A135703FF10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44414" name="Group 143">
            <a:extLst>
              <a:ext uri="{FF2B5EF4-FFF2-40B4-BE49-F238E27FC236}">
                <a16:creationId xmlns:a16="http://schemas.microsoft.com/office/drawing/2014/main" id="{4962A250-9F0B-4535-B0B4-4FAA2534728A}"/>
              </a:ext>
            </a:extLst>
          </p:cNvPr>
          <p:cNvGrpSpPr>
            <a:grpSpLocks/>
          </p:cNvGrpSpPr>
          <p:nvPr/>
        </p:nvGrpSpPr>
        <p:grpSpPr bwMode="auto">
          <a:xfrm>
            <a:off x="4765675" y="4244975"/>
            <a:ext cx="925513" cy="795338"/>
            <a:chOff x="-44" y="1473"/>
            <a:chExt cx="981" cy="1105"/>
          </a:xfrm>
        </p:grpSpPr>
        <p:pic>
          <p:nvPicPr>
            <p:cNvPr id="144547" name="Picture 144" descr="desktop_computer_stylized_medium">
              <a:extLst>
                <a:ext uri="{FF2B5EF4-FFF2-40B4-BE49-F238E27FC236}">
                  <a16:creationId xmlns:a16="http://schemas.microsoft.com/office/drawing/2014/main" id="{106738BC-4DE4-4515-A16E-3FFA54468A6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4548" name="Freeform 145">
              <a:extLst>
                <a:ext uri="{FF2B5EF4-FFF2-40B4-BE49-F238E27FC236}">
                  <a16:creationId xmlns:a16="http://schemas.microsoft.com/office/drawing/2014/main" id="{F2E81E1F-59CE-45BA-80EF-479E2FAE806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44415" name="Group 146">
            <a:extLst>
              <a:ext uri="{FF2B5EF4-FFF2-40B4-BE49-F238E27FC236}">
                <a16:creationId xmlns:a16="http://schemas.microsoft.com/office/drawing/2014/main" id="{9F3082EC-1AFF-4BCC-B76C-FF51F4DF417B}"/>
              </a:ext>
            </a:extLst>
          </p:cNvPr>
          <p:cNvGrpSpPr>
            <a:grpSpLocks/>
          </p:cNvGrpSpPr>
          <p:nvPr/>
        </p:nvGrpSpPr>
        <p:grpSpPr bwMode="auto">
          <a:xfrm>
            <a:off x="7226300" y="3743325"/>
            <a:ext cx="390525" cy="641350"/>
            <a:chOff x="4140" y="429"/>
            <a:chExt cx="1425" cy="2396"/>
          </a:xfrm>
        </p:grpSpPr>
        <p:sp>
          <p:nvSpPr>
            <p:cNvPr id="144515" name="Freeform 147">
              <a:extLst>
                <a:ext uri="{FF2B5EF4-FFF2-40B4-BE49-F238E27FC236}">
                  <a16:creationId xmlns:a16="http://schemas.microsoft.com/office/drawing/2014/main" id="{1D350D63-88B9-4849-BB2C-10A61CB89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516" name="Rectangle 148">
              <a:extLst>
                <a:ext uri="{FF2B5EF4-FFF2-40B4-BE49-F238E27FC236}">
                  <a16:creationId xmlns:a16="http://schemas.microsoft.com/office/drawing/2014/main" id="{65B7515F-F87C-463D-9787-52E2B71C5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4517" name="Freeform 149">
              <a:extLst>
                <a:ext uri="{FF2B5EF4-FFF2-40B4-BE49-F238E27FC236}">
                  <a16:creationId xmlns:a16="http://schemas.microsoft.com/office/drawing/2014/main" id="{193617E5-97A4-472F-AA99-32FF35A98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518" name="Freeform 150">
              <a:extLst>
                <a:ext uri="{FF2B5EF4-FFF2-40B4-BE49-F238E27FC236}">
                  <a16:creationId xmlns:a16="http://schemas.microsoft.com/office/drawing/2014/main" id="{A22A4B08-654B-4919-A66F-4E784F75F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519" name="Rectangle 151">
              <a:extLst>
                <a:ext uri="{FF2B5EF4-FFF2-40B4-BE49-F238E27FC236}">
                  <a16:creationId xmlns:a16="http://schemas.microsoft.com/office/drawing/2014/main" id="{6E05AC59-F12C-4AF4-A9AD-592E3C1D41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44520" name="Group 152">
              <a:extLst>
                <a:ext uri="{FF2B5EF4-FFF2-40B4-BE49-F238E27FC236}">
                  <a16:creationId xmlns:a16="http://schemas.microsoft.com/office/drawing/2014/main" id="{625C37D4-96E5-4A73-8EB1-5312A600A0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44545" name="AutoShape 153">
                <a:extLst>
                  <a:ext uri="{FF2B5EF4-FFF2-40B4-BE49-F238E27FC236}">
                    <a16:creationId xmlns:a16="http://schemas.microsoft.com/office/drawing/2014/main" id="{4F454FD8-13D1-4550-9053-7617F9352A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44546" name="AutoShape 154">
                <a:extLst>
                  <a:ext uri="{FF2B5EF4-FFF2-40B4-BE49-F238E27FC236}">
                    <a16:creationId xmlns:a16="http://schemas.microsoft.com/office/drawing/2014/main" id="{980B3677-46B7-4E68-8429-99F0B1D470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44521" name="Rectangle 155">
              <a:extLst>
                <a:ext uri="{FF2B5EF4-FFF2-40B4-BE49-F238E27FC236}">
                  <a16:creationId xmlns:a16="http://schemas.microsoft.com/office/drawing/2014/main" id="{F157808C-CD59-4D6A-9960-86F1D1BD58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44522" name="Group 156">
              <a:extLst>
                <a:ext uri="{FF2B5EF4-FFF2-40B4-BE49-F238E27FC236}">
                  <a16:creationId xmlns:a16="http://schemas.microsoft.com/office/drawing/2014/main" id="{C2469390-6D56-4D51-AB77-F8E06F5C6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44543" name="AutoShape 157">
                <a:extLst>
                  <a:ext uri="{FF2B5EF4-FFF2-40B4-BE49-F238E27FC236}">
                    <a16:creationId xmlns:a16="http://schemas.microsoft.com/office/drawing/2014/main" id="{90B2624E-910B-4C3D-9C93-C2999E8D33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44544" name="AutoShape 158">
                <a:extLst>
                  <a:ext uri="{FF2B5EF4-FFF2-40B4-BE49-F238E27FC236}">
                    <a16:creationId xmlns:a16="http://schemas.microsoft.com/office/drawing/2014/main" id="{6184130D-56B2-42A9-B2A0-686826D8CB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44523" name="Rectangle 159">
              <a:extLst>
                <a:ext uri="{FF2B5EF4-FFF2-40B4-BE49-F238E27FC236}">
                  <a16:creationId xmlns:a16="http://schemas.microsoft.com/office/drawing/2014/main" id="{4F3E3FE0-C9EF-4607-9993-7215C8AE0D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4524" name="Rectangle 160">
              <a:extLst>
                <a:ext uri="{FF2B5EF4-FFF2-40B4-BE49-F238E27FC236}">
                  <a16:creationId xmlns:a16="http://schemas.microsoft.com/office/drawing/2014/main" id="{A8EC43F7-D3D6-4701-9056-D45F768E4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44525" name="Group 161">
              <a:extLst>
                <a:ext uri="{FF2B5EF4-FFF2-40B4-BE49-F238E27FC236}">
                  <a16:creationId xmlns:a16="http://schemas.microsoft.com/office/drawing/2014/main" id="{B953FD06-25E2-4AD8-9E9E-9D3E25C4A6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44541" name="AutoShape 162">
                <a:extLst>
                  <a:ext uri="{FF2B5EF4-FFF2-40B4-BE49-F238E27FC236}">
                    <a16:creationId xmlns:a16="http://schemas.microsoft.com/office/drawing/2014/main" id="{D2BFA393-C53C-4BE2-93DD-3E19CA170B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44542" name="AutoShape 163">
                <a:extLst>
                  <a:ext uri="{FF2B5EF4-FFF2-40B4-BE49-F238E27FC236}">
                    <a16:creationId xmlns:a16="http://schemas.microsoft.com/office/drawing/2014/main" id="{5D8155B2-52EB-452F-A099-FED9DF8F21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44526" name="Freeform 164">
              <a:extLst>
                <a:ext uri="{FF2B5EF4-FFF2-40B4-BE49-F238E27FC236}">
                  <a16:creationId xmlns:a16="http://schemas.microsoft.com/office/drawing/2014/main" id="{C03CAA91-5AA6-4CAE-A414-808FC07A0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4527" name="Group 165">
              <a:extLst>
                <a:ext uri="{FF2B5EF4-FFF2-40B4-BE49-F238E27FC236}">
                  <a16:creationId xmlns:a16="http://schemas.microsoft.com/office/drawing/2014/main" id="{5083B48D-5638-447A-AC09-F561E66D83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44539" name="AutoShape 166">
                <a:extLst>
                  <a:ext uri="{FF2B5EF4-FFF2-40B4-BE49-F238E27FC236}">
                    <a16:creationId xmlns:a16="http://schemas.microsoft.com/office/drawing/2014/main" id="{4EA83591-932B-49EA-95E4-D8D1ED1BF2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44540" name="AutoShape 167">
                <a:extLst>
                  <a:ext uri="{FF2B5EF4-FFF2-40B4-BE49-F238E27FC236}">
                    <a16:creationId xmlns:a16="http://schemas.microsoft.com/office/drawing/2014/main" id="{30AE0127-4F7E-4AA2-8208-40036C2EA1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44528" name="Rectangle 168">
              <a:extLst>
                <a:ext uri="{FF2B5EF4-FFF2-40B4-BE49-F238E27FC236}">
                  <a16:creationId xmlns:a16="http://schemas.microsoft.com/office/drawing/2014/main" id="{296FCC93-8976-44B8-A5A5-965BDC7916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4529" name="Freeform 169">
              <a:extLst>
                <a:ext uri="{FF2B5EF4-FFF2-40B4-BE49-F238E27FC236}">
                  <a16:creationId xmlns:a16="http://schemas.microsoft.com/office/drawing/2014/main" id="{E065A30B-19C1-4A08-8EB8-03BE72E43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530" name="Freeform 170">
              <a:extLst>
                <a:ext uri="{FF2B5EF4-FFF2-40B4-BE49-F238E27FC236}">
                  <a16:creationId xmlns:a16="http://schemas.microsoft.com/office/drawing/2014/main" id="{D8EAA6E4-6736-46F1-AD22-EF8AEC3D8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531" name="Oval 171">
              <a:extLst>
                <a:ext uri="{FF2B5EF4-FFF2-40B4-BE49-F238E27FC236}">
                  <a16:creationId xmlns:a16="http://schemas.microsoft.com/office/drawing/2014/main" id="{8FA07A7F-286B-42F3-9E39-13289556D3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4532" name="Freeform 172">
              <a:extLst>
                <a:ext uri="{FF2B5EF4-FFF2-40B4-BE49-F238E27FC236}">
                  <a16:creationId xmlns:a16="http://schemas.microsoft.com/office/drawing/2014/main" id="{7EB1FCF9-945E-4528-8AB9-E137FDA71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533" name="AutoShape 173">
              <a:extLst>
                <a:ext uri="{FF2B5EF4-FFF2-40B4-BE49-F238E27FC236}">
                  <a16:creationId xmlns:a16="http://schemas.microsoft.com/office/drawing/2014/main" id="{B2DE9B5F-5A45-4362-871C-01C2C54909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4534" name="AutoShape 174">
              <a:extLst>
                <a:ext uri="{FF2B5EF4-FFF2-40B4-BE49-F238E27FC236}">
                  <a16:creationId xmlns:a16="http://schemas.microsoft.com/office/drawing/2014/main" id="{A03BBDFA-82AF-4363-9020-16746212E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4535" name="Oval 175">
              <a:extLst>
                <a:ext uri="{FF2B5EF4-FFF2-40B4-BE49-F238E27FC236}">
                  <a16:creationId xmlns:a16="http://schemas.microsoft.com/office/drawing/2014/main" id="{F3FB6CC3-4A3A-48A4-BA3E-4ECDD1548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4536" name="Oval 176">
              <a:extLst>
                <a:ext uri="{FF2B5EF4-FFF2-40B4-BE49-F238E27FC236}">
                  <a16:creationId xmlns:a16="http://schemas.microsoft.com/office/drawing/2014/main" id="{8B77B9DC-A26A-4343-8D18-81602EE47F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4537" name="Oval 177">
              <a:extLst>
                <a:ext uri="{FF2B5EF4-FFF2-40B4-BE49-F238E27FC236}">
                  <a16:creationId xmlns:a16="http://schemas.microsoft.com/office/drawing/2014/main" id="{E52B88F2-CE94-4BB0-88C3-1A36B234FD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4538" name="Rectangle 178">
              <a:extLst>
                <a:ext uri="{FF2B5EF4-FFF2-40B4-BE49-F238E27FC236}">
                  <a16:creationId xmlns:a16="http://schemas.microsoft.com/office/drawing/2014/main" id="{838CEB09-9EE4-40ED-B83D-3DEBAEE7CC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144416" name="Group 212">
            <a:extLst>
              <a:ext uri="{FF2B5EF4-FFF2-40B4-BE49-F238E27FC236}">
                <a16:creationId xmlns:a16="http://schemas.microsoft.com/office/drawing/2014/main" id="{C6ADD382-4842-4672-B812-C65612A2E392}"/>
              </a:ext>
            </a:extLst>
          </p:cNvPr>
          <p:cNvGrpSpPr>
            <a:grpSpLocks/>
          </p:cNvGrpSpPr>
          <p:nvPr/>
        </p:nvGrpSpPr>
        <p:grpSpPr bwMode="auto">
          <a:xfrm>
            <a:off x="5222875" y="2230438"/>
            <a:ext cx="390525" cy="641350"/>
            <a:chOff x="4140" y="429"/>
            <a:chExt cx="1425" cy="2396"/>
          </a:xfrm>
        </p:grpSpPr>
        <p:sp>
          <p:nvSpPr>
            <p:cNvPr id="144483" name="Freeform 213">
              <a:extLst>
                <a:ext uri="{FF2B5EF4-FFF2-40B4-BE49-F238E27FC236}">
                  <a16:creationId xmlns:a16="http://schemas.microsoft.com/office/drawing/2014/main" id="{F9EA0827-8F1F-4176-82C1-3612EB14E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84" name="Rectangle 214">
              <a:extLst>
                <a:ext uri="{FF2B5EF4-FFF2-40B4-BE49-F238E27FC236}">
                  <a16:creationId xmlns:a16="http://schemas.microsoft.com/office/drawing/2014/main" id="{7AB51F68-F0BE-495D-BE10-13FF0DF2CF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4485" name="Freeform 215">
              <a:extLst>
                <a:ext uri="{FF2B5EF4-FFF2-40B4-BE49-F238E27FC236}">
                  <a16:creationId xmlns:a16="http://schemas.microsoft.com/office/drawing/2014/main" id="{B7AB34DC-2150-413E-9DDD-1DCF105DA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86" name="Freeform 216">
              <a:extLst>
                <a:ext uri="{FF2B5EF4-FFF2-40B4-BE49-F238E27FC236}">
                  <a16:creationId xmlns:a16="http://schemas.microsoft.com/office/drawing/2014/main" id="{895432EA-0FFA-49A7-A255-F75BD585D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87" name="Rectangle 217">
              <a:extLst>
                <a:ext uri="{FF2B5EF4-FFF2-40B4-BE49-F238E27FC236}">
                  <a16:creationId xmlns:a16="http://schemas.microsoft.com/office/drawing/2014/main" id="{8BEFFD7E-625B-494C-AF6C-39A43CA566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44488" name="Group 218">
              <a:extLst>
                <a:ext uri="{FF2B5EF4-FFF2-40B4-BE49-F238E27FC236}">
                  <a16:creationId xmlns:a16="http://schemas.microsoft.com/office/drawing/2014/main" id="{56D07F68-2969-466E-BC9B-7574667315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44513" name="AutoShape 219">
                <a:extLst>
                  <a:ext uri="{FF2B5EF4-FFF2-40B4-BE49-F238E27FC236}">
                    <a16:creationId xmlns:a16="http://schemas.microsoft.com/office/drawing/2014/main" id="{C5114D28-E092-437E-8FA6-B7BAC762F4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44514" name="AutoShape 220">
                <a:extLst>
                  <a:ext uri="{FF2B5EF4-FFF2-40B4-BE49-F238E27FC236}">
                    <a16:creationId xmlns:a16="http://schemas.microsoft.com/office/drawing/2014/main" id="{C30784EA-9C39-4C81-A311-8BF3E3A626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44489" name="Rectangle 221">
              <a:extLst>
                <a:ext uri="{FF2B5EF4-FFF2-40B4-BE49-F238E27FC236}">
                  <a16:creationId xmlns:a16="http://schemas.microsoft.com/office/drawing/2014/main" id="{B65AC3FA-EEEA-440D-8E44-0D24F10F95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44490" name="Group 222">
              <a:extLst>
                <a:ext uri="{FF2B5EF4-FFF2-40B4-BE49-F238E27FC236}">
                  <a16:creationId xmlns:a16="http://schemas.microsoft.com/office/drawing/2014/main" id="{46C24413-1A95-465C-A0BE-C145E682C5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44511" name="AutoShape 223">
                <a:extLst>
                  <a:ext uri="{FF2B5EF4-FFF2-40B4-BE49-F238E27FC236}">
                    <a16:creationId xmlns:a16="http://schemas.microsoft.com/office/drawing/2014/main" id="{D178A016-D508-49B1-B2A3-39F808A348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44512" name="AutoShape 224">
                <a:extLst>
                  <a:ext uri="{FF2B5EF4-FFF2-40B4-BE49-F238E27FC236}">
                    <a16:creationId xmlns:a16="http://schemas.microsoft.com/office/drawing/2014/main" id="{2CCE1846-373B-44A3-8702-D7DC89E9AA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44491" name="Rectangle 225">
              <a:extLst>
                <a:ext uri="{FF2B5EF4-FFF2-40B4-BE49-F238E27FC236}">
                  <a16:creationId xmlns:a16="http://schemas.microsoft.com/office/drawing/2014/main" id="{0F166716-B465-4A6B-8A00-71FEC6D1CA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4492" name="Rectangle 226">
              <a:extLst>
                <a:ext uri="{FF2B5EF4-FFF2-40B4-BE49-F238E27FC236}">
                  <a16:creationId xmlns:a16="http://schemas.microsoft.com/office/drawing/2014/main" id="{9E41B421-E91E-4B36-BF65-9D74229FB5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44493" name="Group 227">
              <a:extLst>
                <a:ext uri="{FF2B5EF4-FFF2-40B4-BE49-F238E27FC236}">
                  <a16:creationId xmlns:a16="http://schemas.microsoft.com/office/drawing/2014/main" id="{4617146B-CC8C-4000-BB8C-F63E639CD4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44509" name="AutoShape 228">
                <a:extLst>
                  <a:ext uri="{FF2B5EF4-FFF2-40B4-BE49-F238E27FC236}">
                    <a16:creationId xmlns:a16="http://schemas.microsoft.com/office/drawing/2014/main" id="{1FC64D8F-37ED-49C1-AE0D-A724CFD6E1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44510" name="AutoShape 229">
                <a:extLst>
                  <a:ext uri="{FF2B5EF4-FFF2-40B4-BE49-F238E27FC236}">
                    <a16:creationId xmlns:a16="http://schemas.microsoft.com/office/drawing/2014/main" id="{F7CD58A0-F158-48E8-9528-1937EC44FD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44494" name="Freeform 230">
              <a:extLst>
                <a:ext uri="{FF2B5EF4-FFF2-40B4-BE49-F238E27FC236}">
                  <a16:creationId xmlns:a16="http://schemas.microsoft.com/office/drawing/2014/main" id="{EFBC8860-33A9-4BDF-AC77-15F355F69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4495" name="Group 231">
              <a:extLst>
                <a:ext uri="{FF2B5EF4-FFF2-40B4-BE49-F238E27FC236}">
                  <a16:creationId xmlns:a16="http://schemas.microsoft.com/office/drawing/2014/main" id="{6C11FE28-02A0-4692-9528-C0556B3A5C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44507" name="AutoShape 232">
                <a:extLst>
                  <a:ext uri="{FF2B5EF4-FFF2-40B4-BE49-F238E27FC236}">
                    <a16:creationId xmlns:a16="http://schemas.microsoft.com/office/drawing/2014/main" id="{6CBC5638-0816-455A-B681-38FC612D8A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44508" name="AutoShape 233">
                <a:extLst>
                  <a:ext uri="{FF2B5EF4-FFF2-40B4-BE49-F238E27FC236}">
                    <a16:creationId xmlns:a16="http://schemas.microsoft.com/office/drawing/2014/main" id="{E7730E21-08EC-41C5-89D2-EA1AB79DAB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44496" name="Rectangle 234">
              <a:extLst>
                <a:ext uri="{FF2B5EF4-FFF2-40B4-BE49-F238E27FC236}">
                  <a16:creationId xmlns:a16="http://schemas.microsoft.com/office/drawing/2014/main" id="{6F03C8CE-6EB2-45CF-BE22-5EA4C3B35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4497" name="Freeform 235">
              <a:extLst>
                <a:ext uri="{FF2B5EF4-FFF2-40B4-BE49-F238E27FC236}">
                  <a16:creationId xmlns:a16="http://schemas.microsoft.com/office/drawing/2014/main" id="{37E7BFBC-4AB5-471A-8F1F-F4F2F258C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98" name="Freeform 236">
              <a:extLst>
                <a:ext uri="{FF2B5EF4-FFF2-40B4-BE49-F238E27FC236}">
                  <a16:creationId xmlns:a16="http://schemas.microsoft.com/office/drawing/2014/main" id="{A379CB8D-4EB2-400A-950B-977841B7B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99" name="Oval 237">
              <a:extLst>
                <a:ext uri="{FF2B5EF4-FFF2-40B4-BE49-F238E27FC236}">
                  <a16:creationId xmlns:a16="http://schemas.microsoft.com/office/drawing/2014/main" id="{E7175B99-159F-4EA1-AC7C-D2C05FBFBA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4500" name="Freeform 238">
              <a:extLst>
                <a:ext uri="{FF2B5EF4-FFF2-40B4-BE49-F238E27FC236}">
                  <a16:creationId xmlns:a16="http://schemas.microsoft.com/office/drawing/2014/main" id="{4ABD21E0-398A-49C1-86CB-11C75BF92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501" name="AutoShape 239">
              <a:extLst>
                <a:ext uri="{FF2B5EF4-FFF2-40B4-BE49-F238E27FC236}">
                  <a16:creationId xmlns:a16="http://schemas.microsoft.com/office/drawing/2014/main" id="{C1612494-8D61-4491-A571-EBBBA17465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4502" name="AutoShape 240">
              <a:extLst>
                <a:ext uri="{FF2B5EF4-FFF2-40B4-BE49-F238E27FC236}">
                  <a16:creationId xmlns:a16="http://schemas.microsoft.com/office/drawing/2014/main" id="{5CA27679-53E9-497A-B265-A5614B28BE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4503" name="Oval 241">
              <a:extLst>
                <a:ext uri="{FF2B5EF4-FFF2-40B4-BE49-F238E27FC236}">
                  <a16:creationId xmlns:a16="http://schemas.microsoft.com/office/drawing/2014/main" id="{F134D8DC-951F-482E-B539-45D632E80B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4504" name="Oval 242">
              <a:extLst>
                <a:ext uri="{FF2B5EF4-FFF2-40B4-BE49-F238E27FC236}">
                  <a16:creationId xmlns:a16="http://schemas.microsoft.com/office/drawing/2014/main" id="{D0C69E87-5BAB-4117-B2CE-E8E4CAAFAC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4505" name="Oval 243">
              <a:extLst>
                <a:ext uri="{FF2B5EF4-FFF2-40B4-BE49-F238E27FC236}">
                  <a16:creationId xmlns:a16="http://schemas.microsoft.com/office/drawing/2014/main" id="{9E5FA983-0171-4C83-88A3-998945DCDE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4506" name="Rectangle 244">
              <a:extLst>
                <a:ext uri="{FF2B5EF4-FFF2-40B4-BE49-F238E27FC236}">
                  <a16:creationId xmlns:a16="http://schemas.microsoft.com/office/drawing/2014/main" id="{432DAE3B-0D90-4880-A3CE-BD64E19303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144417" name="Group 245">
            <a:extLst>
              <a:ext uri="{FF2B5EF4-FFF2-40B4-BE49-F238E27FC236}">
                <a16:creationId xmlns:a16="http://schemas.microsoft.com/office/drawing/2014/main" id="{1BED51B0-50FB-4D13-9A8F-9DE77F0B933B}"/>
              </a:ext>
            </a:extLst>
          </p:cNvPr>
          <p:cNvGrpSpPr>
            <a:grpSpLocks/>
          </p:cNvGrpSpPr>
          <p:nvPr/>
        </p:nvGrpSpPr>
        <p:grpSpPr bwMode="auto">
          <a:xfrm>
            <a:off x="6376988" y="968375"/>
            <a:ext cx="390525" cy="641350"/>
            <a:chOff x="4140" y="429"/>
            <a:chExt cx="1425" cy="2396"/>
          </a:xfrm>
        </p:grpSpPr>
        <p:sp>
          <p:nvSpPr>
            <p:cNvPr id="144451" name="Freeform 246">
              <a:extLst>
                <a:ext uri="{FF2B5EF4-FFF2-40B4-BE49-F238E27FC236}">
                  <a16:creationId xmlns:a16="http://schemas.microsoft.com/office/drawing/2014/main" id="{B2331775-93F3-492E-9624-A88FE5A1A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52" name="Rectangle 247">
              <a:extLst>
                <a:ext uri="{FF2B5EF4-FFF2-40B4-BE49-F238E27FC236}">
                  <a16:creationId xmlns:a16="http://schemas.microsoft.com/office/drawing/2014/main" id="{41CF21FA-71DE-4128-BD78-39298ED32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4453" name="Freeform 248">
              <a:extLst>
                <a:ext uri="{FF2B5EF4-FFF2-40B4-BE49-F238E27FC236}">
                  <a16:creationId xmlns:a16="http://schemas.microsoft.com/office/drawing/2014/main" id="{AEFC4593-0E80-405C-9F05-05A1927E0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54" name="Freeform 249">
              <a:extLst>
                <a:ext uri="{FF2B5EF4-FFF2-40B4-BE49-F238E27FC236}">
                  <a16:creationId xmlns:a16="http://schemas.microsoft.com/office/drawing/2014/main" id="{B850ECD5-0DD7-4D06-9F4C-5DDB6CEA0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55" name="Rectangle 250">
              <a:extLst>
                <a:ext uri="{FF2B5EF4-FFF2-40B4-BE49-F238E27FC236}">
                  <a16:creationId xmlns:a16="http://schemas.microsoft.com/office/drawing/2014/main" id="{E4E75A69-6D34-42A6-A6C8-66D793B900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44456" name="Group 251">
              <a:extLst>
                <a:ext uri="{FF2B5EF4-FFF2-40B4-BE49-F238E27FC236}">
                  <a16:creationId xmlns:a16="http://schemas.microsoft.com/office/drawing/2014/main" id="{8CE9D7FC-46A5-4201-8421-7322634D6B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44481" name="AutoShape 252">
                <a:extLst>
                  <a:ext uri="{FF2B5EF4-FFF2-40B4-BE49-F238E27FC236}">
                    <a16:creationId xmlns:a16="http://schemas.microsoft.com/office/drawing/2014/main" id="{09B5BE7E-4BD8-4A95-84A1-3130423877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44482" name="AutoShape 253">
                <a:extLst>
                  <a:ext uri="{FF2B5EF4-FFF2-40B4-BE49-F238E27FC236}">
                    <a16:creationId xmlns:a16="http://schemas.microsoft.com/office/drawing/2014/main" id="{B3ADD080-65BD-4250-902B-EF59E642C0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44457" name="Rectangle 254">
              <a:extLst>
                <a:ext uri="{FF2B5EF4-FFF2-40B4-BE49-F238E27FC236}">
                  <a16:creationId xmlns:a16="http://schemas.microsoft.com/office/drawing/2014/main" id="{C3A679A2-FFA7-4422-AC8D-BA1AA1D011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44458" name="Group 255">
              <a:extLst>
                <a:ext uri="{FF2B5EF4-FFF2-40B4-BE49-F238E27FC236}">
                  <a16:creationId xmlns:a16="http://schemas.microsoft.com/office/drawing/2014/main" id="{833E1615-B533-4C6E-8CF5-12CDFE6ECC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44479" name="AutoShape 256">
                <a:extLst>
                  <a:ext uri="{FF2B5EF4-FFF2-40B4-BE49-F238E27FC236}">
                    <a16:creationId xmlns:a16="http://schemas.microsoft.com/office/drawing/2014/main" id="{67757AD4-395D-462F-BEDE-ECB4F33710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44480" name="AutoShape 257">
                <a:extLst>
                  <a:ext uri="{FF2B5EF4-FFF2-40B4-BE49-F238E27FC236}">
                    <a16:creationId xmlns:a16="http://schemas.microsoft.com/office/drawing/2014/main" id="{753E09CF-5B1A-4873-BC75-108BDF9551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44459" name="Rectangle 258">
              <a:extLst>
                <a:ext uri="{FF2B5EF4-FFF2-40B4-BE49-F238E27FC236}">
                  <a16:creationId xmlns:a16="http://schemas.microsoft.com/office/drawing/2014/main" id="{8F0BBFDE-6E43-4ADB-B6F4-0DF84F413C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4460" name="Rectangle 259">
              <a:extLst>
                <a:ext uri="{FF2B5EF4-FFF2-40B4-BE49-F238E27FC236}">
                  <a16:creationId xmlns:a16="http://schemas.microsoft.com/office/drawing/2014/main" id="{32DB5A9C-F550-46D5-AC66-BD13562BD4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44461" name="Group 260">
              <a:extLst>
                <a:ext uri="{FF2B5EF4-FFF2-40B4-BE49-F238E27FC236}">
                  <a16:creationId xmlns:a16="http://schemas.microsoft.com/office/drawing/2014/main" id="{EC638CE7-E33E-4C7C-82B3-5631269C7C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44477" name="AutoShape 261">
                <a:extLst>
                  <a:ext uri="{FF2B5EF4-FFF2-40B4-BE49-F238E27FC236}">
                    <a16:creationId xmlns:a16="http://schemas.microsoft.com/office/drawing/2014/main" id="{141C0AA2-8BF8-4C3F-8416-02E4830A48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44478" name="AutoShape 262">
                <a:extLst>
                  <a:ext uri="{FF2B5EF4-FFF2-40B4-BE49-F238E27FC236}">
                    <a16:creationId xmlns:a16="http://schemas.microsoft.com/office/drawing/2014/main" id="{5DE4C671-796D-44C0-A072-E30766BAAD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44462" name="Freeform 263">
              <a:extLst>
                <a:ext uri="{FF2B5EF4-FFF2-40B4-BE49-F238E27FC236}">
                  <a16:creationId xmlns:a16="http://schemas.microsoft.com/office/drawing/2014/main" id="{C500CAD8-99A2-4EAD-AD97-81060DD71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4463" name="Group 264">
              <a:extLst>
                <a:ext uri="{FF2B5EF4-FFF2-40B4-BE49-F238E27FC236}">
                  <a16:creationId xmlns:a16="http://schemas.microsoft.com/office/drawing/2014/main" id="{393D50BA-BFC2-47EE-AD4F-4EC6A318C2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44475" name="AutoShape 265">
                <a:extLst>
                  <a:ext uri="{FF2B5EF4-FFF2-40B4-BE49-F238E27FC236}">
                    <a16:creationId xmlns:a16="http://schemas.microsoft.com/office/drawing/2014/main" id="{335BCFB8-75F2-49B6-912B-AFC7084ED6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44476" name="AutoShape 266">
                <a:extLst>
                  <a:ext uri="{FF2B5EF4-FFF2-40B4-BE49-F238E27FC236}">
                    <a16:creationId xmlns:a16="http://schemas.microsoft.com/office/drawing/2014/main" id="{9357E0DE-74C6-4788-995C-C359972BE1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44464" name="Rectangle 267">
              <a:extLst>
                <a:ext uri="{FF2B5EF4-FFF2-40B4-BE49-F238E27FC236}">
                  <a16:creationId xmlns:a16="http://schemas.microsoft.com/office/drawing/2014/main" id="{ED4F6C50-4DEF-493F-855A-1E81E1C7B0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4465" name="Freeform 268">
              <a:extLst>
                <a:ext uri="{FF2B5EF4-FFF2-40B4-BE49-F238E27FC236}">
                  <a16:creationId xmlns:a16="http://schemas.microsoft.com/office/drawing/2014/main" id="{4316E840-A06A-4A94-B24C-2DF465F05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66" name="Freeform 269">
              <a:extLst>
                <a:ext uri="{FF2B5EF4-FFF2-40B4-BE49-F238E27FC236}">
                  <a16:creationId xmlns:a16="http://schemas.microsoft.com/office/drawing/2014/main" id="{33818589-C43D-42F3-BF78-624BF4652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67" name="Oval 270">
              <a:extLst>
                <a:ext uri="{FF2B5EF4-FFF2-40B4-BE49-F238E27FC236}">
                  <a16:creationId xmlns:a16="http://schemas.microsoft.com/office/drawing/2014/main" id="{50798EA6-C2FB-4E26-BFD0-5AB9FF2A78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4468" name="Freeform 271">
              <a:extLst>
                <a:ext uri="{FF2B5EF4-FFF2-40B4-BE49-F238E27FC236}">
                  <a16:creationId xmlns:a16="http://schemas.microsoft.com/office/drawing/2014/main" id="{B48BB064-DC5F-41C5-B0DE-ECD8CD1E7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69" name="AutoShape 272">
              <a:extLst>
                <a:ext uri="{FF2B5EF4-FFF2-40B4-BE49-F238E27FC236}">
                  <a16:creationId xmlns:a16="http://schemas.microsoft.com/office/drawing/2014/main" id="{BB9DD59F-3261-488B-B2E7-40F8A8263D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4470" name="AutoShape 273">
              <a:extLst>
                <a:ext uri="{FF2B5EF4-FFF2-40B4-BE49-F238E27FC236}">
                  <a16:creationId xmlns:a16="http://schemas.microsoft.com/office/drawing/2014/main" id="{B54BA55F-A6E2-4F22-888D-A674B6E5A8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4471" name="Oval 274">
              <a:extLst>
                <a:ext uri="{FF2B5EF4-FFF2-40B4-BE49-F238E27FC236}">
                  <a16:creationId xmlns:a16="http://schemas.microsoft.com/office/drawing/2014/main" id="{EAC6EEF0-94B4-4013-BED8-A80DEDE549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4472" name="Oval 275">
              <a:extLst>
                <a:ext uri="{FF2B5EF4-FFF2-40B4-BE49-F238E27FC236}">
                  <a16:creationId xmlns:a16="http://schemas.microsoft.com/office/drawing/2014/main" id="{716F16D8-3BC1-4E33-A0CD-DB8AFFDF7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4473" name="Oval 276">
              <a:extLst>
                <a:ext uri="{FF2B5EF4-FFF2-40B4-BE49-F238E27FC236}">
                  <a16:creationId xmlns:a16="http://schemas.microsoft.com/office/drawing/2014/main" id="{1716C70B-502B-4116-9325-DA27DE66AC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4474" name="Rectangle 277">
              <a:extLst>
                <a:ext uri="{FF2B5EF4-FFF2-40B4-BE49-F238E27FC236}">
                  <a16:creationId xmlns:a16="http://schemas.microsoft.com/office/drawing/2014/main" id="{7C7B93DD-DC0A-4401-86F9-D516AF77AB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144418" name="Group 311">
            <a:extLst>
              <a:ext uri="{FF2B5EF4-FFF2-40B4-BE49-F238E27FC236}">
                <a16:creationId xmlns:a16="http://schemas.microsoft.com/office/drawing/2014/main" id="{FB6F5111-1274-4E2A-BD33-B9F20C69FE40}"/>
              </a:ext>
            </a:extLst>
          </p:cNvPr>
          <p:cNvGrpSpPr>
            <a:grpSpLocks/>
          </p:cNvGrpSpPr>
          <p:nvPr/>
        </p:nvGrpSpPr>
        <p:grpSpPr bwMode="auto">
          <a:xfrm>
            <a:off x="7192963" y="2220913"/>
            <a:ext cx="390525" cy="641350"/>
            <a:chOff x="4140" y="429"/>
            <a:chExt cx="1425" cy="2396"/>
          </a:xfrm>
        </p:grpSpPr>
        <p:sp>
          <p:nvSpPr>
            <p:cNvPr id="144419" name="Freeform 312">
              <a:extLst>
                <a:ext uri="{FF2B5EF4-FFF2-40B4-BE49-F238E27FC236}">
                  <a16:creationId xmlns:a16="http://schemas.microsoft.com/office/drawing/2014/main" id="{EB53E2F2-8A77-42B3-B89D-2F2856AEF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20" name="Rectangle 313">
              <a:extLst>
                <a:ext uri="{FF2B5EF4-FFF2-40B4-BE49-F238E27FC236}">
                  <a16:creationId xmlns:a16="http://schemas.microsoft.com/office/drawing/2014/main" id="{BA3DC15B-768F-4674-A099-61AD3A59E0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4421" name="Freeform 314">
              <a:extLst>
                <a:ext uri="{FF2B5EF4-FFF2-40B4-BE49-F238E27FC236}">
                  <a16:creationId xmlns:a16="http://schemas.microsoft.com/office/drawing/2014/main" id="{E47E12D0-4C3D-4F44-B317-0FF437744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22" name="Freeform 315">
              <a:extLst>
                <a:ext uri="{FF2B5EF4-FFF2-40B4-BE49-F238E27FC236}">
                  <a16:creationId xmlns:a16="http://schemas.microsoft.com/office/drawing/2014/main" id="{6F1B2A3C-4B97-4861-8F24-939E93F47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23" name="Rectangle 316">
              <a:extLst>
                <a:ext uri="{FF2B5EF4-FFF2-40B4-BE49-F238E27FC236}">
                  <a16:creationId xmlns:a16="http://schemas.microsoft.com/office/drawing/2014/main" id="{92C16356-73FA-49D5-AFD8-1C5B48312E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44424" name="Group 317">
              <a:extLst>
                <a:ext uri="{FF2B5EF4-FFF2-40B4-BE49-F238E27FC236}">
                  <a16:creationId xmlns:a16="http://schemas.microsoft.com/office/drawing/2014/main" id="{FA6FBB81-8C9F-4D51-A03B-1A6937F4AB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44449" name="AutoShape 318">
                <a:extLst>
                  <a:ext uri="{FF2B5EF4-FFF2-40B4-BE49-F238E27FC236}">
                    <a16:creationId xmlns:a16="http://schemas.microsoft.com/office/drawing/2014/main" id="{959CC3D1-74C0-4A64-A525-26C9B8506F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44450" name="AutoShape 319">
                <a:extLst>
                  <a:ext uri="{FF2B5EF4-FFF2-40B4-BE49-F238E27FC236}">
                    <a16:creationId xmlns:a16="http://schemas.microsoft.com/office/drawing/2014/main" id="{471CC842-FD6B-4491-BE82-AC17E0F98C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44425" name="Rectangle 320">
              <a:extLst>
                <a:ext uri="{FF2B5EF4-FFF2-40B4-BE49-F238E27FC236}">
                  <a16:creationId xmlns:a16="http://schemas.microsoft.com/office/drawing/2014/main" id="{9763E47C-001B-40F5-B120-7130CAE9E0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44426" name="Group 321">
              <a:extLst>
                <a:ext uri="{FF2B5EF4-FFF2-40B4-BE49-F238E27FC236}">
                  <a16:creationId xmlns:a16="http://schemas.microsoft.com/office/drawing/2014/main" id="{C3EEB1FE-3EA6-4CC7-8538-008527A89D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44447" name="AutoShape 322">
                <a:extLst>
                  <a:ext uri="{FF2B5EF4-FFF2-40B4-BE49-F238E27FC236}">
                    <a16:creationId xmlns:a16="http://schemas.microsoft.com/office/drawing/2014/main" id="{98470BF4-5155-4274-882E-DFA6F199EF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44448" name="AutoShape 323">
                <a:extLst>
                  <a:ext uri="{FF2B5EF4-FFF2-40B4-BE49-F238E27FC236}">
                    <a16:creationId xmlns:a16="http://schemas.microsoft.com/office/drawing/2014/main" id="{790302A8-AAEB-477F-AE08-3902186DEB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44427" name="Rectangle 324">
              <a:extLst>
                <a:ext uri="{FF2B5EF4-FFF2-40B4-BE49-F238E27FC236}">
                  <a16:creationId xmlns:a16="http://schemas.microsoft.com/office/drawing/2014/main" id="{59570BD8-90BE-4F7A-B888-EC6E9F108C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4428" name="Rectangle 325">
              <a:extLst>
                <a:ext uri="{FF2B5EF4-FFF2-40B4-BE49-F238E27FC236}">
                  <a16:creationId xmlns:a16="http://schemas.microsoft.com/office/drawing/2014/main" id="{7000D6CF-28BC-4962-9629-EAF5FA79B7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44429" name="Group 326">
              <a:extLst>
                <a:ext uri="{FF2B5EF4-FFF2-40B4-BE49-F238E27FC236}">
                  <a16:creationId xmlns:a16="http://schemas.microsoft.com/office/drawing/2014/main" id="{4CA59843-70E7-4ABE-89B9-A0D8B0D663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44445" name="AutoShape 327">
                <a:extLst>
                  <a:ext uri="{FF2B5EF4-FFF2-40B4-BE49-F238E27FC236}">
                    <a16:creationId xmlns:a16="http://schemas.microsoft.com/office/drawing/2014/main" id="{F5D20B10-FE13-4251-8B4F-FF2444E4C3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44446" name="AutoShape 328">
                <a:extLst>
                  <a:ext uri="{FF2B5EF4-FFF2-40B4-BE49-F238E27FC236}">
                    <a16:creationId xmlns:a16="http://schemas.microsoft.com/office/drawing/2014/main" id="{A47295C0-F9FF-4876-82A6-E5D073F5EF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44430" name="Freeform 329">
              <a:extLst>
                <a:ext uri="{FF2B5EF4-FFF2-40B4-BE49-F238E27FC236}">
                  <a16:creationId xmlns:a16="http://schemas.microsoft.com/office/drawing/2014/main" id="{2240763A-05AD-4540-96DF-2A9C356A7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4431" name="Group 330">
              <a:extLst>
                <a:ext uri="{FF2B5EF4-FFF2-40B4-BE49-F238E27FC236}">
                  <a16:creationId xmlns:a16="http://schemas.microsoft.com/office/drawing/2014/main" id="{ADAB8FEF-8B68-41EC-B26B-2BAAE6DC95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44443" name="AutoShape 331">
                <a:extLst>
                  <a:ext uri="{FF2B5EF4-FFF2-40B4-BE49-F238E27FC236}">
                    <a16:creationId xmlns:a16="http://schemas.microsoft.com/office/drawing/2014/main" id="{8C377A77-9074-45FB-913E-18AC6EBE9E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44444" name="AutoShape 332">
                <a:extLst>
                  <a:ext uri="{FF2B5EF4-FFF2-40B4-BE49-F238E27FC236}">
                    <a16:creationId xmlns:a16="http://schemas.microsoft.com/office/drawing/2014/main" id="{483E5031-3705-4B2B-8C54-976255AF49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44432" name="Rectangle 333">
              <a:extLst>
                <a:ext uri="{FF2B5EF4-FFF2-40B4-BE49-F238E27FC236}">
                  <a16:creationId xmlns:a16="http://schemas.microsoft.com/office/drawing/2014/main" id="{ADF45C52-04E0-4D57-9906-991D35928B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4433" name="Freeform 334">
              <a:extLst>
                <a:ext uri="{FF2B5EF4-FFF2-40B4-BE49-F238E27FC236}">
                  <a16:creationId xmlns:a16="http://schemas.microsoft.com/office/drawing/2014/main" id="{9CE1A5C5-E726-41D5-B9BE-4F2D8C669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34" name="Freeform 335">
              <a:extLst>
                <a:ext uri="{FF2B5EF4-FFF2-40B4-BE49-F238E27FC236}">
                  <a16:creationId xmlns:a16="http://schemas.microsoft.com/office/drawing/2014/main" id="{90C66F37-6E43-451A-8193-72A09555B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35" name="Oval 336">
              <a:extLst>
                <a:ext uri="{FF2B5EF4-FFF2-40B4-BE49-F238E27FC236}">
                  <a16:creationId xmlns:a16="http://schemas.microsoft.com/office/drawing/2014/main" id="{34E58438-4E36-4349-B435-5ADB1FC2B5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4436" name="Freeform 337">
              <a:extLst>
                <a:ext uri="{FF2B5EF4-FFF2-40B4-BE49-F238E27FC236}">
                  <a16:creationId xmlns:a16="http://schemas.microsoft.com/office/drawing/2014/main" id="{27EDEFB2-8EE9-4DBE-9223-274D3AEAA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37" name="AutoShape 338">
              <a:extLst>
                <a:ext uri="{FF2B5EF4-FFF2-40B4-BE49-F238E27FC236}">
                  <a16:creationId xmlns:a16="http://schemas.microsoft.com/office/drawing/2014/main" id="{D316642D-A0FD-4992-8291-8BBE5F23F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4438" name="AutoShape 339">
              <a:extLst>
                <a:ext uri="{FF2B5EF4-FFF2-40B4-BE49-F238E27FC236}">
                  <a16:creationId xmlns:a16="http://schemas.microsoft.com/office/drawing/2014/main" id="{9C05E500-101A-423E-A2C5-1133A78B8E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4439" name="Oval 340">
              <a:extLst>
                <a:ext uri="{FF2B5EF4-FFF2-40B4-BE49-F238E27FC236}">
                  <a16:creationId xmlns:a16="http://schemas.microsoft.com/office/drawing/2014/main" id="{D3370BF3-AE42-46BE-91D9-7EBA47613C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4440" name="Oval 341">
              <a:extLst>
                <a:ext uri="{FF2B5EF4-FFF2-40B4-BE49-F238E27FC236}">
                  <a16:creationId xmlns:a16="http://schemas.microsoft.com/office/drawing/2014/main" id="{F8A5F2DB-5E2C-44B8-BE49-2E78B7AF65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4441" name="Oval 342">
              <a:extLst>
                <a:ext uri="{FF2B5EF4-FFF2-40B4-BE49-F238E27FC236}">
                  <a16:creationId xmlns:a16="http://schemas.microsoft.com/office/drawing/2014/main" id="{012D6457-6EC3-411E-B73B-F506338B8C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4442" name="Rectangle 343">
              <a:extLst>
                <a:ext uri="{FF2B5EF4-FFF2-40B4-BE49-F238E27FC236}">
                  <a16:creationId xmlns:a16="http://schemas.microsoft.com/office/drawing/2014/main" id="{807B55A3-0869-4300-9516-4652CAB06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4" name="Rectangle 7">
            <a:extLst>
              <a:ext uri="{FF2B5EF4-FFF2-40B4-BE49-F238E27FC236}">
                <a16:creationId xmlns:a16="http://schemas.microsoft.com/office/drawing/2014/main" id="{BEA609C9-D2C0-473D-8096-0A2A5DFFDEB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46435" name="Rectangle 8">
            <a:extLst>
              <a:ext uri="{FF2B5EF4-FFF2-40B4-BE49-F238E27FC236}">
                <a16:creationId xmlns:a16="http://schemas.microsoft.com/office/drawing/2014/main" id="{C895FC79-713C-4337-99D3-62E9F23E1F1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328CACAC-E752-476D-9C88-D7C2178C72CE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65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146436" name="Picture 10" descr="underline_base">
            <a:extLst>
              <a:ext uri="{FF2B5EF4-FFF2-40B4-BE49-F238E27FC236}">
                <a16:creationId xmlns:a16="http://schemas.microsoft.com/office/drawing/2014/main" id="{89E8E982-B5DD-4F04-894E-E27174BB8009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5150" y="862013"/>
            <a:ext cx="68564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6437" name="Rectangle 2">
            <a:extLst>
              <a:ext uri="{FF2B5EF4-FFF2-40B4-BE49-F238E27FC236}">
                <a16:creationId xmlns:a16="http://schemas.microsoft.com/office/drawing/2014/main" id="{B72D3379-B88E-4441-AB4B-4E08738B536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146050"/>
            <a:ext cx="7772400" cy="969963"/>
          </a:xfrm>
        </p:spPr>
        <p:txBody>
          <a:bodyPr/>
          <a:lstStyle/>
          <a:p>
            <a:r>
              <a:rPr lang="en-US" altLang="en-US" sz="4000"/>
              <a:t>DNS: caching, updating records</a:t>
            </a:r>
          </a:p>
        </p:txBody>
      </p:sp>
      <p:sp>
        <p:nvSpPr>
          <p:cNvPr id="146438" name="Rectangle 3">
            <a:extLst>
              <a:ext uri="{FF2B5EF4-FFF2-40B4-BE49-F238E27FC236}">
                <a16:creationId xmlns:a16="http://schemas.microsoft.com/office/drawing/2014/main" id="{07990643-0BB5-4F70-B5A6-27306D6BF08A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619125" y="1438275"/>
            <a:ext cx="7926388" cy="4733925"/>
          </a:xfrm>
        </p:spPr>
        <p:txBody>
          <a:bodyPr/>
          <a:lstStyle/>
          <a:p>
            <a:r>
              <a:rPr lang="en-US" altLang="en-US"/>
              <a:t>once (any) name server learns mapping, it </a:t>
            </a:r>
            <a:r>
              <a:rPr lang="en-US" altLang="en-US" i="1">
                <a:solidFill>
                  <a:srgbClr val="000099"/>
                </a:solidFill>
              </a:rPr>
              <a:t>caches</a:t>
            </a:r>
            <a:r>
              <a:rPr lang="en-US" altLang="en-US"/>
              <a:t> mapping</a:t>
            </a:r>
          </a:p>
          <a:p>
            <a:pPr lvl="1"/>
            <a:r>
              <a:rPr lang="en-US" altLang="en-US"/>
              <a:t>cache entries timeout (disappear) after some time (TTL)</a:t>
            </a:r>
          </a:p>
          <a:p>
            <a:pPr lvl="1"/>
            <a:r>
              <a:rPr lang="en-US" altLang="en-US"/>
              <a:t>TLD servers typically cached in local name servers</a:t>
            </a:r>
          </a:p>
          <a:p>
            <a:pPr lvl="2"/>
            <a:r>
              <a:rPr lang="en-US" altLang="en-US">
                <a:latin typeface="Gill Sans MT" panose="020B0502020104020203" pitchFamily="34" charset="0"/>
              </a:rPr>
              <a:t>thus root name servers not often visited</a:t>
            </a:r>
            <a:endParaRPr lang="en-US" altLang="en-US"/>
          </a:p>
          <a:p>
            <a:r>
              <a:rPr lang="en-US" altLang="en-US"/>
              <a:t>cached entries may be </a:t>
            </a:r>
            <a:r>
              <a:rPr lang="en-US" altLang="en-US" i="1">
                <a:solidFill>
                  <a:srgbClr val="CC0000"/>
                </a:solidFill>
              </a:rPr>
              <a:t>out-of-date</a:t>
            </a:r>
            <a:r>
              <a:rPr lang="en-US" altLang="en-US"/>
              <a:t> (best effort name-to-address translation!)</a:t>
            </a:r>
          </a:p>
          <a:p>
            <a:pPr lvl="1"/>
            <a:r>
              <a:rPr lang="en-US" altLang="en-US"/>
              <a:t>if name host changes IP address, may not be known Internet-wide until all TTLs expire</a:t>
            </a:r>
          </a:p>
          <a:p>
            <a:r>
              <a:rPr lang="en-US" altLang="en-US"/>
              <a:t>update/notify mechanisms proposed IETF standard</a:t>
            </a:r>
          </a:p>
          <a:p>
            <a:pPr lvl="1"/>
            <a:r>
              <a:rPr lang="en-US" altLang="en-US"/>
              <a:t>RFC 2136</a:t>
            </a:r>
          </a:p>
        </p:txBody>
      </p:sp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2" name="Rectangle 7">
            <a:extLst>
              <a:ext uri="{FF2B5EF4-FFF2-40B4-BE49-F238E27FC236}">
                <a16:creationId xmlns:a16="http://schemas.microsoft.com/office/drawing/2014/main" id="{AEFA4751-BC7C-4090-BEF0-B4A89A0F97C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48483" name="Rectangle 8">
            <a:extLst>
              <a:ext uri="{FF2B5EF4-FFF2-40B4-BE49-F238E27FC236}">
                <a16:creationId xmlns:a16="http://schemas.microsoft.com/office/drawing/2014/main" id="{CB72412B-CCAC-4B3B-B340-5BB96CCEC62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0C5AAB79-BEE7-472A-B24C-1CF1861C0EB9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66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48484" name="Rectangle 2">
            <a:extLst>
              <a:ext uri="{FF2B5EF4-FFF2-40B4-BE49-F238E27FC236}">
                <a16:creationId xmlns:a16="http://schemas.microsoft.com/office/drawing/2014/main" id="{45A47FE2-80D2-4E72-A6B8-A917C4F24CE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55613" y="201613"/>
            <a:ext cx="7772400" cy="892175"/>
          </a:xfrm>
        </p:spPr>
        <p:txBody>
          <a:bodyPr/>
          <a:lstStyle/>
          <a:p>
            <a:r>
              <a:rPr lang="en-US" altLang="en-US" sz="4000"/>
              <a:t>DNS records</a:t>
            </a:r>
            <a:endParaRPr lang="en-US" altLang="en-US"/>
          </a:p>
        </p:txBody>
      </p:sp>
      <p:sp>
        <p:nvSpPr>
          <p:cNvPr id="148485" name="Rectangle 3">
            <a:extLst>
              <a:ext uri="{FF2B5EF4-FFF2-40B4-BE49-F238E27FC236}">
                <a16:creationId xmlns:a16="http://schemas.microsoft.com/office/drawing/2014/main" id="{B7532C68-3FEE-4C25-956F-0655583E82DB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42925" y="1343025"/>
            <a:ext cx="7820025" cy="51435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DNS:</a:t>
            </a:r>
            <a:r>
              <a:rPr lang="en-US" altLang="en-US" sz="2400"/>
              <a:t> distributed database storing resource records </a:t>
            </a:r>
            <a:r>
              <a:rPr lang="en-US" altLang="en-US">
                <a:solidFill>
                  <a:srgbClr val="CC0000"/>
                </a:solidFill>
              </a:rPr>
              <a:t>(RR)</a:t>
            </a:r>
          </a:p>
        </p:txBody>
      </p:sp>
      <p:sp>
        <p:nvSpPr>
          <p:cNvPr id="148486" name="Rectangle 4">
            <a:extLst>
              <a:ext uri="{FF2B5EF4-FFF2-40B4-BE49-F238E27FC236}">
                <a16:creationId xmlns:a16="http://schemas.microsoft.com/office/drawing/2014/main" id="{25A58F67-9D59-4D76-A8FB-BBBC8DB99977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533400" y="3897313"/>
            <a:ext cx="3514725" cy="19050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u="sng">
                <a:solidFill>
                  <a:srgbClr val="CC0000"/>
                </a:solidFill>
              </a:rPr>
              <a:t>type=NS</a:t>
            </a:r>
          </a:p>
          <a:p>
            <a:pPr lvl="1"/>
            <a:r>
              <a:rPr lang="en-US" altLang="en-US" sz="2000" b="1">
                <a:latin typeface="Courier New" panose="02070309020205020404" pitchFamily="49" charset="0"/>
              </a:rPr>
              <a:t>name</a:t>
            </a:r>
            <a:r>
              <a:rPr lang="en-US" altLang="en-US" sz="2000"/>
              <a:t> is domain (e.g., foo.com)</a:t>
            </a:r>
          </a:p>
          <a:p>
            <a:pPr lvl="1"/>
            <a:r>
              <a:rPr lang="en-US" altLang="en-US" sz="2000" b="1">
                <a:latin typeface="Courier New" panose="02070309020205020404" pitchFamily="49" charset="0"/>
              </a:rPr>
              <a:t>value</a:t>
            </a:r>
            <a:r>
              <a:rPr lang="en-US" altLang="en-US" sz="2000"/>
              <a:t> is hostname of authoritative name server for this domain</a:t>
            </a:r>
          </a:p>
          <a:p>
            <a:endParaRPr lang="en-US" altLang="en-US" sz="2400"/>
          </a:p>
        </p:txBody>
      </p:sp>
      <p:sp>
        <p:nvSpPr>
          <p:cNvPr id="148487" name="Text Box 6">
            <a:extLst>
              <a:ext uri="{FF2B5EF4-FFF2-40B4-BE49-F238E27FC236}">
                <a16:creationId xmlns:a16="http://schemas.microsoft.com/office/drawing/2014/main" id="{5A654865-2EC3-4468-BF95-F4A78E6784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5463" y="1908175"/>
            <a:ext cx="53641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latin typeface="Arial" panose="020B0604020202020204" pitchFamily="34" charset="0"/>
              </a:rPr>
              <a:t>RR format:</a:t>
            </a:r>
            <a:r>
              <a:rPr lang="en-US" altLang="en-US" sz="2400">
                <a:latin typeface="Comic Sans MS" panose="030F0702030302020204" pitchFamily="66" charset="0"/>
              </a:rPr>
              <a:t> </a:t>
            </a:r>
            <a:r>
              <a:rPr lang="en-US" altLang="en-US" sz="1800" b="1">
                <a:latin typeface="Courier New" panose="02070309020205020404" pitchFamily="49" charset="0"/>
              </a:rPr>
              <a:t>(name, value, type, ttl)</a:t>
            </a: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148488" name="Rectangle 7">
            <a:extLst>
              <a:ext uri="{FF2B5EF4-FFF2-40B4-BE49-F238E27FC236}">
                <a16:creationId xmlns:a16="http://schemas.microsoft.com/office/drawing/2014/main" id="{59061FE5-E622-4F2E-82AF-C1E2CE55E8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6425" y="1895475"/>
            <a:ext cx="5267325" cy="571500"/>
          </a:xfrm>
          <a:prstGeom prst="rect">
            <a:avLst/>
          </a:prstGeom>
          <a:noFill/>
          <a:ln w="19050">
            <a:solidFill>
              <a:srgbClr val="00009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solidFill>
                <a:schemeClr val="accent2"/>
              </a:solidFill>
              <a:latin typeface="Times New Roman" panose="02020603050405020304" pitchFamily="18" charset="0"/>
            </a:endParaRPr>
          </a:p>
        </p:txBody>
      </p:sp>
      <p:sp>
        <p:nvSpPr>
          <p:cNvPr id="148489" name="Rectangle 8">
            <a:extLst>
              <a:ext uri="{FF2B5EF4-FFF2-40B4-BE49-F238E27FC236}">
                <a16:creationId xmlns:a16="http://schemas.microsoft.com/office/drawing/2014/main" id="{28439FD7-5930-4725-A3F8-53E29B8828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875" y="2657475"/>
            <a:ext cx="3810000" cy="1304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SzPct val="75000"/>
              <a:buFont typeface="Wingdings" panose="05000000000000000000" pitchFamily="2" charset="2"/>
              <a:buNone/>
            </a:pPr>
            <a:r>
              <a:rPr lang="en-US" altLang="en-US" u="sng">
                <a:solidFill>
                  <a:srgbClr val="CC0000"/>
                </a:solidFill>
              </a:rPr>
              <a:t>type=A</a:t>
            </a:r>
          </a:p>
          <a:p>
            <a:pPr lvl="1">
              <a:lnSpc>
                <a:spcPct val="100000"/>
              </a:lnSpc>
              <a:buFont typeface="Wingdings" panose="05000000000000000000" pitchFamily="2" charset="2"/>
              <a:buChar char="§"/>
            </a:pPr>
            <a:r>
              <a:rPr lang="en-US" altLang="en-US" sz="2000" b="1">
                <a:latin typeface="Courier New" panose="02070309020205020404" pitchFamily="49" charset="0"/>
              </a:rPr>
              <a:t>name</a:t>
            </a:r>
            <a:r>
              <a:rPr lang="en-US" altLang="en-US" sz="2000">
                <a:latin typeface="Comic Sans MS" panose="030F0702030302020204" pitchFamily="66" charset="0"/>
              </a:rPr>
              <a:t> </a:t>
            </a:r>
            <a:r>
              <a:rPr lang="en-US" altLang="en-US" sz="2000"/>
              <a:t>is hostname</a:t>
            </a:r>
          </a:p>
          <a:p>
            <a:pPr lvl="1">
              <a:lnSpc>
                <a:spcPct val="100000"/>
              </a:lnSpc>
              <a:buFont typeface="Wingdings" panose="05000000000000000000" pitchFamily="2" charset="2"/>
              <a:buChar char="§"/>
            </a:pPr>
            <a:r>
              <a:rPr lang="en-US" altLang="en-US" sz="2000" b="1">
                <a:latin typeface="Courier New" panose="02070309020205020404" pitchFamily="49" charset="0"/>
              </a:rPr>
              <a:t>value</a:t>
            </a:r>
            <a:r>
              <a:rPr lang="en-US" altLang="en-US" sz="2000">
                <a:latin typeface="Comic Sans MS" panose="030F0702030302020204" pitchFamily="66" charset="0"/>
              </a:rPr>
              <a:t> </a:t>
            </a:r>
            <a:r>
              <a:rPr lang="en-US" altLang="en-US" sz="2000"/>
              <a:t>is IP address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Char char="r"/>
            </a:pPr>
            <a:endParaRPr lang="en-US" altLang="en-US" sz="2400"/>
          </a:p>
        </p:txBody>
      </p:sp>
      <p:sp>
        <p:nvSpPr>
          <p:cNvPr id="148490" name="Rectangle 9">
            <a:extLst>
              <a:ext uri="{FF2B5EF4-FFF2-40B4-BE49-F238E27FC236}">
                <a16:creationId xmlns:a16="http://schemas.microsoft.com/office/drawing/2014/main" id="{AC00056F-BE20-42FC-8F60-15CF4B43EA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9100" y="2697163"/>
            <a:ext cx="4514850" cy="2171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u="sng">
                <a:solidFill>
                  <a:srgbClr val="CC0000"/>
                </a:solidFill>
              </a:rPr>
              <a:t>type=CNAME</a:t>
            </a:r>
          </a:p>
          <a:p>
            <a:pPr lvl="1">
              <a:lnSpc>
                <a:spcPct val="100000"/>
              </a:lnSpc>
              <a:buFont typeface="Wingdings" panose="05000000000000000000" pitchFamily="2" charset="2"/>
              <a:buChar char="§"/>
            </a:pPr>
            <a:r>
              <a:rPr lang="en-US" altLang="en-US" sz="2000" b="1">
                <a:latin typeface="Courier New" panose="02070309020205020404" pitchFamily="49" charset="0"/>
              </a:rPr>
              <a:t>name</a:t>
            </a:r>
            <a:r>
              <a:rPr lang="en-US" altLang="en-US" sz="2000">
                <a:latin typeface="Comic Sans MS" panose="030F0702030302020204" pitchFamily="66" charset="0"/>
              </a:rPr>
              <a:t> is </a:t>
            </a:r>
            <a:r>
              <a:rPr lang="en-US" altLang="en-US" sz="2000"/>
              <a:t>alias name for some </a:t>
            </a:r>
            <a:r>
              <a:rPr lang="ja-JP" altLang="en-US" sz="2000"/>
              <a:t>“</a:t>
            </a:r>
            <a:r>
              <a:rPr lang="en-US" altLang="ja-JP" sz="2000"/>
              <a:t>canonical</a:t>
            </a:r>
            <a:r>
              <a:rPr lang="ja-JP" altLang="en-US" sz="2000"/>
              <a:t>”</a:t>
            </a:r>
            <a:r>
              <a:rPr lang="en-US" altLang="ja-JP" sz="2000"/>
              <a:t> (the real) name</a:t>
            </a:r>
          </a:p>
          <a:p>
            <a:pPr lvl="1">
              <a:lnSpc>
                <a:spcPct val="100000"/>
              </a:lnSpc>
              <a:buFont typeface="Wingdings" panose="05000000000000000000" pitchFamily="2" charset="2"/>
              <a:buChar char="§"/>
            </a:pPr>
            <a:r>
              <a:rPr lang="en-US" altLang="en-US" sz="1800" b="1">
                <a:latin typeface="Courier New" panose="02070309020205020404" pitchFamily="49" charset="0"/>
              </a:rPr>
              <a:t>www.ibm.com</a:t>
            </a:r>
            <a:r>
              <a:rPr lang="en-US" altLang="en-US" sz="1800">
                <a:latin typeface="Courier New" panose="02070309020205020404" pitchFamily="49" charset="0"/>
              </a:rPr>
              <a:t> </a:t>
            </a:r>
            <a:r>
              <a:rPr lang="en-US" altLang="en-US" sz="2000"/>
              <a:t>is really</a:t>
            </a:r>
            <a:endParaRPr lang="en-US" altLang="en-US" sz="1800"/>
          </a:p>
          <a:p>
            <a:pPr lvl="1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 sz="1800">
                <a:latin typeface="Courier New" panose="02070309020205020404" pitchFamily="49" charset="0"/>
              </a:rPr>
              <a:t>  </a:t>
            </a:r>
            <a:r>
              <a:rPr lang="en-US" altLang="en-US" sz="1800" b="1">
                <a:latin typeface="Courier New" panose="02070309020205020404" pitchFamily="49" charset="0"/>
              </a:rPr>
              <a:t>servereast.backup2.ibm.com</a:t>
            </a:r>
          </a:p>
          <a:p>
            <a:pPr lvl="1">
              <a:lnSpc>
                <a:spcPct val="100000"/>
              </a:lnSpc>
              <a:buFont typeface="Wingdings" panose="05000000000000000000" pitchFamily="2" charset="2"/>
              <a:buChar char="§"/>
            </a:pPr>
            <a:r>
              <a:rPr lang="en-US" altLang="en-US" sz="2000" b="1">
                <a:latin typeface="Courier New" panose="02070309020205020404" pitchFamily="49" charset="0"/>
              </a:rPr>
              <a:t>value</a:t>
            </a:r>
            <a:r>
              <a:rPr lang="en-US" altLang="en-US" sz="2000">
                <a:latin typeface="Comic Sans MS" panose="030F0702030302020204" pitchFamily="66" charset="0"/>
              </a:rPr>
              <a:t> </a:t>
            </a:r>
            <a:r>
              <a:rPr lang="en-US" altLang="en-US" sz="2000"/>
              <a:t>is canonical name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Char char="r"/>
            </a:pPr>
            <a:endParaRPr lang="en-US" altLang="en-US" sz="2400"/>
          </a:p>
        </p:txBody>
      </p:sp>
      <p:sp>
        <p:nvSpPr>
          <p:cNvPr id="148491" name="Rectangle 10">
            <a:extLst>
              <a:ext uri="{FF2B5EF4-FFF2-40B4-BE49-F238E27FC236}">
                <a16:creationId xmlns:a16="http://schemas.microsoft.com/office/drawing/2014/main" id="{A2B2BF11-D10A-4990-89F6-5712B0FBE5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913" y="5022850"/>
            <a:ext cx="4408487" cy="1309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u="sng">
                <a:solidFill>
                  <a:srgbClr val="CC0000"/>
                </a:solidFill>
              </a:rPr>
              <a:t>type=MX</a:t>
            </a:r>
          </a:p>
          <a:p>
            <a:pPr lvl="1">
              <a:lnSpc>
                <a:spcPct val="100000"/>
              </a:lnSpc>
              <a:buFont typeface="Wingdings" panose="05000000000000000000" pitchFamily="2" charset="2"/>
              <a:buChar char="§"/>
            </a:pPr>
            <a:r>
              <a:rPr lang="en-US" altLang="en-US" sz="2000" b="1">
                <a:latin typeface="Courier New" panose="02070309020205020404" pitchFamily="49" charset="0"/>
              </a:rPr>
              <a:t>value</a:t>
            </a:r>
            <a:r>
              <a:rPr lang="en-US" altLang="en-US" sz="2000">
                <a:latin typeface="Comic Sans MS" panose="030F0702030302020204" pitchFamily="66" charset="0"/>
              </a:rPr>
              <a:t> </a:t>
            </a:r>
            <a:r>
              <a:rPr lang="en-US" altLang="en-US" sz="2000"/>
              <a:t>is name of mailserver associated with</a:t>
            </a:r>
            <a:r>
              <a:rPr lang="en-US" altLang="en-US" sz="2000">
                <a:latin typeface="Comic Sans MS" panose="030F0702030302020204" pitchFamily="66" charset="0"/>
              </a:rPr>
              <a:t> </a:t>
            </a:r>
            <a:r>
              <a:rPr lang="en-US" altLang="en-US" sz="2000" b="1">
                <a:latin typeface="Courier New" panose="02070309020205020404" pitchFamily="49" charset="0"/>
              </a:rPr>
              <a:t>name</a:t>
            </a:r>
            <a:endParaRPr lang="en-US" altLang="en-US" sz="2000">
              <a:latin typeface="Comic Sans MS" panose="030F0702030302020204" pitchFamily="66" charset="0"/>
            </a:endParaRP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Char char="r"/>
            </a:pPr>
            <a:endParaRPr lang="en-US" altLang="en-US" sz="2400">
              <a:latin typeface="Comic Sans MS" panose="030F0702030302020204" pitchFamily="66" charset="0"/>
            </a:endParaRPr>
          </a:p>
        </p:txBody>
      </p:sp>
      <p:pic>
        <p:nvPicPr>
          <p:cNvPr id="148492" name="Picture 16" descr="underline_base">
            <a:extLst>
              <a:ext uri="{FF2B5EF4-FFF2-40B4-BE49-F238E27FC236}">
                <a16:creationId xmlns:a16="http://schemas.microsoft.com/office/drawing/2014/main" id="{23F272FB-811C-4066-9E4D-F8ADB08F2C5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088" y="881063"/>
            <a:ext cx="31988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30" name="Rectangle 7">
            <a:extLst>
              <a:ext uri="{FF2B5EF4-FFF2-40B4-BE49-F238E27FC236}">
                <a16:creationId xmlns:a16="http://schemas.microsoft.com/office/drawing/2014/main" id="{C194C692-5710-438E-A297-356B5BE91FA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50531" name="Rectangle 8">
            <a:extLst>
              <a:ext uri="{FF2B5EF4-FFF2-40B4-BE49-F238E27FC236}">
                <a16:creationId xmlns:a16="http://schemas.microsoft.com/office/drawing/2014/main" id="{6D44F037-C3CB-439A-B7F7-32DE1BD815B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F6A7C5B4-56D4-4BA9-BBE4-D15BB1553580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67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150532" name="Picture 11" descr="underline_base">
            <a:extLst>
              <a:ext uri="{FF2B5EF4-FFF2-40B4-BE49-F238E27FC236}">
                <a16:creationId xmlns:a16="http://schemas.microsoft.com/office/drawing/2014/main" id="{9372B976-0E5D-474B-920C-44442B1ADEC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" y="885825"/>
            <a:ext cx="54848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533" name="Rectangle 2">
            <a:extLst>
              <a:ext uri="{FF2B5EF4-FFF2-40B4-BE49-F238E27FC236}">
                <a16:creationId xmlns:a16="http://schemas.microsoft.com/office/drawing/2014/main" id="{75BB0F87-0CF1-4AC2-9FAA-702AB89C573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46088" y="217488"/>
            <a:ext cx="7772400" cy="860425"/>
          </a:xfrm>
        </p:spPr>
        <p:txBody>
          <a:bodyPr/>
          <a:lstStyle/>
          <a:p>
            <a:r>
              <a:rPr lang="en-US" altLang="en-US" sz="4000"/>
              <a:t>DNS protocol, messages</a:t>
            </a:r>
            <a:endParaRPr lang="en-US" altLang="en-US"/>
          </a:p>
        </p:txBody>
      </p:sp>
      <p:sp>
        <p:nvSpPr>
          <p:cNvPr id="150534" name="Rectangle 3">
            <a:extLst>
              <a:ext uri="{FF2B5EF4-FFF2-40B4-BE49-F238E27FC236}">
                <a16:creationId xmlns:a16="http://schemas.microsoft.com/office/drawing/2014/main" id="{610500B2-44D3-42F3-9E71-EEF7DB0743CC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477838" y="1333500"/>
            <a:ext cx="7820025" cy="514350"/>
          </a:xfrm>
        </p:spPr>
        <p:txBody>
          <a:bodyPr/>
          <a:lstStyle/>
          <a:p>
            <a:r>
              <a:rPr lang="en-US" altLang="en-US" i="1">
                <a:solidFill>
                  <a:srgbClr val="CC0000"/>
                </a:solidFill>
              </a:rPr>
              <a:t>query</a:t>
            </a:r>
            <a:r>
              <a:rPr lang="en-US" altLang="en-US">
                <a:solidFill>
                  <a:srgbClr val="FF0000"/>
                </a:solidFill>
              </a:rPr>
              <a:t> </a:t>
            </a:r>
            <a:r>
              <a:rPr lang="en-US" altLang="en-US"/>
              <a:t>and </a:t>
            </a:r>
            <a:r>
              <a:rPr lang="en-US" altLang="en-US" i="1">
                <a:solidFill>
                  <a:srgbClr val="CC0000"/>
                </a:solidFill>
              </a:rPr>
              <a:t>reply</a:t>
            </a:r>
            <a:r>
              <a:rPr lang="en-US" altLang="en-US"/>
              <a:t> messages, both with same </a:t>
            </a:r>
            <a:r>
              <a:rPr lang="en-US" altLang="en-US" i="1">
                <a:solidFill>
                  <a:srgbClr val="CC0000"/>
                </a:solidFill>
              </a:rPr>
              <a:t>message format</a:t>
            </a:r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90470" name="Rectangle 4">
            <a:extLst>
              <a:ext uri="{FF2B5EF4-FFF2-40B4-BE49-F238E27FC236}">
                <a16:creationId xmlns:a16="http://schemas.microsoft.com/office/drawing/2014/main" id="{EE0F3135-8F86-4750-9FE0-70752BA701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538" y="2352675"/>
            <a:ext cx="3575050" cy="3838575"/>
          </a:xfrm>
          <a:prstGeom prst="rect">
            <a:avLst/>
          </a:prstGeom>
          <a:noFill/>
          <a:ln>
            <a:noFill/>
          </a:ln>
          <a:extLst>
            <a:ext uri="{909E8E84-426E-40dd-AFC4-6F175D3DCCD1}"/>
            <a:ext uri="{91240B29-F687-4f45-9708-019B960494DF}"/>
          </a:extLst>
        </p:spPr>
        <p:txBody>
          <a:bodyPr/>
          <a:lstStyle/>
          <a:p>
            <a:pPr marL="342900" indent="-342900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pPr>
            <a:r>
              <a:rPr lang="en-US" sz="2400" dirty="0">
                <a:latin typeface="Gill Sans MT" charset="0"/>
                <a:ea typeface="ＭＳ Ｐゴシック" charset="0"/>
                <a:cs typeface="ＭＳ Ｐゴシック" charset="0"/>
              </a:rPr>
              <a:t>message header</a:t>
            </a:r>
          </a:p>
          <a:p>
            <a:pPr marL="227013" indent="-227013"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identification: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 16 bit # for query, reply to query uses same #</a:t>
            </a:r>
          </a:p>
          <a:p>
            <a:pPr marL="227013" indent="-227013"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flags:</a:t>
            </a:r>
          </a:p>
          <a:p>
            <a:pPr marL="574675" lvl="1" indent="-227013"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query or reply</a:t>
            </a:r>
          </a:p>
          <a:p>
            <a:pPr marL="574675" lvl="1" indent="-227013"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recursion desired </a:t>
            </a:r>
          </a:p>
          <a:p>
            <a:pPr marL="574675" lvl="1" indent="-227013"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recursion available</a:t>
            </a:r>
          </a:p>
          <a:p>
            <a:pPr marL="574675" lvl="1" indent="-227013"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reply is authoritative</a:t>
            </a:r>
          </a:p>
        </p:txBody>
      </p:sp>
      <p:grpSp>
        <p:nvGrpSpPr>
          <p:cNvPr id="150536" name="Group 36">
            <a:extLst>
              <a:ext uri="{FF2B5EF4-FFF2-40B4-BE49-F238E27FC236}">
                <a16:creationId xmlns:a16="http://schemas.microsoft.com/office/drawing/2014/main" id="{6284436B-E278-432D-8D01-7AEE111762B4}"/>
              </a:ext>
            </a:extLst>
          </p:cNvPr>
          <p:cNvGrpSpPr>
            <a:grpSpLocks/>
          </p:cNvGrpSpPr>
          <p:nvPr/>
        </p:nvGrpSpPr>
        <p:grpSpPr bwMode="auto">
          <a:xfrm>
            <a:off x="4241800" y="2216150"/>
            <a:ext cx="3725863" cy="4184650"/>
            <a:chOff x="2672" y="1396"/>
            <a:chExt cx="2347" cy="2636"/>
          </a:xfrm>
        </p:grpSpPr>
        <p:sp>
          <p:nvSpPr>
            <p:cNvPr id="150547" name="Rectangle 33">
              <a:extLst>
                <a:ext uri="{FF2B5EF4-FFF2-40B4-BE49-F238E27FC236}">
                  <a16:creationId xmlns:a16="http://schemas.microsoft.com/office/drawing/2014/main" id="{58A00B75-4213-4170-B62F-AA4D2BEBEB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2" y="1396"/>
              <a:ext cx="2277" cy="2585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50548" name="Rectangle 12">
              <a:extLst>
                <a:ext uri="{FF2B5EF4-FFF2-40B4-BE49-F238E27FC236}">
                  <a16:creationId xmlns:a16="http://schemas.microsoft.com/office/drawing/2014/main" id="{EBED2B6E-6E21-4C13-A51D-B799A51BC4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1447"/>
              <a:ext cx="2277" cy="258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50549" name="Line 13">
              <a:extLst>
                <a:ext uri="{FF2B5EF4-FFF2-40B4-BE49-F238E27FC236}">
                  <a16:creationId xmlns:a16="http://schemas.microsoft.com/office/drawing/2014/main" id="{A4A3950E-31E3-42D1-B7C7-DCB186D7CB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81" y="3606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50" name="Line 14">
              <a:extLst>
                <a:ext uri="{FF2B5EF4-FFF2-40B4-BE49-F238E27FC236}">
                  <a16:creationId xmlns:a16="http://schemas.microsoft.com/office/drawing/2014/main" id="{5744A1BC-265B-47EC-8197-83A0AC2FA0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88" y="3174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51" name="Line 15">
              <a:extLst>
                <a:ext uri="{FF2B5EF4-FFF2-40B4-BE49-F238E27FC236}">
                  <a16:creationId xmlns:a16="http://schemas.microsoft.com/office/drawing/2014/main" id="{A539254A-AB61-43F4-856F-D99D2685B9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81" y="2742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52" name="Line 16">
              <a:extLst>
                <a:ext uri="{FF2B5EF4-FFF2-40B4-BE49-F238E27FC236}">
                  <a16:creationId xmlns:a16="http://schemas.microsoft.com/office/drawing/2014/main" id="{CFC5BA53-4022-42B9-B1D0-9DF7985B59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81" y="2317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53" name="Line 17">
              <a:extLst>
                <a:ext uri="{FF2B5EF4-FFF2-40B4-BE49-F238E27FC236}">
                  <a16:creationId xmlns:a16="http://schemas.microsoft.com/office/drawing/2014/main" id="{7FF8EA57-9037-44C2-A5BA-FC306D1B3D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80" y="2029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54" name="Line 18">
              <a:extLst>
                <a:ext uri="{FF2B5EF4-FFF2-40B4-BE49-F238E27FC236}">
                  <a16:creationId xmlns:a16="http://schemas.microsoft.com/office/drawing/2014/main" id="{08942B4B-26B5-4385-A3FC-E56A18F1D7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72" y="1745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55" name="Line 19">
              <a:extLst>
                <a:ext uri="{FF2B5EF4-FFF2-40B4-BE49-F238E27FC236}">
                  <a16:creationId xmlns:a16="http://schemas.microsoft.com/office/drawing/2014/main" id="{C6F3F11E-01BA-4850-ADF5-3E1BB0583E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26" y="1454"/>
              <a:ext cx="2" cy="85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56" name="Text Box 20">
              <a:extLst>
                <a:ext uri="{FF2B5EF4-FFF2-40B4-BE49-F238E27FC236}">
                  <a16:creationId xmlns:a16="http://schemas.microsoft.com/office/drawing/2014/main" id="{0B36A8D7-CC9A-4F30-A69B-22A1AD461C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42" y="1492"/>
              <a:ext cx="82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identification</a:t>
              </a:r>
            </a:p>
          </p:txBody>
        </p:sp>
        <p:sp>
          <p:nvSpPr>
            <p:cNvPr id="150557" name="Text Box 21">
              <a:extLst>
                <a:ext uri="{FF2B5EF4-FFF2-40B4-BE49-F238E27FC236}">
                  <a16:creationId xmlns:a16="http://schemas.microsoft.com/office/drawing/2014/main" id="{A6C1F0D6-8C8F-42E8-AB3F-109F260CE4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80" y="1492"/>
              <a:ext cx="38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flags</a:t>
              </a:r>
            </a:p>
          </p:txBody>
        </p:sp>
        <p:sp>
          <p:nvSpPr>
            <p:cNvPr id="150558" name="Text Box 22">
              <a:extLst>
                <a:ext uri="{FF2B5EF4-FFF2-40B4-BE49-F238E27FC236}">
                  <a16:creationId xmlns:a16="http://schemas.microsoft.com/office/drawing/2014/main" id="{0429FB5F-0F50-4AE3-87D8-CF1E768131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62" y="1780"/>
              <a:ext cx="77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# questions</a:t>
              </a:r>
            </a:p>
          </p:txBody>
        </p:sp>
        <p:sp>
          <p:nvSpPr>
            <p:cNvPr id="150559" name="Text Box 23">
              <a:extLst>
                <a:ext uri="{FF2B5EF4-FFF2-40B4-BE49-F238E27FC236}">
                  <a16:creationId xmlns:a16="http://schemas.microsoft.com/office/drawing/2014/main" id="{B99ABE44-E189-4627-B25A-69C5F5BAE0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89" y="2417"/>
              <a:ext cx="2065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questions (variable # of questions)</a:t>
              </a:r>
            </a:p>
          </p:txBody>
        </p:sp>
        <p:sp>
          <p:nvSpPr>
            <p:cNvPr id="150560" name="Text Box 26">
              <a:extLst>
                <a:ext uri="{FF2B5EF4-FFF2-40B4-BE49-F238E27FC236}">
                  <a16:creationId xmlns:a16="http://schemas.microsoft.com/office/drawing/2014/main" id="{C04A34E6-1BE5-414B-90E2-2FA52AB38B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66" y="2067"/>
              <a:ext cx="1053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# additional RRs</a:t>
              </a:r>
            </a:p>
          </p:txBody>
        </p:sp>
        <p:sp>
          <p:nvSpPr>
            <p:cNvPr id="150561" name="Text Box 27">
              <a:extLst>
                <a:ext uri="{FF2B5EF4-FFF2-40B4-BE49-F238E27FC236}">
                  <a16:creationId xmlns:a16="http://schemas.microsoft.com/office/drawing/2014/main" id="{C12ECECF-C69A-4670-9830-2E18975FAC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62" y="2068"/>
              <a:ext cx="99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# authority RRs</a:t>
              </a:r>
            </a:p>
          </p:txBody>
        </p:sp>
        <p:sp>
          <p:nvSpPr>
            <p:cNvPr id="150562" name="Text Box 28">
              <a:extLst>
                <a:ext uri="{FF2B5EF4-FFF2-40B4-BE49-F238E27FC236}">
                  <a16:creationId xmlns:a16="http://schemas.microsoft.com/office/drawing/2014/main" id="{45EFB768-D844-4B44-8FFD-F981EF50EC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28" y="1786"/>
              <a:ext cx="919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# answer RRs</a:t>
              </a:r>
            </a:p>
          </p:txBody>
        </p:sp>
        <p:sp>
          <p:nvSpPr>
            <p:cNvPr id="150563" name="Text Box 30">
              <a:extLst>
                <a:ext uri="{FF2B5EF4-FFF2-40B4-BE49-F238E27FC236}">
                  <a16:creationId xmlns:a16="http://schemas.microsoft.com/office/drawing/2014/main" id="{2ECB619F-A886-4021-BA62-DDD73E4381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83" y="2848"/>
              <a:ext cx="1695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answers (variable # of RRs)</a:t>
              </a:r>
            </a:p>
          </p:txBody>
        </p:sp>
        <p:sp>
          <p:nvSpPr>
            <p:cNvPr id="150564" name="Text Box 31">
              <a:extLst>
                <a:ext uri="{FF2B5EF4-FFF2-40B4-BE49-F238E27FC236}">
                  <a16:creationId xmlns:a16="http://schemas.microsoft.com/office/drawing/2014/main" id="{67F51376-65A2-4389-8051-2169F8EE63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02" y="3280"/>
              <a:ext cx="171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authority (variable # of RRs)</a:t>
              </a:r>
            </a:p>
          </p:txBody>
        </p:sp>
        <p:sp>
          <p:nvSpPr>
            <p:cNvPr id="150565" name="Text Box 32">
              <a:extLst>
                <a:ext uri="{FF2B5EF4-FFF2-40B4-BE49-F238E27FC236}">
                  <a16:creationId xmlns:a16="http://schemas.microsoft.com/office/drawing/2014/main" id="{2AE688D6-C676-47AC-984F-9356EEB736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11" y="3700"/>
              <a:ext cx="2007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additional info (variable # of RRs)</a:t>
              </a:r>
            </a:p>
          </p:txBody>
        </p:sp>
      </p:grpSp>
      <p:sp>
        <p:nvSpPr>
          <p:cNvPr id="150537" name="Line 34">
            <a:extLst>
              <a:ext uri="{FF2B5EF4-FFF2-40B4-BE49-F238E27FC236}">
                <a16:creationId xmlns:a16="http://schemas.microsoft.com/office/drawing/2014/main" id="{C72D86DD-20A7-4A05-B9AA-B478EC991FF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17888" y="2568575"/>
            <a:ext cx="1165225" cy="327025"/>
          </a:xfrm>
          <a:prstGeom prst="line">
            <a:avLst/>
          </a:prstGeom>
          <a:noFill/>
          <a:ln w="127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0538" name="Line 35">
            <a:extLst>
              <a:ext uri="{FF2B5EF4-FFF2-40B4-BE49-F238E27FC236}">
                <a16:creationId xmlns:a16="http://schemas.microsoft.com/office/drawing/2014/main" id="{D257B64A-BF5F-455A-BE32-3AA665BEB0E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522413" y="2547938"/>
            <a:ext cx="5183187" cy="1404937"/>
          </a:xfrm>
          <a:prstGeom prst="line">
            <a:avLst/>
          </a:prstGeom>
          <a:noFill/>
          <a:ln w="127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50539" name="Group 60">
            <a:extLst>
              <a:ext uri="{FF2B5EF4-FFF2-40B4-BE49-F238E27FC236}">
                <a16:creationId xmlns:a16="http://schemas.microsoft.com/office/drawing/2014/main" id="{AE9C955B-5625-4850-B776-9E8B30496EC3}"/>
              </a:ext>
            </a:extLst>
          </p:cNvPr>
          <p:cNvGrpSpPr>
            <a:grpSpLocks/>
          </p:cNvGrpSpPr>
          <p:nvPr/>
        </p:nvGrpSpPr>
        <p:grpSpPr bwMode="auto">
          <a:xfrm>
            <a:off x="4271963" y="1895475"/>
            <a:ext cx="1747837" cy="274638"/>
            <a:chOff x="2691" y="1194"/>
            <a:chExt cx="1101" cy="173"/>
          </a:xfrm>
        </p:grpSpPr>
        <p:sp>
          <p:nvSpPr>
            <p:cNvPr id="150544" name="Text Box 57">
              <a:extLst>
                <a:ext uri="{FF2B5EF4-FFF2-40B4-BE49-F238E27FC236}">
                  <a16:creationId xmlns:a16="http://schemas.microsoft.com/office/drawing/2014/main" id="{DCB9B8EE-32D5-43F7-ADE0-1FDCEB4808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" y="1194"/>
              <a:ext cx="42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200">
                  <a:latin typeface="Arial" panose="020B0604020202020204" pitchFamily="34" charset="0"/>
                </a:rPr>
                <a:t>2 bytes</a:t>
              </a:r>
            </a:p>
          </p:txBody>
        </p:sp>
        <p:sp>
          <p:nvSpPr>
            <p:cNvPr id="150545" name="Line 58">
              <a:extLst>
                <a:ext uri="{FF2B5EF4-FFF2-40B4-BE49-F238E27FC236}">
                  <a16:creationId xmlns:a16="http://schemas.microsoft.com/office/drawing/2014/main" id="{11A2FC81-6ECB-45CF-8E75-625AC822EB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5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46" name="Line 59">
              <a:extLst>
                <a:ext uri="{FF2B5EF4-FFF2-40B4-BE49-F238E27FC236}">
                  <a16:creationId xmlns:a16="http://schemas.microsoft.com/office/drawing/2014/main" id="{11A2AE27-5526-4BE1-B848-52AC2ABB9F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691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0540" name="Group 61">
            <a:extLst>
              <a:ext uri="{FF2B5EF4-FFF2-40B4-BE49-F238E27FC236}">
                <a16:creationId xmlns:a16="http://schemas.microsoft.com/office/drawing/2014/main" id="{D247D846-7290-42B9-97CD-2099EAACEB57}"/>
              </a:ext>
            </a:extLst>
          </p:cNvPr>
          <p:cNvGrpSpPr>
            <a:grpSpLocks/>
          </p:cNvGrpSpPr>
          <p:nvPr/>
        </p:nvGrpSpPr>
        <p:grpSpPr bwMode="auto">
          <a:xfrm>
            <a:off x="6046788" y="1895475"/>
            <a:ext cx="1747837" cy="274638"/>
            <a:chOff x="2691" y="1194"/>
            <a:chExt cx="1101" cy="173"/>
          </a:xfrm>
        </p:grpSpPr>
        <p:sp>
          <p:nvSpPr>
            <p:cNvPr id="150541" name="Text Box 62">
              <a:extLst>
                <a:ext uri="{FF2B5EF4-FFF2-40B4-BE49-F238E27FC236}">
                  <a16:creationId xmlns:a16="http://schemas.microsoft.com/office/drawing/2014/main" id="{6F2111CE-0733-497D-BD89-2EB7F4854A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" y="1194"/>
              <a:ext cx="42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200">
                  <a:latin typeface="Arial" panose="020B0604020202020204" pitchFamily="34" charset="0"/>
                </a:rPr>
                <a:t>2 bytes</a:t>
              </a:r>
            </a:p>
          </p:txBody>
        </p:sp>
        <p:sp>
          <p:nvSpPr>
            <p:cNvPr id="150542" name="Line 63">
              <a:extLst>
                <a:ext uri="{FF2B5EF4-FFF2-40B4-BE49-F238E27FC236}">
                  <a16:creationId xmlns:a16="http://schemas.microsoft.com/office/drawing/2014/main" id="{99089FBC-3870-4A95-8367-0CB08386F7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5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43" name="Line 64">
              <a:extLst>
                <a:ext uri="{FF2B5EF4-FFF2-40B4-BE49-F238E27FC236}">
                  <a16:creationId xmlns:a16="http://schemas.microsoft.com/office/drawing/2014/main" id="{EA1E2005-9DC7-4218-88E4-F24FDDD007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691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">
            <a:extLst>
              <a:ext uri="{FF2B5EF4-FFF2-40B4-BE49-F238E27FC236}">
                <a16:creationId xmlns:a16="http://schemas.microsoft.com/office/drawing/2014/main" id="{A3F29C65-07B8-4876-9332-FC60F5D6F1E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52579" name="Rectangle 8">
            <a:extLst>
              <a:ext uri="{FF2B5EF4-FFF2-40B4-BE49-F238E27FC236}">
                <a16:creationId xmlns:a16="http://schemas.microsoft.com/office/drawing/2014/main" id="{6F5BD0DC-8078-453D-812E-10E6FB431D2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5805A622-2598-4484-9FB4-9DAB988D264E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68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52580" name="Text Box 4">
            <a:extLst>
              <a:ext uri="{FF2B5EF4-FFF2-40B4-BE49-F238E27FC236}">
                <a16:creationId xmlns:a16="http://schemas.microsoft.com/office/drawing/2014/main" id="{E145E65F-72A2-42EF-8398-52B06CEDE7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5863" y="3703638"/>
            <a:ext cx="190182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name, type fields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 for a query</a:t>
            </a:r>
            <a:endParaRPr lang="en-US" altLang="en-US" sz="2400"/>
          </a:p>
        </p:txBody>
      </p:sp>
      <p:sp>
        <p:nvSpPr>
          <p:cNvPr id="152581" name="Text Box 5">
            <a:extLst>
              <a:ext uri="{FF2B5EF4-FFF2-40B4-BE49-F238E27FC236}">
                <a16:creationId xmlns:a16="http://schemas.microsoft.com/office/drawing/2014/main" id="{088292EE-829E-44FD-BAD9-08E5EE21B6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2338" y="4425950"/>
            <a:ext cx="216852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RRs in response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to query</a:t>
            </a:r>
            <a:endParaRPr lang="en-US" altLang="en-US" sz="2400"/>
          </a:p>
        </p:txBody>
      </p:sp>
      <p:sp>
        <p:nvSpPr>
          <p:cNvPr id="152582" name="Text Box 6">
            <a:extLst>
              <a:ext uri="{FF2B5EF4-FFF2-40B4-BE49-F238E27FC236}">
                <a16:creationId xmlns:a16="http://schemas.microsoft.com/office/drawing/2014/main" id="{15820BD3-CFAF-4F29-9A13-EC4B3CD64E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050" y="5078413"/>
            <a:ext cx="2312988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records for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authoritative servers</a:t>
            </a:r>
            <a:endParaRPr lang="en-US" altLang="en-US" sz="2400"/>
          </a:p>
        </p:txBody>
      </p:sp>
      <p:sp>
        <p:nvSpPr>
          <p:cNvPr id="152583" name="Text Box 7">
            <a:extLst>
              <a:ext uri="{FF2B5EF4-FFF2-40B4-BE49-F238E27FC236}">
                <a16:creationId xmlns:a16="http://schemas.microsoft.com/office/drawing/2014/main" id="{4CF90110-6DF8-4374-8BCC-12660A3D25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388" y="5797550"/>
            <a:ext cx="239395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additional </a:t>
            </a:r>
            <a:r>
              <a:rPr lang="ja-JP" altLang="en-US" sz="2000"/>
              <a:t>“</a:t>
            </a:r>
            <a:r>
              <a:rPr lang="en-US" altLang="ja-JP" sz="2000"/>
              <a:t>helpful</a:t>
            </a:r>
            <a:r>
              <a:rPr lang="ja-JP" altLang="en-US" sz="2000"/>
              <a:t>”</a:t>
            </a:r>
            <a:endParaRPr lang="en-US" altLang="ja-JP" sz="2000"/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info that may be used</a:t>
            </a:r>
            <a:endParaRPr lang="en-US" altLang="en-US" sz="2400"/>
          </a:p>
        </p:txBody>
      </p:sp>
      <p:grpSp>
        <p:nvGrpSpPr>
          <p:cNvPr id="152584" name="Group 17">
            <a:extLst>
              <a:ext uri="{FF2B5EF4-FFF2-40B4-BE49-F238E27FC236}">
                <a16:creationId xmlns:a16="http://schemas.microsoft.com/office/drawing/2014/main" id="{D5EA207E-09F4-4B77-AA3B-9C23456CDEE8}"/>
              </a:ext>
            </a:extLst>
          </p:cNvPr>
          <p:cNvGrpSpPr>
            <a:grpSpLocks/>
          </p:cNvGrpSpPr>
          <p:nvPr/>
        </p:nvGrpSpPr>
        <p:grpSpPr bwMode="auto">
          <a:xfrm>
            <a:off x="4241800" y="2216150"/>
            <a:ext cx="3725863" cy="4184650"/>
            <a:chOff x="2672" y="1396"/>
            <a:chExt cx="2347" cy="2636"/>
          </a:xfrm>
        </p:grpSpPr>
        <p:sp>
          <p:nvSpPr>
            <p:cNvPr id="152599" name="Rectangle 18">
              <a:extLst>
                <a:ext uri="{FF2B5EF4-FFF2-40B4-BE49-F238E27FC236}">
                  <a16:creationId xmlns:a16="http://schemas.microsoft.com/office/drawing/2014/main" id="{3E1E615F-A320-4E93-A40D-AC4DB0752C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2" y="1396"/>
              <a:ext cx="2277" cy="2585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52600" name="Rectangle 19">
              <a:extLst>
                <a:ext uri="{FF2B5EF4-FFF2-40B4-BE49-F238E27FC236}">
                  <a16:creationId xmlns:a16="http://schemas.microsoft.com/office/drawing/2014/main" id="{D68C6125-E66A-46CF-B2F0-4EBE6EFB59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1447"/>
              <a:ext cx="2277" cy="258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52601" name="Line 20">
              <a:extLst>
                <a:ext uri="{FF2B5EF4-FFF2-40B4-BE49-F238E27FC236}">
                  <a16:creationId xmlns:a16="http://schemas.microsoft.com/office/drawing/2014/main" id="{D9440D49-1D43-4833-BB18-AACC7FC3B0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81" y="3606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602" name="Line 21">
              <a:extLst>
                <a:ext uri="{FF2B5EF4-FFF2-40B4-BE49-F238E27FC236}">
                  <a16:creationId xmlns:a16="http://schemas.microsoft.com/office/drawing/2014/main" id="{5FEECBB3-5874-42D8-B343-FB83CE5A4D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88" y="3174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603" name="Line 22">
              <a:extLst>
                <a:ext uri="{FF2B5EF4-FFF2-40B4-BE49-F238E27FC236}">
                  <a16:creationId xmlns:a16="http://schemas.microsoft.com/office/drawing/2014/main" id="{23BF9CE0-0DAB-4632-B899-F09E715F02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81" y="2742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604" name="Line 23">
              <a:extLst>
                <a:ext uri="{FF2B5EF4-FFF2-40B4-BE49-F238E27FC236}">
                  <a16:creationId xmlns:a16="http://schemas.microsoft.com/office/drawing/2014/main" id="{6A582132-829C-440F-A584-DBB613D46F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81" y="2317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605" name="Line 24">
              <a:extLst>
                <a:ext uri="{FF2B5EF4-FFF2-40B4-BE49-F238E27FC236}">
                  <a16:creationId xmlns:a16="http://schemas.microsoft.com/office/drawing/2014/main" id="{784F9FCF-D143-425D-8116-71CAC97E42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80" y="2029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606" name="Line 25">
              <a:extLst>
                <a:ext uri="{FF2B5EF4-FFF2-40B4-BE49-F238E27FC236}">
                  <a16:creationId xmlns:a16="http://schemas.microsoft.com/office/drawing/2014/main" id="{ABC7BD83-E8D3-48A0-8B10-00070406E7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72" y="1745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607" name="Line 26">
              <a:extLst>
                <a:ext uri="{FF2B5EF4-FFF2-40B4-BE49-F238E27FC236}">
                  <a16:creationId xmlns:a16="http://schemas.microsoft.com/office/drawing/2014/main" id="{E632D6E8-938C-4CFE-B523-21C8B37DE9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26" y="1454"/>
              <a:ext cx="2" cy="85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608" name="Text Box 27">
              <a:extLst>
                <a:ext uri="{FF2B5EF4-FFF2-40B4-BE49-F238E27FC236}">
                  <a16:creationId xmlns:a16="http://schemas.microsoft.com/office/drawing/2014/main" id="{646734C6-0264-467A-AFE9-96BB2A5A9C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42" y="1492"/>
              <a:ext cx="82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identification</a:t>
              </a:r>
            </a:p>
          </p:txBody>
        </p:sp>
        <p:sp>
          <p:nvSpPr>
            <p:cNvPr id="152609" name="Text Box 28">
              <a:extLst>
                <a:ext uri="{FF2B5EF4-FFF2-40B4-BE49-F238E27FC236}">
                  <a16:creationId xmlns:a16="http://schemas.microsoft.com/office/drawing/2014/main" id="{BC7E3200-4D42-4C0B-A7BC-313CE1A930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80" y="1492"/>
              <a:ext cx="38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flags</a:t>
              </a:r>
            </a:p>
          </p:txBody>
        </p:sp>
        <p:sp>
          <p:nvSpPr>
            <p:cNvPr id="152610" name="Text Box 29">
              <a:extLst>
                <a:ext uri="{FF2B5EF4-FFF2-40B4-BE49-F238E27FC236}">
                  <a16:creationId xmlns:a16="http://schemas.microsoft.com/office/drawing/2014/main" id="{4C424CE1-177F-4FD9-A711-86C4E8B216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62" y="1780"/>
              <a:ext cx="77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# questions</a:t>
              </a:r>
            </a:p>
          </p:txBody>
        </p:sp>
        <p:sp>
          <p:nvSpPr>
            <p:cNvPr id="152611" name="Text Box 30">
              <a:extLst>
                <a:ext uri="{FF2B5EF4-FFF2-40B4-BE49-F238E27FC236}">
                  <a16:creationId xmlns:a16="http://schemas.microsoft.com/office/drawing/2014/main" id="{57250B05-7BB1-4D82-BCFB-B681A704BB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89" y="2417"/>
              <a:ext cx="2065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questions (variable # of questions)</a:t>
              </a:r>
            </a:p>
          </p:txBody>
        </p:sp>
        <p:sp>
          <p:nvSpPr>
            <p:cNvPr id="152612" name="Text Box 31">
              <a:extLst>
                <a:ext uri="{FF2B5EF4-FFF2-40B4-BE49-F238E27FC236}">
                  <a16:creationId xmlns:a16="http://schemas.microsoft.com/office/drawing/2014/main" id="{EE8DE92E-13B6-4803-A195-46AEBA30D9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66" y="2067"/>
              <a:ext cx="1053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# additional RRs</a:t>
              </a:r>
            </a:p>
          </p:txBody>
        </p:sp>
        <p:sp>
          <p:nvSpPr>
            <p:cNvPr id="152613" name="Text Box 32">
              <a:extLst>
                <a:ext uri="{FF2B5EF4-FFF2-40B4-BE49-F238E27FC236}">
                  <a16:creationId xmlns:a16="http://schemas.microsoft.com/office/drawing/2014/main" id="{574FA09E-995F-42C7-BD44-4F4ED1F387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62" y="2068"/>
              <a:ext cx="99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# authority RRs</a:t>
              </a:r>
            </a:p>
          </p:txBody>
        </p:sp>
        <p:sp>
          <p:nvSpPr>
            <p:cNvPr id="152614" name="Text Box 33">
              <a:extLst>
                <a:ext uri="{FF2B5EF4-FFF2-40B4-BE49-F238E27FC236}">
                  <a16:creationId xmlns:a16="http://schemas.microsoft.com/office/drawing/2014/main" id="{E97043D0-1171-4271-A80F-6D550C5BCB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28" y="1786"/>
              <a:ext cx="919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# answer RRs</a:t>
              </a:r>
            </a:p>
          </p:txBody>
        </p:sp>
        <p:sp>
          <p:nvSpPr>
            <p:cNvPr id="152615" name="Text Box 34">
              <a:extLst>
                <a:ext uri="{FF2B5EF4-FFF2-40B4-BE49-F238E27FC236}">
                  <a16:creationId xmlns:a16="http://schemas.microsoft.com/office/drawing/2014/main" id="{32BA21E3-7045-4DFA-9EE6-49ECE24C52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83" y="2848"/>
              <a:ext cx="1695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answers (variable # of RRs)</a:t>
              </a:r>
            </a:p>
          </p:txBody>
        </p:sp>
        <p:sp>
          <p:nvSpPr>
            <p:cNvPr id="152616" name="Text Box 35">
              <a:extLst>
                <a:ext uri="{FF2B5EF4-FFF2-40B4-BE49-F238E27FC236}">
                  <a16:creationId xmlns:a16="http://schemas.microsoft.com/office/drawing/2014/main" id="{963FF803-2A77-4454-9044-52A01D9FD1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02" y="3280"/>
              <a:ext cx="171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authority (variable # of RRs)</a:t>
              </a:r>
            </a:p>
          </p:txBody>
        </p:sp>
        <p:sp>
          <p:nvSpPr>
            <p:cNvPr id="152617" name="Text Box 36">
              <a:extLst>
                <a:ext uri="{FF2B5EF4-FFF2-40B4-BE49-F238E27FC236}">
                  <a16:creationId xmlns:a16="http://schemas.microsoft.com/office/drawing/2014/main" id="{ECCAAE5E-CF96-4A84-A8B0-BC3B80A990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11" y="3700"/>
              <a:ext cx="2007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additional info (variable # of RRs)</a:t>
              </a:r>
            </a:p>
          </p:txBody>
        </p:sp>
      </p:grpSp>
      <p:sp>
        <p:nvSpPr>
          <p:cNvPr id="152585" name="Line 37">
            <a:extLst>
              <a:ext uri="{FF2B5EF4-FFF2-40B4-BE49-F238E27FC236}">
                <a16:creationId xmlns:a16="http://schemas.microsoft.com/office/drawing/2014/main" id="{58254367-3CA7-4C55-A0A0-A476368ECC2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01975" y="6062663"/>
            <a:ext cx="1371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586" name="Line 38">
            <a:extLst>
              <a:ext uri="{FF2B5EF4-FFF2-40B4-BE49-F238E27FC236}">
                <a16:creationId xmlns:a16="http://schemas.microsoft.com/office/drawing/2014/main" id="{4DED1CEC-95C4-45C7-9FC5-D27FE1A3110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09913" y="5403850"/>
            <a:ext cx="1371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587" name="Line 39">
            <a:extLst>
              <a:ext uri="{FF2B5EF4-FFF2-40B4-BE49-F238E27FC236}">
                <a16:creationId xmlns:a16="http://schemas.microsoft.com/office/drawing/2014/main" id="{D97898E1-A5FA-4F9A-8FCA-24CB6701814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17850" y="4745038"/>
            <a:ext cx="1371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588" name="Line 40">
            <a:extLst>
              <a:ext uri="{FF2B5EF4-FFF2-40B4-BE49-F238E27FC236}">
                <a16:creationId xmlns:a16="http://schemas.microsoft.com/office/drawing/2014/main" id="{9D1A42E5-82F6-4D39-B350-96C0031CC2D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03563" y="4019550"/>
            <a:ext cx="1371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52589" name="Picture 41" descr="underline_base">
            <a:extLst>
              <a:ext uri="{FF2B5EF4-FFF2-40B4-BE49-F238E27FC236}">
                <a16:creationId xmlns:a16="http://schemas.microsoft.com/office/drawing/2014/main" id="{5A9FDA5B-EB46-4EB5-8D8D-9EA6BE27863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" y="885825"/>
            <a:ext cx="54848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2590" name="Rectangle 2">
            <a:extLst>
              <a:ext uri="{FF2B5EF4-FFF2-40B4-BE49-F238E27FC236}">
                <a16:creationId xmlns:a16="http://schemas.microsoft.com/office/drawing/2014/main" id="{808FACC4-D8B2-47F9-8DC9-1C981EC9B1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6088" y="217488"/>
            <a:ext cx="7772400" cy="860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000">
                <a:solidFill>
                  <a:srgbClr val="000099"/>
                </a:solidFill>
              </a:rPr>
              <a:t>DNS protocol, messages</a:t>
            </a:r>
            <a:endParaRPr lang="en-US" altLang="en-US" sz="4400">
              <a:solidFill>
                <a:srgbClr val="000099"/>
              </a:solidFill>
            </a:endParaRPr>
          </a:p>
        </p:txBody>
      </p:sp>
      <p:grpSp>
        <p:nvGrpSpPr>
          <p:cNvPr id="152591" name="Group 43">
            <a:extLst>
              <a:ext uri="{FF2B5EF4-FFF2-40B4-BE49-F238E27FC236}">
                <a16:creationId xmlns:a16="http://schemas.microsoft.com/office/drawing/2014/main" id="{C2FDD11C-218A-4B3D-9ABD-9C7F27D2EAA7}"/>
              </a:ext>
            </a:extLst>
          </p:cNvPr>
          <p:cNvGrpSpPr>
            <a:grpSpLocks/>
          </p:cNvGrpSpPr>
          <p:nvPr/>
        </p:nvGrpSpPr>
        <p:grpSpPr bwMode="auto">
          <a:xfrm>
            <a:off x="4271963" y="1895475"/>
            <a:ext cx="1747837" cy="274638"/>
            <a:chOff x="2691" y="1194"/>
            <a:chExt cx="1101" cy="173"/>
          </a:xfrm>
        </p:grpSpPr>
        <p:sp>
          <p:nvSpPr>
            <p:cNvPr id="152596" name="Text Box 44">
              <a:extLst>
                <a:ext uri="{FF2B5EF4-FFF2-40B4-BE49-F238E27FC236}">
                  <a16:creationId xmlns:a16="http://schemas.microsoft.com/office/drawing/2014/main" id="{ED94A3EF-6D50-47D3-AC24-92AE4FDF26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" y="1194"/>
              <a:ext cx="42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200">
                  <a:latin typeface="Arial" panose="020B0604020202020204" pitchFamily="34" charset="0"/>
                </a:rPr>
                <a:t>2 bytes</a:t>
              </a:r>
            </a:p>
          </p:txBody>
        </p:sp>
        <p:sp>
          <p:nvSpPr>
            <p:cNvPr id="152597" name="Line 45">
              <a:extLst>
                <a:ext uri="{FF2B5EF4-FFF2-40B4-BE49-F238E27FC236}">
                  <a16:creationId xmlns:a16="http://schemas.microsoft.com/office/drawing/2014/main" id="{1D115095-EC35-4DA0-81E4-E8D7B38457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5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598" name="Line 46">
              <a:extLst>
                <a:ext uri="{FF2B5EF4-FFF2-40B4-BE49-F238E27FC236}">
                  <a16:creationId xmlns:a16="http://schemas.microsoft.com/office/drawing/2014/main" id="{DD03C733-6838-4B98-9C5D-F2EEE9F724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691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2592" name="Group 47">
            <a:extLst>
              <a:ext uri="{FF2B5EF4-FFF2-40B4-BE49-F238E27FC236}">
                <a16:creationId xmlns:a16="http://schemas.microsoft.com/office/drawing/2014/main" id="{A841A41A-9F54-4D29-8CB7-D007DDEAD913}"/>
              </a:ext>
            </a:extLst>
          </p:cNvPr>
          <p:cNvGrpSpPr>
            <a:grpSpLocks/>
          </p:cNvGrpSpPr>
          <p:nvPr/>
        </p:nvGrpSpPr>
        <p:grpSpPr bwMode="auto">
          <a:xfrm>
            <a:off x="6046788" y="1895475"/>
            <a:ext cx="1747837" cy="274638"/>
            <a:chOff x="2691" y="1194"/>
            <a:chExt cx="1101" cy="173"/>
          </a:xfrm>
        </p:grpSpPr>
        <p:sp>
          <p:nvSpPr>
            <p:cNvPr id="152593" name="Text Box 48">
              <a:extLst>
                <a:ext uri="{FF2B5EF4-FFF2-40B4-BE49-F238E27FC236}">
                  <a16:creationId xmlns:a16="http://schemas.microsoft.com/office/drawing/2014/main" id="{0B721C2E-7698-4F9C-95EE-C78386E189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" y="1194"/>
              <a:ext cx="42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200">
                  <a:latin typeface="Arial" panose="020B0604020202020204" pitchFamily="34" charset="0"/>
                </a:rPr>
                <a:t>2 bytes</a:t>
              </a:r>
            </a:p>
          </p:txBody>
        </p:sp>
        <p:sp>
          <p:nvSpPr>
            <p:cNvPr id="152594" name="Line 49">
              <a:extLst>
                <a:ext uri="{FF2B5EF4-FFF2-40B4-BE49-F238E27FC236}">
                  <a16:creationId xmlns:a16="http://schemas.microsoft.com/office/drawing/2014/main" id="{35A5D101-A33B-474D-8F0F-210C7A6795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5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595" name="Line 50">
              <a:extLst>
                <a:ext uri="{FF2B5EF4-FFF2-40B4-BE49-F238E27FC236}">
                  <a16:creationId xmlns:a16="http://schemas.microsoft.com/office/drawing/2014/main" id="{DFAC85AF-F445-4B21-A682-73D613FA30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691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7">
            <a:extLst>
              <a:ext uri="{FF2B5EF4-FFF2-40B4-BE49-F238E27FC236}">
                <a16:creationId xmlns:a16="http://schemas.microsoft.com/office/drawing/2014/main" id="{AE425B9B-4B65-49E0-9397-FD5D0B1AA6E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54627" name="Rectangle 8">
            <a:extLst>
              <a:ext uri="{FF2B5EF4-FFF2-40B4-BE49-F238E27FC236}">
                <a16:creationId xmlns:a16="http://schemas.microsoft.com/office/drawing/2014/main" id="{A98F5069-8697-450B-8A57-07A8B6C52F0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A2370FDD-0B56-4139-BFF5-494202B703B9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69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154628" name="Picture 9" descr="underline_base">
            <a:extLst>
              <a:ext uri="{FF2B5EF4-FFF2-40B4-BE49-F238E27FC236}">
                <a16:creationId xmlns:a16="http://schemas.microsoft.com/office/drawing/2014/main" id="{AB3A2161-5BBF-41B3-BCB6-DE105ED543DA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889000"/>
            <a:ext cx="6399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4629" name="Rectangle 2">
            <a:extLst>
              <a:ext uri="{FF2B5EF4-FFF2-40B4-BE49-F238E27FC236}">
                <a16:creationId xmlns:a16="http://schemas.microsoft.com/office/drawing/2014/main" id="{F52C422A-CA76-463E-AD1E-9D35B0F4705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179388"/>
            <a:ext cx="7772400" cy="903287"/>
          </a:xfrm>
        </p:spPr>
        <p:txBody>
          <a:bodyPr/>
          <a:lstStyle/>
          <a:p>
            <a:r>
              <a:rPr lang="en-US" altLang="en-US"/>
              <a:t>Inserting records into </a:t>
            </a:r>
            <a:r>
              <a:rPr lang="en-US" altLang="en-US" sz="4000"/>
              <a:t>DNS</a:t>
            </a:r>
          </a:p>
        </p:txBody>
      </p:sp>
      <p:sp>
        <p:nvSpPr>
          <p:cNvPr id="154630" name="Rectangle 4">
            <a:extLst>
              <a:ext uri="{FF2B5EF4-FFF2-40B4-BE49-F238E27FC236}">
                <a16:creationId xmlns:a16="http://schemas.microsoft.com/office/drawing/2014/main" id="{DDCC12B5-83F4-4D28-8FDF-77E01DF4955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501650" y="1370013"/>
            <a:ext cx="8456613" cy="4648200"/>
          </a:xfrm>
        </p:spPr>
        <p:txBody>
          <a:bodyPr/>
          <a:lstStyle/>
          <a:p>
            <a:r>
              <a:rPr lang="en-US" altLang="en-US"/>
              <a:t>example: new startup </a:t>
            </a:r>
            <a:r>
              <a:rPr lang="ja-JP" altLang="en-US"/>
              <a:t>“</a:t>
            </a:r>
            <a:r>
              <a:rPr lang="en-US" altLang="ja-JP"/>
              <a:t>Network Utopia</a:t>
            </a:r>
            <a:r>
              <a:rPr lang="ja-JP" altLang="en-US"/>
              <a:t>”</a:t>
            </a:r>
            <a:endParaRPr lang="en-US" altLang="ja-JP"/>
          </a:p>
          <a:p>
            <a:r>
              <a:rPr lang="en-US" altLang="en-US"/>
              <a:t>register name networkuptopia.com at </a:t>
            </a:r>
            <a:r>
              <a:rPr lang="en-US" altLang="en-US" i="1">
                <a:solidFill>
                  <a:srgbClr val="CC0000"/>
                </a:solidFill>
              </a:rPr>
              <a:t>DNS registrar</a:t>
            </a:r>
            <a:r>
              <a:rPr lang="en-US" altLang="en-US"/>
              <a:t> (e.g., Network Solutions)</a:t>
            </a:r>
          </a:p>
          <a:p>
            <a:pPr lvl="1"/>
            <a:r>
              <a:rPr lang="en-US" altLang="en-US"/>
              <a:t>provide names, IP addresses of authoritative name server (primary and secondary)</a:t>
            </a:r>
          </a:p>
          <a:p>
            <a:pPr lvl="1"/>
            <a:r>
              <a:rPr lang="en-US" altLang="en-US"/>
              <a:t>registrar inserts two RRs into .com TLD server:</a:t>
            </a:r>
            <a:br>
              <a:rPr lang="en-US" altLang="en-US" sz="2800"/>
            </a:br>
            <a:r>
              <a:rPr lang="en-US" altLang="en-US" sz="2000" b="1">
                <a:latin typeface="Courier New" panose="02070309020205020404" pitchFamily="49" charset="0"/>
              </a:rPr>
              <a:t>(networkutopia.com, dns1.networkutopia.com, NS)</a:t>
            </a:r>
          </a:p>
          <a:p>
            <a:pPr lvl="1">
              <a:buFont typeface="Wingdings" panose="05000000000000000000" pitchFamily="2" charset="2"/>
              <a:buNone/>
            </a:pPr>
            <a:r>
              <a:rPr lang="en-US" altLang="en-US" sz="2000" b="1">
                <a:latin typeface="Courier New" panose="02070309020205020404" pitchFamily="49" charset="0"/>
              </a:rPr>
              <a:t>  (dns1.networkutopia.com, 212.212.212.1, A)</a:t>
            </a:r>
            <a:endParaRPr lang="en-US" altLang="en-US">
              <a:solidFill>
                <a:schemeClr val="accent2"/>
              </a:solidFill>
              <a:latin typeface="Courier New" panose="02070309020205020404" pitchFamily="49" charset="0"/>
            </a:endParaRPr>
          </a:p>
          <a:p>
            <a:r>
              <a:rPr lang="en-US" altLang="en-US"/>
              <a:t>create authoritative server type A record for www.networkuptopia.com; type MX record for networkutopia.com</a:t>
            </a:r>
          </a:p>
          <a:p>
            <a:pPr>
              <a:lnSpc>
                <a:spcPct val="80000"/>
              </a:lnSpc>
              <a:buFont typeface="Wingdings" panose="05000000000000000000" pitchFamily="2" charset="2"/>
              <a:buNone/>
            </a:pPr>
            <a:endParaRPr lang="en-US" altLang="en-US"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7">
            <a:extLst>
              <a:ext uri="{FF2B5EF4-FFF2-40B4-BE49-F238E27FC236}">
                <a16:creationId xmlns:a16="http://schemas.microsoft.com/office/drawing/2014/main" id="{81792070-0DDC-4A62-A237-506D231B61E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8675" name="Rectangle 8">
            <a:extLst>
              <a:ext uri="{FF2B5EF4-FFF2-40B4-BE49-F238E27FC236}">
                <a16:creationId xmlns:a16="http://schemas.microsoft.com/office/drawing/2014/main" id="{90C6606D-C15B-4C01-B783-118C2DEF70D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1FE653AF-1852-4F0D-AC45-6EB99E7B0007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7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28676" name="Group 582">
            <a:extLst>
              <a:ext uri="{FF2B5EF4-FFF2-40B4-BE49-F238E27FC236}">
                <a16:creationId xmlns:a16="http://schemas.microsoft.com/office/drawing/2014/main" id="{8CE63D83-E902-4757-A40F-C0446162B47A}"/>
              </a:ext>
            </a:extLst>
          </p:cNvPr>
          <p:cNvGrpSpPr>
            <a:grpSpLocks/>
          </p:cNvGrpSpPr>
          <p:nvPr/>
        </p:nvGrpSpPr>
        <p:grpSpPr bwMode="auto">
          <a:xfrm>
            <a:off x="542925" y="1492250"/>
            <a:ext cx="3540125" cy="4545013"/>
            <a:chOff x="3277" y="974"/>
            <a:chExt cx="2230" cy="2863"/>
          </a:xfrm>
        </p:grpSpPr>
        <p:sp>
          <p:nvSpPr>
            <p:cNvPr id="28683" name="Freeform 583">
              <a:extLst>
                <a:ext uri="{FF2B5EF4-FFF2-40B4-BE49-F238E27FC236}">
                  <a16:creationId xmlns:a16="http://schemas.microsoft.com/office/drawing/2014/main" id="{57D66873-055F-414B-BBFE-87C14DB81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1079"/>
              <a:ext cx="1094" cy="675"/>
            </a:xfrm>
            <a:custGeom>
              <a:avLst/>
              <a:gdLst>
                <a:gd name="T0" fmla="*/ 1548 w 1036"/>
                <a:gd name="T1" fmla="*/ 11 h 675"/>
                <a:gd name="T2" fmla="*/ 933 w 1036"/>
                <a:gd name="T3" fmla="*/ 53 h 675"/>
                <a:gd name="T4" fmla="*/ 493 w 1036"/>
                <a:gd name="T5" fmla="*/ 129 h 675"/>
                <a:gd name="T6" fmla="*/ 366 w 1036"/>
                <a:gd name="T7" fmla="*/ 229 h 675"/>
                <a:gd name="T8" fmla="*/ 51 w 1036"/>
                <a:gd name="T9" fmla="*/ 297 h 675"/>
                <a:gd name="T10" fmla="*/ 41 w 1036"/>
                <a:gd name="T11" fmla="*/ 459 h 675"/>
                <a:gd name="T12" fmla="*/ 315 w 1036"/>
                <a:gd name="T13" fmla="*/ 489 h 675"/>
                <a:gd name="T14" fmla="*/ 1097 w 1036"/>
                <a:gd name="T15" fmla="*/ 489 h 675"/>
                <a:gd name="T16" fmla="*/ 1429 w 1036"/>
                <a:gd name="T17" fmla="*/ 555 h 675"/>
                <a:gd name="T18" fmla="*/ 1797 w 1036"/>
                <a:gd name="T19" fmla="*/ 657 h 675"/>
                <a:gd name="T20" fmla="*/ 2079 w 1036"/>
                <a:gd name="T21" fmla="*/ 661 h 675"/>
                <a:gd name="T22" fmla="*/ 2274 w 1036"/>
                <a:gd name="T23" fmla="*/ 603 h 675"/>
                <a:gd name="T24" fmla="*/ 2373 w 1036"/>
                <a:gd name="T25" fmla="*/ 445 h 675"/>
                <a:gd name="T26" fmla="*/ 2434 w 1036"/>
                <a:gd name="T27" fmla="*/ 291 h 675"/>
                <a:gd name="T28" fmla="*/ 2441 w 1036"/>
                <a:gd name="T29" fmla="*/ 107 h 675"/>
                <a:gd name="T30" fmla="*/ 2231 w 1036"/>
                <a:gd name="T31" fmla="*/ 17 h 675"/>
                <a:gd name="T32" fmla="*/ 1853 w 1036"/>
                <a:gd name="T33" fmla="*/ 3 h 675"/>
                <a:gd name="T34" fmla="*/ 1548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8684" name="Group 584">
              <a:extLst>
                <a:ext uri="{FF2B5EF4-FFF2-40B4-BE49-F238E27FC236}">
                  <a16:creationId xmlns:a16="http://schemas.microsoft.com/office/drawing/2014/main" id="{1A5C8C26-17EF-4625-B345-61BAC35FF44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83" y="1920"/>
              <a:ext cx="919" cy="588"/>
              <a:chOff x="2889" y="1631"/>
              <a:chExt cx="980" cy="743"/>
            </a:xfrm>
          </p:grpSpPr>
          <p:sp>
            <p:nvSpPr>
              <p:cNvPr id="29058" name="Rectangle 585">
                <a:extLst>
                  <a:ext uri="{FF2B5EF4-FFF2-40B4-BE49-F238E27FC236}">
                    <a16:creationId xmlns:a16="http://schemas.microsoft.com/office/drawing/2014/main" id="{1238C2FD-2B52-42B9-82CD-3A5E21F6D9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9059" name="AutoShape 586">
                <a:extLst>
                  <a:ext uri="{FF2B5EF4-FFF2-40B4-BE49-F238E27FC236}">
                    <a16:creationId xmlns:a16="http://schemas.microsoft.com/office/drawing/2014/main" id="{3E377CE8-3B0E-4361-AC09-CE5A437A47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CCFF"/>
                  </a:solidFill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8685" name="Freeform 587">
              <a:extLst>
                <a:ext uri="{FF2B5EF4-FFF2-40B4-BE49-F238E27FC236}">
                  <a16:creationId xmlns:a16="http://schemas.microsoft.com/office/drawing/2014/main" id="{7C9A279D-12FF-4C19-A4ED-622A1CB9A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2788"/>
              <a:ext cx="2032" cy="1049"/>
            </a:xfrm>
            <a:custGeom>
              <a:avLst/>
              <a:gdLst>
                <a:gd name="T0" fmla="*/ 1044 w 2032"/>
                <a:gd name="T1" fmla="*/ 26 h 1049"/>
                <a:gd name="T2" fmla="*/ 847 w 2032"/>
                <a:gd name="T3" fmla="*/ 125 h 1049"/>
                <a:gd name="T4" fmla="*/ 580 w 2032"/>
                <a:gd name="T5" fmla="*/ 68 h 1049"/>
                <a:gd name="T6" fmla="*/ 143 w 2032"/>
                <a:gd name="T7" fmla="*/ 170 h 1049"/>
                <a:gd name="T8" fmla="*/ 48 w 2032"/>
                <a:gd name="T9" fmla="*/ 374 h 1049"/>
                <a:gd name="T10" fmla="*/ 41 w 2032"/>
                <a:gd name="T11" fmla="*/ 680 h 1049"/>
                <a:gd name="T12" fmla="*/ 294 w 2032"/>
                <a:gd name="T13" fmla="*/ 744 h 1049"/>
                <a:gd name="T14" fmla="*/ 660 w 2032"/>
                <a:gd name="T15" fmla="*/ 893 h 1049"/>
                <a:gd name="T16" fmla="*/ 1088 w 2032"/>
                <a:gd name="T17" fmla="*/ 1014 h 1049"/>
                <a:gd name="T18" fmla="*/ 1525 w 2032"/>
                <a:gd name="T19" fmla="*/ 1031 h 1049"/>
                <a:gd name="T20" fmla="*/ 1831 w 2032"/>
                <a:gd name="T21" fmla="*/ 907 h 1049"/>
                <a:gd name="T22" fmla="*/ 2015 w 2032"/>
                <a:gd name="T23" fmla="*/ 714 h 1049"/>
                <a:gd name="T24" fmla="*/ 1931 w 2032"/>
                <a:gd name="T25" fmla="*/ 251 h 1049"/>
                <a:gd name="T26" fmla="*/ 1658 w 2032"/>
                <a:gd name="T27" fmla="*/ 114 h 1049"/>
                <a:gd name="T28" fmla="*/ 1355 w 2032"/>
                <a:gd name="T29" fmla="*/ 15 h 1049"/>
                <a:gd name="T30" fmla="*/ 1044 w 2032"/>
                <a:gd name="T31" fmla="*/ 2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6" name="Line 588">
              <a:extLst>
                <a:ext uri="{FF2B5EF4-FFF2-40B4-BE49-F238E27FC236}">
                  <a16:creationId xmlns:a16="http://schemas.microsoft.com/office/drawing/2014/main" id="{9DF712DB-2B0A-40AE-9995-E51687D6B44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4915" y="3313"/>
              <a:ext cx="285" cy="11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687" name="Line 589">
              <a:extLst>
                <a:ext uri="{FF2B5EF4-FFF2-40B4-BE49-F238E27FC236}">
                  <a16:creationId xmlns:a16="http://schemas.microsoft.com/office/drawing/2014/main" id="{61751EF8-40EE-40D6-85FC-50924A0B629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5034" y="3429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688" name="Line 590">
              <a:extLst>
                <a:ext uri="{FF2B5EF4-FFF2-40B4-BE49-F238E27FC236}">
                  <a16:creationId xmlns:a16="http://schemas.microsoft.com/office/drawing/2014/main" id="{70B63311-FAB3-45B9-859C-9B10888921C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H="1">
              <a:off x="5116" y="3190"/>
              <a:ext cx="96" cy="4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689" name="Line 592">
              <a:extLst>
                <a:ext uri="{FF2B5EF4-FFF2-40B4-BE49-F238E27FC236}">
                  <a16:creationId xmlns:a16="http://schemas.microsoft.com/office/drawing/2014/main" id="{8343FFB3-EE6E-4BCA-8F70-424DB5D614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43" y="3009"/>
              <a:ext cx="94" cy="10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0" name="Line 593">
              <a:extLst>
                <a:ext uri="{FF2B5EF4-FFF2-40B4-BE49-F238E27FC236}">
                  <a16:creationId xmlns:a16="http://schemas.microsoft.com/office/drawing/2014/main" id="{1F41A59F-9D72-4B2F-8127-816F823126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80" y="3150"/>
              <a:ext cx="261" cy="71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1" name="Line 596">
              <a:extLst>
                <a:ext uri="{FF2B5EF4-FFF2-40B4-BE49-F238E27FC236}">
                  <a16:creationId xmlns:a16="http://schemas.microsoft.com/office/drawing/2014/main" id="{656B962B-0F7E-4DDA-8F63-18C8B750FA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48" y="3209"/>
              <a:ext cx="98" cy="11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2" name="Line 597">
              <a:extLst>
                <a:ext uri="{FF2B5EF4-FFF2-40B4-BE49-F238E27FC236}">
                  <a16:creationId xmlns:a16="http://schemas.microsoft.com/office/drawing/2014/main" id="{8F346C45-85D5-4DB5-953F-D11E640E13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132" y="3213"/>
              <a:ext cx="65" cy="109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3" name="Line 598">
              <a:extLst>
                <a:ext uri="{FF2B5EF4-FFF2-40B4-BE49-F238E27FC236}">
                  <a16:creationId xmlns:a16="http://schemas.microsoft.com/office/drawing/2014/main" id="{5FEA9364-4F99-4341-978D-A44834013A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8" y="3185"/>
              <a:ext cx="317" cy="17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4" name="Line 600">
              <a:extLst>
                <a:ext uri="{FF2B5EF4-FFF2-40B4-BE49-F238E27FC236}">
                  <a16:creationId xmlns:a16="http://schemas.microsoft.com/office/drawing/2014/main" id="{1434D01A-A889-4734-99BD-7A1F20952E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09" y="2257"/>
              <a:ext cx="148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5" name="Line 601">
              <a:extLst>
                <a:ext uri="{FF2B5EF4-FFF2-40B4-BE49-F238E27FC236}">
                  <a16:creationId xmlns:a16="http://schemas.microsoft.com/office/drawing/2014/main" id="{8FDBE1A0-28DD-4A9D-BF77-6C20FA9B6F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11" y="2354"/>
              <a:ext cx="106" cy="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8696" name="Group 602">
              <a:extLst>
                <a:ext uri="{FF2B5EF4-FFF2-40B4-BE49-F238E27FC236}">
                  <a16:creationId xmlns:a16="http://schemas.microsoft.com/office/drawing/2014/main" id="{E5B1A963-57E6-4A8E-9CBD-8DDAE22BE7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35" y="2207"/>
              <a:ext cx="319" cy="222"/>
              <a:chOff x="2967" y="478"/>
              <a:chExt cx="788" cy="625"/>
            </a:xfrm>
          </p:grpSpPr>
          <p:pic>
            <p:nvPicPr>
              <p:cNvPr id="29056" name="Picture 603" descr="access_point_stylized_small">
                <a:extLst>
                  <a:ext uri="{FF2B5EF4-FFF2-40B4-BE49-F238E27FC236}">
                    <a16:creationId xmlns:a16="http://schemas.microsoft.com/office/drawing/2014/main" id="{08E860E5-C92A-4293-A94B-665E6B584F3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9057" name="Picture 604" descr="antenna_radiation_stylized">
                <a:extLst>
                  <a:ext uri="{FF2B5EF4-FFF2-40B4-BE49-F238E27FC236}">
                    <a16:creationId xmlns:a16="http://schemas.microsoft.com/office/drawing/2014/main" id="{74A55D02-483C-4E39-B05F-6AE9C627B4C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28697" name="Freeform 605">
              <a:extLst>
                <a:ext uri="{FF2B5EF4-FFF2-40B4-BE49-F238E27FC236}">
                  <a16:creationId xmlns:a16="http://schemas.microsoft.com/office/drawing/2014/main" id="{B500B2F8-CF6C-47D3-9AEA-B436EC8F4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" y="2224"/>
              <a:ext cx="828" cy="425"/>
            </a:xfrm>
            <a:custGeom>
              <a:avLst/>
              <a:gdLst>
                <a:gd name="T0" fmla="*/ 382 w 828"/>
                <a:gd name="T1" fmla="*/ 30 h 425"/>
                <a:gd name="T2" fmla="*/ 370 w 828"/>
                <a:gd name="T3" fmla="*/ 30 h 425"/>
                <a:gd name="T4" fmla="*/ 126 w 828"/>
                <a:gd name="T5" fmla="*/ 32 h 425"/>
                <a:gd name="T6" fmla="*/ 6 w 828"/>
                <a:gd name="T7" fmla="*/ 126 h 425"/>
                <a:gd name="T8" fmla="*/ 92 w 828"/>
                <a:gd name="T9" fmla="*/ 274 h 425"/>
                <a:gd name="T10" fmla="*/ 292 w 828"/>
                <a:gd name="T11" fmla="*/ 384 h 425"/>
                <a:gd name="T12" fmla="*/ 540 w 828"/>
                <a:gd name="T13" fmla="*/ 416 h 425"/>
                <a:gd name="T14" fmla="*/ 698 w 828"/>
                <a:gd name="T15" fmla="*/ 330 h 425"/>
                <a:gd name="T16" fmla="*/ 776 w 828"/>
                <a:gd name="T17" fmla="*/ 170 h 425"/>
                <a:gd name="T18" fmla="*/ 792 w 828"/>
                <a:gd name="T19" fmla="*/ 22 h 425"/>
                <a:gd name="T20" fmla="*/ 560 w 828"/>
                <a:gd name="T21" fmla="*/ 38 h 425"/>
                <a:gd name="T22" fmla="*/ 382 w 828"/>
                <a:gd name="T23" fmla="*/ 30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8" name="Freeform 606">
              <a:extLst>
                <a:ext uri="{FF2B5EF4-FFF2-40B4-BE49-F238E27FC236}">
                  <a16:creationId xmlns:a16="http://schemas.microsoft.com/office/drawing/2014/main" id="{A58D2922-7E40-401F-88B3-F6EFAEA3A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7" y="1263"/>
              <a:ext cx="1090" cy="709"/>
            </a:xfrm>
            <a:custGeom>
              <a:avLst/>
              <a:gdLst>
                <a:gd name="T0" fmla="*/ 122391 w 765"/>
                <a:gd name="T1" fmla="*/ 10368 h 459"/>
                <a:gd name="T2" fmla="*/ 82940 w 765"/>
                <a:gd name="T3" fmla="*/ 73622 h 459"/>
                <a:gd name="T4" fmla="*/ 27746 w 765"/>
                <a:gd name="T5" fmla="*/ 104782 h 459"/>
                <a:gd name="T6" fmla="*/ 3965 w 765"/>
                <a:gd name="T7" fmla="*/ 353091 h 459"/>
                <a:gd name="T8" fmla="*/ 51895 w 765"/>
                <a:gd name="T9" fmla="*/ 466531 h 459"/>
                <a:gd name="T10" fmla="*/ 99759 w 765"/>
                <a:gd name="T11" fmla="*/ 447174 h 459"/>
                <a:gd name="T12" fmla="*/ 168381 w 765"/>
                <a:gd name="T13" fmla="*/ 466531 h 459"/>
                <a:gd name="T14" fmla="*/ 201493 w 765"/>
                <a:gd name="T15" fmla="*/ 455702 h 459"/>
                <a:gd name="T16" fmla="*/ 216889 w 765"/>
                <a:gd name="T17" fmla="*/ 390988 h 459"/>
                <a:gd name="T18" fmla="*/ 216508 w 765"/>
                <a:gd name="T19" fmla="*/ 165960 h 459"/>
                <a:gd name="T20" fmla="*/ 191079 w 765"/>
                <a:gd name="T21" fmla="*/ 36202 h 459"/>
                <a:gd name="T22" fmla="*/ 122391 w 765"/>
                <a:gd name="T23" fmla="*/ 10368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9" name="Line 607">
              <a:extLst>
                <a:ext uri="{FF2B5EF4-FFF2-40B4-BE49-F238E27FC236}">
                  <a16:creationId xmlns:a16="http://schemas.microsoft.com/office/drawing/2014/main" id="{22FDD617-C1B6-4A6B-9661-BDEABBD614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9" y="2404"/>
              <a:ext cx="103" cy="7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0" name="Line 608">
              <a:extLst>
                <a:ext uri="{FF2B5EF4-FFF2-40B4-BE49-F238E27FC236}">
                  <a16:creationId xmlns:a16="http://schemas.microsoft.com/office/drawing/2014/main" id="{31EBD88E-FB7E-4EC0-AB47-EFA3D60DD4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20" y="2354"/>
              <a:ext cx="176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1" name="Line 609">
              <a:extLst>
                <a:ext uri="{FF2B5EF4-FFF2-40B4-BE49-F238E27FC236}">
                  <a16:creationId xmlns:a16="http://schemas.microsoft.com/office/drawing/2014/main" id="{ED3E4079-3DBB-4718-AD24-4C6676EDF6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69" y="2408"/>
              <a:ext cx="85" cy="6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2" name="Line 610">
              <a:extLst>
                <a:ext uri="{FF2B5EF4-FFF2-40B4-BE49-F238E27FC236}">
                  <a16:creationId xmlns:a16="http://schemas.microsoft.com/office/drawing/2014/main" id="{B5C305F3-B742-4CE0-9E1F-8EC715FC8E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35" y="1632"/>
              <a:ext cx="321" cy="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3" name="Line 611">
              <a:extLst>
                <a:ext uri="{FF2B5EF4-FFF2-40B4-BE49-F238E27FC236}">
                  <a16:creationId xmlns:a16="http://schemas.microsoft.com/office/drawing/2014/main" id="{F7C2F273-7945-4964-9A21-B746901C5B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5" y="2961"/>
              <a:ext cx="246" cy="11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4" name="Line 612">
              <a:extLst>
                <a:ext uri="{FF2B5EF4-FFF2-40B4-BE49-F238E27FC236}">
                  <a16:creationId xmlns:a16="http://schemas.microsoft.com/office/drawing/2014/main" id="{6C504E80-E587-4E2A-8A61-E848DC8704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44" y="2953"/>
              <a:ext cx="203" cy="1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5" name="Line 613">
              <a:extLst>
                <a:ext uri="{FF2B5EF4-FFF2-40B4-BE49-F238E27FC236}">
                  <a16:creationId xmlns:a16="http://schemas.microsoft.com/office/drawing/2014/main" id="{5FA132D6-E657-49FC-B433-3A331E3B26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71" y="3137"/>
              <a:ext cx="6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6" name="Line 614">
              <a:extLst>
                <a:ext uri="{FF2B5EF4-FFF2-40B4-BE49-F238E27FC236}">
                  <a16:creationId xmlns:a16="http://schemas.microsoft.com/office/drawing/2014/main" id="{91447FA6-42EF-4EE4-8D53-0AF50E3A414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73" y="1572"/>
              <a:ext cx="78" cy="5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7" name="Line 615">
              <a:extLst>
                <a:ext uri="{FF2B5EF4-FFF2-40B4-BE49-F238E27FC236}">
                  <a16:creationId xmlns:a16="http://schemas.microsoft.com/office/drawing/2014/main" id="{45C90CDD-B5AD-4A9A-84B4-A8D61EF495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65" y="1681"/>
              <a:ext cx="0" cy="5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8" name="Line 616">
              <a:extLst>
                <a:ext uri="{FF2B5EF4-FFF2-40B4-BE49-F238E27FC236}">
                  <a16:creationId xmlns:a16="http://schemas.microsoft.com/office/drawing/2014/main" id="{F5AD22E6-5B54-42AC-AC84-917CD6A708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73" y="1616"/>
              <a:ext cx="166" cy="18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9" name="Line 617">
              <a:extLst>
                <a:ext uri="{FF2B5EF4-FFF2-40B4-BE49-F238E27FC236}">
                  <a16:creationId xmlns:a16="http://schemas.microsoft.com/office/drawing/2014/main" id="{560E67F1-4FAC-41A3-ACF8-496B99802C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3" y="1615"/>
              <a:ext cx="0" cy="124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0" name="Line 618">
              <a:extLst>
                <a:ext uri="{FF2B5EF4-FFF2-40B4-BE49-F238E27FC236}">
                  <a16:creationId xmlns:a16="http://schemas.microsoft.com/office/drawing/2014/main" id="{E5C93D8D-9EED-4721-92C8-BA4C1A99AB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85" y="1808"/>
              <a:ext cx="119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1" name="Line 619">
              <a:extLst>
                <a:ext uri="{FF2B5EF4-FFF2-40B4-BE49-F238E27FC236}">
                  <a16:creationId xmlns:a16="http://schemas.microsoft.com/office/drawing/2014/main" id="{35B52D23-B452-4FCA-B7A6-2DD178353A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34" y="1802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2" name="Line 620">
              <a:extLst>
                <a:ext uri="{FF2B5EF4-FFF2-40B4-BE49-F238E27FC236}">
                  <a16:creationId xmlns:a16="http://schemas.microsoft.com/office/drawing/2014/main" id="{0CCC9BAD-78A2-491D-882F-ECE6741B16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96" y="1850"/>
              <a:ext cx="62" cy="444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3" name="Line 621">
              <a:extLst>
                <a:ext uri="{FF2B5EF4-FFF2-40B4-BE49-F238E27FC236}">
                  <a16:creationId xmlns:a16="http://schemas.microsoft.com/office/drawing/2014/main" id="{03CAA416-BAB1-4625-ACF7-D2AA000558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69" y="1850"/>
              <a:ext cx="70" cy="458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4" name="Line 622">
              <a:extLst>
                <a:ext uri="{FF2B5EF4-FFF2-40B4-BE49-F238E27FC236}">
                  <a16:creationId xmlns:a16="http://schemas.microsoft.com/office/drawing/2014/main" id="{C5ACFEDE-5A4F-4DA8-9E14-28672CC1EA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81" y="2569"/>
              <a:ext cx="143" cy="2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5" name="Line 623">
              <a:extLst>
                <a:ext uri="{FF2B5EF4-FFF2-40B4-BE49-F238E27FC236}">
                  <a16:creationId xmlns:a16="http://schemas.microsoft.com/office/drawing/2014/main" id="{56D0BB1C-0C13-4BF9-A517-EA13362BC2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57" y="1801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8716" name="Group 624">
              <a:extLst>
                <a:ext uri="{FF2B5EF4-FFF2-40B4-BE49-F238E27FC236}">
                  <a16:creationId xmlns:a16="http://schemas.microsoft.com/office/drawing/2014/main" id="{3F38DCA7-02CD-4BC8-845E-BF4FDA40BF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3" y="1163"/>
              <a:ext cx="295" cy="391"/>
              <a:chOff x="1653" y="3023"/>
              <a:chExt cx="622" cy="911"/>
            </a:xfrm>
          </p:grpSpPr>
          <p:sp>
            <p:nvSpPr>
              <p:cNvPr id="29039" name="Line 270">
                <a:extLst>
                  <a:ext uri="{FF2B5EF4-FFF2-40B4-BE49-F238E27FC236}">
                    <a16:creationId xmlns:a16="http://schemas.microsoft.com/office/drawing/2014/main" id="{741E9686-AE42-419A-9A95-44E7D0041A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66" y="3287"/>
                <a:ext cx="188" cy="5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9040" name="Line 271">
                <a:extLst>
                  <a:ext uri="{FF2B5EF4-FFF2-40B4-BE49-F238E27FC236}">
                    <a16:creationId xmlns:a16="http://schemas.microsoft.com/office/drawing/2014/main" id="{69772E75-22B5-432F-9AB5-3DD425D3E3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54" y="3287"/>
                <a:ext cx="188" cy="58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9041" name="Line 272">
                <a:extLst>
                  <a:ext uri="{FF2B5EF4-FFF2-40B4-BE49-F238E27FC236}">
                    <a16:creationId xmlns:a16="http://schemas.microsoft.com/office/drawing/2014/main" id="{61F02010-B376-4C60-961F-C596EB9BB3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6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9042" name="Line 273">
                <a:extLst>
                  <a:ext uri="{FF2B5EF4-FFF2-40B4-BE49-F238E27FC236}">
                    <a16:creationId xmlns:a16="http://schemas.microsoft.com/office/drawing/2014/main" id="{9D76BAAE-5CBA-4F60-87A7-E3C6580AB6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54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9043" name="Line 274">
                <a:extLst>
                  <a:ext uri="{FF2B5EF4-FFF2-40B4-BE49-F238E27FC236}">
                    <a16:creationId xmlns:a16="http://schemas.microsoft.com/office/drawing/2014/main" id="{76AD9223-4348-4EC1-8641-0F9E4F36CC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54" y="3300"/>
                <a:ext cx="0" cy="63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9044" name="Line 275">
                <a:extLst>
                  <a:ext uri="{FF2B5EF4-FFF2-40B4-BE49-F238E27FC236}">
                    <a16:creationId xmlns:a16="http://schemas.microsoft.com/office/drawing/2014/main" id="{3CA6F692-A951-4394-A61F-D0EDBDB259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66" y="3810"/>
                <a:ext cx="188" cy="6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9045" name="Line 276">
                <a:extLst>
                  <a:ext uri="{FF2B5EF4-FFF2-40B4-BE49-F238E27FC236}">
                    <a16:creationId xmlns:a16="http://schemas.microsoft.com/office/drawing/2014/main" id="{8D844DF1-7DED-4184-AE58-49C55EA06B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954" y="3810"/>
                <a:ext cx="188" cy="6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9046" name="Line 277">
                <a:extLst>
                  <a:ext uri="{FF2B5EF4-FFF2-40B4-BE49-F238E27FC236}">
                    <a16:creationId xmlns:a16="http://schemas.microsoft.com/office/drawing/2014/main" id="{94543321-F387-4BC2-A475-91CDDB2FF7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46" y="3618"/>
                <a:ext cx="108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9047" name="Line 278">
                <a:extLst>
                  <a:ext uri="{FF2B5EF4-FFF2-40B4-BE49-F238E27FC236}">
                    <a16:creationId xmlns:a16="http://schemas.microsoft.com/office/drawing/2014/main" id="{78AB2F72-A03A-4E01-855D-D25B40EE59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618"/>
                <a:ext cx="114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9048" name="Line 279">
                <a:extLst>
                  <a:ext uri="{FF2B5EF4-FFF2-40B4-BE49-F238E27FC236}">
                    <a16:creationId xmlns:a16="http://schemas.microsoft.com/office/drawing/2014/main" id="{EFA5B4DB-6451-4A2B-8A48-8D1F9A35B9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10" y="3704"/>
                <a:ext cx="139" cy="65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9049" name="Line 280">
                <a:extLst>
                  <a:ext uri="{FF2B5EF4-FFF2-40B4-BE49-F238E27FC236}">
                    <a16:creationId xmlns:a16="http://schemas.microsoft.com/office/drawing/2014/main" id="{BF9E1184-0159-426F-BDDE-4E5049054C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717"/>
                <a:ext cx="140" cy="5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9050" name="Line 281">
                <a:extLst>
                  <a:ext uri="{FF2B5EF4-FFF2-40B4-BE49-F238E27FC236}">
                    <a16:creationId xmlns:a16="http://schemas.microsoft.com/office/drawing/2014/main" id="{A6C990A1-0034-4A16-A3DF-299CD09C30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530"/>
                <a:ext cx="72" cy="2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9051" name="Line 282">
                <a:extLst>
                  <a:ext uri="{FF2B5EF4-FFF2-40B4-BE49-F238E27FC236}">
                    <a16:creationId xmlns:a16="http://schemas.microsoft.com/office/drawing/2014/main" id="{9FED757E-DD8E-4105-9476-352635B832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409"/>
                <a:ext cx="45" cy="1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9052" name="Line 283">
                <a:extLst>
                  <a:ext uri="{FF2B5EF4-FFF2-40B4-BE49-F238E27FC236}">
                    <a16:creationId xmlns:a16="http://schemas.microsoft.com/office/drawing/2014/main" id="{CCCB857D-3C1C-40B7-B73D-CE05A1124A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73" y="3522"/>
                <a:ext cx="87" cy="32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9053" name="Line 284">
                <a:extLst>
                  <a:ext uri="{FF2B5EF4-FFF2-40B4-BE49-F238E27FC236}">
                    <a16:creationId xmlns:a16="http://schemas.microsoft.com/office/drawing/2014/main" id="{8D04014B-FC72-437F-807E-D3DC3F8BCC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12" y="3404"/>
                <a:ext cx="50" cy="31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9054" name="Oval 640">
                <a:extLst>
                  <a:ext uri="{FF2B5EF4-FFF2-40B4-BE49-F238E27FC236}">
                    <a16:creationId xmlns:a16="http://schemas.microsoft.com/office/drawing/2014/main" id="{90A4A133-00E1-4028-AA37-3BE9655586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1" y="3233"/>
                <a:ext cx="63" cy="68"/>
              </a:xfrm>
              <a:prstGeom prst="ellipse">
                <a:avLst/>
              </a:prstGeom>
              <a:solidFill>
                <a:srgbClr val="808080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pic>
            <p:nvPicPr>
              <p:cNvPr id="29055" name="Picture 641" descr="cell_tower_radiation_gray">
                <a:extLst>
                  <a:ext uri="{FF2B5EF4-FFF2-40B4-BE49-F238E27FC236}">
                    <a16:creationId xmlns:a16="http://schemas.microsoft.com/office/drawing/2014/main" id="{3B8D5132-E4EA-40A5-B99E-CD57D2369A8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3" y="3023"/>
                <a:ext cx="622" cy="5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8717" name="Group 642">
              <a:extLst>
                <a:ext uri="{FF2B5EF4-FFF2-40B4-BE49-F238E27FC236}">
                  <a16:creationId xmlns:a16="http://schemas.microsoft.com/office/drawing/2014/main" id="{1612C677-320D-428E-A2BB-EF9B75061B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2" y="1516"/>
              <a:ext cx="286" cy="160"/>
              <a:chOff x="3843" y="1516"/>
              <a:chExt cx="286" cy="160"/>
            </a:xfrm>
          </p:grpSpPr>
          <p:sp>
            <p:nvSpPr>
              <p:cNvPr id="29030" name="Line 643">
                <a:extLst>
                  <a:ext uri="{FF2B5EF4-FFF2-40B4-BE49-F238E27FC236}">
                    <a16:creationId xmlns:a16="http://schemas.microsoft.com/office/drawing/2014/main" id="{389E756E-35AE-4BB7-A08C-563A18498C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3" y="1516"/>
                <a:ext cx="96" cy="60"/>
              </a:xfrm>
              <a:prstGeom prst="line">
                <a:avLst/>
              </a:prstGeom>
              <a:noFill/>
              <a:ln w="9525">
                <a:solidFill>
                  <a:srgbClr val="96969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1" name="Oval 407">
                <a:extLst>
                  <a:ext uri="{FF2B5EF4-FFF2-40B4-BE49-F238E27FC236}">
                    <a16:creationId xmlns:a16="http://schemas.microsoft.com/office/drawing/2014/main" id="{BF5B9DEA-22D6-4DCC-8296-B37CDEC458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4" y="1616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32" name="Rectangle 410">
                <a:extLst>
                  <a:ext uri="{FF2B5EF4-FFF2-40B4-BE49-F238E27FC236}">
                    <a16:creationId xmlns:a16="http://schemas.microsoft.com/office/drawing/2014/main" id="{39820488-2794-420B-A549-A85C65B512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4" y="1610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33" name="Oval 411">
                <a:extLst>
                  <a:ext uri="{FF2B5EF4-FFF2-40B4-BE49-F238E27FC236}">
                    <a16:creationId xmlns:a16="http://schemas.microsoft.com/office/drawing/2014/main" id="{55B36406-D5AA-4A7B-8F79-2B718DB59D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3" y="1569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9034" name="Group 647">
                <a:extLst>
                  <a:ext uri="{FF2B5EF4-FFF2-40B4-BE49-F238E27FC236}">
                    <a16:creationId xmlns:a16="http://schemas.microsoft.com/office/drawing/2014/main" id="{C011E6B9-3934-46CC-8D27-9BF73AC28C3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32" y="1587"/>
                <a:ext cx="138" cy="33"/>
                <a:chOff x="2468" y="1332"/>
                <a:chExt cx="310" cy="60"/>
              </a:xfrm>
            </p:grpSpPr>
            <p:sp>
              <p:nvSpPr>
                <p:cNvPr id="29037" name="Freeform 648">
                  <a:extLst>
                    <a:ext uri="{FF2B5EF4-FFF2-40B4-BE49-F238E27FC236}">
                      <a16:creationId xmlns:a16="http://schemas.microsoft.com/office/drawing/2014/main" id="{B2F16344-A9D3-4A7D-B7AD-F216276048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38" name="Freeform 649">
                  <a:extLst>
                    <a:ext uri="{FF2B5EF4-FFF2-40B4-BE49-F238E27FC236}">
                      <a16:creationId xmlns:a16="http://schemas.microsoft.com/office/drawing/2014/main" id="{E14A7717-FB80-4A84-AA16-6CF3FE7466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035" name="Line 650">
                <a:extLst>
                  <a:ext uri="{FF2B5EF4-FFF2-40B4-BE49-F238E27FC236}">
                    <a16:creationId xmlns:a16="http://schemas.microsoft.com/office/drawing/2014/main" id="{D79842FA-768C-4BC2-B726-4D95F154EC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84" y="1602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6" name="Line 651">
                <a:extLst>
                  <a:ext uri="{FF2B5EF4-FFF2-40B4-BE49-F238E27FC236}">
                    <a16:creationId xmlns:a16="http://schemas.microsoft.com/office/drawing/2014/main" id="{FF98665D-B74E-42E8-A8B7-2B1B7385F6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27" y="1604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718" name="Group 652">
              <a:extLst>
                <a:ext uri="{FF2B5EF4-FFF2-40B4-BE49-F238E27FC236}">
                  <a16:creationId xmlns:a16="http://schemas.microsoft.com/office/drawing/2014/main" id="{A14B6C2F-9973-4132-9D69-9588AE088C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7" y="1571"/>
              <a:ext cx="246" cy="110"/>
              <a:chOff x="4334" y="1470"/>
              <a:chExt cx="246" cy="107"/>
            </a:xfrm>
          </p:grpSpPr>
          <p:sp>
            <p:nvSpPr>
              <p:cNvPr id="29022" name="Oval 407">
                <a:extLst>
                  <a:ext uri="{FF2B5EF4-FFF2-40B4-BE49-F238E27FC236}">
                    <a16:creationId xmlns:a16="http://schemas.microsoft.com/office/drawing/2014/main" id="{D2984FE2-38A9-4625-A4CC-649F542757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23" name="Rectangle 410">
                <a:extLst>
                  <a:ext uri="{FF2B5EF4-FFF2-40B4-BE49-F238E27FC236}">
                    <a16:creationId xmlns:a16="http://schemas.microsoft.com/office/drawing/2014/main" id="{26FD90A9-D3F2-4464-A0CE-6E21A5A347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24" name="Oval 411">
                <a:extLst>
                  <a:ext uri="{FF2B5EF4-FFF2-40B4-BE49-F238E27FC236}">
                    <a16:creationId xmlns:a16="http://schemas.microsoft.com/office/drawing/2014/main" id="{150251F8-BC3F-4F15-8CD1-75AFBEB1E0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9025" name="Group 656">
                <a:extLst>
                  <a:ext uri="{FF2B5EF4-FFF2-40B4-BE49-F238E27FC236}">
                    <a16:creationId xmlns:a16="http://schemas.microsoft.com/office/drawing/2014/main" id="{2892EEE5-A7F2-4338-B2C3-E1CF279124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9028" name="Freeform 657">
                  <a:extLst>
                    <a:ext uri="{FF2B5EF4-FFF2-40B4-BE49-F238E27FC236}">
                      <a16:creationId xmlns:a16="http://schemas.microsoft.com/office/drawing/2014/main" id="{7E98C9A9-ABC0-4429-B06B-3EA760B39C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29" name="Freeform 658">
                  <a:extLst>
                    <a:ext uri="{FF2B5EF4-FFF2-40B4-BE49-F238E27FC236}">
                      <a16:creationId xmlns:a16="http://schemas.microsoft.com/office/drawing/2014/main" id="{254E0F7E-5529-474A-B2EB-132AE0BFF8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026" name="Line 659">
                <a:extLst>
                  <a:ext uri="{FF2B5EF4-FFF2-40B4-BE49-F238E27FC236}">
                    <a16:creationId xmlns:a16="http://schemas.microsoft.com/office/drawing/2014/main" id="{70712B6D-242C-45D6-A953-056C7107FD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7" name="Line 660">
                <a:extLst>
                  <a:ext uri="{FF2B5EF4-FFF2-40B4-BE49-F238E27FC236}">
                    <a16:creationId xmlns:a16="http://schemas.microsoft.com/office/drawing/2014/main" id="{65FB4CF1-97C2-431C-969F-BD9EF4BF90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719" name="Group 661">
              <a:extLst>
                <a:ext uri="{FF2B5EF4-FFF2-40B4-BE49-F238E27FC236}">
                  <a16:creationId xmlns:a16="http://schemas.microsoft.com/office/drawing/2014/main" id="{9556F5DF-ECAF-4AA5-886C-77DC276E60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44" y="1737"/>
              <a:ext cx="246" cy="110"/>
              <a:chOff x="4334" y="1470"/>
              <a:chExt cx="246" cy="107"/>
            </a:xfrm>
          </p:grpSpPr>
          <p:sp>
            <p:nvSpPr>
              <p:cNvPr id="29014" name="Oval 407">
                <a:extLst>
                  <a:ext uri="{FF2B5EF4-FFF2-40B4-BE49-F238E27FC236}">
                    <a16:creationId xmlns:a16="http://schemas.microsoft.com/office/drawing/2014/main" id="{3D1AB976-D65F-45F6-8F90-599D979209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15" name="Rectangle 410">
                <a:extLst>
                  <a:ext uri="{FF2B5EF4-FFF2-40B4-BE49-F238E27FC236}">
                    <a16:creationId xmlns:a16="http://schemas.microsoft.com/office/drawing/2014/main" id="{7CBC6B99-78DB-44E4-8293-FE43A7BFB8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16" name="Oval 411">
                <a:extLst>
                  <a:ext uri="{FF2B5EF4-FFF2-40B4-BE49-F238E27FC236}">
                    <a16:creationId xmlns:a16="http://schemas.microsoft.com/office/drawing/2014/main" id="{A7416CCD-46D1-4FFD-A210-5A814DF520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9017" name="Group 665">
                <a:extLst>
                  <a:ext uri="{FF2B5EF4-FFF2-40B4-BE49-F238E27FC236}">
                    <a16:creationId xmlns:a16="http://schemas.microsoft.com/office/drawing/2014/main" id="{F6E710AC-873D-42AF-8289-E3F0F56AD64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9020" name="Freeform 666">
                  <a:extLst>
                    <a:ext uri="{FF2B5EF4-FFF2-40B4-BE49-F238E27FC236}">
                      <a16:creationId xmlns:a16="http://schemas.microsoft.com/office/drawing/2014/main" id="{AFCF14AF-C09D-4FDD-AD6F-55A4C3A5DD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21" name="Freeform 667">
                  <a:extLst>
                    <a:ext uri="{FF2B5EF4-FFF2-40B4-BE49-F238E27FC236}">
                      <a16:creationId xmlns:a16="http://schemas.microsoft.com/office/drawing/2014/main" id="{DCCA71F8-A2D3-48FC-BC1F-E658DDB7AF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018" name="Line 668">
                <a:extLst>
                  <a:ext uri="{FF2B5EF4-FFF2-40B4-BE49-F238E27FC236}">
                    <a16:creationId xmlns:a16="http://schemas.microsoft.com/office/drawing/2014/main" id="{37A08AD5-CC04-4F0A-BE5B-D1D675727A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9" name="Line 669">
                <a:extLst>
                  <a:ext uri="{FF2B5EF4-FFF2-40B4-BE49-F238E27FC236}">
                    <a16:creationId xmlns:a16="http://schemas.microsoft.com/office/drawing/2014/main" id="{5D229E1D-C7AC-48DC-ADBA-29A4137B45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720" name="Group 670">
              <a:extLst>
                <a:ext uri="{FF2B5EF4-FFF2-40B4-BE49-F238E27FC236}">
                  <a16:creationId xmlns:a16="http://schemas.microsoft.com/office/drawing/2014/main" id="{713600D6-1F9E-45A2-8DB3-328B712212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90" y="1738"/>
              <a:ext cx="246" cy="110"/>
              <a:chOff x="4334" y="1470"/>
              <a:chExt cx="246" cy="107"/>
            </a:xfrm>
          </p:grpSpPr>
          <p:sp>
            <p:nvSpPr>
              <p:cNvPr id="29006" name="Oval 407">
                <a:extLst>
                  <a:ext uri="{FF2B5EF4-FFF2-40B4-BE49-F238E27FC236}">
                    <a16:creationId xmlns:a16="http://schemas.microsoft.com/office/drawing/2014/main" id="{89DA6E23-71C4-4317-855E-F8A5A5A5EF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07" name="Rectangle 410">
                <a:extLst>
                  <a:ext uri="{FF2B5EF4-FFF2-40B4-BE49-F238E27FC236}">
                    <a16:creationId xmlns:a16="http://schemas.microsoft.com/office/drawing/2014/main" id="{B73727EC-D542-4491-9E3D-DF150EA17C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08" name="Oval 411">
                <a:extLst>
                  <a:ext uri="{FF2B5EF4-FFF2-40B4-BE49-F238E27FC236}">
                    <a16:creationId xmlns:a16="http://schemas.microsoft.com/office/drawing/2014/main" id="{078B3789-80EC-4885-887B-36EFA367F1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9009" name="Group 674">
                <a:extLst>
                  <a:ext uri="{FF2B5EF4-FFF2-40B4-BE49-F238E27FC236}">
                    <a16:creationId xmlns:a16="http://schemas.microsoft.com/office/drawing/2014/main" id="{9D49B5F0-490F-4548-A6B8-9C731B3E6F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9012" name="Freeform 675">
                  <a:extLst>
                    <a:ext uri="{FF2B5EF4-FFF2-40B4-BE49-F238E27FC236}">
                      <a16:creationId xmlns:a16="http://schemas.microsoft.com/office/drawing/2014/main" id="{FF331170-2501-42E0-B762-370E930D1C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13" name="Freeform 676">
                  <a:extLst>
                    <a:ext uri="{FF2B5EF4-FFF2-40B4-BE49-F238E27FC236}">
                      <a16:creationId xmlns:a16="http://schemas.microsoft.com/office/drawing/2014/main" id="{67048993-47B7-4717-9EE7-D797992935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010" name="Line 677">
                <a:extLst>
                  <a:ext uri="{FF2B5EF4-FFF2-40B4-BE49-F238E27FC236}">
                    <a16:creationId xmlns:a16="http://schemas.microsoft.com/office/drawing/2014/main" id="{680D27FC-9871-4DEB-8459-DCFF69F31A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1" name="Line 678">
                <a:extLst>
                  <a:ext uri="{FF2B5EF4-FFF2-40B4-BE49-F238E27FC236}">
                    <a16:creationId xmlns:a16="http://schemas.microsoft.com/office/drawing/2014/main" id="{8D32DEF2-9AF9-4DAD-BEF6-FEAADB673E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721" name="Group 679">
              <a:extLst>
                <a:ext uri="{FF2B5EF4-FFF2-40B4-BE49-F238E27FC236}">
                  <a16:creationId xmlns:a16="http://schemas.microsoft.com/office/drawing/2014/main" id="{1211D031-34D9-43DD-BE5B-F86EDFEF5E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" y="1508"/>
              <a:ext cx="246" cy="110"/>
              <a:chOff x="4334" y="1470"/>
              <a:chExt cx="246" cy="107"/>
            </a:xfrm>
          </p:grpSpPr>
          <p:sp>
            <p:nvSpPr>
              <p:cNvPr id="28998" name="Oval 407">
                <a:extLst>
                  <a:ext uri="{FF2B5EF4-FFF2-40B4-BE49-F238E27FC236}">
                    <a16:creationId xmlns:a16="http://schemas.microsoft.com/office/drawing/2014/main" id="{84C692AA-B7D5-429C-A19E-6D03FD46F6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99" name="Rectangle 410">
                <a:extLst>
                  <a:ext uri="{FF2B5EF4-FFF2-40B4-BE49-F238E27FC236}">
                    <a16:creationId xmlns:a16="http://schemas.microsoft.com/office/drawing/2014/main" id="{41D8D5D4-0FE4-4C6C-BD72-55998BFF2A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00" name="Oval 411">
                <a:extLst>
                  <a:ext uri="{FF2B5EF4-FFF2-40B4-BE49-F238E27FC236}">
                    <a16:creationId xmlns:a16="http://schemas.microsoft.com/office/drawing/2014/main" id="{6D997CFC-14EB-469C-BD37-0653246A24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9001" name="Group 683">
                <a:extLst>
                  <a:ext uri="{FF2B5EF4-FFF2-40B4-BE49-F238E27FC236}">
                    <a16:creationId xmlns:a16="http://schemas.microsoft.com/office/drawing/2014/main" id="{FB79FFEB-E57F-4CF2-BCBD-68237FC63D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9004" name="Freeform 684">
                  <a:extLst>
                    <a:ext uri="{FF2B5EF4-FFF2-40B4-BE49-F238E27FC236}">
                      <a16:creationId xmlns:a16="http://schemas.microsoft.com/office/drawing/2014/main" id="{EE2F2367-457A-4967-A365-5BE9B59B22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05" name="Freeform 685">
                  <a:extLst>
                    <a:ext uri="{FF2B5EF4-FFF2-40B4-BE49-F238E27FC236}">
                      <a16:creationId xmlns:a16="http://schemas.microsoft.com/office/drawing/2014/main" id="{A4F81803-2084-415F-B7D0-9D34D2AFD6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002" name="Line 686">
                <a:extLst>
                  <a:ext uri="{FF2B5EF4-FFF2-40B4-BE49-F238E27FC236}">
                    <a16:creationId xmlns:a16="http://schemas.microsoft.com/office/drawing/2014/main" id="{DD2BCA14-E4FB-4C67-87F7-BE1DA911E9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3" name="Line 687">
                <a:extLst>
                  <a:ext uri="{FF2B5EF4-FFF2-40B4-BE49-F238E27FC236}">
                    <a16:creationId xmlns:a16="http://schemas.microsoft.com/office/drawing/2014/main" id="{48F8983D-C502-4EEA-BB97-4A4F4E2486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722" name="Group 688">
              <a:extLst>
                <a:ext uri="{FF2B5EF4-FFF2-40B4-BE49-F238E27FC236}">
                  <a16:creationId xmlns:a16="http://schemas.microsoft.com/office/drawing/2014/main" id="{FC3AEE42-D46C-4A1A-8B30-75CDA51965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74" y="2296"/>
              <a:ext cx="310" cy="130"/>
              <a:chOff x="4334" y="1470"/>
              <a:chExt cx="246" cy="107"/>
            </a:xfrm>
          </p:grpSpPr>
          <p:sp>
            <p:nvSpPr>
              <p:cNvPr id="28990" name="Oval 407">
                <a:extLst>
                  <a:ext uri="{FF2B5EF4-FFF2-40B4-BE49-F238E27FC236}">
                    <a16:creationId xmlns:a16="http://schemas.microsoft.com/office/drawing/2014/main" id="{17C07BB6-E37C-48CE-803F-8A5C90958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91" name="Rectangle 410">
                <a:extLst>
                  <a:ext uri="{FF2B5EF4-FFF2-40B4-BE49-F238E27FC236}">
                    <a16:creationId xmlns:a16="http://schemas.microsoft.com/office/drawing/2014/main" id="{701E563F-ACE0-4331-9398-C181A5566D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92" name="Oval 411">
                <a:extLst>
                  <a:ext uri="{FF2B5EF4-FFF2-40B4-BE49-F238E27FC236}">
                    <a16:creationId xmlns:a16="http://schemas.microsoft.com/office/drawing/2014/main" id="{1D225178-EDAA-4F1D-8936-C4CEF8730E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8993" name="Group 692">
                <a:extLst>
                  <a:ext uri="{FF2B5EF4-FFF2-40B4-BE49-F238E27FC236}">
                    <a16:creationId xmlns:a16="http://schemas.microsoft.com/office/drawing/2014/main" id="{4CC2174C-99FA-434D-A32E-CF7F96FC8EA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996" name="Freeform 693">
                  <a:extLst>
                    <a:ext uri="{FF2B5EF4-FFF2-40B4-BE49-F238E27FC236}">
                      <a16:creationId xmlns:a16="http://schemas.microsoft.com/office/drawing/2014/main" id="{8B37219E-903C-43F9-9489-D4494261F1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97" name="Freeform 694">
                  <a:extLst>
                    <a:ext uri="{FF2B5EF4-FFF2-40B4-BE49-F238E27FC236}">
                      <a16:creationId xmlns:a16="http://schemas.microsoft.com/office/drawing/2014/main" id="{2FEF716E-2B37-466C-941F-D23C3C64F3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994" name="Line 695">
                <a:extLst>
                  <a:ext uri="{FF2B5EF4-FFF2-40B4-BE49-F238E27FC236}">
                    <a16:creationId xmlns:a16="http://schemas.microsoft.com/office/drawing/2014/main" id="{6B7BB985-298D-4D49-A63A-B59CB8B564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5" name="Line 696">
                <a:extLst>
                  <a:ext uri="{FF2B5EF4-FFF2-40B4-BE49-F238E27FC236}">
                    <a16:creationId xmlns:a16="http://schemas.microsoft.com/office/drawing/2014/main" id="{5067A78E-12C9-4A83-A165-C103390ED8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8723" name="Line 697">
              <a:extLst>
                <a:ext uri="{FF2B5EF4-FFF2-40B4-BE49-F238E27FC236}">
                  <a16:creationId xmlns:a16="http://schemas.microsoft.com/office/drawing/2014/main" id="{1F43C49F-5F8A-4971-ABA5-D7E71BD95F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49" y="2358"/>
              <a:ext cx="42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8724" name="Group 698">
              <a:extLst>
                <a:ext uri="{FF2B5EF4-FFF2-40B4-BE49-F238E27FC236}">
                  <a16:creationId xmlns:a16="http://schemas.microsoft.com/office/drawing/2014/main" id="{83543297-A41C-4976-9F75-5AE03BC628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4" y="2288"/>
              <a:ext cx="310" cy="130"/>
              <a:chOff x="4334" y="1470"/>
              <a:chExt cx="246" cy="107"/>
            </a:xfrm>
          </p:grpSpPr>
          <p:sp>
            <p:nvSpPr>
              <p:cNvPr id="28982" name="Oval 407">
                <a:extLst>
                  <a:ext uri="{FF2B5EF4-FFF2-40B4-BE49-F238E27FC236}">
                    <a16:creationId xmlns:a16="http://schemas.microsoft.com/office/drawing/2014/main" id="{3ACA114E-FB64-44D0-A679-C4E7F0398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83" name="Rectangle 410">
                <a:extLst>
                  <a:ext uri="{FF2B5EF4-FFF2-40B4-BE49-F238E27FC236}">
                    <a16:creationId xmlns:a16="http://schemas.microsoft.com/office/drawing/2014/main" id="{58C9CEE9-2C0F-45E4-9656-C37330EFEF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84" name="Oval 411">
                <a:extLst>
                  <a:ext uri="{FF2B5EF4-FFF2-40B4-BE49-F238E27FC236}">
                    <a16:creationId xmlns:a16="http://schemas.microsoft.com/office/drawing/2014/main" id="{66A482FE-BD8B-4849-9EDC-7EAA9449C5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8985" name="Group 702">
                <a:extLst>
                  <a:ext uri="{FF2B5EF4-FFF2-40B4-BE49-F238E27FC236}">
                    <a16:creationId xmlns:a16="http://schemas.microsoft.com/office/drawing/2014/main" id="{3A364A7E-37F8-4553-98E6-8989E5EB9C7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988" name="Freeform 703">
                  <a:extLst>
                    <a:ext uri="{FF2B5EF4-FFF2-40B4-BE49-F238E27FC236}">
                      <a16:creationId xmlns:a16="http://schemas.microsoft.com/office/drawing/2014/main" id="{EC47883B-17CE-4FFB-A42B-B94F4555AB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89" name="Freeform 704">
                  <a:extLst>
                    <a:ext uri="{FF2B5EF4-FFF2-40B4-BE49-F238E27FC236}">
                      <a16:creationId xmlns:a16="http://schemas.microsoft.com/office/drawing/2014/main" id="{A1529660-E32F-4856-9547-4D082CCD4D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986" name="Line 705">
                <a:extLst>
                  <a:ext uri="{FF2B5EF4-FFF2-40B4-BE49-F238E27FC236}">
                    <a16:creationId xmlns:a16="http://schemas.microsoft.com/office/drawing/2014/main" id="{D3009043-1703-47D1-8D2B-DE08511645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7" name="Line 706">
                <a:extLst>
                  <a:ext uri="{FF2B5EF4-FFF2-40B4-BE49-F238E27FC236}">
                    <a16:creationId xmlns:a16="http://schemas.microsoft.com/office/drawing/2014/main" id="{C18A38A2-9074-48D3-A107-25E31BAE2D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725" name="Group 707">
              <a:extLst>
                <a:ext uri="{FF2B5EF4-FFF2-40B4-BE49-F238E27FC236}">
                  <a16:creationId xmlns:a16="http://schemas.microsoft.com/office/drawing/2014/main" id="{372E4C73-C3BF-47CD-B7DA-BD766ABBFB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28974" name="Oval 407">
                <a:extLst>
                  <a:ext uri="{FF2B5EF4-FFF2-40B4-BE49-F238E27FC236}">
                    <a16:creationId xmlns:a16="http://schemas.microsoft.com/office/drawing/2014/main" id="{EA4E2447-C4D0-42B4-ACB8-64FFA615F2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75" name="Rectangle 410">
                <a:extLst>
                  <a:ext uri="{FF2B5EF4-FFF2-40B4-BE49-F238E27FC236}">
                    <a16:creationId xmlns:a16="http://schemas.microsoft.com/office/drawing/2014/main" id="{B3FB3CD1-F44D-43AB-BF4F-514C8BF54E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76" name="Oval 411">
                <a:extLst>
                  <a:ext uri="{FF2B5EF4-FFF2-40B4-BE49-F238E27FC236}">
                    <a16:creationId xmlns:a16="http://schemas.microsoft.com/office/drawing/2014/main" id="{3254E210-E543-458B-9110-73F9259095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8977" name="Group 711">
                <a:extLst>
                  <a:ext uri="{FF2B5EF4-FFF2-40B4-BE49-F238E27FC236}">
                    <a16:creationId xmlns:a16="http://schemas.microsoft.com/office/drawing/2014/main" id="{B66F5842-F265-492F-91B8-C28F0B46B5F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980" name="Freeform 712">
                  <a:extLst>
                    <a:ext uri="{FF2B5EF4-FFF2-40B4-BE49-F238E27FC236}">
                      <a16:creationId xmlns:a16="http://schemas.microsoft.com/office/drawing/2014/main" id="{134034D4-98D2-48B8-8EED-37E5B21CAA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81" name="Freeform 713">
                  <a:extLst>
                    <a:ext uri="{FF2B5EF4-FFF2-40B4-BE49-F238E27FC236}">
                      <a16:creationId xmlns:a16="http://schemas.microsoft.com/office/drawing/2014/main" id="{873EB8FA-BB12-4F3C-B4B9-6405DA4C15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978" name="Line 714">
                <a:extLst>
                  <a:ext uri="{FF2B5EF4-FFF2-40B4-BE49-F238E27FC236}">
                    <a16:creationId xmlns:a16="http://schemas.microsoft.com/office/drawing/2014/main" id="{D33A698E-8A34-4B4A-BED2-CFFA7679D6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9" name="Line 715">
                <a:extLst>
                  <a:ext uri="{FF2B5EF4-FFF2-40B4-BE49-F238E27FC236}">
                    <a16:creationId xmlns:a16="http://schemas.microsoft.com/office/drawing/2014/main" id="{8E65FEA2-B8D6-4648-A245-8F91B4CE8F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726" name="Group 716">
              <a:extLst>
                <a:ext uri="{FF2B5EF4-FFF2-40B4-BE49-F238E27FC236}">
                  <a16:creationId xmlns:a16="http://schemas.microsoft.com/office/drawing/2014/main" id="{BA0F6176-4700-44BA-9660-D36640E425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82" y="3028"/>
              <a:ext cx="392" cy="154"/>
              <a:chOff x="4334" y="1470"/>
              <a:chExt cx="246" cy="107"/>
            </a:xfrm>
          </p:grpSpPr>
          <p:sp>
            <p:nvSpPr>
              <p:cNvPr id="28966" name="Oval 407">
                <a:extLst>
                  <a:ext uri="{FF2B5EF4-FFF2-40B4-BE49-F238E27FC236}">
                    <a16:creationId xmlns:a16="http://schemas.microsoft.com/office/drawing/2014/main" id="{69D216BA-8B48-49B2-B163-0295E7D7C9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67" name="Rectangle 410">
                <a:extLst>
                  <a:ext uri="{FF2B5EF4-FFF2-40B4-BE49-F238E27FC236}">
                    <a16:creationId xmlns:a16="http://schemas.microsoft.com/office/drawing/2014/main" id="{5D609DB2-9802-4A8B-840F-E0880FBA77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68" name="Oval 411">
                <a:extLst>
                  <a:ext uri="{FF2B5EF4-FFF2-40B4-BE49-F238E27FC236}">
                    <a16:creationId xmlns:a16="http://schemas.microsoft.com/office/drawing/2014/main" id="{A0142CEE-51DD-4D12-AFFA-606614FB56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8969" name="Group 720">
                <a:extLst>
                  <a:ext uri="{FF2B5EF4-FFF2-40B4-BE49-F238E27FC236}">
                    <a16:creationId xmlns:a16="http://schemas.microsoft.com/office/drawing/2014/main" id="{E4432990-104A-46EC-9FCD-098F7F02C82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972" name="Freeform 721">
                  <a:extLst>
                    <a:ext uri="{FF2B5EF4-FFF2-40B4-BE49-F238E27FC236}">
                      <a16:creationId xmlns:a16="http://schemas.microsoft.com/office/drawing/2014/main" id="{F77ABDD9-A04C-4548-BEE1-1DCB798F95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73" name="Freeform 722">
                  <a:extLst>
                    <a:ext uri="{FF2B5EF4-FFF2-40B4-BE49-F238E27FC236}">
                      <a16:creationId xmlns:a16="http://schemas.microsoft.com/office/drawing/2014/main" id="{8DAF2E66-DCF5-497A-99D7-F6AF44FAD2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970" name="Line 723">
                <a:extLst>
                  <a:ext uri="{FF2B5EF4-FFF2-40B4-BE49-F238E27FC236}">
                    <a16:creationId xmlns:a16="http://schemas.microsoft.com/office/drawing/2014/main" id="{50BCA0FE-3060-4A39-9EA5-57BF589900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1" name="Line 724">
                <a:extLst>
                  <a:ext uri="{FF2B5EF4-FFF2-40B4-BE49-F238E27FC236}">
                    <a16:creationId xmlns:a16="http://schemas.microsoft.com/office/drawing/2014/main" id="{90868DD2-62CA-42CA-B162-780E4DC1C9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727" name="Group 725">
              <a:extLst>
                <a:ext uri="{FF2B5EF4-FFF2-40B4-BE49-F238E27FC236}">
                  <a16:creationId xmlns:a16="http://schemas.microsoft.com/office/drawing/2014/main" id="{B1ACD5DB-70E0-49DD-9B58-37A037A7F7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8" y="2840"/>
              <a:ext cx="392" cy="154"/>
              <a:chOff x="4334" y="1470"/>
              <a:chExt cx="246" cy="107"/>
            </a:xfrm>
          </p:grpSpPr>
          <p:sp>
            <p:nvSpPr>
              <p:cNvPr id="28958" name="Oval 407">
                <a:extLst>
                  <a:ext uri="{FF2B5EF4-FFF2-40B4-BE49-F238E27FC236}">
                    <a16:creationId xmlns:a16="http://schemas.microsoft.com/office/drawing/2014/main" id="{803A306E-DC02-4752-ADE5-71CC1A0020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59" name="Rectangle 410">
                <a:extLst>
                  <a:ext uri="{FF2B5EF4-FFF2-40B4-BE49-F238E27FC236}">
                    <a16:creationId xmlns:a16="http://schemas.microsoft.com/office/drawing/2014/main" id="{D581D997-7215-4BEF-B35C-0993A3E2B2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60" name="Oval 411">
                <a:extLst>
                  <a:ext uri="{FF2B5EF4-FFF2-40B4-BE49-F238E27FC236}">
                    <a16:creationId xmlns:a16="http://schemas.microsoft.com/office/drawing/2014/main" id="{3DCBA25D-BB9B-449A-BC41-25D67F8B85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8961" name="Group 729">
                <a:extLst>
                  <a:ext uri="{FF2B5EF4-FFF2-40B4-BE49-F238E27FC236}">
                    <a16:creationId xmlns:a16="http://schemas.microsoft.com/office/drawing/2014/main" id="{1A0D53BA-1DA8-42E2-BDBD-9E527A25E3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964" name="Freeform 730">
                  <a:extLst>
                    <a:ext uri="{FF2B5EF4-FFF2-40B4-BE49-F238E27FC236}">
                      <a16:creationId xmlns:a16="http://schemas.microsoft.com/office/drawing/2014/main" id="{8319FDF9-B931-4E62-81CB-21A27D9EFC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65" name="Freeform 731">
                  <a:extLst>
                    <a:ext uri="{FF2B5EF4-FFF2-40B4-BE49-F238E27FC236}">
                      <a16:creationId xmlns:a16="http://schemas.microsoft.com/office/drawing/2014/main" id="{74DAA7BF-E88E-47F3-97F7-8CEFDA2674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962" name="Line 732">
                <a:extLst>
                  <a:ext uri="{FF2B5EF4-FFF2-40B4-BE49-F238E27FC236}">
                    <a16:creationId xmlns:a16="http://schemas.microsoft.com/office/drawing/2014/main" id="{47A7A153-9608-4CAD-93AE-9EB00580DD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3" name="Line 733">
                <a:extLst>
                  <a:ext uri="{FF2B5EF4-FFF2-40B4-BE49-F238E27FC236}">
                    <a16:creationId xmlns:a16="http://schemas.microsoft.com/office/drawing/2014/main" id="{8669683B-E83F-4706-BCA9-B11ABFC3AE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728" name="Group 734">
              <a:extLst>
                <a:ext uri="{FF2B5EF4-FFF2-40B4-BE49-F238E27FC236}">
                  <a16:creationId xmlns:a16="http://schemas.microsoft.com/office/drawing/2014/main" id="{DD42E42F-0394-47AB-8855-151447A034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32" y="3056"/>
              <a:ext cx="392" cy="154"/>
              <a:chOff x="4334" y="1470"/>
              <a:chExt cx="246" cy="107"/>
            </a:xfrm>
          </p:grpSpPr>
          <p:sp>
            <p:nvSpPr>
              <p:cNvPr id="28950" name="Oval 407">
                <a:extLst>
                  <a:ext uri="{FF2B5EF4-FFF2-40B4-BE49-F238E27FC236}">
                    <a16:creationId xmlns:a16="http://schemas.microsoft.com/office/drawing/2014/main" id="{2AECBC23-1244-45A5-A972-BC0E3F14FC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51" name="Rectangle 410">
                <a:extLst>
                  <a:ext uri="{FF2B5EF4-FFF2-40B4-BE49-F238E27FC236}">
                    <a16:creationId xmlns:a16="http://schemas.microsoft.com/office/drawing/2014/main" id="{5811CEB6-881A-470C-81A5-7B81C3584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52" name="Oval 411">
                <a:extLst>
                  <a:ext uri="{FF2B5EF4-FFF2-40B4-BE49-F238E27FC236}">
                    <a16:creationId xmlns:a16="http://schemas.microsoft.com/office/drawing/2014/main" id="{14AD01E1-45DA-4A15-B3F2-F85637BAD7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8953" name="Group 738">
                <a:extLst>
                  <a:ext uri="{FF2B5EF4-FFF2-40B4-BE49-F238E27FC236}">
                    <a16:creationId xmlns:a16="http://schemas.microsoft.com/office/drawing/2014/main" id="{95C4E25B-BA33-43A6-86F5-568868F1BF9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956" name="Freeform 739">
                  <a:extLst>
                    <a:ext uri="{FF2B5EF4-FFF2-40B4-BE49-F238E27FC236}">
                      <a16:creationId xmlns:a16="http://schemas.microsoft.com/office/drawing/2014/main" id="{5C765E0F-632C-4EF0-AD69-2A7A57589D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57" name="Freeform 740">
                  <a:extLst>
                    <a:ext uri="{FF2B5EF4-FFF2-40B4-BE49-F238E27FC236}">
                      <a16:creationId xmlns:a16="http://schemas.microsoft.com/office/drawing/2014/main" id="{6765F839-679A-4EEE-83A9-E569AD710D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954" name="Line 741">
                <a:extLst>
                  <a:ext uri="{FF2B5EF4-FFF2-40B4-BE49-F238E27FC236}">
                    <a16:creationId xmlns:a16="http://schemas.microsoft.com/office/drawing/2014/main" id="{9BCB7683-0D87-4F9D-8219-7E43FC066B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5" name="Line 742">
                <a:extLst>
                  <a:ext uri="{FF2B5EF4-FFF2-40B4-BE49-F238E27FC236}">
                    <a16:creationId xmlns:a16="http://schemas.microsoft.com/office/drawing/2014/main" id="{29C7AAAE-EDB0-4CC4-8148-0F1E58E1A0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729" name="Group 743">
              <a:extLst>
                <a:ext uri="{FF2B5EF4-FFF2-40B4-BE49-F238E27FC236}">
                  <a16:creationId xmlns:a16="http://schemas.microsoft.com/office/drawing/2014/main" id="{EEAF6A01-D75B-40E6-9EB4-325A23AC7F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2" y="2296"/>
              <a:ext cx="246" cy="108"/>
              <a:chOff x="4334" y="1470"/>
              <a:chExt cx="246" cy="107"/>
            </a:xfrm>
          </p:grpSpPr>
          <p:sp>
            <p:nvSpPr>
              <p:cNvPr id="28942" name="Oval 407">
                <a:extLst>
                  <a:ext uri="{FF2B5EF4-FFF2-40B4-BE49-F238E27FC236}">
                    <a16:creationId xmlns:a16="http://schemas.microsoft.com/office/drawing/2014/main" id="{B73B9D7A-2273-47D4-8196-B0C42D2B0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43" name="Rectangle 410">
                <a:extLst>
                  <a:ext uri="{FF2B5EF4-FFF2-40B4-BE49-F238E27FC236}">
                    <a16:creationId xmlns:a16="http://schemas.microsoft.com/office/drawing/2014/main" id="{EB541198-F802-4F7D-B53D-9BFF405772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44" name="Oval 411">
                <a:extLst>
                  <a:ext uri="{FF2B5EF4-FFF2-40B4-BE49-F238E27FC236}">
                    <a16:creationId xmlns:a16="http://schemas.microsoft.com/office/drawing/2014/main" id="{B1AF74E1-6D5F-413E-9A0F-08822509D0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8945" name="Group 747">
                <a:extLst>
                  <a:ext uri="{FF2B5EF4-FFF2-40B4-BE49-F238E27FC236}">
                    <a16:creationId xmlns:a16="http://schemas.microsoft.com/office/drawing/2014/main" id="{EB09A142-1056-4E05-A892-394223D497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948" name="Freeform 748">
                  <a:extLst>
                    <a:ext uri="{FF2B5EF4-FFF2-40B4-BE49-F238E27FC236}">
                      <a16:creationId xmlns:a16="http://schemas.microsoft.com/office/drawing/2014/main" id="{DB65C523-BDF7-40E3-B7F5-02B83BABB0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49" name="Freeform 749">
                  <a:extLst>
                    <a:ext uri="{FF2B5EF4-FFF2-40B4-BE49-F238E27FC236}">
                      <a16:creationId xmlns:a16="http://schemas.microsoft.com/office/drawing/2014/main" id="{9346D738-8A1C-40EB-A853-54F6E2D6B3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946" name="Line 750">
                <a:extLst>
                  <a:ext uri="{FF2B5EF4-FFF2-40B4-BE49-F238E27FC236}">
                    <a16:creationId xmlns:a16="http://schemas.microsoft.com/office/drawing/2014/main" id="{34F0FD8F-6A2A-4A3F-8A08-1D62641AD3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7" name="Line 751">
                <a:extLst>
                  <a:ext uri="{FF2B5EF4-FFF2-40B4-BE49-F238E27FC236}">
                    <a16:creationId xmlns:a16="http://schemas.microsoft.com/office/drawing/2014/main" id="{AF968DA7-EC82-4E38-AE76-F2CD13FEB6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730" name="Group 752">
              <a:extLst>
                <a:ext uri="{FF2B5EF4-FFF2-40B4-BE49-F238E27FC236}">
                  <a16:creationId xmlns:a16="http://schemas.microsoft.com/office/drawing/2014/main" id="{3579454A-FF84-4544-AE60-C254D43917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11" y="3153"/>
              <a:ext cx="281" cy="266"/>
              <a:chOff x="5072" y="3611"/>
              <a:chExt cx="459" cy="380"/>
            </a:xfrm>
          </p:grpSpPr>
          <p:grpSp>
            <p:nvGrpSpPr>
              <p:cNvPr id="28928" name="Group 753">
                <a:extLst>
                  <a:ext uri="{FF2B5EF4-FFF2-40B4-BE49-F238E27FC236}">
                    <a16:creationId xmlns:a16="http://schemas.microsoft.com/office/drawing/2014/main" id="{1105DA43-00BF-409E-988F-8F9F52F1AC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28930" name="Freeform 754">
                  <a:extLst>
                    <a:ext uri="{FF2B5EF4-FFF2-40B4-BE49-F238E27FC236}">
                      <a16:creationId xmlns:a16="http://schemas.microsoft.com/office/drawing/2014/main" id="{B5CCF994-A126-4473-8350-0FCB3AF44D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31" name="Freeform 755">
                  <a:extLst>
                    <a:ext uri="{FF2B5EF4-FFF2-40B4-BE49-F238E27FC236}">
                      <a16:creationId xmlns:a16="http://schemas.microsoft.com/office/drawing/2014/main" id="{4337A250-03A7-4B47-8FCA-E932870B67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32" name="Freeform 756">
                  <a:extLst>
                    <a:ext uri="{FF2B5EF4-FFF2-40B4-BE49-F238E27FC236}">
                      <a16:creationId xmlns:a16="http://schemas.microsoft.com/office/drawing/2014/main" id="{BE7864AD-2F60-4AA5-A514-A5C22D90F9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33" name="Freeform 757">
                  <a:extLst>
                    <a:ext uri="{FF2B5EF4-FFF2-40B4-BE49-F238E27FC236}">
                      <a16:creationId xmlns:a16="http://schemas.microsoft.com/office/drawing/2014/main" id="{B3A39CB9-A696-455F-83A7-F362AF1BFE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34" name="Freeform 758">
                  <a:extLst>
                    <a:ext uri="{FF2B5EF4-FFF2-40B4-BE49-F238E27FC236}">
                      <a16:creationId xmlns:a16="http://schemas.microsoft.com/office/drawing/2014/main" id="{E759161B-F6AD-451C-B655-1823EC4C81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35" name="Freeform 759">
                  <a:extLst>
                    <a:ext uri="{FF2B5EF4-FFF2-40B4-BE49-F238E27FC236}">
                      <a16:creationId xmlns:a16="http://schemas.microsoft.com/office/drawing/2014/main" id="{1F6934F6-D410-47A7-AFF3-1E5B2EBE27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36" name="Freeform 760">
                  <a:extLst>
                    <a:ext uri="{FF2B5EF4-FFF2-40B4-BE49-F238E27FC236}">
                      <a16:creationId xmlns:a16="http://schemas.microsoft.com/office/drawing/2014/main" id="{D1A5983F-4C1F-425B-B794-ADB15B4053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37" name="Freeform 761">
                  <a:extLst>
                    <a:ext uri="{FF2B5EF4-FFF2-40B4-BE49-F238E27FC236}">
                      <a16:creationId xmlns:a16="http://schemas.microsoft.com/office/drawing/2014/main" id="{667D23C2-EFAE-4817-BC9B-5D5AB4B116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38" name="Freeform 762">
                  <a:extLst>
                    <a:ext uri="{FF2B5EF4-FFF2-40B4-BE49-F238E27FC236}">
                      <a16:creationId xmlns:a16="http://schemas.microsoft.com/office/drawing/2014/main" id="{7BC6573E-D06E-462D-BEBC-6C5C9B9ACE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39" name="Freeform 763">
                  <a:extLst>
                    <a:ext uri="{FF2B5EF4-FFF2-40B4-BE49-F238E27FC236}">
                      <a16:creationId xmlns:a16="http://schemas.microsoft.com/office/drawing/2014/main" id="{0247D2FE-2EB2-406D-8F9C-5193DF63F6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40" name="Freeform 764">
                  <a:extLst>
                    <a:ext uri="{FF2B5EF4-FFF2-40B4-BE49-F238E27FC236}">
                      <a16:creationId xmlns:a16="http://schemas.microsoft.com/office/drawing/2014/main" id="{ED33A9B3-C55D-49D5-A1BD-20C753B508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41" name="Freeform 765">
                  <a:extLst>
                    <a:ext uri="{FF2B5EF4-FFF2-40B4-BE49-F238E27FC236}">
                      <a16:creationId xmlns:a16="http://schemas.microsoft.com/office/drawing/2014/main" id="{E75E6A9F-3937-4BE3-9B4D-131FE9F44F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28929" name="Picture 766" descr="access_point_stylized_gray_small">
                <a:extLst>
                  <a:ext uri="{FF2B5EF4-FFF2-40B4-BE49-F238E27FC236}">
                    <a16:creationId xmlns:a16="http://schemas.microsoft.com/office/drawing/2014/main" id="{778E4B37-5924-48DA-B128-25D73D78ADF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8731" name="Group 767">
              <a:extLst>
                <a:ext uri="{FF2B5EF4-FFF2-40B4-BE49-F238E27FC236}">
                  <a16:creationId xmlns:a16="http://schemas.microsoft.com/office/drawing/2014/main" id="{A70D61C8-8153-4097-A762-1C66967A89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52" y="2211"/>
              <a:ext cx="251" cy="226"/>
              <a:chOff x="5072" y="3611"/>
              <a:chExt cx="459" cy="380"/>
            </a:xfrm>
          </p:grpSpPr>
          <p:grpSp>
            <p:nvGrpSpPr>
              <p:cNvPr id="28914" name="Group 768">
                <a:extLst>
                  <a:ext uri="{FF2B5EF4-FFF2-40B4-BE49-F238E27FC236}">
                    <a16:creationId xmlns:a16="http://schemas.microsoft.com/office/drawing/2014/main" id="{8DD002B9-05EA-471D-BB70-44BBD2C417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28916" name="Freeform 769">
                  <a:extLst>
                    <a:ext uri="{FF2B5EF4-FFF2-40B4-BE49-F238E27FC236}">
                      <a16:creationId xmlns:a16="http://schemas.microsoft.com/office/drawing/2014/main" id="{447D68AF-C4F2-49EC-8502-889353DC85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17" name="Freeform 770">
                  <a:extLst>
                    <a:ext uri="{FF2B5EF4-FFF2-40B4-BE49-F238E27FC236}">
                      <a16:creationId xmlns:a16="http://schemas.microsoft.com/office/drawing/2014/main" id="{E66D8484-6D8F-47B1-9373-CF7D3037B1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18" name="Freeform 771">
                  <a:extLst>
                    <a:ext uri="{FF2B5EF4-FFF2-40B4-BE49-F238E27FC236}">
                      <a16:creationId xmlns:a16="http://schemas.microsoft.com/office/drawing/2014/main" id="{A76CFCC1-3DC0-4895-A7E1-6EC91806EE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19" name="Freeform 772">
                  <a:extLst>
                    <a:ext uri="{FF2B5EF4-FFF2-40B4-BE49-F238E27FC236}">
                      <a16:creationId xmlns:a16="http://schemas.microsoft.com/office/drawing/2014/main" id="{7A07100D-6123-4F49-A17B-603445D83F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20" name="Freeform 773">
                  <a:extLst>
                    <a:ext uri="{FF2B5EF4-FFF2-40B4-BE49-F238E27FC236}">
                      <a16:creationId xmlns:a16="http://schemas.microsoft.com/office/drawing/2014/main" id="{F86623B4-38FE-425A-8D8F-57598D26AB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21" name="Freeform 774">
                  <a:extLst>
                    <a:ext uri="{FF2B5EF4-FFF2-40B4-BE49-F238E27FC236}">
                      <a16:creationId xmlns:a16="http://schemas.microsoft.com/office/drawing/2014/main" id="{3E11CF95-7D03-4CCA-8C6C-C31B9C0429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22" name="Freeform 775">
                  <a:extLst>
                    <a:ext uri="{FF2B5EF4-FFF2-40B4-BE49-F238E27FC236}">
                      <a16:creationId xmlns:a16="http://schemas.microsoft.com/office/drawing/2014/main" id="{A98960AD-6BCE-4370-AB3F-853D406E73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23" name="Freeform 776">
                  <a:extLst>
                    <a:ext uri="{FF2B5EF4-FFF2-40B4-BE49-F238E27FC236}">
                      <a16:creationId xmlns:a16="http://schemas.microsoft.com/office/drawing/2014/main" id="{AB66D1D9-F0B1-4D9A-A46F-ACF97CA2EB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24" name="Freeform 777">
                  <a:extLst>
                    <a:ext uri="{FF2B5EF4-FFF2-40B4-BE49-F238E27FC236}">
                      <a16:creationId xmlns:a16="http://schemas.microsoft.com/office/drawing/2014/main" id="{4BCD0B6A-212D-4FBB-A6C4-DD3720E9E8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25" name="Freeform 778">
                  <a:extLst>
                    <a:ext uri="{FF2B5EF4-FFF2-40B4-BE49-F238E27FC236}">
                      <a16:creationId xmlns:a16="http://schemas.microsoft.com/office/drawing/2014/main" id="{B2E7F3AA-F649-40C0-A9D1-7427BB34CA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26" name="Freeform 779">
                  <a:extLst>
                    <a:ext uri="{FF2B5EF4-FFF2-40B4-BE49-F238E27FC236}">
                      <a16:creationId xmlns:a16="http://schemas.microsoft.com/office/drawing/2014/main" id="{E39639C7-6880-4756-9A53-4B668C0B78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27" name="Freeform 780">
                  <a:extLst>
                    <a:ext uri="{FF2B5EF4-FFF2-40B4-BE49-F238E27FC236}">
                      <a16:creationId xmlns:a16="http://schemas.microsoft.com/office/drawing/2014/main" id="{B5F96416-383F-4576-B6D7-BA451664FE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28915" name="Picture 781" descr="access_point_stylized_gray_small">
                <a:extLst>
                  <a:ext uri="{FF2B5EF4-FFF2-40B4-BE49-F238E27FC236}">
                    <a16:creationId xmlns:a16="http://schemas.microsoft.com/office/drawing/2014/main" id="{8EF64D99-505A-4518-BCE6-0989D63EAD7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28732" name="Line 782">
              <a:extLst>
                <a:ext uri="{FF2B5EF4-FFF2-40B4-BE49-F238E27FC236}">
                  <a16:creationId xmlns:a16="http://schemas.microsoft.com/office/drawing/2014/main" id="{8F32AD8F-7C96-4E79-B46D-9412B37F4DC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5034" y="3427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8733" name="Group 783">
              <a:extLst>
                <a:ext uri="{FF2B5EF4-FFF2-40B4-BE49-F238E27FC236}">
                  <a16:creationId xmlns:a16="http://schemas.microsoft.com/office/drawing/2014/main" id="{493209C5-9A9C-4236-94FD-D1370DF39BCB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638" y="2856"/>
              <a:ext cx="261" cy="235"/>
              <a:chOff x="2839" y="3501"/>
              <a:chExt cx="755" cy="803"/>
            </a:xfrm>
          </p:grpSpPr>
          <p:pic>
            <p:nvPicPr>
              <p:cNvPr id="28912" name="Picture 784" descr="desktop_computer_stylized_medium">
                <a:extLst>
                  <a:ext uri="{FF2B5EF4-FFF2-40B4-BE49-F238E27FC236}">
                    <a16:creationId xmlns:a16="http://schemas.microsoft.com/office/drawing/2014/main" id="{56E4AEFD-F31F-4072-AF01-3B1CFAD5324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913" name="Freeform 785">
                <a:extLst>
                  <a:ext uri="{FF2B5EF4-FFF2-40B4-BE49-F238E27FC236}">
                    <a16:creationId xmlns:a16="http://schemas.microsoft.com/office/drawing/2014/main" id="{C2B03169-0038-4D3D-9F38-D2DF36121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8734" name="Group 786">
              <a:extLst>
                <a:ext uri="{FF2B5EF4-FFF2-40B4-BE49-F238E27FC236}">
                  <a16:creationId xmlns:a16="http://schemas.microsoft.com/office/drawing/2014/main" id="{AE2AC1B8-64A1-43C7-B036-EC6D86399138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438" y="3121"/>
              <a:ext cx="304" cy="256"/>
              <a:chOff x="2839" y="3501"/>
              <a:chExt cx="755" cy="803"/>
            </a:xfrm>
          </p:grpSpPr>
          <p:pic>
            <p:nvPicPr>
              <p:cNvPr id="28910" name="Picture 787" descr="desktop_computer_stylized_medium">
                <a:extLst>
                  <a:ext uri="{FF2B5EF4-FFF2-40B4-BE49-F238E27FC236}">
                    <a16:creationId xmlns:a16="http://schemas.microsoft.com/office/drawing/2014/main" id="{BE44DFA7-A73E-4796-AD3B-FF92195CA87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911" name="Freeform 788">
                <a:extLst>
                  <a:ext uri="{FF2B5EF4-FFF2-40B4-BE49-F238E27FC236}">
                    <a16:creationId xmlns:a16="http://schemas.microsoft.com/office/drawing/2014/main" id="{1FFED7DC-85C7-45FA-8860-E15C537288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8735" name="Group 789">
              <a:extLst>
                <a:ext uri="{FF2B5EF4-FFF2-40B4-BE49-F238E27FC236}">
                  <a16:creationId xmlns:a16="http://schemas.microsoft.com/office/drawing/2014/main" id="{4778DB3D-0C38-44AD-98DA-3F31878421BB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739" y="3311"/>
              <a:ext cx="269" cy="220"/>
              <a:chOff x="2839" y="3501"/>
              <a:chExt cx="755" cy="803"/>
            </a:xfrm>
          </p:grpSpPr>
          <p:pic>
            <p:nvPicPr>
              <p:cNvPr id="28908" name="Picture 790" descr="desktop_computer_stylized_medium">
                <a:extLst>
                  <a:ext uri="{FF2B5EF4-FFF2-40B4-BE49-F238E27FC236}">
                    <a16:creationId xmlns:a16="http://schemas.microsoft.com/office/drawing/2014/main" id="{CD1457BB-7730-4D70-B7E3-DB09C2C352D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909" name="Freeform 791">
                <a:extLst>
                  <a:ext uri="{FF2B5EF4-FFF2-40B4-BE49-F238E27FC236}">
                    <a16:creationId xmlns:a16="http://schemas.microsoft.com/office/drawing/2014/main" id="{C256B053-5F36-47D9-AC3A-743CBB69C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8736" name="Group 792">
              <a:extLst>
                <a:ext uri="{FF2B5EF4-FFF2-40B4-BE49-F238E27FC236}">
                  <a16:creationId xmlns:a16="http://schemas.microsoft.com/office/drawing/2014/main" id="{31DD9BB0-7FE9-46BD-AD3A-60D6906A43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26" y="3300"/>
              <a:ext cx="269" cy="221"/>
              <a:chOff x="2839" y="3501"/>
              <a:chExt cx="755" cy="803"/>
            </a:xfrm>
          </p:grpSpPr>
          <p:pic>
            <p:nvPicPr>
              <p:cNvPr id="28906" name="Picture 793" descr="desktop_computer_stylized_medium">
                <a:extLst>
                  <a:ext uri="{FF2B5EF4-FFF2-40B4-BE49-F238E27FC236}">
                    <a16:creationId xmlns:a16="http://schemas.microsoft.com/office/drawing/2014/main" id="{1C1E61BA-7B89-410D-BEFF-EE32D9368F1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907" name="Freeform 794">
                <a:extLst>
                  <a:ext uri="{FF2B5EF4-FFF2-40B4-BE49-F238E27FC236}">
                    <a16:creationId xmlns:a16="http://schemas.microsoft.com/office/drawing/2014/main" id="{6D6E090E-1E4D-459C-AA5B-297B097832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28737" name="Picture 795" descr="car_icon_small">
              <a:extLst>
                <a:ext uri="{FF2B5EF4-FFF2-40B4-BE49-F238E27FC236}">
                  <a16:creationId xmlns:a16="http://schemas.microsoft.com/office/drawing/2014/main" id="{00FB0D93-0C4D-4DC2-9AEB-9DDE4618B5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5" y="1084"/>
              <a:ext cx="535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8738" name="Group 796">
              <a:extLst>
                <a:ext uri="{FF2B5EF4-FFF2-40B4-BE49-F238E27FC236}">
                  <a16:creationId xmlns:a16="http://schemas.microsoft.com/office/drawing/2014/main" id="{F3E5B2B6-D388-4734-A5E5-A8AD7D7AD2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36" y="974"/>
              <a:ext cx="262" cy="243"/>
              <a:chOff x="2751" y="1851"/>
              <a:chExt cx="462" cy="478"/>
            </a:xfrm>
          </p:grpSpPr>
          <p:pic>
            <p:nvPicPr>
              <p:cNvPr id="28904" name="Picture 797" descr="iphone_stylized_small">
                <a:extLst>
                  <a:ext uri="{FF2B5EF4-FFF2-40B4-BE49-F238E27FC236}">
                    <a16:creationId xmlns:a16="http://schemas.microsoft.com/office/drawing/2014/main" id="{5B52AC7F-F06B-4989-9AF9-4E42FDB645E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8905" name="Picture 798" descr="antenna_radiation_stylized">
                <a:extLst>
                  <a:ext uri="{FF2B5EF4-FFF2-40B4-BE49-F238E27FC236}">
                    <a16:creationId xmlns:a16="http://schemas.microsoft.com/office/drawing/2014/main" id="{F3DBF2A0-0273-4FF1-A51E-1FE3583974B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8739" name="Group 799">
              <a:extLst>
                <a:ext uri="{FF2B5EF4-FFF2-40B4-BE49-F238E27FC236}">
                  <a16:creationId xmlns:a16="http://schemas.microsoft.com/office/drawing/2014/main" id="{DECC5B1D-2C79-4FF7-96B3-5DA4ED68D3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91" y="3151"/>
              <a:ext cx="143" cy="303"/>
              <a:chOff x="4140" y="429"/>
              <a:chExt cx="1425" cy="2396"/>
            </a:xfrm>
          </p:grpSpPr>
          <p:sp>
            <p:nvSpPr>
              <p:cNvPr id="28872" name="Freeform 800">
                <a:extLst>
                  <a:ext uri="{FF2B5EF4-FFF2-40B4-BE49-F238E27FC236}">
                    <a16:creationId xmlns:a16="http://schemas.microsoft.com/office/drawing/2014/main" id="{9CF417E3-37E8-4637-9F93-08D14BF360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0 w 354"/>
                  <a:gd name="T3" fmla="*/ 19 h 2742"/>
                  <a:gd name="T4" fmla="*/ 10 w 354"/>
                  <a:gd name="T5" fmla="*/ 143 h 2742"/>
                  <a:gd name="T6" fmla="*/ 0 w 354"/>
                  <a:gd name="T7" fmla="*/ 14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3" name="Rectangle 801">
                <a:extLst>
                  <a:ext uri="{FF2B5EF4-FFF2-40B4-BE49-F238E27FC236}">
                    <a16:creationId xmlns:a16="http://schemas.microsoft.com/office/drawing/2014/main" id="{FC0C7834-AAB3-4311-B8FF-830612EF76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8874" name="Freeform 802">
                <a:extLst>
                  <a:ext uri="{FF2B5EF4-FFF2-40B4-BE49-F238E27FC236}">
                    <a16:creationId xmlns:a16="http://schemas.microsoft.com/office/drawing/2014/main" id="{F0887D9D-F7C5-47A8-BB1E-E2D9AAD9FD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6 w 211"/>
                  <a:gd name="T3" fmla="*/ 13 h 2537"/>
                  <a:gd name="T4" fmla="*/ 2 w 211"/>
                  <a:gd name="T5" fmla="*/ 13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5" name="Freeform 803">
                <a:extLst>
                  <a:ext uri="{FF2B5EF4-FFF2-40B4-BE49-F238E27FC236}">
                    <a16:creationId xmlns:a16="http://schemas.microsoft.com/office/drawing/2014/main" id="{942E09B1-1CA7-4A5D-B9C4-BA2DBAFB6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8 h 226"/>
                  <a:gd name="T4" fmla="*/ 9 w 328"/>
                  <a:gd name="T5" fmla="*/ 13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6" name="Rectangle 804">
                <a:extLst>
                  <a:ext uri="{FF2B5EF4-FFF2-40B4-BE49-F238E27FC236}">
                    <a16:creationId xmlns:a16="http://schemas.microsoft.com/office/drawing/2014/main" id="{1BD6C64B-EAA4-45DB-A8CA-3A466A5545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28877" name="Group 805">
                <a:extLst>
                  <a:ext uri="{FF2B5EF4-FFF2-40B4-BE49-F238E27FC236}">
                    <a16:creationId xmlns:a16="http://schemas.microsoft.com/office/drawing/2014/main" id="{8DD075D1-C93B-4E4D-8A24-F0C3F9EC070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8902" name="AutoShape 806">
                  <a:extLst>
                    <a:ext uri="{FF2B5EF4-FFF2-40B4-BE49-F238E27FC236}">
                      <a16:creationId xmlns:a16="http://schemas.microsoft.com/office/drawing/2014/main" id="{BC30503A-9308-4295-BA5B-3A604617D3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8903" name="AutoShape 807">
                  <a:extLst>
                    <a:ext uri="{FF2B5EF4-FFF2-40B4-BE49-F238E27FC236}">
                      <a16:creationId xmlns:a16="http://schemas.microsoft.com/office/drawing/2014/main" id="{00DDFF71-02AE-4099-ABD6-3FC55D5903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28878" name="Rectangle 808">
                <a:extLst>
                  <a:ext uri="{FF2B5EF4-FFF2-40B4-BE49-F238E27FC236}">
                    <a16:creationId xmlns:a16="http://schemas.microsoft.com/office/drawing/2014/main" id="{FC139C29-D38A-49DD-8F38-D984EF78B1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28879" name="Group 809">
                <a:extLst>
                  <a:ext uri="{FF2B5EF4-FFF2-40B4-BE49-F238E27FC236}">
                    <a16:creationId xmlns:a16="http://schemas.microsoft.com/office/drawing/2014/main" id="{FC5021F2-D269-4F54-9D4B-ABCAED8E860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8900" name="AutoShape 810">
                  <a:extLst>
                    <a:ext uri="{FF2B5EF4-FFF2-40B4-BE49-F238E27FC236}">
                      <a16:creationId xmlns:a16="http://schemas.microsoft.com/office/drawing/2014/main" id="{EF94772F-B2E8-4CE4-8D7C-ECECAFE9B9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8901" name="AutoShape 811">
                  <a:extLst>
                    <a:ext uri="{FF2B5EF4-FFF2-40B4-BE49-F238E27FC236}">
                      <a16:creationId xmlns:a16="http://schemas.microsoft.com/office/drawing/2014/main" id="{693F8687-F1BA-45F0-BE62-DB70A0A106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28880" name="Rectangle 812">
                <a:extLst>
                  <a:ext uri="{FF2B5EF4-FFF2-40B4-BE49-F238E27FC236}">
                    <a16:creationId xmlns:a16="http://schemas.microsoft.com/office/drawing/2014/main" id="{7AC7E2A2-09BE-4E76-8718-350188F281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8881" name="Rectangle 813">
                <a:extLst>
                  <a:ext uri="{FF2B5EF4-FFF2-40B4-BE49-F238E27FC236}">
                    <a16:creationId xmlns:a16="http://schemas.microsoft.com/office/drawing/2014/main" id="{6071649F-563D-4647-A15C-4B79158733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28882" name="Group 814">
                <a:extLst>
                  <a:ext uri="{FF2B5EF4-FFF2-40B4-BE49-F238E27FC236}">
                    <a16:creationId xmlns:a16="http://schemas.microsoft.com/office/drawing/2014/main" id="{3F0CE8A5-A87A-4547-AC5E-A1874E86CB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8898" name="AutoShape 815">
                  <a:extLst>
                    <a:ext uri="{FF2B5EF4-FFF2-40B4-BE49-F238E27FC236}">
                      <a16:creationId xmlns:a16="http://schemas.microsoft.com/office/drawing/2014/main" id="{74973A99-D9D1-46C1-BAD2-6B3DC0F95F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8899" name="AutoShape 816">
                  <a:extLst>
                    <a:ext uri="{FF2B5EF4-FFF2-40B4-BE49-F238E27FC236}">
                      <a16:creationId xmlns:a16="http://schemas.microsoft.com/office/drawing/2014/main" id="{BD3EF2A8-1897-4002-8911-23E41C08A5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28883" name="Freeform 817">
                <a:extLst>
                  <a:ext uri="{FF2B5EF4-FFF2-40B4-BE49-F238E27FC236}">
                    <a16:creationId xmlns:a16="http://schemas.microsoft.com/office/drawing/2014/main" id="{55475245-7E07-4EBA-BD6F-337353DE1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7 h 226"/>
                  <a:gd name="T4" fmla="*/ 9 w 328"/>
                  <a:gd name="T5" fmla="*/ 12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8884" name="Group 818">
                <a:extLst>
                  <a:ext uri="{FF2B5EF4-FFF2-40B4-BE49-F238E27FC236}">
                    <a16:creationId xmlns:a16="http://schemas.microsoft.com/office/drawing/2014/main" id="{AEBE420B-61E8-4C4F-9336-0BB3336A0F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8896" name="AutoShape 819">
                  <a:extLst>
                    <a:ext uri="{FF2B5EF4-FFF2-40B4-BE49-F238E27FC236}">
                      <a16:creationId xmlns:a16="http://schemas.microsoft.com/office/drawing/2014/main" id="{D2618676-7687-4391-9176-AFF6F5D641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8897" name="AutoShape 820">
                  <a:extLst>
                    <a:ext uri="{FF2B5EF4-FFF2-40B4-BE49-F238E27FC236}">
                      <a16:creationId xmlns:a16="http://schemas.microsoft.com/office/drawing/2014/main" id="{71978F50-3C39-47B4-AFC9-4C876CAD06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28885" name="Rectangle 821">
                <a:extLst>
                  <a:ext uri="{FF2B5EF4-FFF2-40B4-BE49-F238E27FC236}">
                    <a16:creationId xmlns:a16="http://schemas.microsoft.com/office/drawing/2014/main" id="{9ADFFD5B-6F9B-4D75-A222-055A2A339C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8886" name="Freeform 822">
                <a:extLst>
                  <a:ext uri="{FF2B5EF4-FFF2-40B4-BE49-F238E27FC236}">
                    <a16:creationId xmlns:a16="http://schemas.microsoft.com/office/drawing/2014/main" id="{9CDDEC1A-2EE8-4146-959D-2DE015C72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9 w 296"/>
                  <a:gd name="T3" fmla="*/ 7 h 256"/>
                  <a:gd name="T4" fmla="*/ 9 w 296"/>
                  <a:gd name="T5" fmla="*/ 13 h 256"/>
                  <a:gd name="T6" fmla="*/ 0 w 296"/>
                  <a:gd name="T7" fmla="*/ 5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7" name="Freeform 823">
                <a:extLst>
                  <a:ext uri="{FF2B5EF4-FFF2-40B4-BE49-F238E27FC236}">
                    <a16:creationId xmlns:a16="http://schemas.microsoft.com/office/drawing/2014/main" id="{C2CB86E5-029D-4839-85BA-99642310D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9 w 304"/>
                  <a:gd name="T3" fmla="*/ 9 h 288"/>
                  <a:gd name="T4" fmla="*/ 8 w 304"/>
                  <a:gd name="T5" fmla="*/ 16 h 288"/>
                  <a:gd name="T6" fmla="*/ 2 w 304"/>
                  <a:gd name="T7" fmla="*/ 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8" name="Oval 824">
                <a:extLst>
                  <a:ext uri="{FF2B5EF4-FFF2-40B4-BE49-F238E27FC236}">
                    <a16:creationId xmlns:a16="http://schemas.microsoft.com/office/drawing/2014/main" id="{C758C117-5603-4523-971A-1B7CE9F02B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8889" name="Freeform 825">
                <a:extLst>
                  <a:ext uri="{FF2B5EF4-FFF2-40B4-BE49-F238E27FC236}">
                    <a16:creationId xmlns:a16="http://schemas.microsoft.com/office/drawing/2014/main" id="{4631E80F-F606-4F32-8109-01749E5EA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7 h 240"/>
                  <a:gd name="T2" fmla="*/ 2 w 306"/>
                  <a:gd name="T3" fmla="*/ 13 h 240"/>
                  <a:gd name="T4" fmla="*/ 9 w 306"/>
                  <a:gd name="T5" fmla="*/ 7 h 240"/>
                  <a:gd name="T6" fmla="*/ 9 w 306"/>
                  <a:gd name="T7" fmla="*/ 0 h 240"/>
                  <a:gd name="T8" fmla="*/ 0 w 306"/>
                  <a:gd name="T9" fmla="*/ 7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0" name="AutoShape 826">
                <a:extLst>
                  <a:ext uri="{FF2B5EF4-FFF2-40B4-BE49-F238E27FC236}">
                    <a16:creationId xmlns:a16="http://schemas.microsoft.com/office/drawing/2014/main" id="{D0AA5D8C-E8AF-41FC-8127-64B9DFED62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8891" name="AutoShape 827">
                <a:extLst>
                  <a:ext uri="{FF2B5EF4-FFF2-40B4-BE49-F238E27FC236}">
                    <a16:creationId xmlns:a16="http://schemas.microsoft.com/office/drawing/2014/main" id="{F7377842-FAD3-46BC-B42E-887E00E24B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8892" name="Oval 828">
                <a:extLst>
                  <a:ext uri="{FF2B5EF4-FFF2-40B4-BE49-F238E27FC236}">
                    <a16:creationId xmlns:a16="http://schemas.microsoft.com/office/drawing/2014/main" id="{9F97095D-5471-4701-8232-930C85E141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8893" name="Oval 829">
                <a:extLst>
                  <a:ext uri="{FF2B5EF4-FFF2-40B4-BE49-F238E27FC236}">
                    <a16:creationId xmlns:a16="http://schemas.microsoft.com/office/drawing/2014/main" id="{1D9C8A8D-71C1-4D09-9863-636D8B90DF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94" name="Oval 830">
                <a:extLst>
                  <a:ext uri="{FF2B5EF4-FFF2-40B4-BE49-F238E27FC236}">
                    <a16:creationId xmlns:a16="http://schemas.microsoft.com/office/drawing/2014/main" id="{4971CA27-D6A8-4F05-B404-1A7DCC5B7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8895" name="Rectangle 831">
                <a:extLst>
                  <a:ext uri="{FF2B5EF4-FFF2-40B4-BE49-F238E27FC236}">
                    <a16:creationId xmlns:a16="http://schemas.microsoft.com/office/drawing/2014/main" id="{8D56D64A-AD3C-41B0-8902-73A2EC95EE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28740" name="Group 832">
              <a:extLst>
                <a:ext uri="{FF2B5EF4-FFF2-40B4-BE49-F238E27FC236}">
                  <a16:creationId xmlns:a16="http://schemas.microsoft.com/office/drawing/2014/main" id="{66129E48-9730-4343-8BE3-79F25A176D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92" y="3341"/>
              <a:ext cx="143" cy="303"/>
              <a:chOff x="4140" y="429"/>
              <a:chExt cx="1425" cy="2396"/>
            </a:xfrm>
          </p:grpSpPr>
          <p:sp>
            <p:nvSpPr>
              <p:cNvPr id="28840" name="Freeform 833">
                <a:extLst>
                  <a:ext uri="{FF2B5EF4-FFF2-40B4-BE49-F238E27FC236}">
                    <a16:creationId xmlns:a16="http://schemas.microsoft.com/office/drawing/2014/main" id="{97819348-50F4-47E6-B497-55D4D065CD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0 w 354"/>
                  <a:gd name="T3" fmla="*/ 19 h 2742"/>
                  <a:gd name="T4" fmla="*/ 10 w 354"/>
                  <a:gd name="T5" fmla="*/ 143 h 2742"/>
                  <a:gd name="T6" fmla="*/ 0 w 354"/>
                  <a:gd name="T7" fmla="*/ 14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1" name="Rectangle 834">
                <a:extLst>
                  <a:ext uri="{FF2B5EF4-FFF2-40B4-BE49-F238E27FC236}">
                    <a16:creationId xmlns:a16="http://schemas.microsoft.com/office/drawing/2014/main" id="{F9FE851B-AB5D-4570-B592-0F96712E54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8842" name="Freeform 835">
                <a:extLst>
                  <a:ext uri="{FF2B5EF4-FFF2-40B4-BE49-F238E27FC236}">
                    <a16:creationId xmlns:a16="http://schemas.microsoft.com/office/drawing/2014/main" id="{F50494A9-72CF-4C4D-BE6D-8215AB3FBA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6 w 211"/>
                  <a:gd name="T3" fmla="*/ 13 h 2537"/>
                  <a:gd name="T4" fmla="*/ 2 w 211"/>
                  <a:gd name="T5" fmla="*/ 13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3" name="Freeform 836">
                <a:extLst>
                  <a:ext uri="{FF2B5EF4-FFF2-40B4-BE49-F238E27FC236}">
                    <a16:creationId xmlns:a16="http://schemas.microsoft.com/office/drawing/2014/main" id="{85FFE7B0-EB10-4512-9CCF-8BB2609B7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8 h 226"/>
                  <a:gd name="T4" fmla="*/ 9 w 328"/>
                  <a:gd name="T5" fmla="*/ 13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4" name="Rectangle 837">
                <a:extLst>
                  <a:ext uri="{FF2B5EF4-FFF2-40B4-BE49-F238E27FC236}">
                    <a16:creationId xmlns:a16="http://schemas.microsoft.com/office/drawing/2014/main" id="{1B0DA8D7-A045-4250-B036-21F13E45D0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28845" name="Group 838">
                <a:extLst>
                  <a:ext uri="{FF2B5EF4-FFF2-40B4-BE49-F238E27FC236}">
                    <a16:creationId xmlns:a16="http://schemas.microsoft.com/office/drawing/2014/main" id="{3C82089C-C0C7-48DD-814F-A4CB6267A8C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8870" name="AutoShape 839">
                  <a:extLst>
                    <a:ext uri="{FF2B5EF4-FFF2-40B4-BE49-F238E27FC236}">
                      <a16:creationId xmlns:a16="http://schemas.microsoft.com/office/drawing/2014/main" id="{12EE1930-0427-4AE4-8531-AE94876F3F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8871" name="AutoShape 840">
                  <a:extLst>
                    <a:ext uri="{FF2B5EF4-FFF2-40B4-BE49-F238E27FC236}">
                      <a16:creationId xmlns:a16="http://schemas.microsoft.com/office/drawing/2014/main" id="{9D47A961-ABC2-4B64-83B9-22E1350320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28846" name="Rectangle 841">
                <a:extLst>
                  <a:ext uri="{FF2B5EF4-FFF2-40B4-BE49-F238E27FC236}">
                    <a16:creationId xmlns:a16="http://schemas.microsoft.com/office/drawing/2014/main" id="{E96B9EFC-B2F6-4589-98FA-A834A58B4E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28847" name="Group 842">
                <a:extLst>
                  <a:ext uri="{FF2B5EF4-FFF2-40B4-BE49-F238E27FC236}">
                    <a16:creationId xmlns:a16="http://schemas.microsoft.com/office/drawing/2014/main" id="{9704623F-3960-4027-BD85-7512769284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8868" name="AutoShape 843">
                  <a:extLst>
                    <a:ext uri="{FF2B5EF4-FFF2-40B4-BE49-F238E27FC236}">
                      <a16:creationId xmlns:a16="http://schemas.microsoft.com/office/drawing/2014/main" id="{AE7CFA59-2933-4A94-A16F-F64883B5D8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8869" name="AutoShape 844">
                  <a:extLst>
                    <a:ext uri="{FF2B5EF4-FFF2-40B4-BE49-F238E27FC236}">
                      <a16:creationId xmlns:a16="http://schemas.microsoft.com/office/drawing/2014/main" id="{10DE13EB-2379-439A-87A6-FDB39BD1E2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28848" name="Rectangle 845">
                <a:extLst>
                  <a:ext uri="{FF2B5EF4-FFF2-40B4-BE49-F238E27FC236}">
                    <a16:creationId xmlns:a16="http://schemas.microsoft.com/office/drawing/2014/main" id="{42F8AB75-A455-49E0-B445-9E6BBB67BF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8849" name="Rectangle 846">
                <a:extLst>
                  <a:ext uri="{FF2B5EF4-FFF2-40B4-BE49-F238E27FC236}">
                    <a16:creationId xmlns:a16="http://schemas.microsoft.com/office/drawing/2014/main" id="{17378F26-AED2-4734-8EAF-9456BF44E3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28850" name="Group 847">
                <a:extLst>
                  <a:ext uri="{FF2B5EF4-FFF2-40B4-BE49-F238E27FC236}">
                    <a16:creationId xmlns:a16="http://schemas.microsoft.com/office/drawing/2014/main" id="{60C78801-FDB2-434F-B044-6C1EA2EE050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8866" name="AutoShape 848">
                  <a:extLst>
                    <a:ext uri="{FF2B5EF4-FFF2-40B4-BE49-F238E27FC236}">
                      <a16:creationId xmlns:a16="http://schemas.microsoft.com/office/drawing/2014/main" id="{DFF97C0E-6FDE-4AE7-91A7-D9FDCDE2A2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8867" name="AutoShape 849">
                  <a:extLst>
                    <a:ext uri="{FF2B5EF4-FFF2-40B4-BE49-F238E27FC236}">
                      <a16:creationId xmlns:a16="http://schemas.microsoft.com/office/drawing/2014/main" id="{1EE45AB2-FF83-459C-96E8-E9BB9D908C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28851" name="Freeform 850">
                <a:extLst>
                  <a:ext uri="{FF2B5EF4-FFF2-40B4-BE49-F238E27FC236}">
                    <a16:creationId xmlns:a16="http://schemas.microsoft.com/office/drawing/2014/main" id="{846D5220-F306-448D-BED6-BADD1907D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7 h 226"/>
                  <a:gd name="T4" fmla="*/ 9 w 328"/>
                  <a:gd name="T5" fmla="*/ 12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8852" name="Group 851">
                <a:extLst>
                  <a:ext uri="{FF2B5EF4-FFF2-40B4-BE49-F238E27FC236}">
                    <a16:creationId xmlns:a16="http://schemas.microsoft.com/office/drawing/2014/main" id="{5C838B99-CD20-46E5-91D2-62CD6994A62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8864" name="AutoShape 852">
                  <a:extLst>
                    <a:ext uri="{FF2B5EF4-FFF2-40B4-BE49-F238E27FC236}">
                      <a16:creationId xmlns:a16="http://schemas.microsoft.com/office/drawing/2014/main" id="{D7CE09B3-A397-4EFE-AF21-C228C44108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8865" name="AutoShape 853">
                  <a:extLst>
                    <a:ext uri="{FF2B5EF4-FFF2-40B4-BE49-F238E27FC236}">
                      <a16:creationId xmlns:a16="http://schemas.microsoft.com/office/drawing/2014/main" id="{794CBEF3-0E1F-42A1-A67E-A45AAFB3F7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28853" name="Rectangle 854">
                <a:extLst>
                  <a:ext uri="{FF2B5EF4-FFF2-40B4-BE49-F238E27FC236}">
                    <a16:creationId xmlns:a16="http://schemas.microsoft.com/office/drawing/2014/main" id="{4C0D2C35-3A82-498D-86BE-3F093F751E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8854" name="Freeform 855">
                <a:extLst>
                  <a:ext uri="{FF2B5EF4-FFF2-40B4-BE49-F238E27FC236}">
                    <a16:creationId xmlns:a16="http://schemas.microsoft.com/office/drawing/2014/main" id="{4C008741-22A3-41D6-9E7C-E502F6094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9 w 296"/>
                  <a:gd name="T3" fmla="*/ 7 h 256"/>
                  <a:gd name="T4" fmla="*/ 9 w 296"/>
                  <a:gd name="T5" fmla="*/ 13 h 256"/>
                  <a:gd name="T6" fmla="*/ 0 w 296"/>
                  <a:gd name="T7" fmla="*/ 5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5" name="Freeform 856">
                <a:extLst>
                  <a:ext uri="{FF2B5EF4-FFF2-40B4-BE49-F238E27FC236}">
                    <a16:creationId xmlns:a16="http://schemas.microsoft.com/office/drawing/2014/main" id="{13567105-95D9-44FF-97C0-5DD69CEEA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9 w 304"/>
                  <a:gd name="T3" fmla="*/ 9 h 288"/>
                  <a:gd name="T4" fmla="*/ 8 w 304"/>
                  <a:gd name="T5" fmla="*/ 16 h 288"/>
                  <a:gd name="T6" fmla="*/ 2 w 304"/>
                  <a:gd name="T7" fmla="*/ 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6" name="Oval 857">
                <a:extLst>
                  <a:ext uri="{FF2B5EF4-FFF2-40B4-BE49-F238E27FC236}">
                    <a16:creationId xmlns:a16="http://schemas.microsoft.com/office/drawing/2014/main" id="{FFEFC5F1-A3FD-44AF-AF73-9BD02F9D51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8857" name="Freeform 858">
                <a:extLst>
                  <a:ext uri="{FF2B5EF4-FFF2-40B4-BE49-F238E27FC236}">
                    <a16:creationId xmlns:a16="http://schemas.microsoft.com/office/drawing/2014/main" id="{1111D491-3DBD-4EF1-BE82-4DA97C7E62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7 h 240"/>
                  <a:gd name="T2" fmla="*/ 2 w 306"/>
                  <a:gd name="T3" fmla="*/ 13 h 240"/>
                  <a:gd name="T4" fmla="*/ 9 w 306"/>
                  <a:gd name="T5" fmla="*/ 7 h 240"/>
                  <a:gd name="T6" fmla="*/ 9 w 306"/>
                  <a:gd name="T7" fmla="*/ 0 h 240"/>
                  <a:gd name="T8" fmla="*/ 0 w 306"/>
                  <a:gd name="T9" fmla="*/ 7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8" name="AutoShape 859">
                <a:extLst>
                  <a:ext uri="{FF2B5EF4-FFF2-40B4-BE49-F238E27FC236}">
                    <a16:creationId xmlns:a16="http://schemas.microsoft.com/office/drawing/2014/main" id="{06DF3D46-2D3E-4DF9-8589-B76EF12479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8859" name="AutoShape 860">
                <a:extLst>
                  <a:ext uri="{FF2B5EF4-FFF2-40B4-BE49-F238E27FC236}">
                    <a16:creationId xmlns:a16="http://schemas.microsoft.com/office/drawing/2014/main" id="{5D224AD9-6288-4F63-A60B-B713A20F8A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8860" name="Oval 861">
                <a:extLst>
                  <a:ext uri="{FF2B5EF4-FFF2-40B4-BE49-F238E27FC236}">
                    <a16:creationId xmlns:a16="http://schemas.microsoft.com/office/drawing/2014/main" id="{71B420FE-F472-42B3-8EE5-C90068CA7E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8861" name="Oval 862">
                <a:extLst>
                  <a:ext uri="{FF2B5EF4-FFF2-40B4-BE49-F238E27FC236}">
                    <a16:creationId xmlns:a16="http://schemas.microsoft.com/office/drawing/2014/main" id="{BF3B139A-2FDB-48DD-959D-AF82581EAC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62" name="Oval 863">
                <a:extLst>
                  <a:ext uri="{FF2B5EF4-FFF2-40B4-BE49-F238E27FC236}">
                    <a16:creationId xmlns:a16="http://schemas.microsoft.com/office/drawing/2014/main" id="{5F5AD3FE-D71E-4F33-9EA2-0836072CC3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8863" name="Rectangle 864">
                <a:extLst>
                  <a:ext uri="{FF2B5EF4-FFF2-40B4-BE49-F238E27FC236}">
                    <a16:creationId xmlns:a16="http://schemas.microsoft.com/office/drawing/2014/main" id="{207E885B-A5C2-48DE-9662-EECF910867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28741" name="Group 865">
              <a:extLst>
                <a:ext uri="{FF2B5EF4-FFF2-40B4-BE49-F238E27FC236}">
                  <a16:creationId xmlns:a16="http://schemas.microsoft.com/office/drawing/2014/main" id="{F335BAB2-7700-4395-A001-202CB45617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40" y="1287"/>
              <a:ext cx="337" cy="257"/>
              <a:chOff x="877" y="1008"/>
              <a:chExt cx="2747" cy="2591"/>
            </a:xfrm>
          </p:grpSpPr>
          <p:pic>
            <p:nvPicPr>
              <p:cNvPr id="28817" name="Picture 866" descr="antenna_stylized">
                <a:extLst>
                  <a:ext uri="{FF2B5EF4-FFF2-40B4-BE49-F238E27FC236}">
                    <a16:creationId xmlns:a16="http://schemas.microsoft.com/office/drawing/2014/main" id="{E24F810C-4B1C-465D-8F10-BE03261908E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8818" name="Picture 867" descr="laptop_keyboard">
                <a:extLst>
                  <a:ext uri="{FF2B5EF4-FFF2-40B4-BE49-F238E27FC236}">
                    <a16:creationId xmlns:a16="http://schemas.microsoft.com/office/drawing/2014/main" id="{8C2A582B-827D-449A-8E6E-F8CDE8636E0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819" name="Freeform 868">
                <a:extLst>
                  <a:ext uri="{FF2B5EF4-FFF2-40B4-BE49-F238E27FC236}">
                    <a16:creationId xmlns:a16="http://schemas.microsoft.com/office/drawing/2014/main" id="{AA51FACD-D88D-4BF2-8093-0B0BF3125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8820" name="Picture 869" descr="screen">
                <a:extLst>
                  <a:ext uri="{FF2B5EF4-FFF2-40B4-BE49-F238E27FC236}">
                    <a16:creationId xmlns:a16="http://schemas.microsoft.com/office/drawing/2014/main" id="{9C817193-126E-415B-8E81-8F6EB150D6C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821" name="Freeform 870">
                <a:extLst>
                  <a:ext uri="{FF2B5EF4-FFF2-40B4-BE49-F238E27FC236}">
                    <a16:creationId xmlns:a16="http://schemas.microsoft.com/office/drawing/2014/main" id="{908583E2-D91A-4D9A-AA14-956B016DE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2" name="Freeform 871">
                <a:extLst>
                  <a:ext uri="{FF2B5EF4-FFF2-40B4-BE49-F238E27FC236}">
                    <a16:creationId xmlns:a16="http://schemas.microsoft.com/office/drawing/2014/main" id="{2D97AA48-AB65-4A4B-A156-4EC738FB1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3" name="Freeform 872">
                <a:extLst>
                  <a:ext uri="{FF2B5EF4-FFF2-40B4-BE49-F238E27FC236}">
                    <a16:creationId xmlns:a16="http://schemas.microsoft.com/office/drawing/2014/main" id="{48356200-CF11-44FA-8BA4-4B595446B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4" name="Freeform 873">
                <a:extLst>
                  <a:ext uri="{FF2B5EF4-FFF2-40B4-BE49-F238E27FC236}">
                    <a16:creationId xmlns:a16="http://schemas.microsoft.com/office/drawing/2014/main" id="{FF999C43-44D1-46AD-8924-B3545B53F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5" name="Freeform 874">
                <a:extLst>
                  <a:ext uri="{FF2B5EF4-FFF2-40B4-BE49-F238E27FC236}">
                    <a16:creationId xmlns:a16="http://schemas.microsoft.com/office/drawing/2014/main" id="{318BED21-8EB8-43F9-B78A-7D1671837D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8 h 1659"/>
                  <a:gd name="T6" fmla="*/ 0 w 637"/>
                  <a:gd name="T7" fmla="*/ 8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6" name="Freeform 875">
                <a:extLst>
                  <a:ext uri="{FF2B5EF4-FFF2-40B4-BE49-F238E27FC236}">
                    <a16:creationId xmlns:a16="http://schemas.microsoft.com/office/drawing/2014/main" id="{3A675618-5F83-483A-AF55-B75D92D35F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4 w 2216"/>
                  <a:gd name="T5" fmla="*/ 3 h 550"/>
                  <a:gd name="T6" fmla="*/ 4 w 2216"/>
                  <a:gd name="T7" fmla="*/ 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8827" name="Group 876">
                <a:extLst>
                  <a:ext uri="{FF2B5EF4-FFF2-40B4-BE49-F238E27FC236}">
                    <a16:creationId xmlns:a16="http://schemas.microsoft.com/office/drawing/2014/main" id="{4B4C0662-CF88-4029-85F2-05703F2026C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28834" name="Freeform 877">
                  <a:extLst>
                    <a:ext uri="{FF2B5EF4-FFF2-40B4-BE49-F238E27FC236}">
                      <a16:creationId xmlns:a16="http://schemas.microsoft.com/office/drawing/2014/main" id="{2406A05F-0A94-42D9-A275-1951D901CD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35" name="Freeform 878">
                  <a:extLst>
                    <a:ext uri="{FF2B5EF4-FFF2-40B4-BE49-F238E27FC236}">
                      <a16:creationId xmlns:a16="http://schemas.microsoft.com/office/drawing/2014/main" id="{05A0C1FB-1252-4A5D-BDCB-4DDFD966F3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36" name="Freeform 879">
                  <a:extLst>
                    <a:ext uri="{FF2B5EF4-FFF2-40B4-BE49-F238E27FC236}">
                      <a16:creationId xmlns:a16="http://schemas.microsoft.com/office/drawing/2014/main" id="{AC5F862D-3FAA-4B23-87AA-D514958FC2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37" name="Freeform 880">
                  <a:extLst>
                    <a:ext uri="{FF2B5EF4-FFF2-40B4-BE49-F238E27FC236}">
                      <a16:creationId xmlns:a16="http://schemas.microsoft.com/office/drawing/2014/main" id="{4DD0290A-5F9E-465C-814D-21DDAEEFD7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38" name="Freeform 881">
                  <a:extLst>
                    <a:ext uri="{FF2B5EF4-FFF2-40B4-BE49-F238E27FC236}">
                      <a16:creationId xmlns:a16="http://schemas.microsoft.com/office/drawing/2014/main" id="{9288FB0B-5096-42A0-B8AA-B4F1EDDF3B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39" name="Freeform 882">
                  <a:extLst>
                    <a:ext uri="{FF2B5EF4-FFF2-40B4-BE49-F238E27FC236}">
                      <a16:creationId xmlns:a16="http://schemas.microsoft.com/office/drawing/2014/main" id="{DA634452-AA81-45A6-A317-C777A3B9E1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828" name="Freeform 883">
                <a:extLst>
                  <a:ext uri="{FF2B5EF4-FFF2-40B4-BE49-F238E27FC236}">
                    <a16:creationId xmlns:a16="http://schemas.microsoft.com/office/drawing/2014/main" id="{2CFB5630-CD07-46E4-9B0E-E193FA134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9" name="Freeform 884">
                <a:extLst>
                  <a:ext uri="{FF2B5EF4-FFF2-40B4-BE49-F238E27FC236}">
                    <a16:creationId xmlns:a16="http://schemas.microsoft.com/office/drawing/2014/main" id="{5DE82E15-5F70-4235-92F8-7C7B50585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0" name="Freeform 885">
                <a:extLst>
                  <a:ext uri="{FF2B5EF4-FFF2-40B4-BE49-F238E27FC236}">
                    <a16:creationId xmlns:a16="http://schemas.microsoft.com/office/drawing/2014/main" id="{A3F5BA64-71B0-4F86-9338-20C8C1D9D1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1" name="Freeform 886">
                <a:extLst>
                  <a:ext uri="{FF2B5EF4-FFF2-40B4-BE49-F238E27FC236}">
                    <a16:creationId xmlns:a16="http://schemas.microsoft.com/office/drawing/2014/main" id="{1B3489B2-F93A-41BF-9E1B-851096C55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2" name="Freeform 887">
                <a:extLst>
                  <a:ext uri="{FF2B5EF4-FFF2-40B4-BE49-F238E27FC236}">
                    <a16:creationId xmlns:a16="http://schemas.microsoft.com/office/drawing/2014/main" id="{006DD73B-7FF7-4E5A-B2B9-72873CADA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3" name="Freeform 888">
                <a:extLst>
                  <a:ext uri="{FF2B5EF4-FFF2-40B4-BE49-F238E27FC236}">
                    <a16:creationId xmlns:a16="http://schemas.microsoft.com/office/drawing/2014/main" id="{CC6968FD-A28B-4761-A49A-751709E49C1A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742" name="Group 889">
              <a:extLst>
                <a:ext uri="{FF2B5EF4-FFF2-40B4-BE49-F238E27FC236}">
                  <a16:creationId xmlns:a16="http://schemas.microsoft.com/office/drawing/2014/main" id="{C0BAD62C-6A3A-4FDE-962E-8623DD6D6F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29" y="3456"/>
              <a:ext cx="299" cy="257"/>
              <a:chOff x="877" y="1008"/>
              <a:chExt cx="2747" cy="2591"/>
            </a:xfrm>
          </p:grpSpPr>
          <p:pic>
            <p:nvPicPr>
              <p:cNvPr id="28794" name="Picture 890" descr="antenna_stylized">
                <a:extLst>
                  <a:ext uri="{FF2B5EF4-FFF2-40B4-BE49-F238E27FC236}">
                    <a16:creationId xmlns:a16="http://schemas.microsoft.com/office/drawing/2014/main" id="{92DBA005-FEF4-4528-9961-1ACB3B0F03D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8795" name="Picture 891" descr="laptop_keyboard">
                <a:extLst>
                  <a:ext uri="{FF2B5EF4-FFF2-40B4-BE49-F238E27FC236}">
                    <a16:creationId xmlns:a16="http://schemas.microsoft.com/office/drawing/2014/main" id="{F0345CB5-ECF5-4BA7-AC97-F0E70864343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796" name="Freeform 892">
                <a:extLst>
                  <a:ext uri="{FF2B5EF4-FFF2-40B4-BE49-F238E27FC236}">
                    <a16:creationId xmlns:a16="http://schemas.microsoft.com/office/drawing/2014/main" id="{06E1E8C3-CA20-47E1-B6E1-D5D698F8D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8797" name="Picture 893" descr="screen">
                <a:extLst>
                  <a:ext uri="{FF2B5EF4-FFF2-40B4-BE49-F238E27FC236}">
                    <a16:creationId xmlns:a16="http://schemas.microsoft.com/office/drawing/2014/main" id="{490C1919-76CF-4319-8EDD-1D9EC8FA4B1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798" name="Freeform 894">
                <a:extLst>
                  <a:ext uri="{FF2B5EF4-FFF2-40B4-BE49-F238E27FC236}">
                    <a16:creationId xmlns:a16="http://schemas.microsoft.com/office/drawing/2014/main" id="{9010AB1A-13CE-4C87-95BA-884923B3EB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9" name="Freeform 895">
                <a:extLst>
                  <a:ext uri="{FF2B5EF4-FFF2-40B4-BE49-F238E27FC236}">
                    <a16:creationId xmlns:a16="http://schemas.microsoft.com/office/drawing/2014/main" id="{2B355B49-743E-4AD6-A3FE-0AD5A3B1D1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0" name="Freeform 896">
                <a:extLst>
                  <a:ext uri="{FF2B5EF4-FFF2-40B4-BE49-F238E27FC236}">
                    <a16:creationId xmlns:a16="http://schemas.microsoft.com/office/drawing/2014/main" id="{E1778FF3-AA82-436A-A31F-154C0CFDF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1" name="Freeform 897">
                <a:extLst>
                  <a:ext uri="{FF2B5EF4-FFF2-40B4-BE49-F238E27FC236}">
                    <a16:creationId xmlns:a16="http://schemas.microsoft.com/office/drawing/2014/main" id="{63668D6A-1EF5-44B7-89E2-17FB15B8C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2" name="Freeform 898">
                <a:extLst>
                  <a:ext uri="{FF2B5EF4-FFF2-40B4-BE49-F238E27FC236}">
                    <a16:creationId xmlns:a16="http://schemas.microsoft.com/office/drawing/2014/main" id="{4ECDCEA2-2FCE-456D-87CF-FDE2492591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8 h 1659"/>
                  <a:gd name="T6" fmla="*/ 0 w 637"/>
                  <a:gd name="T7" fmla="*/ 8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3" name="Freeform 899">
                <a:extLst>
                  <a:ext uri="{FF2B5EF4-FFF2-40B4-BE49-F238E27FC236}">
                    <a16:creationId xmlns:a16="http://schemas.microsoft.com/office/drawing/2014/main" id="{A2E88085-38FE-400C-8F83-036CCA7F0E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4 w 2216"/>
                  <a:gd name="T5" fmla="*/ 3 h 550"/>
                  <a:gd name="T6" fmla="*/ 4 w 2216"/>
                  <a:gd name="T7" fmla="*/ 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8804" name="Group 900">
                <a:extLst>
                  <a:ext uri="{FF2B5EF4-FFF2-40B4-BE49-F238E27FC236}">
                    <a16:creationId xmlns:a16="http://schemas.microsoft.com/office/drawing/2014/main" id="{BDA622F4-2620-4C55-A177-C8BB09D4660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28811" name="Freeform 901">
                  <a:extLst>
                    <a:ext uri="{FF2B5EF4-FFF2-40B4-BE49-F238E27FC236}">
                      <a16:creationId xmlns:a16="http://schemas.microsoft.com/office/drawing/2014/main" id="{C55BEA0D-6558-4BA2-80C8-D78C5A5C62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12" name="Freeform 902">
                  <a:extLst>
                    <a:ext uri="{FF2B5EF4-FFF2-40B4-BE49-F238E27FC236}">
                      <a16:creationId xmlns:a16="http://schemas.microsoft.com/office/drawing/2014/main" id="{D39147E1-E5A1-4E7C-9728-B32FF01A71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13" name="Freeform 903">
                  <a:extLst>
                    <a:ext uri="{FF2B5EF4-FFF2-40B4-BE49-F238E27FC236}">
                      <a16:creationId xmlns:a16="http://schemas.microsoft.com/office/drawing/2014/main" id="{9DBD9BA5-8401-4E8E-AEEB-FA3B34718E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14" name="Freeform 904">
                  <a:extLst>
                    <a:ext uri="{FF2B5EF4-FFF2-40B4-BE49-F238E27FC236}">
                      <a16:creationId xmlns:a16="http://schemas.microsoft.com/office/drawing/2014/main" id="{10AF2981-C04C-4E41-A9A1-ADA069605D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15" name="Freeform 905">
                  <a:extLst>
                    <a:ext uri="{FF2B5EF4-FFF2-40B4-BE49-F238E27FC236}">
                      <a16:creationId xmlns:a16="http://schemas.microsoft.com/office/drawing/2014/main" id="{8944E646-314D-40CD-9A9E-5FEDB3873B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16" name="Freeform 906">
                  <a:extLst>
                    <a:ext uri="{FF2B5EF4-FFF2-40B4-BE49-F238E27FC236}">
                      <a16:creationId xmlns:a16="http://schemas.microsoft.com/office/drawing/2014/main" id="{636BDB45-3454-4B42-9BD3-696940D25E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805" name="Freeform 907">
                <a:extLst>
                  <a:ext uri="{FF2B5EF4-FFF2-40B4-BE49-F238E27FC236}">
                    <a16:creationId xmlns:a16="http://schemas.microsoft.com/office/drawing/2014/main" id="{1244793C-4929-4810-B236-821C0B465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6" name="Freeform 908">
                <a:extLst>
                  <a:ext uri="{FF2B5EF4-FFF2-40B4-BE49-F238E27FC236}">
                    <a16:creationId xmlns:a16="http://schemas.microsoft.com/office/drawing/2014/main" id="{3A3BF20D-5958-41DD-B565-C05877A99A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7" name="Freeform 909">
                <a:extLst>
                  <a:ext uri="{FF2B5EF4-FFF2-40B4-BE49-F238E27FC236}">
                    <a16:creationId xmlns:a16="http://schemas.microsoft.com/office/drawing/2014/main" id="{1666379F-FCA8-4D37-8996-7F014C1CA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8" name="Freeform 910">
                <a:extLst>
                  <a:ext uri="{FF2B5EF4-FFF2-40B4-BE49-F238E27FC236}">
                    <a16:creationId xmlns:a16="http://schemas.microsoft.com/office/drawing/2014/main" id="{E403CEDF-DFA8-4218-A483-E7F464B3D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9" name="Freeform 911">
                <a:extLst>
                  <a:ext uri="{FF2B5EF4-FFF2-40B4-BE49-F238E27FC236}">
                    <a16:creationId xmlns:a16="http://schemas.microsoft.com/office/drawing/2014/main" id="{85299AA7-4072-448F-881E-A6E8320AFD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0" name="Freeform 912">
                <a:extLst>
                  <a:ext uri="{FF2B5EF4-FFF2-40B4-BE49-F238E27FC236}">
                    <a16:creationId xmlns:a16="http://schemas.microsoft.com/office/drawing/2014/main" id="{88CECA0E-3698-4E7C-A67A-0A4E5D3A0637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743" name="Group 913">
              <a:extLst>
                <a:ext uri="{FF2B5EF4-FFF2-40B4-BE49-F238E27FC236}">
                  <a16:creationId xmlns:a16="http://schemas.microsoft.com/office/drawing/2014/main" id="{B02A77EB-EEC2-466C-9D36-08B4E6CDCA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03" y="1916"/>
              <a:ext cx="280" cy="257"/>
              <a:chOff x="877" y="1008"/>
              <a:chExt cx="2747" cy="2591"/>
            </a:xfrm>
          </p:grpSpPr>
          <p:pic>
            <p:nvPicPr>
              <p:cNvPr id="28771" name="Picture 914" descr="antenna_stylized">
                <a:extLst>
                  <a:ext uri="{FF2B5EF4-FFF2-40B4-BE49-F238E27FC236}">
                    <a16:creationId xmlns:a16="http://schemas.microsoft.com/office/drawing/2014/main" id="{3849EE52-7A5A-4D7B-9363-8C29BAFA84F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8772" name="Picture 915" descr="laptop_keyboard">
                <a:extLst>
                  <a:ext uri="{FF2B5EF4-FFF2-40B4-BE49-F238E27FC236}">
                    <a16:creationId xmlns:a16="http://schemas.microsoft.com/office/drawing/2014/main" id="{8F360099-6210-4379-B2AE-DEF8EF4785C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773" name="Freeform 916">
                <a:extLst>
                  <a:ext uri="{FF2B5EF4-FFF2-40B4-BE49-F238E27FC236}">
                    <a16:creationId xmlns:a16="http://schemas.microsoft.com/office/drawing/2014/main" id="{FC5B265F-DD4D-4BE6-9172-E9751BB71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8774" name="Picture 917" descr="screen">
                <a:extLst>
                  <a:ext uri="{FF2B5EF4-FFF2-40B4-BE49-F238E27FC236}">
                    <a16:creationId xmlns:a16="http://schemas.microsoft.com/office/drawing/2014/main" id="{0DB42F49-05B6-450F-A498-90655277E37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775" name="Freeform 918">
                <a:extLst>
                  <a:ext uri="{FF2B5EF4-FFF2-40B4-BE49-F238E27FC236}">
                    <a16:creationId xmlns:a16="http://schemas.microsoft.com/office/drawing/2014/main" id="{F58980D3-05CD-40DF-9333-24DF1D94E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6" name="Freeform 919">
                <a:extLst>
                  <a:ext uri="{FF2B5EF4-FFF2-40B4-BE49-F238E27FC236}">
                    <a16:creationId xmlns:a16="http://schemas.microsoft.com/office/drawing/2014/main" id="{5F82E820-97EC-442F-B0FB-C27A68B68D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7" name="Freeform 920">
                <a:extLst>
                  <a:ext uri="{FF2B5EF4-FFF2-40B4-BE49-F238E27FC236}">
                    <a16:creationId xmlns:a16="http://schemas.microsoft.com/office/drawing/2014/main" id="{C24651AE-3825-4EF8-894C-3630ACCF7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8" name="Freeform 921">
                <a:extLst>
                  <a:ext uri="{FF2B5EF4-FFF2-40B4-BE49-F238E27FC236}">
                    <a16:creationId xmlns:a16="http://schemas.microsoft.com/office/drawing/2014/main" id="{573D5EF7-291F-4298-A2B2-DC05662082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9" name="Freeform 922">
                <a:extLst>
                  <a:ext uri="{FF2B5EF4-FFF2-40B4-BE49-F238E27FC236}">
                    <a16:creationId xmlns:a16="http://schemas.microsoft.com/office/drawing/2014/main" id="{004CDD8A-68BF-48DA-ABE1-DA073AABA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8 h 1659"/>
                  <a:gd name="T6" fmla="*/ 0 w 637"/>
                  <a:gd name="T7" fmla="*/ 8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0" name="Freeform 923">
                <a:extLst>
                  <a:ext uri="{FF2B5EF4-FFF2-40B4-BE49-F238E27FC236}">
                    <a16:creationId xmlns:a16="http://schemas.microsoft.com/office/drawing/2014/main" id="{134CF96F-5962-4E1E-9118-F9C2A6792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4 w 2216"/>
                  <a:gd name="T5" fmla="*/ 3 h 550"/>
                  <a:gd name="T6" fmla="*/ 4 w 2216"/>
                  <a:gd name="T7" fmla="*/ 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8781" name="Group 924">
                <a:extLst>
                  <a:ext uri="{FF2B5EF4-FFF2-40B4-BE49-F238E27FC236}">
                    <a16:creationId xmlns:a16="http://schemas.microsoft.com/office/drawing/2014/main" id="{0DEF6E50-1635-40E7-BCAD-6B1FA3E5450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28788" name="Freeform 925">
                  <a:extLst>
                    <a:ext uri="{FF2B5EF4-FFF2-40B4-BE49-F238E27FC236}">
                      <a16:creationId xmlns:a16="http://schemas.microsoft.com/office/drawing/2014/main" id="{5B3E47CC-E93F-4557-A91D-3FC8D19D6D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789" name="Freeform 926">
                  <a:extLst>
                    <a:ext uri="{FF2B5EF4-FFF2-40B4-BE49-F238E27FC236}">
                      <a16:creationId xmlns:a16="http://schemas.microsoft.com/office/drawing/2014/main" id="{C1F8F8DD-B754-43D1-8D61-709AA8C8DA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790" name="Freeform 927">
                  <a:extLst>
                    <a:ext uri="{FF2B5EF4-FFF2-40B4-BE49-F238E27FC236}">
                      <a16:creationId xmlns:a16="http://schemas.microsoft.com/office/drawing/2014/main" id="{DBBBDB97-0F21-4BB0-963E-46C732046C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791" name="Freeform 928">
                  <a:extLst>
                    <a:ext uri="{FF2B5EF4-FFF2-40B4-BE49-F238E27FC236}">
                      <a16:creationId xmlns:a16="http://schemas.microsoft.com/office/drawing/2014/main" id="{FC22451F-80D7-4139-BF09-A83FD7826C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792" name="Freeform 929">
                  <a:extLst>
                    <a:ext uri="{FF2B5EF4-FFF2-40B4-BE49-F238E27FC236}">
                      <a16:creationId xmlns:a16="http://schemas.microsoft.com/office/drawing/2014/main" id="{76A49028-8FCC-41F6-9781-9AFD4D304B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793" name="Freeform 930">
                  <a:extLst>
                    <a:ext uri="{FF2B5EF4-FFF2-40B4-BE49-F238E27FC236}">
                      <a16:creationId xmlns:a16="http://schemas.microsoft.com/office/drawing/2014/main" id="{595AFCE3-742C-418C-A440-2A0EF88F37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782" name="Freeform 931">
                <a:extLst>
                  <a:ext uri="{FF2B5EF4-FFF2-40B4-BE49-F238E27FC236}">
                    <a16:creationId xmlns:a16="http://schemas.microsoft.com/office/drawing/2014/main" id="{2833B582-F7B9-4B3A-8425-6B2D892FD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3" name="Freeform 932">
                <a:extLst>
                  <a:ext uri="{FF2B5EF4-FFF2-40B4-BE49-F238E27FC236}">
                    <a16:creationId xmlns:a16="http://schemas.microsoft.com/office/drawing/2014/main" id="{5FF3EC58-68C6-4D3B-9586-692E4E8BC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4" name="Freeform 933">
                <a:extLst>
                  <a:ext uri="{FF2B5EF4-FFF2-40B4-BE49-F238E27FC236}">
                    <a16:creationId xmlns:a16="http://schemas.microsoft.com/office/drawing/2014/main" id="{F7E17090-6779-4AB6-909D-B3023AAD6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5" name="Freeform 934">
                <a:extLst>
                  <a:ext uri="{FF2B5EF4-FFF2-40B4-BE49-F238E27FC236}">
                    <a16:creationId xmlns:a16="http://schemas.microsoft.com/office/drawing/2014/main" id="{612A0030-B54B-4990-9FFC-666321E12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6" name="Freeform 935">
                <a:extLst>
                  <a:ext uri="{FF2B5EF4-FFF2-40B4-BE49-F238E27FC236}">
                    <a16:creationId xmlns:a16="http://schemas.microsoft.com/office/drawing/2014/main" id="{A357F8CC-BB0D-42C2-BAB9-DB80CA593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7" name="Freeform 936">
                <a:extLst>
                  <a:ext uri="{FF2B5EF4-FFF2-40B4-BE49-F238E27FC236}">
                    <a16:creationId xmlns:a16="http://schemas.microsoft.com/office/drawing/2014/main" id="{E3A89BEE-C063-4FDD-95E4-8CA88111D5D0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744" name="Group 937">
              <a:extLst>
                <a:ext uri="{FF2B5EF4-FFF2-40B4-BE49-F238E27FC236}">
                  <a16:creationId xmlns:a16="http://schemas.microsoft.com/office/drawing/2014/main" id="{1298BCCC-BE13-4EFF-8E50-7E51355444ED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742" y="2030"/>
              <a:ext cx="261" cy="235"/>
              <a:chOff x="2839" y="3501"/>
              <a:chExt cx="755" cy="803"/>
            </a:xfrm>
          </p:grpSpPr>
          <p:pic>
            <p:nvPicPr>
              <p:cNvPr id="28769" name="Picture 938" descr="desktop_computer_stylized_medium">
                <a:extLst>
                  <a:ext uri="{FF2B5EF4-FFF2-40B4-BE49-F238E27FC236}">
                    <a16:creationId xmlns:a16="http://schemas.microsoft.com/office/drawing/2014/main" id="{2C97F60E-E06C-4C8B-88D8-4332E898DD2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770" name="Freeform 939">
                <a:extLst>
                  <a:ext uri="{FF2B5EF4-FFF2-40B4-BE49-F238E27FC236}">
                    <a16:creationId xmlns:a16="http://schemas.microsoft.com/office/drawing/2014/main" id="{0E35F6B5-C803-4285-9D7C-7D2B1B5FD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8745" name="Group 940">
              <a:extLst>
                <a:ext uri="{FF2B5EF4-FFF2-40B4-BE49-F238E27FC236}">
                  <a16:creationId xmlns:a16="http://schemas.microsoft.com/office/drawing/2014/main" id="{F0EC5833-90E9-43F5-8807-E09D59AA44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03" y="3416"/>
              <a:ext cx="299" cy="257"/>
              <a:chOff x="877" y="1008"/>
              <a:chExt cx="2747" cy="2591"/>
            </a:xfrm>
          </p:grpSpPr>
          <p:pic>
            <p:nvPicPr>
              <p:cNvPr id="28746" name="Picture 941" descr="antenna_stylized">
                <a:extLst>
                  <a:ext uri="{FF2B5EF4-FFF2-40B4-BE49-F238E27FC236}">
                    <a16:creationId xmlns:a16="http://schemas.microsoft.com/office/drawing/2014/main" id="{BE274AC1-C8E2-4924-AFE8-F9EA1D116B4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8747" name="Picture 942" descr="laptop_keyboard">
                <a:extLst>
                  <a:ext uri="{FF2B5EF4-FFF2-40B4-BE49-F238E27FC236}">
                    <a16:creationId xmlns:a16="http://schemas.microsoft.com/office/drawing/2014/main" id="{94BE27DE-1A39-4D40-BDCC-BA6D6A7C924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748" name="Freeform 943">
                <a:extLst>
                  <a:ext uri="{FF2B5EF4-FFF2-40B4-BE49-F238E27FC236}">
                    <a16:creationId xmlns:a16="http://schemas.microsoft.com/office/drawing/2014/main" id="{5F465ECD-DCF9-4BBD-A1A4-0B99D1796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8749" name="Picture 944" descr="screen">
                <a:extLst>
                  <a:ext uri="{FF2B5EF4-FFF2-40B4-BE49-F238E27FC236}">
                    <a16:creationId xmlns:a16="http://schemas.microsoft.com/office/drawing/2014/main" id="{D765EA5D-028E-4B88-B4EB-4E44F5DAC5E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750" name="Freeform 945">
                <a:extLst>
                  <a:ext uri="{FF2B5EF4-FFF2-40B4-BE49-F238E27FC236}">
                    <a16:creationId xmlns:a16="http://schemas.microsoft.com/office/drawing/2014/main" id="{66B10D95-9FC8-429D-9180-006684ACB2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1" name="Freeform 946">
                <a:extLst>
                  <a:ext uri="{FF2B5EF4-FFF2-40B4-BE49-F238E27FC236}">
                    <a16:creationId xmlns:a16="http://schemas.microsoft.com/office/drawing/2014/main" id="{A72544D1-3A52-4EE8-9263-1C6BC7075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2" name="Freeform 947">
                <a:extLst>
                  <a:ext uri="{FF2B5EF4-FFF2-40B4-BE49-F238E27FC236}">
                    <a16:creationId xmlns:a16="http://schemas.microsoft.com/office/drawing/2014/main" id="{329ADE3C-D9C1-4546-8B72-5F8B3D694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3" name="Freeform 948">
                <a:extLst>
                  <a:ext uri="{FF2B5EF4-FFF2-40B4-BE49-F238E27FC236}">
                    <a16:creationId xmlns:a16="http://schemas.microsoft.com/office/drawing/2014/main" id="{FE6EA6D6-B639-43B5-AA32-CA6332D73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4" name="Freeform 949">
                <a:extLst>
                  <a:ext uri="{FF2B5EF4-FFF2-40B4-BE49-F238E27FC236}">
                    <a16:creationId xmlns:a16="http://schemas.microsoft.com/office/drawing/2014/main" id="{0F88DD1E-E114-485D-9105-300B8E249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8 h 1659"/>
                  <a:gd name="T6" fmla="*/ 0 w 637"/>
                  <a:gd name="T7" fmla="*/ 8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5" name="Freeform 950">
                <a:extLst>
                  <a:ext uri="{FF2B5EF4-FFF2-40B4-BE49-F238E27FC236}">
                    <a16:creationId xmlns:a16="http://schemas.microsoft.com/office/drawing/2014/main" id="{61E92479-2E1F-425A-8C89-C6B45DCAB4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4 w 2216"/>
                  <a:gd name="T5" fmla="*/ 3 h 550"/>
                  <a:gd name="T6" fmla="*/ 4 w 2216"/>
                  <a:gd name="T7" fmla="*/ 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8756" name="Group 951">
                <a:extLst>
                  <a:ext uri="{FF2B5EF4-FFF2-40B4-BE49-F238E27FC236}">
                    <a16:creationId xmlns:a16="http://schemas.microsoft.com/office/drawing/2014/main" id="{05D09E2B-3CD7-469E-8A8B-02919CBF462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28763" name="Freeform 952">
                  <a:extLst>
                    <a:ext uri="{FF2B5EF4-FFF2-40B4-BE49-F238E27FC236}">
                      <a16:creationId xmlns:a16="http://schemas.microsoft.com/office/drawing/2014/main" id="{53223151-54E1-4163-8B7C-EC3C0B2464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764" name="Freeform 953">
                  <a:extLst>
                    <a:ext uri="{FF2B5EF4-FFF2-40B4-BE49-F238E27FC236}">
                      <a16:creationId xmlns:a16="http://schemas.microsoft.com/office/drawing/2014/main" id="{1B6246FE-599D-46C8-87F7-F6370F6A5A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765" name="Freeform 954">
                  <a:extLst>
                    <a:ext uri="{FF2B5EF4-FFF2-40B4-BE49-F238E27FC236}">
                      <a16:creationId xmlns:a16="http://schemas.microsoft.com/office/drawing/2014/main" id="{EBA364E0-F84E-403C-9E62-F2B54ACD91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766" name="Freeform 955">
                  <a:extLst>
                    <a:ext uri="{FF2B5EF4-FFF2-40B4-BE49-F238E27FC236}">
                      <a16:creationId xmlns:a16="http://schemas.microsoft.com/office/drawing/2014/main" id="{D7F0EB29-C6ED-4D8D-BEAE-850D2ECF98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767" name="Freeform 956">
                  <a:extLst>
                    <a:ext uri="{FF2B5EF4-FFF2-40B4-BE49-F238E27FC236}">
                      <a16:creationId xmlns:a16="http://schemas.microsoft.com/office/drawing/2014/main" id="{6ECCB80B-961F-4C81-9C55-EAC26955FA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768" name="Freeform 957">
                  <a:extLst>
                    <a:ext uri="{FF2B5EF4-FFF2-40B4-BE49-F238E27FC236}">
                      <a16:creationId xmlns:a16="http://schemas.microsoft.com/office/drawing/2014/main" id="{53F48DDD-9B18-4CBF-8B4C-ED820D51E6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757" name="Freeform 958">
                <a:extLst>
                  <a:ext uri="{FF2B5EF4-FFF2-40B4-BE49-F238E27FC236}">
                    <a16:creationId xmlns:a16="http://schemas.microsoft.com/office/drawing/2014/main" id="{3C051BB4-5CD4-4A6F-9E94-7DD1A0597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8" name="Freeform 959">
                <a:extLst>
                  <a:ext uri="{FF2B5EF4-FFF2-40B4-BE49-F238E27FC236}">
                    <a16:creationId xmlns:a16="http://schemas.microsoft.com/office/drawing/2014/main" id="{A1CB90CC-0769-4F23-97A2-C7AE505F2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9" name="Freeform 960">
                <a:extLst>
                  <a:ext uri="{FF2B5EF4-FFF2-40B4-BE49-F238E27FC236}">
                    <a16:creationId xmlns:a16="http://schemas.microsoft.com/office/drawing/2014/main" id="{B1F5BC3D-2616-4D33-8145-E9655E2A2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0" name="Freeform 961">
                <a:extLst>
                  <a:ext uri="{FF2B5EF4-FFF2-40B4-BE49-F238E27FC236}">
                    <a16:creationId xmlns:a16="http://schemas.microsoft.com/office/drawing/2014/main" id="{1DCEF629-9D91-4621-8711-EE36CDF2F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1" name="Freeform 962">
                <a:extLst>
                  <a:ext uri="{FF2B5EF4-FFF2-40B4-BE49-F238E27FC236}">
                    <a16:creationId xmlns:a16="http://schemas.microsoft.com/office/drawing/2014/main" id="{4CBAC867-FE9E-4C7C-875F-19BDB182A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2" name="Freeform 963">
                <a:extLst>
                  <a:ext uri="{FF2B5EF4-FFF2-40B4-BE49-F238E27FC236}">
                    <a16:creationId xmlns:a16="http://schemas.microsoft.com/office/drawing/2014/main" id="{0566389F-3BE3-4B65-8877-6DB3651E67BD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28677" name="Rectangle 4">
            <a:extLst>
              <a:ext uri="{FF2B5EF4-FFF2-40B4-BE49-F238E27FC236}">
                <a16:creationId xmlns:a16="http://schemas.microsoft.com/office/drawing/2014/main" id="{A801285C-FFF1-4C7C-BEF4-EAA84F751CB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66713" y="184150"/>
            <a:ext cx="7772400" cy="852488"/>
          </a:xfrm>
        </p:spPr>
        <p:txBody>
          <a:bodyPr/>
          <a:lstStyle/>
          <a:p>
            <a:r>
              <a:rPr lang="en-US" altLang="en-US"/>
              <a:t>Client-server architecture</a:t>
            </a:r>
          </a:p>
        </p:txBody>
      </p:sp>
      <p:sp>
        <p:nvSpPr>
          <p:cNvPr id="28678" name="Rectangle 460">
            <a:extLst>
              <a:ext uri="{FF2B5EF4-FFF2-40B4-BE49-F238E27FC236}">
                <a16:creationId xmlns:a16="http://schemas.microsoft.com/office/drawing/2014/main" id="{EE0A2782-33C5-4EA6-A5EA-BEB3032FE429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752975" y="1416050"/>
            <a:ext cx="4143375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>
                <a:solidFill>
                  <a:srgbClr val="CC0000"/>
                </a:solidFill>
              </a:rPr>
              <a:t>server: </a:t>
            </a:r>
          </a:p>
          <a:p>
            <a:r>
              <a:rPr lang="en-US" altLang="en-US" sz="2400"/>
              <a:t>always-on host</a:t>
            </a:r>
          </a:p>
          <a:p>
            <a:r>
              <a:rPr lang="en-US" altLang="en-US" sz="2400"/>
              <a:t>permanent IP address</a:t>
            </a:r>
          </a:p>
          <a:p>
            <a:r>
              <a:rPr lang="en-US" altLang="en-US" sz="2400"/>
              <a:t>data centers for scaling</a:t>
            </a:r>
          </a:p>
          <a:p>
            <a:pPr>
              <a:spcBef>
                <a:spcPct val="75000"/>
              </a:spcBef>
              <a:buFont typeface="Wingdings" panose="05000000000000000000" pitchFamily="2" charset="2"/>
              <a:buNone/>
            </a:pPr>
            <a:r>
              <a:rPr lang="en-US" altLang="en-US">
                <a:solidFill>
                  <a:srgbClr val="CC0000"/>
                </a:solidFill>
              </a:rPr>
              <a:t>clients:</a:t>
            </a:r>
          </a:p>
          <a:p>
            <a:r>
              <a:rPr lang="en-US" altLang="en-US" sz="2400"/>
              <a:t>communicate with server</a:t>
            </a:r>
          </a:p>
          <a:p>
            <a:r>
              <a:rPr lang="en-US" altLang="en-US" sz="2400"/>
              <a:t>may be intermittently connected</a:t>
            </a:r>
          </a:p>
          <a:p>
            <a:r>
              <a:rPr lang="en-US" altLang="en-US" sz="2400"/>
              <a:t>may have dynamic IP addresses</a:t>
            </a:r>
          </a:p>
          <a:p>
            <a:r>
              <a:rPr lang="en-US" altLang="en-US" sz="2400"/>
              <a:t>do not communicate directly with each other</a:t>
            </a:r>
          </a:p>
        </p:txBody>
      </p:sp>
      <p:pic>
        <p:nvPicPr>
          <p:cNvPr id="28679" name="Picture 351" descr="underline_base">
            <a:extLst>
              <a:ext uri="{FF2B5EF4-FFF2-40B4-BE49-F238E27FC236}">
                <a16:creationId xmlns:a16="http://schemas.microsoft.com/office/drawing/2014/main" id="{6CEAC2C6-2B30-494E-B924-B6CA93E85C8D}"/>
              </a:ext>
            </a:extLst>
          </p:cNvPr>
          <p:cNvPicPr>
            <a:picLocks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8300" y="842963"/>
            <a:ext cx="6057900" cy="155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680" name="Line 913">
            <a:extLst>
              <a:ext uri="{FF2B5EF4-FFF2-40B4-BE49-F238E27FC236}">
                <a16:creationId xmlns:a16="http://schemas.microsoft.com/office/drawing/2014/main" id="{DADC47AC-5326-4DF1-9784-B4AC65B19319}"/>
              </a:ext>
            </a:extLst>
          </p:cNvPr>
          <p:cNvSpPr>
            <a:spLocks noChangeShapeType="1"/>
          </p:cNvSpPr>
          <p:nvPr/>
        </p:nvSpPr>
        <p:spPr bwMode="auto">
          <a:xfrm>
            <a:off x="1249363" y="3235325"/>
            <a:ext cx="2006600" cy="1978025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81" name="Line 800">
            <a:extLst>
              <a:ext uri="{FF2B5EF4-FFF2-40B4-BE49-F238E27FC236}">
                <a16:creationId xmlns:a16="http://schemas.microsoft.com/office/drawing/2014/main" id="{3556C619-717B-4CA8-A491-0BEB87354B5D}"/>
              </a:ext>
            </a:extLst>
          </p:cNvPr>
          <p:cNvSpPr>
            <a:spLocks noChangeShapeType="1"/>
          </p:cNvSpPr>
          <p:nvPr/>
        </p:nvSpPr>
        <p:spPr bwMode="auto">
          <a:xfrm>
            <a:off x="2211388" y="1844675"/>
            <a:ext cx="1481137" cy="3109913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82" name="Text Box 803">
            <a:extLst>
              <a:ext uri="{FF2B5EF4-FFF2-40B4-BE49-F238E27FC236}">
                <a16:creationId xmlns:a16="http://schemas.microsoft.com/office/drawing/2014/main" id="{B3A6BA80-60BE-4EF9-9616-3D65A1AEB4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000" y="4067175"/>
            <a:ext cx="15525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CC0000"/>
                </a:solidFill>
                <a:latin typeface="Arial" panose="020B0604020202020204" pitchFamily="34" charset="0"/>
              </a:rPr>
              <a:t>client/server</a:t>
            </a:r>
          </a:p>
        </p:txBody>
      </p: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4" name="Title 1">
            <a:extLst>
              <a:ext uri="{FF2B5EF4-FFF2-40B4-BE49-F238E27FC236}">
                <a16:creationId xmlns:a16="http://schemas.microsoft.com/office/drawing/2014/main" id="{E315589D-99D0-4F39-845D-D8432CEC319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92075"/>
            <a:ext cx="7772400" cy="1143000"/>
          </a:xfrm>
        </p:spPr>
        <p:txBody>
          <a:bodyPr/>
          <a:lstStyle/>
          <a:p>
            <a:r>
              <a:rPr lang="en-US" altLang="en-US"/>
              <a:t>Attacking DNS</a:t>
            </a:r>
          </a:p>
        </p:txBody>
      </p:sp>
      <p:sp>
        <p:nvSpPr>
          <p:cNvPr id="156675" name="Content Placeholder 5">
            <a:extLst>
              <a:ext uri="{FF2B5EF4-FFF2-40B4-BE49-F238E27FC236}">
                <a16:creationId xmlns:a16="http://schemas.microsoft.com/office/drawing/2014/main" id="{12745264-2212-44BA-9621-AD45BEBB798F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533400" y="1463675"/>
            <a:ext cx="3810000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>
                <a:solidFill>
                  <a:srgbClr val="22228B"/>
                </a:solidFill>
              </a:rPr>
              <a:t>DDoS attacks</a:t>
            </a:r>
          </a:p>
          <a:p>
            <a:r>
              <a:rPr lang="en-US" altLang="en-US"/>
              <a:t>bombard root servers with traffic</a:t>
            </a:r>
          </a:p>
          <a:p>
            <a:pPr marL="574675" lvl="1" indent="-227013"/>
            <a:r>
              <a:rPr lang="en-US" altLang="en-US"/>
              <a:t>not successful to date</a:t>
            </a:r>
          </a:p>
          <a:p>
            <a:pPr marL="574675" lvl="1" indent="-227013"/>
            <a:r>
              <a:rPr lang="en-US" altLang="en-US"/>
              <a:t>traffic filtering</a:t>
            </a:r>
          </a:p>
          <a:p>
            <a:pPr marL="574675" lvl="1" indent="-227013"/>
            <a:r>
              <a:rPr lang="en-US" altLang="en-US"/>
              <a:t>local DNS servers cache IPs of TLD servers, allowing root server bypass</a:t>
            </a:r>
          </a:p>
          <a:p>
            <a:r>
              <a:rPr lang="en-US" altLang="en-US"/>
              <a:t>bombard TLD servers</a:t>
            </a:r>
          </a:p>
          <a:p>
            <a:pPr marL="574675" lvl="1" indent="-227013"/>
            <a:r>
              <a:rPr lang="en-US" altLang="en-US"/>
              <a:t>potentially more dangerous</a:t>
            </a:r>
          </a:p>
          <a:p>
            <a:pPr>
              <a:buFont typeface="Comic Sans MS" panose="030F0702030302020204" pitchFamily="66" charset="0"/>
              <a:buAutoNum type="arabicPeriod"/>
            </a:pPr>
            <a:endParaRPr lang="en-US" altLang="en-US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D5C78BAD-B586-46DD-97AF-EA6C7DFA67E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92650" y="1463675"/>
            <a:ext cx="3810000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  <a:defRPr/>
            </a:pPr>
            <a:r>
              <a:rPr lang="en-US" dirty="0">
                <a:solidFill>
                  <a:schemeClr val="accent6">
                    <a:lumMod val="75000"/>
                  </a:schemeClr>
                </a:solidFill>
                <a:ea typeface="ＭＳ Ｐゴシック" charset="0"/>
              </a:rPr>
              <a:t>redirect attacks</a:t>
            </a:r>
          </a:p>
          <a:p>
            <a:pPr>
              <a:buFont typeface="Wingdings" charset="2"/>
              <a:buChar char="§"/>
              <a:defRPr/>
            </a:pPr>
            <a:r>
              <a:rPr lang="en-US" dirty="0">
                <a:ea typeface="ＭＳ Ｐゴシック" charset="0"/>
              </a:rPr>
              <a:t>man-in-middle</a:t>
            </a:r>
          </a:p>
          <a:p>
            <a:pPr lvl="1">
              <a:buFont typeface="Arial"/>
              <a:buChar char="•"/>
              <a:defRPr/>
            </a:pPr>
            <a:r>
              <a:rPr lang="en-US" dirty="0">
                <a:ea typeface="ＭＳ Ｐゴシック" charset="0"/>
              </a:rPr>
              <a:t>Intercept queries</a:t>
            </a:r>
          </a:p>
          <a:p>
            <a:pPr>
              <a:buFont typeface="Wingdings" charset="2"/>
              <a:buChar char="§"/>
              <a:defRPr/>
            </a:pPr>
            <a:r>
              <a:rPr lang="en-US" dirty="0">
                <a:ea typeface="ＭＳ Ｐゴシック" charset="0"/>
              </a:rPr>
              <a:t>DNS poisoning</a:t>
            </a:r>
          </a:p>
          <a:p>
            <a:pPr lvl="1">
              <a:buFont typeface="Wingdings" charset="2"/>
              <a:buChar char="§"/>
              <a:defRPr/>
            </a:pPr>
            <a:r>
              <a:rPr lang="en-US" dirty="0">
                <a:ea typeface="ＭＳ Ｐゴシック" charset="0"/>
              </a:rPr>
              <a:t>Send bogus replies to DNS server, which caches</a:t>
            </a:r>
          </a:p>
          <a:p>
            <a:pPr>
              <a:buFont typeface="Wingdings" panose="05000000000000000000" pitchFamily="2" charset="2"/>
              <a:buNone/>
              <a:defRPr/>
            </a:pPr>
            <a:r>
              <a:rPr lang="en-US" dirty="0">
                <a:solidFill>
                  <a:schemeClr val="accent6">
                    <a:lumMod val="75000"/>
                  </a:schemeClr>
                </a:solidFill>
                <a:ea typeface="ＭＳ Ｐゴシック" charset="0"/>
              </a:rPr>
              <a:t>exploit DNS for DDoS</a:t>
            </a:r>
          </a:p>
          <a:p>
            <a:pPr>
              <a:buFont typeface="Wingdings" charset="2"/>
              <a:buChar char="§"/>
              <a:defRPr/>
            </a:pPr>
            <a:r>
              <a:rPr lang="en-US" dirty="0">
                <a:ea typeface="ＭＳ Ｐゴシック" charset="0"/>
              </a:rPr>
              <a:t>send queries with spoofed source address: target IP</a:t>
            </a:r>
          </a:p>
          <a:p>
            <a:pPr>
              <a:buFont typeface="Wingdings" charset="2"/>
              <a:buChar char="§"/>
              <a:defRPr/>
            </a:pPr>
            <a:r>
              <a:rPr lang="en-US" dirty="0">
                <a:ea typeface="ＭＳ Ｐゴシック" charset="0"/>
              </a:rPr>
              <a:t>requires amplification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050EE74-556C-4ED2-864C-41B9811D16F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156678" name="Slide Number Placeholder 4">
            <a:extLst>
              <a:ext uri="{FF2B5EF4-FFF2-40B4-BE49-F238E27FC236}">
                <a16:creationId xmlns:a16="http://schemas.microsoft.com/office/drawing/2014/main" id="{FE73B833-4857-4487-A751-2C50C812CFD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4BBDBB23-7FC6-4EB8-B144-E38E908AA0B8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70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156679" name="Picture 16" descr="underline_base">
            <a:extLst>
              <a:ext uri="{FF2B5EF4-FFF2-40B4-BE49-F238E27FC236}">
                <a16:creationId xmlns:a16="http://schemas.microsoft.com/office/drawing/2014/main" id="{23B27784-EB7A-4FF8-86DB-FD6E481C044F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6425" y="914400"/>
            <a:ext cx="353377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7698" name="Picture 11" descr="underline_base">
            <a:extLst>
              <a:ext uri="{FF2B5EF4-FFF2-40B4-BE49-F238E27FC236}">
                <a16:creationId xmlns:a16="http://schemas.microsoft.com/office/drawing/2014/main" id="{B8B73706-5D94-453A-94AC-469061E42986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68388"/>
            <a:ext cx="4113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7699" name="Rectangle 7">
            <a:extLst>
              <a:ext uri="{FF2B5EF4-FFF2-40B4-BE49-F238E27FC236}">
                <a16:creationId xmlns:a16="http://schemas.microsoft.com/office/drawing/2014/main" id="{DFE1DCE8-79C6-43F6-B83D-93B3263242B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57700" name="Rectangle 8">
            <a:extLst>
              <a:ext uri="{FF2B5EF4-FFF2-40B4-BE49-F238E27FC236}">
                <a16:creationId xmlns:a16="http://schemas.microsoft.com/office/drawing/2014/main" id="{68125719-67B8-45EB-B778-F65A4557B1C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9AED18B4-45B9-4928-B5E1-8350BFD5BD0F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71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57701" name="Rectangle 2">
            <a:extLst>
              <a:ext uri="{FF2B5EF4-FFF2-40B4-BE49-F238E27FC236}">
                <a16:creationId xmlns:a16="http://schemas.microsoft.com/office/drawing/2014/main" id="{0AC766F7-8746-4F66-AC57-8C9D053D83C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Chapter 2: outline</a:t>
            </a:r>
          </a:p>
        </p:txBody>
      </p:sp>
      <p:sp>
        <p:nvSpPr>
          <p:cNvPr id="50180" name="Rectangle 3">
            <a:extLst>
              <a:ext uri="{FF2B5EF4-FFF2-40B4-BE49-F238E27FC236}">
                <a16:creationId xmlns:a16="http://schemas.microsoft.com/office/drawing/2014/main" id="{2B9D7B3B-8799-4EFC-A949-139A4A36A887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2.1 principles of network applications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2.2 Web and HTTP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2.3 electronic mail</a:t>
            </a:r>
          </a:p>
          <a:p>
            <a:pPr marL="738188" lvl="1" indent="-287338">
              <a:lnSpc>
                <a:spcPct val="100000"/>
              </a:lnSpc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SMTP, POP3, IMAP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2.4 DNS</a:t>
            </a:r>
          </a:p>
          <a:p>
            <a:pPr marL="457200" indent="-457200">
              <a:buFont typeface="Wingdings" charset="2"/>
              <a:buChar char="§"/>
              <a:defRPr/>
            </a:pPr>
            <a:endParaRPr lang="en-US" sz="2400" dirty="0">
              <a:latin typeface="Gill Sans MT" charset="0"/>
              <a:ea typeface="ＭＳ Ｐゴシック" charset="0"/>
            </a:endParaRPr>
          </a:p>
        </p:txBody>
      </p:sp>
      <p:sp>
        <p:nvSpPr>
          <p:cNvPr id="157703" name="Rectangle 4">
            <a:extLst>
              <a:ext uri="{FF2B5EF4-FFF2-40B4-BE49-F238E27FC236}">
                <a16:creationId xmlns:a16="http://schemas.microsoft.com/office/drawing/2014/main" id="{D4A63153-9284-4257-8073-CF0A4614ED6E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673600" y="1600200"/>
            <a:ext cx="3876675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>
                <a:solidFill>
                  <a:srgbClr val="CC0000"/>
                </a:solidFill>
              </a:rPr>
              <a:t>2.5 P2P applications</a:t>
            </a:r>
          </a:p>
          <a:p>
            <a:pPr marL="512763" indent="-512763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/>
              <a:t>2.6 video streaming and content distribution networks</a:t>
            </a:r>
          </a:p>
          <a:p>
            <a:pPr marL="512763" indent="-512763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/>
              <a:t>2.7 socket programming with UDP and TCP</a:t>
            </a:r>
          </a:p>
        </p:txBody>
      </p:sp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6" name="Rectangle 7">
            <a:extLst>
              <a:ext uri="{FF2B5EF4-FFF2-40B4-BE49-F238E27FC236}">
                <a16:creationId xmlns:a16="http://schemas.microsoft.com/office/drawing/2014/main" id="{6080BA15-395B-4D3E-98CB-1FE0CF72703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59747" name="Rectangle 8">
            <a:extLst>
              <a:ext uri="{FF2B5EF4-FFF2-40B4-BE49-F238E27FC236}">
                <a16:creationId xmlns:a16="http://schemas.microsoft.com/office/drawing/2014/main" id="{C72101F7-BB6B-4EBF-B9CD-544D39A067A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46C8819D-EF00-4604-AB18-8C30901587A9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72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159748" name="Group 564">
            <a:extLst>
              <a:ext uri="{FF2B5EF4-FFF2-40B4-BE49-F238E27FC236}">
                <a16:creationId xmlns:a16="http://schemas.microsoft.com/office/drawing/2014/main" id="{946B8D3A-5477-4A83-8A1E-585E98ADB92C}"/>
              </a:ext>
            </a:extLst>
          </p:cNvPr>
          <p:cNvGrpSpPr>
            <a:grpSpLocks/>
          </p:cNvGrpSpPr>
          <p:nvPr/>
        </p:nvGrpSpPr>
        <p:grpSpPr bwMode="auto">
          <a:xfrm>
            <a:off x="5124450" y="1257300"/>
            <a:ext cx="3540125" cy="4545013"/>
            <a:chOff x="3277" y="974"/>
            <a:chExt cx="2230" cy="2863"/>
          </a:xfrm>
        </p:grpSpPr>
        <p:sp>
          <p:nvSpPr>
            <p:cNvPr id="159755" name="Freeform 565">
              <a:extLst>
                <a:ext uri="{FF2B5EF4-FFF2-40B4-BE49-F238E27FC236}">
                  <a16:creationId xmlns:a16="http://schemas.microsoft.com/office/drawing/2014/main" id="{F5CA6A95-2932-4F70-88E7-5F58E86E7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1079"/>
              <a:ext cx="1094" cy="675"/>
            </a:xfrm>
            <a:custGeom>
              <a:avLst/>
              <a:gdLst>
                <a:gd name="T0" fmla="*/ 1548 w 1036"/>
                <a:gd name="T1" fmla="*/ 11 h 675"/>
                <a:gd name="T2" fmla="*/ 933 w 1036"/>
                <a:gd name="T3" fmla="*/ 53 h 675"/>
                <a:gd name="T4" fmla="*/ 493 w 1036"/>
                <a:gd name="T5" fmla="*/ 129 h 675"/>
                <a:gd name="T6" fmla="*/ 366 w 1036"/>
                <a:gd name="T7" fmla="*/ 229 h 675"/>
                <a:gd name="T8" fmla="*/ 51 w 1036"/>
                <a:gd name="T9" fmla="*/ 297 h 675"/>
                <a:gd name="T10" fmla="*/ 41 w 1036"/>
                <a:gd name="T11" fmla="*/ 459 h 675"/>
                <a:gd name="T12" fmla="*/ 315 w 1036"/>
                <a:gd name="T13" fmla="*/ 489 h 675"/>
                <a:gd name="T14" fmla="*/ 1097 w 1036"/>
                <a:gd name="T15" fmla="*/ 489 h 675"/>
                <a:gd name="T16" fmla="*/ 1429 w 1036"/>
                <a:gd name="T17" fmla="*/ 555 h 675"/>
                <a:gd name="T18" fmla="*/ 1797 w 1036"/>
                <a:gd name="T19" fmla="*/ 657 h 675"/>
                <a:gd name="T20" fmla="*/ 2079 w 1036"/>
                <a:gd name="T21" fmla="*/ 661 h 675"/>
                <a:gd name="T22" fmla="*/ 2274 w 1036"/>
                <a:gd name="T23" fmla="*/ 603 h 675"/>
                <a:gd name="T24" fmla="*/ 2373 w 1036"/>
                <a:gd name="T25" fmla="*/ 445 h 675"/>
                <a:gd name="T26" fmla="*/ 2434 w 1036"/>
                <a:gd name="T27" fmla="*/ 291 h 675"/>
                <a:gd name="T28" fmla="*/ 2441 w 1036"/>
                <a:gd name="T29" fmla="*/ 107 h 675"/>
                <a:gd name="T30" fmla="*/ 2231 w 1036"/>
                <a:gd name="T31" fmla="*/ 17 h 675"/>
                <a:gd name="T32" fmla="*/ 1853 w 1036"/>
                <a:gd name="T33" fmla="*/ 3 h 675"/>
                <a:gd name="T34" fmla="*/ 1548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9756" name="Group 566">
              <a:extLst>
                <a:ext uri="{FF2B5EF4-FFF2-40B4-BE49-F238E27FC236}">
                  <a16:creationId xmlns:a16="http://schemas.microsoft.com/office/drawing/2014/main" id="{ABF1784F-826C-4FEF-A673-D8D495C604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83" y="1920"/>
              <a:ext cx="919" cy="588"/>
              <a:chOff x="2889" y="1631"/>
              <a:chExt cx="980" cy="743"/>
            </a:xfrm>
          </p:grpSpPr>
          <p:sp>
            <p:nvSpPr>
              <p:cNvPr id="160129" name="Rectangle 567">
                <a:extLst>
                  <a:ext uri="{FF2B5EF4-FFF2-40B4-BE49-F238E27FC236}">
                    <a16:creationId xmlns:a16="http://schemas.microsoft.com/office/drawing/2014/main" id="{28C8BC3C-F2A0-4776-9F61-11F05C9922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60130" name="AutoShape 568">
                <a:extLst>
                  <a:ext uri="{FF2B5EF4-FFF2-40B4-BE49-F238E27FC236}">
                    <a16:creationId xmlns:a16="http://schemas.microsoft.com/office/drawing/2014/main" id="{11A63968-0D31-46D7-AB05-1B0C33EA63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CCFF"/>
                  </a:solidFill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59757" name="Freeform 569">
              <a:extLst>
                <a:ext uri="{FF2B5EF4-FFF2-40B4-BE49-F238E27FC236}">
                  <a16:creationId xmlns:a16="http://schemas.microsoft.com/office/drawing/2014/main" id="{408A19BF-C501-421D-87C0-42B69DA98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2788"/>
              <a:ext cx="2032" cy="1049"/>
            </a:xfrm>
            <a:custGeom>
              <a:avLst/>
              <a:gdLst>
                <a:gd name="T0" fmla="*/ 1044 w 2032"/>
                <a:gd name="T1" fmla="*/ 26 h 1049"/>
                <a:gd name="T2" fmla="*/ 847 w 2032"/>
                <a:gd name="T3" fmla="*/ 125 h 1049"/>
                <a:gd name="T4" fmla="*/ 580 w 2032"/>
                <a:gd name="T5" fmla="*/ 68 h 1049"/>
                <a:gd name="T6" fmla="*/ 143 w 2032"/>
                <a:gd name="T7" fmla="*/ 170 h 1049"/>
                <a:gd name="T8" fmla="*/ 48 w 2032"/>
                <a:gd name="T9" fmla="*/ 374 h 1049"/>
                <a:gd name="T10" fmla="*/ 41 w 2032"/>
                <a:gd name="T11" fmla="*/ 680 h 1049"/>
                <a:gd name="T12" fmla="*/ 294 w 2032"/>
                <a:gd name="T13" fmla="*/ 744 h 1049"/>
                <a:gd name="T14" fmla="*/ 660 w 2032"/>
                <a:gd name="T15" fmla="*/ 893 h 1049"/>
                <a:gd name="T16" fmla="*/ 1088 w 2032"/>
                <a:gd name="T17" fmla="*/ 1014 h 1049"/>
                <a:gd name="T18" fmla="*/ 1525 w 2032"/>
                <a:gd name="T19" fmla="*/ 1031 h 1049"/>
                <a:gd name="T20" fmla="*/ 1831 w 2032"/>
                <a:gd name="T21" fmla="*/ 907 h 1049"/>
                <a:gd name="T22" fmla="*/ 2015 w 2032"/>
                <a:gd name="T23" fmla="*/ 714 h 1049"/>
                <a:gd name="T24" fmla="*/ 1931 w 2032"/>
                <a:gd name="T25" fmla="*/ 251 h 1049"/>
                <a:gd name="T26" fmla="*/ 1658 w 2032"/>
                <a:gd name="T27" fmla="*/ 114 h 1049"/>
                <a:gd name="T28" fmla="*/ 1355 w 2032"/>
                <a:gd name="T29" fmla="*/ 15 h 1049"/>
                <a:gd name="T30" fmla="*/ 1044 w 2032"/>
                <a:gd name="T31" fmla="*/ 2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58" name="Line 570">
              <a:extLst>
                <a:ext uri="{FF2B5EF4-FFF2-40B4-BE49-F238E27FC236}">
                  <a16:creationId xmlns:a16="http://schemas.microsoft.com/office/drawing/2014/main" id="{79C2C5B7-08AC-47B4-8CEA-7BF49809443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4924" y="3318"/>
              <a:ext cx="282" cy="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9759" name="Line 571">
              <a:extLst>
                <a:ext uri="{FF2B5EF4-FFF2-40B4-BE49-F238E27FC236}">
                  <a16:creationId xmlns:a16="http://schemas.microsoft.com/office/drawing/2014/main" id="{AAD03093-FE27-44CD-8128-47285A54713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5034" y="3429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9760" name="Line 572">
              <a:extLst>
                <a:ext uri="{FF2B5EF4-FFF2-40B4-BE49-F238E27FC236}">
                  <a16:creationId xmlns:a16="http://schemas.microsoft.com/office/drawing/2014/main" id="{45BDF6D2-2B2C-4598-9E3A-7F8B4FC2A28D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H="1">
              <a:off x="5110" y="3185"/>
              <a:ext cx="82" cy="71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9761" name="Line 574">
              <a:extLst>
                <a:ext uri="{FF2B5EF4-FFF2-40B4-BE49-F238E27FC236}">
                  <a16:creationId xmlns:a16="http://schemas.microsoft.com/office/drawing/2014/main" id="{943DB41A-0E4D-4256-B187-34CB8E1BB3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43" y="3009"/>
              <a:ext cx="115" cy="68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62" name="Line 575">
              <a:extLst>
                <a:ext uri="{FF2B5EF4-FFF2-40B4-BE49-F238E27FC236}">
                  <a16:creationId xmlns:a16="http://schemas.microsoft.com/office/drawing/2014/main" id="{8079664E-4152-445B-A045-B384D11B24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80" y="3164"/>
              <a:ext cx="257" cy="5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63" name="Line 578">
              <a:extLst>
                <a:ext uri="{FF2B5EF4-FFF2-40B4-BE49-F238E27FC236}">
                  <a16:creationId xmlns:a16="http://schemas.microsoft.com/office/drawing/2014/main" id="{EDB266B8-7324-49CC-9415-A6A1183A72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48" y="3206"/>
              <a:ext cx="91" cy="11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64" name="Line 579">
              <a:extLst>
                <a:ext uri="{FF2B5EF4-FFF2-40B4-BE49-F238E27FC236}">
                  <a16:creationId xmlns:a16="http://schemas.microsoft.com/office/drawing/2014/main" id="{76291FC7-69BF-4E96-95B4-B1C9DC4DA9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144" y="3212"/>
              <a:ext cx="53" cy="11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65" name="Line 580">
              <a:extLst>
                <a:ext uri="{FF2B5EF4-FFF2-40B4-BE49-F238E27FC236}">
                  <a16:creationId xmlns:a16="http://schemas.microsoft.com/office/drawing/2014/main" id="{BE645542-EF58-4FBC-8D96-03070E7B17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8" y="3185"/>
              <a:ext cx="317" cy="17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66" name="Line 582">
              <a:extLst>
                <a:ext uri="{FF2B5EF4-FFF2-40B4-BE49-F238E27FC236}">
                  <a16:creationId xmlns:a16="http://schemas.microsoft.com/office/drawing/2014/main" id="{F13B61E7-A3A9-4CD9-A60B-9E6A03807A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09" y="2257"/>
              <a:ext cx="148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67" name="Line 583">
              <a:extLst>
                <a:ext uri="{FF2B5EF4-FFF2-40B4-BE49-F238E27FC236}">
                  <a16:creationId xmlns:a16="http://schemas.microsoft.com/office/drawing/2014/main" id="{16C7CD04-893A-43D2-8622-4291063782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11" y="2354"/>
              <a:ext cx="106" cy="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9768" name="Group 584">
              <a:extLst>
                <a:ext uri="{FF2B5EF4-FFF2-40B4-BE49-F238E27FC236}">
                  <a16:creationId xmlns:a16="http://schemas.microsoft.com/office/drawing/2014/main" id="{DA96E9D7-B43B-4283-8899-F1F3A70428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35" y="2207"/>
              <a:ext cx="319" cy="222"/>
              <a:chOff x="2967" y="478"/>
              <a:chExt cx="788" cy="625"/>
            </a:xfrm>
          </p:grpSpPr>
          <p:pic>
            <p:nvPicPr>
              <p:cNvPr id="160127" name="Picture 585" descr="access_point_stylized_small">
                <a:extLst>
                  <a:ext uri="{FF2B5EF4-FFF2-40B4-BE49-F238E27FC236}">
                    <a16:creationId xmlns:a16="http://schemas.microsoft.com/office/drawing/2014/main" id="{BE054CBD-5D85-478E-86FD-BD831BDEC4F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60128" name="Picture 586" descr="antenna_radiation_stylized">
                <a:extLst>
                  <a:ext uri="{FF2B5EF4-FFF2-40B4-BE49-F238E27FC236}">
                    <a16:creationId xmlns:a16="http://schemas.microsoft.com/office/drawing/2014/main" id="{08866DD9-6695-49B0-BDC3-C8703EBA853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59769" name="Freeform 587">
              <a:extLst>
                <a:ext uri="{FF2B5EF4-FFF2-40B4-BE49-F238E27FC236}">
                  <a16:creationId xmlns:a16="http://schemas.microsoft.com/office/drawing/2014/main" id="{1F8D1668-5494-4428-B610-8A85E5E73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" y="2224"/>
              <a:ext cx="828" cy="425"/>
            </a:xfrm>
            <a:custGeom>
              <a:avLst/>
              <a:gdLst>
                <a:gd name="T0" fmla="*/ 382 w 828"/>
                <a:gd name="T1" fmla="*/ 30 h 425"/>
                <a:gd name="T2" fmla="*/ 370 w 828"/>
                <a:gd name="T3" fmla="*/ 30 h 425"/>
                <a:gd name="T4" fmla="*/ 126 w 828"/>
                <a:gd name="T5" fmla="*/ 32 h 425"/>
                <a:gd name="T6" fmla="*/ 6 w 828"/>
                <a:gd name="T7" fmla="*/ 126 h 425"/>
                <a:gd name="T8" fmla="*/ 92 w 828"/>
                <a:gd name="T9" fmla="*/ 274 h 425"/>
                <a:gd name="T10" fmla="*/ 292 w 828"/>
                <a:gd name="T11" fmla="*/ 384 h 425"/>
                <a:gd name="T12" fmla="*/ 540 w 828"/>
                <a:gd name="T13" fmla="*/ 416 h 425"/>
                <a:gd name="T14" fmla="*/ 698 w 828"/>
                <a:gd name="T15" fmla="*/ 330 h 425"/>
                <a:gd name="T16" fmla="*/ 776 w 828"/>
                <a:gd name="T17" fmla="*/ 170 h 425"/>
                <a:gd name="T18" fmla="*/ 792 w 828"/>
                <a:gd name="T19" fmla="*/ 22 h 425"/>
                <a:gd name="T20" fmla="*/ 560 w 828"/>
                <a:gd name="T21" fmla="*/ 38 h 425"/>
                <a:gd name="T22" fmla="*/ 382 w 828"/>
                <a:gd name="T23" fmla="*/ 30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70" name="Freeform 588">
              <a:extLst>
                <a:ext uri="{FF2B5EF4-FFF2-40B4-BE49-F238E27FC236}">
                  <a16:creationId xmlns:a16="http://schemas.microsoft.com/office/drawing/2014/main" id="{FA02DCE7-A5BC-48AA-BE3B-BC2148A31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7" y="1263"/>
              <a:ext cx="1090" cy="709"/>
            </a:xfrm>
            <a:custGeom>
              <a:avLst/>
              <a:gdLst>
                <a:gd name="T0" fmla="*/ 122391 w 765"/>
                <a:gd name="T1" fmla="*/ 10368 h 459"/>
                <a:gd name="T2" fmla="*/ 82940 w 765"/>
                <a:gd name="T3" fmla="*/ 73622 h 459"/>
                <a:gd name="T4" fmla="*/ 27746 w 765"/>
                <a:gd name="T5" fmla="*/ 104782 h 459"/>
                <a:gd name="T6" fmla="*/ 3965 w 765"/>
                <a:gd name="T7" fmla="*/ 353091 h 459"/>
                <a:gd name="T8" fmla="*/ 51895 w 765"/>
                <a:gd name="T9" fmla="*/ 466531 h 459"/>
                <a:gd name="T10" fmla="*/ 99759 w 765"/>
                <a:gd name="T11" fmla="*/ 447174 h 459"/>
                <a:gd name="T12" fmla="*/ 168381 w 765"/>
                <a:gd name="T13" fmla="*/ 466531 h 459"/>
                <a:gd name="T14" fmla="*/ 201493 w 765"/>
                <a:gd name="T15" fmla="*/ 455702 h 459"/>
                <a:gd name="T16" fmla="*/ 216889 w 765"/>
                <a:gd name="T17" fmla="*/ 390988 h 459"/>
                <a:gd name="T18" fmla="*/ 216508 w 765"/>
                <a:gd name="T19" fmla="*/ 165960 h 459"/>
                <a:gd name="T20" fmla="*/ 191079 w 765"/>
                <a:gd name="T21" fmla="*/ 36202 h 459"/>
                <a:gd name="T22" fmla="*/ 122391 w 765"/>
                <a:gd name="T23" fmla="*/ 10368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71" name="Line 589">
              <a:extLst>
                <a:ext uri="{FF2B5EF4-FFF2-40B4-BE49-F238E27FC236}">
                  <a16:creationId xmlns:a16="http://schemas.microsoft.com/office/drawing/2014/main" id="{CB460755-1E3A-4E2D-A375-6834EC371C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9" y="2404"/>
              <a:ext cx="103" cy="7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72" name="Line 590">
              <a:extLst>
                <a:ext uri="{FF2B5EF4-FFF2-40B4-BE49-F238E27FC236}">
                  <a16:creationId xmlns:a16="http://schemas.microsoft.com/office/drawing/2014/main" id="{1E4D82FA-FB2E-44C5-A75C-077FAD9764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20" y="2354"/>
              <a:ext cx="176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73" name="Line 591">
              <a:extLst>
                <a:ext uri="{FF2B5EF4-FFF2-40B4-BE49-F238E27FC236}">
                  <a16:creationId xmlns:a16="http://schemas.microsoft.com/office/drawing/2014/main" id="{1DD8B3C8-1F48-482D-86E2-4A0A5FE783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69" y="2408"/>
              <a:ext cx="85" cy="6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74" name="Line 592">
              <a:extLst>
                <a:ext uri="{FF2B5EF4-FFF2-40B4-BE49-F238E27FC236}">
                  <a16:creationId xmlns:a16="http://schemas.microsoft.com/office/drawing/2014/main" id="{E57EEE10-E4F2-4C15-B453-6F5989516E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35" y="1632"/>
              <a:ext cx="321" cy="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75" name="Line 593">
              <a:extLst>
                <a:ext uri="{FF2B5EF4-FFF2-40B4-BE49-F238E27FC236}">
                  <a16:creationId xmlns:a16="http://schemas.microsoft.com/office/drawing/2014/main" id="{B7199AFF-2A60-49C5-ADEB-547E3A7F85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5" y="2961"/>
              <a:ext cx="246" cy="11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76" name="Line 594">
              <a:extLst>
                <a:ext uri="{FF2B5EF4-FFF2-40B4-BE49-F238E27FC236}">
                  <a16:creationId xmlns:a16="http://schemas.microsoft.com/office/drawing/2014/main" id="{ADBDFC51-79D4-4AC3-89AA-16F9A60F6A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44" y="2953"/>
              <a:ext cx="203" cy="1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77" name="Line 595">
              <a:extLst>
                <a:ext uri="{FF2B5EF4-FFF2-40B4-BE49-F238E27FC236}">
                  <a16:creationId xmlns:a16="http://schemas.microsoft.com/office/drawing/2014/main" id="{B947410D-9DF9-4910-AE3B-86A8E9BE70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71" y="3137"/>
              <a:ext cx="6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78" name="Line 596">
              <a:extLst>
                <a:ext uri="{FF2B5EF4-FFF2-40B4-BE49-F238E27FC236}">
                  <a16:creationId xmlns:a16="http://schemas.microsoft.com/office/drawing/2014/main" id="{3E298941-6C31-4F64-BEC7-AAC085B7A3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73" y="1572"/>
              <a:ext cx="78" cy="5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79" name="Line 597">
              <a:extLst>
                <a:ext uri="{FF2B5EF4-FFF2-40B4-BE49-F238E27FC236}">
                  <a16:creationId xmlns:a16="http://schemas.microsoft.com/office/drawing/2014/main" id="{46434848-705E-4CB2-B46D-AA7F5ACF5D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65" y="1681"/>
              <a:ext cx="0" cy="5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80" name="Line 598">
              <a:extLst>
                <a:ext uri="{FF2B5EF4-FFF2-40B4-BE49-F238E27FC236}">
                  <a16:creationId xmlns:a16="http://schemas.microsoft.com/office/drawing/2014/main" id="{A98C7C1E-4C48-496F-95AB-39AE8B706C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73" y="1616"/>
              <a:ext cx="166" cy="18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81" name="Line 599">
              <a:extLst>
                <a:ext uri="{FF2B5EF4-FFF2-40B4-BE49-F238E27FC236}">
                  <a16:creationId xmlns:a16="http://schemas.microsoft.com/office/drawing/2014/main" id="{2FD4401B-F034-4BBF-85FD-96F6144E85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3" y="1615"/>
              <a:ext cx="0" cy="124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82" name="Line 600">
              <a:extLst>
                <a:ext uri="{FF2B5EF4-FFF2-40B4-BE49-F238E27FC236}">
                  <a16:creationId xmlns:a16="http://schemas.microsoft.com/office/drawing/2014/main" id="{90EDBC49-B247-425E-8799-D5DCD8BDCF3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85" y="1808"/>
              <a:ext cx="119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83" name="Line 601">
              <a:extLst>
                <a:ext uri="{FF2B5EF4-FFF2-40B4-BE49-F238E27FC236}">
                  <a16:creationId xmlns:a16="http://schemas.microsoft.com/office/drawing/2014/main" id="{EB8460FA-2C46-48D8-A6B5-90D1D9B9F9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34" y="1802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84" name="Line 602">
              <a:extLst>
                <a:ext uri="{FF2B5EF4-FFF2-40B4-BE49-F238E27FC236}">
                  <a16:creationId xmlns:a16="http://schemas.microsoft.com/office/drawing/2014/main" id="{C5B0C3B1-429E-4EE9-B9DC-82DD1D18E1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96" y="1850"/>
              <a:ext cx="62" cy="444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85" name="Line 603">
              <a:extLst>
                <a:ext uri="{FF2B5EF4-FFF2-40B4-BE49-F238E27FC236}">
                  <a16:creationId xmlns:a16="http://schemas.microsoft.com/office/drawing/2014/main" id="{1DF1C0E6-E3B4-434D-818C-A56AD85EC8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69" y="1850"/>
              <a:ext cx="70" cy="458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86" name="Line 604">
              <a:extLst>
                <a:ext uri="{FF2B5EF4-FFF2-40B4-BE49-F238E27FC236}">
                  <a16:creationId xmlns:a16="http://schemas.microsoft.com/office/drawing/2014/main" id="{00BF2534-00F7-468A-A488-A6F7964203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81" y="2569"/>
              <a:ext cx="143" cy="2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87" name="Line 605">
              <a:extLst>
                <a:ext uri="{FF2B5EF4-FFF2-40B4-BE49-F238E27FC236}">
                  <a16:creationId xmlns:a16="http://schemas.microsoft.com/office/drawing/2014/main" id="{42FC13F7-0CE8-49E2-8654-CD18A19CE4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57" y="1801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9788" name="Group 606">
              <a:extLst>
                <a:ext uri="{FF2B5EF4-FFF2-40B4-BE49-F238E27FC236}">
                  <a16:creationId xmlns:a16="http://schemas.microsoft.com/office/drawing/2014/main" id="{61895A8B-B131-4CC8-8077-A8E58579C5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3" y="1163"/>
              <a:ext cx="295" cy="391"/>
              <a:chOff x="1653" y="3023"/>
              <a:chExt cx="622" cy="911"/>
            </a:xfrm>
          </p:grpSpPr>
          <p:sp>
            <p:nvSpPr>
              <p:cNvPr id="160110" name="Line 270">
                <a:extLst>
                  <a:ext uri="{FF2B5EF4-FFF2-40B4-BE49-F238E27FC236}">
                    <a16:creationId xmlns:a16="http://schemas.microsoft.com/office/drawing/2014/main" id="{D21D1C4C-7073-493F-A6C5-3962AC8002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66" y="3287"/>
                <a:ext cx="188" cy="5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60111" name="Line 271">
                <a:extLst>
                  <a:ext uri="{FF2B5EF4-FFF2-40B4-BE49-F238E27FC236}">
                    <a16:creationId xmlns:a16="http://schemas.microsoft.com/office/drawing/2014/main" id="{05EDBDA1-99C9-4468-BC4A-854D3D5DBF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54" y="3287"/>
                <a:ext cx="188" cy="58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60112" name="Line 272">
                <a:extLst>
                  <a:ext uri="{FF2B5EF4-FFF2-40B4-BE49-F238E27FC236}">
                    <a16:creationId xmlns:a16="http://schemas.microsoft.com/office/drawing/2014/main" id="{286AE3DB-B2CD-4860-BFCE-D90FCE0311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6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60113" name="Line 273">
                <a:extLst>
                  <a:ext uri="{FF2B5EF4-FFF2-40B4-BE49-F238E27FC236}">
                    <a16:creationId xmlns:a16="http://schemas.microsoft.com/office/drawing/2014/main" id="{222D94B3-B8DA-442E-A64F-DD9D5509C9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54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60114" name="Line 274">
                <a:extLst>
                  <a:ext uri="{FF2B5EF4-FFF2-40B4-BE49-F238E27FC236}">
                    <a16:creationId xmlns:a16="http://schemas.microsoft.com/office/drawing/2014/main" id="{F951CE67-71A3-4935-B22E-B4EAC0C58A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54" y="3300"/>
                <a:ext cx="0" cy="63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60115" name="Line 275">
                <a:extLst>
                  <a:ext uri="{FF2B5EF4-FFF2-40B4-BE49-F238E27FC236}">
                    <a16:creationId xmlns:a16="http://schemas.microsoft.com/office/drawing/2014/main" id="{DA4C276E-E70C-49F6-A65E-D433A4F7B6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66" y="3810"/>
                <a:ext cx="188" cy="6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60116" name="Line 276">
                <a:extLst>
                  <a:ext uri="{FF2B5EF4-FFF2-40B4-BE49-F238E27FC236}">
                    <a16:creationId xmlns:a16="http://schemas.microsoft.com/office/drawing/2014/main" id="{847FDBE6-16AA-46BD-8DA9-FC9B38D648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954" y="3810"/>
                <a:ext cx="188" cy="6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60117" name="Line 277">
                <a:extLst>
                  <a:ext uri="{FF2B5EF4-FFF2-40B4-BE49-F238E27FC236}">
                    <a16:creationId xmlns:a16="http://schemas.microsoft.com/office/drawing/2014/main" id="{C4C3BA2B-CC54-457C-81F3-8AE456DC05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46" y="3618"/>
                <a:ext cx="108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60118" name="Line 278">
                <a:extLst>
                  <a:ext uri="{FF2B5EF4-FFF2-40B4-BE49-F238E27FC236}">
                    <a16:creationId xmlns:a16="http://schemas.microsoft.com/office/drawing/2014/main" id="{EC61F5B5-BCD9-4807-AB67-C549055BAD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618"/>
                <a:ext cx="114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60119" name="Line 279">
                <a:extLst>
                  <a:ext uri="{FF2B5EF4-FFF2-40B4-BE49-F238E27FC236}">
                    <a16:creationId xmlns:a16="http://schemas.microsoft.com/office/drawing/2014/main" id="{2072FDF9-625A-466D-848B-8445BD19D8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10" y="3704"/>
                <a:ext cx="139" cy="65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60120" name="Line 280">
                <a:extLst>
                  <a:ext uri="{FF2B5EF4-FFF2-40B4-BE49-F238E27FC236}">
                    <a16:creationId xmlns:a16="http://schemas.microsoft.com/office/drawing/2014/main" id="{F45DE220-4557-4F2A-A685-EAAF88FD60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717"/>
                <a:ext cx="140" cy="5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60121" name="Line 281">
                <a:extLst>
                  <a:ext uri="{FF2B5EF4-FFF2-40B4-BE49-F238E27FC236}">
                    <a16:creationId xmlns:a16="http://schemas.microsoft.com/office/drawing/2014/main" id="{2AF14EF1-DCBE-42B7-80F6-EA5EEF1EB1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530"/>
                <a:ext cx="72" cy="2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60122" name="Line 282">
                <a:extLst>
                  <a:ext uri="{FF2B5EF4-FFF2-40B4-BE49-F238E27FC236}">
                    <a16:creationId xmlns:a16="http://schemas.microsoft.com/office/drawing/2014/main" id="{82791126-8C2A-4488-A229-36A8622F89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409"/>
                <a:ext cx="45" cy="1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60123" name="Line 283">
                <a:extLst>
                  <a:ext uri="{FF2B5EF4-FFF2-40B4-BE49-F238E27FC236}">
                    <a16:creationId xmlns:a16="http://schemas.microsoft.com/office/drawing/2014/main" id="{2A1C75ED-EB91-4A80-89EC-9FBE9730C3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73" y="3522"/>
                <a:ext cx="87" cy="32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60124" name="Line 284">
                <a:extLst>
                  <a:ext uri="{FF2B5EF4-FFF2-40B4-BE49-F238E27FC236}">
                    <a16:creationId xmlns:a16="http://schemas.microsoft.com/office/drawing/2014/main" id="{124E9FE5-7B70-4B49-870B-26EBDB4870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12" y="3404"/>
                <a:ext cx="50" cy="31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60125" name="Oval 622">
                <a:extLst>
                  <a:ext uri="{FF2B5EF4-FFF2-40B4-BE49-F238E27FC236}">
                    <a16:creationId xmlns:a16="http://schemas.microsoft.com/office/drawing/2014/main" id="{A1C5A8E3-3365-48AF-B115-D0C7C58353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1" y="3233"/>
                <a:ext cx="63" cy="68"/>
              </a:xfrm>
              <a:prstGeom prst="ellipse">
                <a:avLst/>
              </a:prstGeom>
              <a:solidFill>
                <a:srgbClr val="808080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pic>
            <p:nvPicPr>
              <p:cNvPr id="160126" name="Picture 623" descr="cell_tower_radiation_gray">
                <a:extLst>
                  <a:ext uri="{FF2B5EF4-FFF2-40B4-BE49-F238E27FC236}">
                    <a16:creationId xmlns:a16="http://schemas.microsoft.com/office/drawing/2014/main" id="{2F9BAA97-3720-4DC2-BD9A-67EDAD0FA0B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3" y="3023"/>
                <a:ext cx="622" cy="5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59789" name="Group 624">
              <a:extLst>
                <a:ext uri="{FF2B5EF4-FFF2-40B4-BE49-F238E27FC236}">
                  <a16:creationId xmlns:a16="http://schemas.microsoft.com/office/drawing/2014/main" id="{8CE533BF-5994-4DBF-BCD6-1F41284E32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2" y="1516"/>
              <a:ext cx="286" cy="160"/>
              <a:chOff x="3843" y="1516"/>
              <a:chExt cx="286" cy="160"/>
            </a:xfrm>
          </p:grpSpPr>
          <p:sp>
            <p:nvSpPr>
              <p:cNvPr id="160101" name="Line 625">
                <a:extLst>
                  <a:ext uri="{FF2B5EF4-FFF2-40B4-BE49-F238E27FC236}">
                    <a16:creationId xmlns:a16="http://schemas.microsoft.com/office/drawing/2014/main" id="{1676A5A6-6837-4BE1-8221-7E78E36BE9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3" y="1516"/>
                <a:ext cx="96" cy="60"/>
              </a:xfrm>
              <a:prstGeom prst="line">
                <a:avLst/>
              </a:prstGeom>
              <a:noFill/>
              <a:ln w="9525">
                <a:solidFill>
                  <a:srgbClr val="96969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102" name="Oval 407">
                <a:extLst>
                  <a:ext uri="{FF2B5EF4-FFF2-40B4-BE49-F238E27FC236}">
                    <a16:creationId xmlns:a16="http://schemas.microsoft.com/office/drawing/2014/main" id="{18518AD2-32F2-46B0-B76B-119517B2C9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4" y="1616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103" name="Rectangle 410">
                <a:extLst>
                  <a:ext uri="{FF2B5EF4-FFF2-40B4-BE49-F238E27FC236}">
                    <a16:creationId xmlns:a16="http://schemas.microsoft.com/office/drawing/2014/main" id="{F73507C2-6AFE-47CC-85FF-5E889B95CE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4" y="1610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104" name="Oval 411">
                <a:extLst>
                  <a:ext uri="{FF2B5EF4-FFF2-40B4-BE49-F238E27FC236}">
                    <a16:creationId xmlns:a16="http://schemas.microsoft.com/office/drawing/2014/main" id="{0A01F73E-12AF-4273-BB63-B969E5A93A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3" y="1569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60105" name="Group 629">
                <a:extLst>
                  <a:ext uri="{FF2B5EF4-FFF2-40B4-BE49-F238E27FC236}">
                    <a16:creationId xmlns:a16="http://schemas.microsoft.com/office/drawing/2014/main" id="{04401C30-0F68-4F92-A94B-3D345461C0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32" y="1587"/>
                <a:ext cx="138" cy="33"/>
                <a:chOff x="2468" y="1332"/>
                <a:chExt cx="310" cy="60"/>
              </a:xfrm>
            </p:grpSpPr>
            <p:sp>
              <p:nvSpPr>
                <p:cNvPr id="160108" name="Freeform 630">
                  <a:extLst>
                    <a:ext uri="{FF2B5EF4-FFF2-40B4-BE49-F238E27FC236}">
                      <a16:creationId xmlns:a16="http://schemas.microsoft.com/office/drawing/2014/main" id="{60EDF96B-66AA-4F01-8105-D732BA0AED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109" name="Freeform 631">
                  <a:extLst>
                    <a:ext uri="{FF2B5EF4-FFF2-40B4-BE49-F238E27FC236}">
                      <a16:creationId xmlns:a16="http://schemas.microsoft.com/office/drawing/2014/main" id="{4B852916-8939-4E3E-90ED-FDFC2591B5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0106" name="Line 632">
                <a:extLst>
                  <a:ext uri="{FF2B5EF4-FFF2-40B4-BE49-F238E27FC236}">
                    <a16:creationId xmlns:a16="http://schemas.microsoft.com/office/drawing/2014/main" id="{5106C05B-1BBB-4524-9A3A-5EA40EE038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84" y="1602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107" name="Line 633">
                <a:extLst>
                  <a:ext uri="{FF2B5EF4-FFF2-40B4-BE49-F238E27FC236}">
                    <a16:creationId xmlns:a16="http://schemas.microsoft.com/office/drawing/2014/main" id="{64694158-9F54-403F-8C77-9C011D26EB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27" y="1604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9790" name="Group 634">
              <a:extLst>
                <a:ext uri="{FF2B5EF4-FFF2-40B4-BE49-F238E27FC236}">
                  <a16:creationId xmlns:a16="http://schemas.microsoft.com/office/drawing/2014/main" id="{87A83D89-BABC-4DD7-B7C8-ECC7A8D2B9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7" y="1571"/>
              <a:ext cx="246" cy="110"/>
              <a:chOff x="4334" y="1470"/>
              <a:chExt cx="246" cy="107"/>
            </a:xfrm>
          </p:grpSpPr>
          <p:sp>
            <p:nvSpPr>
              <p:cNvPr id="160093" name="Oval 407">
                <a:extLst>
                  <a:ext uri="{FF2B5EF4-FFF2-40B4-BE49-F238E27FC236}">
                    <a16:creationId xmlns:a16="http://schemas.microsoft.com/office/drawing/2014/main" id="{DF648056-1348-462E-A820-A75492933D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094" name="Rectangle 410">
                <a:extLst>
                  <a:ext uri="{FF2B5EF4-FFF2-40B4-BE49-F238E27FC236}">
                    <a16:creationId xmlns:a16="http://schemas.microsoft.com/office/drawing/2014/main" id="{BC93C013-E646-4673-9ACD-A94146AC7F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095" name="Oval 411">
                <a:extLst>
                  <a:ext uri="{FF2B5EF4-FFF2-40B4-BE49-F238E27FC236}">
                    <a16:creationId xmlns:a16="http://schemas.microsoft.com/office/drawing/2014/main" id="{20D9B96A-0DF8-41FE-AE41-83BDCFED71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60096" name="Group 638">
                <a:extLst>
                  <a:ext uri="{FF2B5EF4-FFF2-40B4-BE49-F238E27FC236}">
                    <a16:creationId xmlns:a16="http://schemas.microsoft.com/office/drawing/2014/main" id="{3BFE1773-368A-4881-A690-821E14E00D7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60099" name="Freeform 639">
                  <a:extLst>
                    <a:ext uri="{FF2B5EF4-FFF2-40B4-BE49-F238E27FC236}">
                      <a16:creationId xmlns:a16="http://schemas.microsoft.com/office/drawing/2014/main" id="{2C734FC0-D5FD-49EB-B8A6-AFAAF6A996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100" name="Freeform 640">
                  <a:extLst>
                    <a:ext uri="{FF2B5EF4-FFF2-40B4-BE49-F238E27FC236}">
                      <a16:creationId xmlns:a16="http://schemas.microsoft.com/office/drawing/2014/main" id="{79606097-B071-4AB9-9373-F423901695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0097" name="Line 641">
                <a:extLst>
                  <a:ext uri="{FF2B5EF4-FFF2-40B4-BE49-F238E27FC236}">
                    <a16:creationId xmlns:a16="http://schemas.microsoft.com/office/drawing/2014/main" id="{0384045F-20B6-4493-BBA8-AD253BCF51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98" name="Line 642">
                <a:extLst>
                  <a:ext uri="{FF2B5EF4-FFF2-40B4-BE49-F238E27FC236}">
                    <a16:creationId xmlns:a16="http://schemas.microsoft.com/office/drawing/2014/main" id="{5807402A-114A-46E9-9352-8DE97E8A3C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9791" name="Group 643">
              <a:extLst>
                <a:ext uri="{FF2B5EF4-FFF2-40B4-BE49-F238E27FC236}">
                  <a16:creationId xmlns:a16="http://schemas.microsoft.com/office/drawing/2014/main" id="{E199CC5D-C01B-4092-863C-DF69A6FC24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44" y="1737"/>
              <a:ext cx="246" cy="110"/>
              <a:chOff x="4334" y="1470"/>
              <a:chExt cx="246" cy="107"/>
            </a:xfrm>
          </p:grpSpPr>
          <p:sp>
            <p:nvSpPr>
              <p:cNvPr id="160085" name="Oval 407">
                <a:extLst>
                  <a:ext uri="{FF2B5EF4-FFF2-40B4-BE49-F238E27FC236}">
                    <a16:creationId xmlns:a16="http://schemas.microsoft.com/office/drawing/2014/main" id="{A9A7C9E2-7A10-4851-A4E6-C2426AB9AB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086" name="Rectangle 410">
                <a:extLst>
                  <a:ext uri="{FF2B5EF4-FFF2-40B4-BE49-F238E27FC236}">
                    <a16:creationId xmlns:a16="http://schemas.microsoft.com/office/drawing/2014/main" id="{E0068BE5-5AE6-4A09-B3E4-AA42DE5843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087" name="Oval 411">
                <a:extLst>
                  <a:ext uri="{FF2B5EF4-FFF2-40B4-BE49-F238E27FC236}">
                    <a16:creationId xmlns:a16="http://schemas.microsoft.com/office/drawing/2014/main" id="{C42ED625-026F-4A6A-8DFE-C1013D5CED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60088" name="Group 647">
                <a:extLst>
                  <a:ext uri="{FF2B5EF4-FFF2-40B4-BE49-F238E27FC236}">
                    <a16:creationId xmlns:a16="http://schemas.microsoft.com/office/drawing/2014/main" id="{862AEA77-3CFA-476F-8A78-E74DCCCDD26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60091" name="Freeform 648">
                  <a:extLst>
                    <a:ext uri="{FF2B5EF4-FFF2-40B4-BE49-F238E27FC236}">
                      <a16:creationId xmlns:a16="http://schemas.microsoft.com/office/drawing/2014/main" id="{DDC14A88-F43F-4711-B33F-5ABFE6E67F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092" name="Freeform 649">
                  <a:extLst>
                    <a:ext uri="{FF2B5EF4-FFF2-40B4-BE49-F238E27FC236}">
                      <a16:creationId xmlns:a16="http://schemas.microsoft.com/office/drawing/2014/main" id="{6AA6CD12-E823-47E3-A7D1-350F82E32C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0089" name="Line 650">
                <a:extLst>
                  <a:ext uri="{FF2B5EF4-FFF2-40B4-BE49-F238E27FC236}">
                    <a16:creationId xmlns:a16="http://schemas.microsoft.com/office/drawing/2014/main" id="{33393152-3BDA-42A3-AD99-8B912CAAB2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90" name="Line 651">
                <a:extLst>
                  <a:ext uri="{FF2B5EF4-FFF2-40B4-BE49-F238E27FC236}">
                    <a16:creationId xmlns:a16="http://schemas.microsoft.com/office/drawing/2014/main" id="{85F078DC-2801-46DD-86A0-CB22DB591A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9792" name="Group 652">
              <a:extLst>
                <a:ext uri="{FF2B5EF4-FFF2-40B4-BE49-F238E27FC236}">
                  <a16:creationId xmlns:a16="http://schemas.microsoft.com/office/drawing/2014/main" id="{B41FC960-7805-4F88-8AAD-EAF925165E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90" y="1738"/>
              <a:ext cx="246" cy="110"/>
              <a:chOff x="4334" y="1470"/>
              <a:chExt cx="246" cy="107"/>
            </a:xfrm>
          </p:grpSpPr>
          <p:sp>
            <p:nvSpPr>
              <p:cNvPr id="160077" name="Oval 407">
                <a:extLst>
                  <a:ext uri="{FF2B5EF4-FFF2-40B4-BE49-F238E27FC236}">
                    <a16:creationId xmlns:a16="http://schemas.microsoft.com/office/drawing/2014/main" id="{0C726B5A-E2E7-4613-976A-626D6B285A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078" name="Rectangle 410">
                <a:extLst>
                  <a:ext uri="{FF2B5EF4-FFF2-40B4-BE49-F238E27FC236}">
                    <a16:creationId xmlns:a16="http://schemas.microsoft.com/office/drawing/2014/main" id="{FDA863BD-0BE1-4E74-87CA-8A822A7F9E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079" name="Oval 411">
                <a:extLst>
                  <a:ext uri="{FF2B5EF4-FFF2-40B4-BE49-F238E27FC236}">
                    <a16:creationId xmlns:a16="http://schemas.microsoft.com/office/drawing/2014/main" id="{7B83136A-B151-44A7-A771-3223A89423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60080" name="Group 656">
                <a:extLst>
                  <a:ext uri="{FF2B5EF4-FFF2-40B4-BE49-F238E27FC236}">
                    <a16:creationId xmlns:a16="http://schemas.microsoft.com/office/drawing/2014/main" id="{9E8476AE-02D7-488B-8478-F477798CB18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60083" name="Freeform 657">
                  <a:extLst>
                    <a:ext uri="{FF2B5EF4-FFF2-40B4-BE49-F238E27FC236}">
                      <a16:creationId xmlns:a16="http://schemas.microsoft.com/office/drawing/2014/main" id="{317A2E5E-781D-4ADB-AE22-133A15F147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084" name="Freeform 658">
                  <a:extLst>
                    <a:ext uri="{FF2B5EF4-FFF2-40B4-BE49-F238E27FC236}">
                      <a16:creationId xmlns:a16="http://schemas.microsoft.com/office/drawing/2014/main" id="{600F3661-9B64-4452-A18C-3DAECA021B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0081" name="Line 659">
                <a:extLst>
                  <a:ext uri="{FF2B5EF4-FFF2-40B4-BE49-F238E27FC236}">
                    <a16:creationId xmlns:a16="http://schemas.microsoft.com/office/drawing/2014/main" id="{96BF2CCF-0E60-4F03-ADC8-49119ACB1B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82" name="Line 660">
                <a:extLst>
                  <a:ext uri="{FF2B5EF4-FFF2-40B4-BE49-F238E27FC236}">
                    <a16:creationId xmlns:a16="http://schemas.microsoft.com/office/drawing/2014/main" id="{347D56AD-2B99-4FD3-9EC7-AECA82155C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9793" name="Group 661">
              <a:extLst>
                <a:ext uri="{FF2B5EF4-FFF2-40B4-BE49-F238E27FC236}">
                  <a16:creationId xmlns:a16="http://schemas.microsoft.com/office/drawing/2014/main" id="{9A758223-43AB-4F3B-94D2-B8755BE8E3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" y="1508"/>
              <a:ext cx="246" cy="110"/>
              <a:chOff x="4334" y="1470"/>
              <a:chExt cx="246" cy="107"/>
            </a:xfrm>
          </p:grpSpPr>
          <p:sp>
            <p:nvSpPr>
              <p:cNvPr id="160069" name="Oval 407">
                <a:extLst>
                  <a:ext uri="{FF2B5EF4-FFF2-40B4-BE49-F238E27FC236}">
                    <a16:creationId xmlns:a16="http://schemas.microsoft.com/office/drawing/2014/main" id="{A712B992-9E08-4901-B5F6-20262C75E5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070" name="Rectangle 410">
                <a:extLst>
                  <a:ext uri="{FF2B5EF4-FFF2-40B4-BE49-F238E27FC236}">
                    <a16:creationId xmlns:a16="http://schemas.microsoft.com/office/drawing/2014/main" id="{D63B2DEA-4572-4DD6-9710-B7CB242C95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071" name="Oval 411">
                <a:extLst>
                  <a:ext uri="{FF2B5EF4-FFF2-40B4-BE49-F238E27FC236}">
                    <a16:creationId xmlns:a16="http://schemas.microsoft.com/office/drawing/2014/main" id="{2E23DDA1-5B6D-40C8-90E2-AE4C103109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60072" name="Group 665">
                <a:extLst>
                  <a:ext uri="{FF2B5EF4-FFF2-40B4-BE49-F238E27FC236}">
                    <a16:creationId xmlns:a16="http://schemas.microsoft.com/office/drawing/2014/main" id="{687339BB-50A1-41AC-B229-3F82FE6F7B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60075" name="Freeform 666">
                  <a:extLst>
                    <a:ext uri="{FF2B5EF4-FFF2-40B4-BE49-F238E27FC236}">
                      <a16:creationId xmlns:a16="http://schemas.microsoft.com/office/drawing/2014/main" id="{25934741-E3BF-4531-A02C-508DFC4017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076" name="Freeform 667">
                  <a:extLst>
                    <a:ext uri="{FF2B5EF4-FFF2-40B4-BE49-F238E27FC236}">
                      <a16:creationId xmlns:a16="http://schemas.microsoft.com/office/drawing/2014/main" id="{D46E9824-8982-4402-BA49-D6FC0C25C6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0073" name="Line 668">
                <a:extLst>
                  <a:ext uri="{FF2B5EF4-FFF2-40B4-BE49-F238E27FC236}">
                    <a16:creationId xmlns:a16="http://schemas.microsoft.com/office/drawing/2014/main" id="{154FDC12-2AB8-49C3-807A-8360FD686D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74" name="Line 669">
                <a:extLst>
                  <a:ext uri="{FF2B5EF4-FFF2-40B4-BE49-F238E27FC236}">
                    <a16:creationId xmlns:a16="http://schemas.microsoft.com/office/drawing/2014/main" id="{97E6DEE6-C3A5-474E-B132-44DFE6CC6D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9794" name="Group 670">
              <a:extLst>
                <a:ext uri="{FF2B5EF4-FFF2-40B4-BE49-F238E27FC236}">
                  <a16:creationId xmlns:a16="http://schemas.microsoft.com/office/drawing/2014/main" id="{3B8C05D1-17F4-4586-9BA4-830E5F3F22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74" y="2296"/>
              <a:ext cx="310" cy="130"/>
              <a:chOff x="4334" y="1470"/>
              <a:chExt cx="246" cy="107"/>
            </a:xfrm>
          </p:grpSpPr>
          <p:sp>
            <p:nvSpPr>
              <p:cNvPr id="160061" name="Oval 407">
                <a:extLst>
                  <a:ext uri="{FF2B5EF4-FFF2-40B4-BE49-F238E27FC236}">
                    <a16:creationId xmlns:a16="http://schemas.microsoft.com/office/drawing/2014/main" id="{533A0985-FA44-415B-8FB1-973F0B2EBD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062" name="Rectangle 410">
                <a:extLst>
                  <a:ext uri="{FF2B5EF4-FFF2-40B4-BE49-F238E27FC236}">
                    <a16:creationId xmlns:a16="http://schemas.microsoft.com/office/drawing/2014/main" id="{84CF83CE-CE18-41E5-986F-F679024CE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063" name="Oval 411">
                <a:extLst>
                  <a:ext uri="{FF2B5EF4-FFF2-40B4-BE49-F238E27FC236}">
                    <a16:creationId xmlns:a16="http://schemas.microsoft.com/office/drawing/2014/main" id="{D9471D45-0D7A-4C63-B75B-BBCC3A0AD3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60064" name="Group 674">
                <a:extLst>
                  <a:ext uri="{FF2B5EF4-FFF2-40B4-BE49-F238E27FC236}">
                    <a16:creationId xmlns:a16="http://schemas.microsoft.com/office/drawing/2014/main" id="{4EF84173-6BA2-43C1-994C-B564C8F68E1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60067" name="Freeform 675">
                  <a:extLst>
                    <a:ext uri="{FF2B5EF4-FFF2-40B4-BE49-F238E27FC236}">
                      <a16:creationId xmlns:a16="http://schemas.microsoft.com/office/drawing/2014/main" id="{3C1D54D0-B4C1-4974-9730-940291B61A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068" name="Freeform 676">
                  <a:extLst>
                    <a:ext uri="{FF2B5EF4-FFF2-40B4-BE49-F238E27FC236}">
                      <a16:creationId xmlns:a16="http://schemas.microsoft.com/office/drawing/2014/main" id="{31F2F68F-8ABB-48AC-85AA-AEF33F431A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0065" name="Line 677">
                <a:extLst>
                  <a:ext uri="{FF2B5EF4-FFF2-40B4-BE49-F238E27FC236}">
                    <a16:creationId xmlns:a16="http://schemas.microsoft.com/office/drawing/2014/main" id="{573E1353-CB13-4731-8C0F-F96DD8F509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66" name="Line 678">
                <a:extLst>
                  <a:ext uri="{FF2B5EF4-FFF2-40B4-BE49-F238E27FC236}">
                    <a16:creationId xmlns:a16="http://schemas.microsoft.com/office/drawing/2014/main" id="{FD68D578-ACB7-4378-8DE1-6DC9E6AF63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9795" name="Line 679">
              <a:extLst>
                <a:ext uri="{FF2B5EF4-FFF2-40B4-BE49-F238E27FC236}">
                  <a16:creationId xmlns:a16="http://schemas.microsoft.com/office/drawing/2014/main" id="{1B81C8A6-7F20-4C46-ADA8-4D31CDBEA4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49" y="2358"/>
              <a:ext cx="42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9796" name="Group 680">
              <a:extLst>
                <a:ext uri="{FF2B5EF4-FFF2-40B4-BE49-F238E27FC236}">
                  <a16:creationId xmlns:a16="http://schemas.microsoft.com/office/drawing/2014/main" id="{EAA80014-AF96-486C-AEC1-C44AAA7204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4" y="2288"/>
              <a:ext cx="310" cy="130"/>
              <a:chOff x="4334" y="1470"/>
              <a:chExt cx="246" cy="107"/>
            </a:xfrm>
          </p:grpSpPr>
          <p:sp>
            <p:nvSpPr>
              <p:cNvPr id="160053" name="Oval 407">
                <a:extLst>
                  <a:ext uri="{FF2B5EF4-FFF2-40B4-BE49-F238E27FC236}">
                    <a16:creationId xmlns:a16="http://schemas.microsoft.com/office/drawing/2014/main" id="{820AE2CC-AEF3-486A-AFFA-8291DB5DE8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054" name="Rectangle 410">
                <a:extLst>
                  <a:ext uri="{FF2B5EF4-FFF2-40B4-BE49-F238E27FC236}">
                    <a16:creationId xmlns:a16="http://schemas.microsoft.com/office/drawing/2014/main" id="{92DB3A8E-CCC3-4781-AB87-091FC3AA4F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055" name="Oval 411">
                <a:extLst>
                  <a:ext uri="{FF2B5EF4-FFF2-40B4-BE49-F238E27FC236}">
                    <a16:creationId xmlns:a16="http://schemas.microsoft.com/office/drawing/2014/main" id="{79C7D8C0-74BC-44AA-8D1C-230BB62369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60056" name="Group 684">
                <a:extLst>
                  <a:ext uri="{FF2B5EF4-FFF2-40B4-BE49-F238E27FC236}">
                    <a16:creationId xmlns:a16="http://schemas.microsoft.com/office/drawing/2014/main" id="{E39AEBEA-AE83-4C8E-A542-B9F6588C7AA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60059" name="Freeform 685">
                  <a:extLst>
                    <a:ext uri="{FF2B5EF4-FFF2-40B4-BE49-F238E27FC236}">
                      <a16:creationId xmlns:a16="http://schemas.microsoft.com/office/drawing/2014/main" id="{4C834F4B-2A8D-43A2-AAC7-DC6DCC2619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060" name="Freeform 686">
                  <a:extLst>
                    <a:ext uri="{FF2B5EF4-FFF2-40B4-BE49-F238E27FC236}">
                      <a16:creationId xmlns:a16="http://schemas.microsoft.com/office/drawing/2014/main" id="{47A87027-2FBB-45E9-B7F4-50A0F617B4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0057" name="Line 687">
                <a:extLst>
                  <a:ext uri="{FF2B5EF4-FFF2-40B4-BE49-F238E27FC236}">
                    <a16:creationId xmlns:a16="http://schemas.microsoft.com/office/drawing/2014/main" id="{0A13926A-CF52-47CC-9F5F-0BB721E0BB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58" name="Line 688">
                <a:extLst>
                  <a:ext uri="{FF2B5EF4-FFF2-40B4-BE49-F238E27FC236}">
                    <a16:creationId xmlns:a16="http://schemas.microsoft.com/office/drawing/2014/main" id="{AA0CAC66-BE0D-4844-95E2-3C2046F974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9797" name="Group 689">
              <a:extLst>
                <a:ext uri="{FF2B5EF4-FFF2-40B4-BE49-F238E27FC236}">
                  <a16:creationId xmlns:a16="http://schemas.microsoft.com/office/drawing/2014/main" id="{89F11C8E-B8DD-48E7-9E7F-88FE6FFA78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160045" name="Oval 407">
                <a:extLst>
                  <a:ext uri="{FF2B5EF4-FFF2-40B4-BE49-F238E27FC236}">
                    <a16:creationId xmlns:a16="http://schemas.microsoft.com/office/drawing/2014/main" id="{A7C8A761-F35C-4483-9CB8-BCCC3928D0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046" name="Rectangle 410">
                <a:extLst>
                  <a:ext uri="{FF2B5EF4-FFF2-40B4-BE49-F238E27FC236}">
                    <a16:creationId xmlns:a16="http://schemas.microsoft.com/office/drawing/2014/main" id="{F5D740B5-3168-446A-BF70-BACA235A93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047" name="Oval 411">
                <a:extLst>
                  <a:ext uri="{FF2B5EF4-FFF2-40B4-BE49-F238E27FC236}">
                    <a16:creationId xmlns:a16="http://schemas.microsoft.com/office/drawing/2014/main" id="{E8538EEB-B08A-4227-B4EF-F9F9CA02F6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60048" name="Group 693">
                <a:extLst>
                  <a:ext uri="{FF2B5EF4-FFF2-40B4-BE49-F238E27FC236}">
                    <a16:creationId xmlns:a16="http://schemas.microsoft.com/office/drawing/2014/main" id="{2A7C552D-CD81-42E6-AE76-EEB7586325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60051" name="Freeform 694">
                  <a:extLst>
                    <a:ext uri="{FF2B5EF4-FFF2-40B4-BE49-F238E27FC236}">
                      <a16:creationId xmlns:a16="http://schemas.microsoft.com/office/drawing/2014/main" id="{FBBBF24A-32AE-43E3-A4FD-B3AE088AC0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052" name="Freeform 695">
                  <a:extLst>
                    <a:ext uri="{FF2B5EF4-FFF2-40B4-BE49-F238E27FC236}">
                      <a16:creationId xmlns:a16="http://schemas.microsoft.com/office/drawing/2014/main" id="{726318CA-00B0-435D-8689-2E83E02FB8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0049" name="Line 696">
                <a:extLst>
                  <a:ext uri="{FF2B5EF4-FFF2-40B4-BE49-F238E27FC236}">
                    <a16:creationId xmlns:a16="http://schemas.microsoft.com/office/drawing/2014/main" id="{99A96EB1-991D-49C7-9299-C9143B6AD4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50" name="Line 697">
                <a:extLst>
                  <a:ext uri="{FF2B5EF4-FFF2-40B4-BE49-F238E27FC236}">
                    <a16:creationId xmlns:a16="http://schemas.microsoft.com/office/drawing/2014/main" id="{6E799026-B842-46E3-8E93-05392F9C8F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9798" name="Group 698">
              <a:extLst>
                <a:ext uri="{FF2B5EF4-FFF2-40B4-BE49-F238E27FC236}">
                  <a16:creationId xmlns:a16="http://schemas.microsoft.com/office/drawing/2014/main" id="{5C806AE5-1CB1-4440-9150-629C23EEF2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82" y="3028"/>
              <a:ext cx="392" cy="154"/>
              <a:chOff x="4334" y="1470"/>
              <a:chExt cx="246" cy="107"/>
            </a:xfrm>
          </p:grpSpPr>
          <p:sp>
            <p:nvSpPr>
              <p:cNvPr id="160037" name="Oval 407">
                <a:extLst>
                  <a:ext uri="{FF2B5EF4-FFF2-40B4-BE49-F238E27FC236}">
                    <a16:creationId xmlns:a16="http://schemas.microsoft.com/office/drawing/2014/main" id="{75995C03-1416-4497-9958-0AEC9FB013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038" name="Rectangle 410">
                <a:extLst>
                  <a:ext uri="{FF2B5EF4-FFF2-40B4-BE49-F238E27FC236}">
                    <a16:creationId xmlns:a16="http://schemas.microsoft.com/office/drawing/2014/main" id="{5BC018E4-9DD0-4CD9-B944-481A7A8850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039" name="Oval 411">
                <a:extLst>
                  <a:ext uri="{FF2B5EF4-FFF2-40B4-BE49-F238E27FC236}">
                    <a16:creationId xmlns:a16="http://schemas.microsoft.com/office/drawing/2014/main" id="{6336AD88-EECE-4E8C-BAC3-6D3DC2C4A6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60040" name="Group 702">
                <a:extLst>
                  <a:ext uri="{FF2B5EF4-FFF2-40B4-BE49-F238E27FC236}">
                    <a16:creationId xmlns:a16="http://schemas.microsoft.com/office/drawing/2014/main" id="{770689F3-F71D-438C-AB3E-9F7819A81F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60043" name="Freeform 703">
                  <a:extLst>
                    <a:ext uri="{FF2B5EF4-FFF2-40B4-BE49-F238E27FC236}">
                      <a16:creationId xmlns:a16="http://schemas.microsoft.com/office/drawing/2014/main" id="{923586C1-D2C9-43D2-AA6C-17278843D3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044" name="Freeform 704">
                  <a:extLst>
                    <a:ext uri="{FF2B5EF4-FFF2-40B4-BE49-F238E27FC236}">
                      <a16:creationId xmlns:a16="http://schemas.microsoft.com/office/drawing/2014/main" id="{948FCAFA-82ED-4521-8287-CDBC515243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0041" name="Line 705">
                <a:extLst>
                  <a:ext uri="{FF2B5EF4-FFF2-40B4-BE49-F238E27FC236}">
                    <a16:creationId xmlns:a16="http://schemas.microsoft.com/office/drawing/2014/main" id="{047C94F6-9950-464E-819A-7634737586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42" name="Line 706">
                <a:extLst>
                  <a:ext uri="{FF2B5EF4-FFF2-40B4-BE49-F238E27FC236}">
                    <a16:creationId xmlns:a16="http://schemas.microsoft.com/office/drawing/2014/main" id="{337D26DC-7694-4CFF-A3E1-94E95007F9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9799" name="Group 707">
              <a:extLst>
                <a:ext uri="{FF2B5EF4-FFF2-40B4-BE49-F238E27FC236}">
                  <a16:creationId xmlns:a16="http://schemas.microsoft.com/office/drawing/2014/main" id="{6C02597A-9960-4EC0-BB4C-6D988C1186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8" y="2840"/>
              <a:ext cx="392" cy="154"/>
              <a:chOff x="4334" y="1470"/>
              <a:chExt cx="246" cy="107"/>
            </a:xfrm>
          </p:grpSpPr>
          <p:sp>
            <p:nvSpPr>
              <p:cNvPr id="160029" name="Oval 407">
                <a:extLst>
                  <a:ext uri="{FF2B5EF4-FFF2-40B4-BE49-F238E27FC236}">
                    <a16:creationId xmlns:a16="http://schemas.microsoft.com/office/drawing/2014/main" id="{D75C24CB-D471-4601-8DB6-741DAC5AE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030" name="Rectangle 410">
                <a:extLst>
                  <a:ext uri="{FF2B5EF4-FFF2-40B4-BE49-F238E27FC236}">
                    <a16:creationId xmlns:a16="http://schemas.microsoft.com/office/drawing/2014/main" id="{9401955A-3918-4CCB-BF8C-466A8E912A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031" name="Oval 411">
                <a:extLst>
                  <a:ext uri="{FF2B5EF4-FFF2-40B4-BE49-F238E27FC236}">
                    <a16:creationId xmlns:a16="http://schemas.microsoft.com/office/drawing/2014/main" id="{A9A3A6B9-B5A0-495C-AD81-5244198B35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60032" name="Group 711">
                <a:extLst>
                  <a:ext uri="{FF2B5EF4-FFF2-40B4-BE49-F238E27FC236}">
                    <a16:creationId xmlns:a16="http://schemas.microsoft.com/office/drawing/2014/main" id="{5CB8C310-5A2A-476A-B4D1-BD9486348F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60035" name="Freeform 712">
                  <a:extLst>
                    <a:ext uri="{FF2B5EF4-FFF2-40B4-BE49-F238E27FC236}">
                      <a16:creationId xmlns:a16="http://schemas.microsoft.com/office/drawing/2014/main" id="{5628BBE2-3DCE-4679-8EB8-DCC9DFCD3B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036" name="Freeform 713">
                  <a:extLst>
                    <a:ext uri="{FF2B5EF4-FFF2-40B4-BE49-F238E27FC236}">
                      <a16:creationId xmlns:a16="http://schemas.microsoft.com/office/drawing/2014/main" id="{7DDDB24F-330B-442D-838B-ECFCE60219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0033" name="Line 714">
                <a:extLst>
                  <a:ext uri="{FF2B5EF4-FFF2-40B4-BE49-F238E27FC236}">
                    <a16:creationId xmlns:a16="http://schemas.microsoft.com/office/drawing/2014/main" id="{9275FDEB-82A2-4457-B963-62BC9AFADE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34" name="Line 715">
                <a:extLst>
                  <a:ext uri="{FF2B5EF4-FFF2-40B4-BE49-F238E27FC236}">
                    <a16:creationId xmlns:a16="http://schemas.microsoft.com/office/drawing/2014/main" id="{3BDE6CB5-C1FE-44EB-89F6-1B6DC95617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9800" name="Group 716">
              <a:extLst>
                <a:ext uri="{FF2B5EF4-FFF2-40B4-BE49-F238E27FC236}">
                  <a16:creationId xmlns:a16="http://schemas.microsoft.com/office/drawing/2014/main" id="{D28BB5C3-C764-4303-82AD-A7E02777CF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32" y="3056"/>
              <a:ext cx="392" cy="154"/>
              <a:chOff x="4334" y="1470"/>
              <a:chExt cx="246" cy="107"/>
            </a:xfrm>
          </p:grpSpPr>
          <p:sp>
            <p:nvSpPr>
              <p:cNvPr id="160022" name="Oval 407">
                <a:extLst>
                  <a:ext uri="{FF2B5EF4-FFF2-40B4-BE49-F238E27FC236}">
                    <a16:creationId xmlns:a16="http://schemas.microsoft.com/office/drawing/2014/main" id="{8F7A585B-05C1-4F09-B020-0FAC63F632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023" name="Rectangle 410">
                <a:extLst>
                  <a:ext uri="{FF2B5EF4-FFF2-40B4-BE49-F238E27FC236}">
                    <a16:creationId xmlns:a16="http://schemas.microsoft.com/office/drawing/2014/main" id="{86EA82E3-B853-43F5-9ADD-1DE4C572AE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024" name="Oval 411">
                <a:extLst>
                  <a:ext uri="{FF2B5EF4-FFF2-40B4-BE49-F238E27FC236}">
                    <a16:creationId xmlns:a16="http://schemas.microsoft.com/office/drawing/2014/main" id="{9C794E0A-754E-4E5C-8E57-F0E8607D02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60025" name="Group 720">
                <a:extLst>
                  <a:ext uri="{FF2B5EF4-FFF2-40B4-BE49-F238E27FC236}">
                    <a16:creationId xmlns:a16="http://schemas.microsoft.com/office/drawing/2014/main" id="{625F11EC-98D3-4A66-9882-C6AB435137B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60027" name="Freeform 721">
                  <a:extLst>
                    <a:ext uri="{FF2B5EF4-FFF2-40B4-BE49-F238E27FC236}">
                      <a16:creationId xmlns:a16="http://schemas.microsoft.com/office/drawing/2014/main" id="{D76C5DC9-42CB-4C28-A124-45B40BC5AF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028" name="Freeform 722">
                  <a:extLst>
                    <a:ext uri="{FF2B5EF4-FFF2-40B4-BE49-F238E27FC236}">
                      <a16:creationId xmlns:a16="http://schemas.microsoft.com/office/drawing/2014/main" id="{DD13A52F-F36D-47B5-BC8C-9CC15C3A52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0026" name="Line 724">
                <a:extLst>
                  <a:ext uri="{FF2B5EF4-FFF2-40B4-BE49-F238E27FC236}">
                    <a16:creationId xmlns:a16="http://schemas.microsoft.com/office/drawing/2014/main" id="{666F6C67-4C21-4EDF-94CC-10C5B5A4E5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9801" name="Group 725">
              <a:extLst>
                <a:ext uri="{FF2B5EF4-FFF2-40B4-BE49-F238E27FC236}">
                  <a16:creationId xmlns:a16="http://schemas.microsoft.com/office/drawing/2014/main" id="{8339F5E8-E34E-432C-8B4B-71A68F19DC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2" y="2296"/>
              <a:ext cx="246" cy="108"/>
              <a:chOff x="4334" y="1470"/>
              <a:chExt cx="246" cy="107"/>
            </a:xfrm>
          </p:grpSpPr>
          <p:sp>
            <p:nvSpPr>
              <p:cNvPr id="160014" name="Oval 407">
                <a:extLst>
                  <a:ext uri="{FF2B5EF4-FFF2-40B4-BE49-F238E27FC236}">
                    <a16:creationId xmlns:a16="http://schemas.microsoft.com/office/drawing/2014/main" id="{1963B8C3-DDC6-4AE3-92F4-907D16B43E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015" name="Rectangle 410">
                <a:extLst>
                  <a:ext uri="{FF2B5EF4-FFF2-40B4-BE49-F238E27FC236}">
                    <a16:creationId xmlns:a16="http://schemas.microsoft.com/office/drawing/2014/main" id="{60169E9C-B2B1-48C5-BE57-9D9372CCC0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016" name="Oval 411">
                <a:extLst>
                  <a:ext uri="{FF2B5EF4-FFF2-40B4-BE49-F238E27FC236}">
                    <a16:creationId xmlns:a16="http://schemas.microsoft.com/office/drawing/2014/main" id="{5C6802D5-AAD2-4F62-A074-11C96A0F43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60017" name="Group 729">
                <a:extLst>
                  <a:ext uri="{FF2B5EF4-FFF2-40B4-BE49-F238E27FC236}">
                    <a16:creationId xmlns:a16="http://schemas.microsoft.com/office/drawing/2014/main" id="{8F91A006-8492-478A-AA4A-BE65F80DD95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60020" name="Freeform 730">
                  <a:extLst>
                    <a:ext uri="{FF2B5EF4-FFF2-40B4-BE49-F238E27FC236}">
                      <a16:creationId xmlns:a16="http://schemas.microsoft.com/office/drawing/2014/main" id="{597A38EC-4FEA-4155-B2AD-D862A9320A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021" name="Freeform 731">
                  <a:extLst>
                    <a:ext uri="{FF2B5EF4-FFF2-40B4-BE49-F238E27FC236}">
                      <a16:creationId xmlns:a16="http://schemas.microsoft.com/office/drawing/2014/main" id="{1E4380A1-BDC3-4E52-B566-67174F7E95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0018" name="Line 732">
                <a:extLst>
                  <a:ext uri="{FF2B5EF4-FFF2-40B4-BE49-F238E27FC236}">
                    <a16:creationId xmlns:a16="http://schemas.microsoft.com/office/drawing/2014/main" id="{9B30449F-CBDA-48D3-9420-E8034E2C0A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19" name="Line 733">
                <a:extLst>
                  <a:ext uri="{FF2B5EF4-FFF2-40B4-BE49-F238E27FC236}">
                    <a16:creationId xmlns:a16="http://schemas.microsoft.com/office/drawing/2014/main" id="{73E25E22-0CF1-462C-AB53-A55E31C7AB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9802" name="Group 734">
              <a:extLst>
                <a:ext uri="{FF2B5EF4-FFF2-40B4-BE49-F238E27FC236}">
                  <a16:creationId xmlns:a16="http://schemas.microsoft.com/office/drawing/2014/main" id="{6919AB70-8913-4B5F-9650-164FA429AA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11" y="3153"/>
              <a:ext cx="281" cy="266"/>
              <a:chOff x="5072" y="3611"/>
              <a:chExt cx="459" cy="380"/>
            </a:xfrm>
          </p:grpSpPr>
          <p:grpSp>
            <p:nvGrpSpPr>
              <p:cNvPr id="160000" name="Group 735">
                <a:extLst>
                  <a:ext uri="{FF2B5EF4-FFF2-40B4-BE49-F238E27FC236}">
                    <a16:creationId xmlns:a16="http://schemas.microsoft.com/office/drawing/2014/main" id="{7BB3D212-6EF0-488F-8E72-B455C3816EA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160002" name="Freeform 736">
                  <a:extLst>
                    <a:ext uri="{FF2B5EF4-FFF2-40B4-BE49-F238E27FC236}">
                      <a16:creationId xmlns:a16="http://schemas.microsoft.com/office/drawing/2014/main" id="{57FE5DE2-E253-45F0-A81C-8BBDE1F8B1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003" name="Freeform 737">
                  <a:extLst>
                    <a:ext uri="{FF2B5EF4-FFF2-40B4-BE49-F238E27FC236}">
                      <a16:creationId xmlns:a16="http://schemas.microsoft.com/office/drawing/2014/main" id="{CAFDD1AE-C584-4CFE-8FC9-54DBBEDEA4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004" name="Freeform 738">
                  <a:extLst>
                    <a:ext uri="{FF2B5EF4-FFF2-40B4-BE49-F238E27FC236}">
                      <a16:creationId xmlns:a16="http://schemas.microsoft.com/office/drawing/2014/main" id="{C71ADAA9-42A2-494D-ABF7-A5BB0A1601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005" name="Freeform 739">
                  <a:extLst>
                    <a:ext uri="{FF2B5EF4-FFF2-40B4-BE49-F238E27FC236}">
                      <a16:creationId xmlns:a16="http://schemas.microsoft.com/office/drawing/2014/main" id="{B08A47AD-3C7B-4F9D-933B-7EEDDBEC16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006" name="Freeform 740">
                  <a:extLst>
                    <a:ext uri="{FF2B5EF4-FFF2-40B4-BE49-F238E27FC236}">
                      <a16:creationId xmlns:a16="http://schemas.microsoft.com/office/drawing/2014/main" id="{66B9EE50-FABA-4210-8FE7-ED0BB7441A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007" name="Freeform 741">
                  <a:extLst>
                    <a:ext uri="{FF2B5EF4-FFF2-40B4-BE49-F238E27FC236}">
                      <a16:creationId xmlns:a16="http://schemas.microsoft.com/office/drawing/2014/main" id="{E4FCF5D0-F929-4CD0-8634-4B7B3F0D82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008" name="Freeform 742">
                  <a:extLst>
                    <a:ext uri="{FF2B5EF4-FFF2-40B4-BE49-F238E27FC236}">
                      <a16:creationId xmlns:a16="http://schemas.microsoft.com/office/drawing/2014/main" id="{027D3E0D-9398-4979-AE43-09BA33C670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009" name="Freeform 743">
                  <a:extLst>
                    <a:ext uri="{FF2B5EF4-FFF2-40B4-BE49-F238E27FC236}">
                      <a16:creationId xmlns:a16="http://schemas.microsoft.com/office/drawing/2014/main" id="{C0D542B8-12AE-4E6C-A9DE-1FC67E7AF4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010" name="Freeform 744">
                  <a:extLst>
                    <a:ext uri="{FF2B5EF4-FFF2-40B4-BE49-F238E27FC236}">
                      <a16:creationId xmlns:a16="http://schemas.microsoft.com/office/drawing/2014/main" id="{C94CDD72-C718-49A0-8228-DEF328A69A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011" name="Freeform 745">
                  <a:extLst>
                    <a:ext uri="{FF2B5EF4-FFF2-40B4-BE49-F238E27FC236}">
                      <a16:creationId xmlns:a16="http://schemas.microsoft.com/office/drawing/2014/main" id="{7E81C2C1-2953-4094-BB5F-C86D5EA164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012" name="Freeform 746">
                  <a:extLst>
                    <a:ext uri="{FF2B5EF4-FFF2-40B4-BE49-F238E27FC236}">
                      <a16:creationId xmlns:a16="http://schemas.microsoft.com/office/drawing/2014/main" id="{68D13B89-B53C-4508-90BA-989053A3F2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013" name="Freeform 747">
                  <a:extLst>
                    <a:ext uri="{FF2B5EF4-FFF2-40B4-BE49-F238E27FC236}">
                      <a16:creationId xmlns:a16="http://schemas.microsoft.com/office/drawing/2014/main" id="{568A19E2-1E32-4868-BC0D-914D17F313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160001" name="Picture 748" descr="access_point_stylized_gray_small">
                <a:extLst>
                  <a:ext uri="{FF2B5EF4-FFF2-40B4-BE49-F238E27FC236}">
                    <a16:creationId xmlns:a16="http://schemas.microsoft.com/office/drawing/2014/main" id="{5D893BF5-F6F0-45D6-AC94-5653378D826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59803" name="Group 749">
              <a:extLst>
                <a:ext uri="{FF2B5EF4-FFF2-40B4-BE49-F238E27FC236}">
                  <a16:creationId xmlns:a16="http://schemas.microsoft.com/office/drawing/2014/main" id="{17D67B63-B748-40ED-8536-0042552581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52" y="2211"/>
              <a:ext cx="251" cy="226"/>
              <a:chOff x="5072" y="3611"/>
              <a:chExt cx="459" cy="380"/>
            </a:xfrm>
          </p:grpSpPr>
          <p:grpSp>
            <p:nvGrpSpPr>
              <p:cNvPr id="159986" name="Group 750">
                <a:extLst>
                  <a:ext uri="{FF2B5EF4-FFF2-40B4-BE49-F238E27FC236}">
                    <a16:creationId xmlns:a16="http://schemas.microsoft.com/office/drawing/2014/main" id="{311CD0E2-07FE-4CDD-AFE3-80B44442513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159988" name="Freeform 751">
                  <a:extLst>
                    <a:ext uri="{FF2B5EF4-FFF2-40B4-BE49-F238E27FC236}">
                      <a16:creationId xmlns:a16="http://schemas.microsoft.com/office/drawing/2014/main" id="{50225DA0-65D1-4960-8314-8AAA39E7C2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989" name="Freeform 752">
                  <a:extLst>
                    <a:ext uri="{FF2B5EF4-FFF2-40B4-BE49-F238E27FC236}">
                      <a16:creationId xmlns:a16="http://schemas.microsoft.com/office/drawing/2014/main" id="{679756E2-2403-4D09-8409-A1F774EBA1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990" name="Freeform 753">
                  <a:extLst>
                    <a:ext uri="{FF2B5EF4-FFF2-40B4-BE49-F238E27FC236}">
                      <a16:creationId xmlns:a16="http://schemas.microsoft.com/office/drawing/2014/main" id="{7DCB887F-CB8E-4598-9449-D270955215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991" name="Freeform 754">
                  <a:extLst>
                    <a:ext uri="{FF2B5EF4-FFF2-40B4-BE49-F238E27FC236}">
                      <a16:creationId xmlns:a16="http://schemas.microsoft.com/office/drawing/2014/main" id="{15E45313-430A-4DC9-8E64-77E46F91D9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992" name="Freeform 755">
                  <a:extLst>
                    <a:ext uri="{FF2B5EF4-FFF2-40B4-BE49-F238E27FC236}">
                      <a16:creationId xmlns:a16="http://schemas.microsoft.com/office/drawing/2014/main" id="{087CD541-153F-41DE-8569-55E36B262A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993" name="Freeform 756">
                  <a:extLst>
                    <a:ext uri="{FF2B5EF4-FFF2-40B4-BE49-F238E27FC236}">
                      <a16:creationId xmlns:a16="http://schemas.microsoft.com/office/drawing/2014/main" id="{456D8732-D46C-4F19-9664-C91C5D5DB4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994" name="Freeform 757">
                  <a:extLst>
                    <a:ext uri="{FF2B5EF4-FFF2-40B4-BE49-F238E27FC236}">
                      <a16:creationId xmlns:a16="http://schemas.microsoft.com/office/drawing/2014/main" id="{92DBCAE3-A5D4-4412-932A-88983181C5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995" name="Freeform 758">
                  <a:extLst>
                    <a:ext uri="{FF2B5EF4-FFF2-40B4-BE49-F238E27FC236}">
                      <a16:creationId xmlns:a16="http://schemas.microsoft.com/office/drawing/2014/main" id="{775BF1C3-D27A-4DEB-9AA5-2E4CAB62FE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996" name="Freeform 759">
                  <a:extLst>
                    <a:ext uri="{FF2B5EF4-FFF2-40B4-BE49-F238E27FC236}">
                      <a16:creationId xmlns:a16="http://schemas.microsoft.com/office/drawing/2014/main" id="{7E799E15-DB82-42AE-8D7B-DDAFF99B07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997" name="Freeform 760">
                  <a:extLst>
                    <a:ext uri="{FF2B5EF4-FFF2-40B4-BE49-F238E27FC236}">
                      <a16:creationId xmlns:a16="http://schemas.microsoft.com/office/drawing/2014/main" id="{61454ED4-6093-45FA-BE82-7782B6A533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998" name="Freeform 761">
                  <a:extLst>
                    <a:ext uri="{FF2B5EF4-FFF2-40B4-BE49-F238E27FC236}">
                      <a16:creationId xmlns:a16="http://schemas.microsoft.com/office/drawing/2014/main" id="{1DED7BA3-08A8-412F-9D6D-5CB68E7DB8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999" name="Freeform 762">
                  <a:extLst>
                    <a:ext uri="{FF2B5EF4-FFF2-40B4-BE49-F238E27FC236}">
                      <a16:creationId xmlns:a16="http://schemas.microsoft.com/office/drawing/2014/main" id="{672C26C7-BDBC-44A2-89E7-F8AD2FAAA2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159987" name="Picture 763" descr="access_point_stylized_gray_small">
                <a:extLst>
                  <a:ext uri="{FF2B5EF4-FFF2-40B4-BE49-F238E27FC236}">
                    <a16:creationId xmlns:a16="http://schemas.microsoft.com/office/drawing/2014/main" id="{D302BD10-A122-4003-AEA6-1D108ADF718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59804" name="Line 764">
              <a:extLst>
                <a:ext uri="{FF2B5EF4-FFF2-40B4-BE49-F238E27FC236}">
                  <a16:creationId xmlns:a16="http://schemas.microsoft.com/office/drawing/2014/main" id="{A0FE8CF5-F1CE-4CD7-8F9E-FD941A11CC3A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5034" y="3427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59805" name="Group 765">
              <a:extLst>
                <a:ext uri="{FF2B5EF4-FFF2-40B4-BE49-F238E27FC236}">
                  <a16:creationId xmlns:a16="http://schemas.microsoft.com/office/drawing/2014/main" id="{EB5C9841-0E90-43C3-ACF4-C67E83D22171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638" y="2856"/>
              <a:ext cx="261" cy="235"/>
              <a:chOff x="2839" y="3501"/>
              <a:chExt cx="755" cy="803"/>
            </a:xfrm>
          </p:grpSpPr>
          <p:pic>
            <p:nvPicPr>
              <p:cNvPr id="159984" name="Picture 766" descr="desktop_computer_stylized_medium">
                <a:extLst>
                  <a:ext uri="{FF2B5EF4-FFF2-40B4-BE49-F238E27FC236}">
                    <a16:creationId xmlns:a16="http://schemas.microsoft.com/office/drawing/2014/main" id="{C68B83A1-5E02-4459-AAF0-DA895FD69FD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9985" name="Freeform 767">
                <a:extLst>
                  <a:ext uri="{FF2B5EF4-FFF2-40B4-BE49-F238E27FC236}">
                    <a16:creationId xmlns:a16="http://schemas.microsoft.com/office/drawing/2014/main" id="{E884EAD8-26AB-477F-9033-E77358E78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159806" name="Group 768">
              <a:extLst>
                <a:ext uri="{FF2B5EF4-FFF2-40B4-BE49-F238E27FC236}">
                  <a16:creationId xmlns:a16="http://schemas.microsoft.com/office/drawing/2014/main" id="{7709DC09-2C0F-4E6D-B23E-4B865A2C5BF1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438" y="3121"/>
              <a:ext cx="304" cy="256"/>
              <a:chOff x="2839" y="3501"/>
              <a:chExt cx="755" cy="803"/>
            </a:xfrm>
          </p:grpSpPr>
          <p:pic>
            <p:nvPicPr>
              <p:cNvPr id="159982" name="Picture 769" descr="desktop_computer_stylized_medium">
                <a:extLst>
                  <a:ext uri="{FF2B5EF4-FFF2-40B4-BE49-F238E27FC236}">
                    <a16:creationId xmlns:a16="http://schemas.microsoft.com/office/drawing/2014/main" id="{9BF27EF5-D9F6-40C5-840C-96BCBEA50D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9983" name="Freeform 770">
                <a:extLst>
                  <a:ext uri="{FF2B5EF4-FFF2-40B4-BE49-F238E27FC236}">
                    <a16:creationId xmlns:a16="http://schemas.microsoft.com/office/drawing/2014/main" id="{BCD9A9E7-9A05-4377-8ED4-6B57B38D3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159807" name="Group 771">
              <a:extLst>
                <a:ext uri="{FF2B5EF4-FFF2-40B4-BE49-F238E27FC236}">
                  <a16:creationId xmlns:a16="http://schemas.microsoft.com/office/drawing/2014/main" id="{FC717BB6-1D56-40C1-850B-D6F6DFBB9C83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739" y="3311"/>
              <a:ext cx="269" cy="220"/>
              <a:chOff x="2839" y="3501"/>
              <a:chExt cx="755" cy="803"/>
            </a:xfrm>
          </p:grpSpPr>
          <p:pic>
            <p:nvPicPr>
              <p:cNvPr id="159980" name="Picture 772" descr="desktop_computer_stylized_medium">
                <a:extLst>
                  <a:ext uri="{FF2B5EF4-FFF2-40B4-BE49-F238E27FC236}">
                    <a16:creationId xmlns:a16="http://schemas.microsoft.com/office/drawing/2014/main" id="{2CF5741A-8972-4114-814C-8A99A41F579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9981" name="Freeform 773">
                <a:extLst>
                  <a:ext uri="{FF2B5EF4-FFF2-40B4-BE49-F238E27FC236}">
                    <a16:creationId xmlns:a16="http://schemas.microsoft.com/office/drawing/2014/main" id="{7FD6F644-01E4-448D-93C6-3C431100FD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159808" name="Group 774">
              <a:extLst>
                <a:ext uri="{FF2B5EF4-FFF2-40B4-BE49-F238E27FC236}">
                  <a16:creationId xmlns:a16="http://schemas.microsoft.com/office/drawing/2014/main" id="{DF592E05-D654-45C9-94FE-115E13610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26" y="3300"/>
              <a:ext cx="269" cy="221"/>
              <a:chOff x="2839" y="3501"/>
              <a:chExt cx="755" cy="803"/>
            </a:xfrm>
          </p:grpSpPr>
          <p:pic>
            <p:nvPicPr>
              <p:cNvPr id="159978" name="Picture 775" descr="desktop_computer_stylized_medium">
                <a:extLst>
                  <a:ext uri="{FF2B5EF4-FFF2-40B4-BE49-F238E27FC236}">
                    <a16:creationId xmlns:a16="http://schemas.microsoft.com/office/drawing/2014/main" id="{A71829E5-06A6-42FE-8589-6795FD83ED3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9979" name="Freeform 776">
                <a:extLst>
                  <a:ext uri="{FF2B5EF4-FFF2-40B4-BE49-F238E27FC236}">
                    <a16:creationId xmlns:a16="http://schemas.microsoft.com/office/drawing/2014/main" id="{D477BCC5-830C-4CA1-A3F7-54E8358B2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159809" name="Picture 777" descr="car_icon_small">
              <a:extLst>
                <a:ext uri="{FF2B5EF4-FFF2-40B4-BE49-F238E27FC236}">
                  <a16:creationId xmlns:a16="http://schemas.microsoft.com/office/drawing/2014/main" id="{A0094B19-BCA0-4B07-A96B-0A54E94CD1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5" y="1084"/>
              <a:ext cx="535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59810" name="Group 778">
              <a:extLst>
                <a:ext uri="{FF2B5EF4-FFF2-40B4-BE49-F238E27FC236}">
                  <a16:creationId xmlns:a16="http://schemas.microsoft.com/office/drawing/2014/main" id="{8DE4EC4E-9DCD-4A02-8D57-4D23D4D6D5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36" y="974"/>
              <a:ext cx="262" cy="243"/>
              <a:chOff x="2751" y="1851"/>
              <a:chExt cx="462" cy="478"/>
            </a:xfrm>
          </p:grpSpPr>
          <p:pic>
            <p:nvPicPr>
              <p:cNvPr id="159976" name="Picture 779" descr="iphone_stylized_small">
                <a:extLst>
                  <a:ext uri="{FF2B5EF4-FFF2-40B4-BE49-F238E27FC236}">
                    <a16:creationId xmlns:a16="http://schemas.microsoft.com/office/drawing/2014/main" id="{2DD93CB3-4D6E-498F-A805-B8998D2F143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59977" name="Picture 780" descr="antenna_radiation_stylized">
                <a:extLst>
                  <a:ext uri="{FF2B5EF4-FFF2-40B4-BE49-F238E27FC236}">
                    <a16:creationId xmlns:a16="http://schemas.microsoft.com/office/drawing/2014/main" id="{C6735464-0DEF-4C2B-AD53-60F3A54012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59811" name="Group 781">
              <a:extLst>
                <a:ext uri="{FF2B5EF4-FFF2-40B4-BE49-F238E27FC236}">
                  <a16:creationId xmlns:a16="http://schemas.microsoft.com/office/drawing/2014/main" id="{95B408EA-99E7-4148-BFB9-3C424ABCE4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91" y="3151"/>
              <a:ext cx="143" cy="303"/>
              <a:chOff x="4140" y="429"/>
              <a:chExt cx="1425" cy="2396"/>
            </a:xfrm>
          </p:grpSpPr>
          <p:sp>
            <p:nvSpPr>
              <p:cNvPr id="159944" name="Freeform 782">
                <a:extLst>
                  <a:ext uri="{FF2B5EF4-FFF2-40B4-BE49-F238E27FC236}">
                    <a16:creationId xmlns:a16="http://schemas.microsoft.com/office/drawing/2014/main" id="{8C1C4789-91EE-4EE0-B440-0E48046B72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0 w 354"/>
                  <a:gd name="T3" fmla="*/ 19 h 2742"/>
                  <a:gd name="T4" fmla="*/ 10 w 354"/>
                  <a:gd name="T5" fmla="*/ 143 h 2742"/>
                  <a:gd name="T6" fmla="*/ 0 w 354"/>
                  <a:gd name="T7" fmla="*/ 14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45" name="Rectangle 783">
                <a:extLst>
                  <a:ext uri="{FF2B5EF4-FFF2-40B4-BE49-F238E27FC236}">
                    <a16:creationId xmlns:a16="http://schemas.microsoft.com/office/drawing/2014/main" id="{42F24249-7E8A-485F-866F-7D7BCC4FE2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59946" name="Freeform 784">
                <a:extLst>
                  <a:ext uri="{FF2B5EF4-FFF2-40B4-BE49-F238E27FC236}">
                    <a16:creationId xmlns:a16="http://schemas.microsoft.com/office/drawing/2014/main" id="{12D7BD05-AA1D-4274-98A5-B9150A5A8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6 w 211"/>
                  <a:gd name="T3" fmla="*/ 13 h 2537"/>
                  <a:gd name="T4" fmla="*/ 2 w 211"/>
                  <a:gd name="T5" fmla="*/ 13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47" name="Freeform 785">
                <a:extLst>
                  <a:ext uri="{FF2B5EF4-FFF2-40B4-BE49-F238E27FC236}">
                    <a16:creationId xmlns:a16="http://schemas.microsoft.com/office/drawing/2014/main" id="{0A7F17AC-1774-4C87-A186-221D5A4F3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8 h 226"/>
                  <a:gd name="T4" fmla="*/ 9 w 328"/>
                  <a:gd name="T5" fmla="*/ 13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48" name="Rectangle 786">
                <a:extLst>
                  <a:ext uri="{FF2B5EF4-FFF2-40B4-BE49-F238E27FC236}">
                    <a16:creationId xmlns:a16="http://schemas.microsoft.com/office/drawing/2014/main" id="{76B26F40-5E0A-44CB-A01D-4B213FB14A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159949" name="Group 787">
                <a:extLst>
                  <a:ext uri="{FF2B5EF4-FFF2-40B4-BE49-F238E27FC236}">
                    <a16:creationId xmlns:a16="http://schemas.microsoft.com/office/drawing/2014/main" id="{3ACACDD2-ECA0-4F58-9B66-A61C4F0B7FD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59974" name="AutoShape 788">
                  <a:extLst>
                    <a:ext uri="{FF2B5EF4-FFF2-40B4-BE49-F238E27FC236}">
                      <a16:creationId xmlns:a16="http://schemas.microsoft.com/office/drawing/2014/main" id="{0D78883E-843F-4661-9E6B-9BABE10681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59975" name="AutoShape 789">
                  <a:extLst>
                    <a:ext uri="{FF2B5EF4-FFF2-40B4-BE49-F238E27FC236}">
                      <a16:creationId xmlns:a16="http://schemas.microsoft.com/office/drawing/2014/main" id="{C04578E8-7DF7-4236-87E9-F0FF373FB8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59950" name="Rectangle 790">
                <a:extLst>
                  <a:ext uri="{FF2B5EF4-FFF2-40B4-BE49-F238E27FC236}">
                    <a16:creationId xmlns:a16="http://schemas.microsoft.com/office/drawing/2014/main" id="{0978F61E-99DB-4EE8-9EA4-CDDF7C6A2E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159951" name="Group 791">
                <a:extLst>
                  <a:ext uri="{FF2B5EF4-FFF2-40B4-BE49-F238E27FC236}">
                    <a16:creationId xmlns:a16="http://schemas.microsoft.com/office/drawing/2014/main" id="{D05C47BD-9E69-43EC-AAF1-3BA9D6EA34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59972" name="AutoShape 792">
                  <a:extLst>
                    <a:ext uri="{FF2B5EF4-FFF2-40B4-BE49-F238E27FC236}">
                      <a16:creationId xmlns:a16="http://schemas.microsoft.com/office/drawing/2014/main" id="{843AD917-DDD4-40D2-A05A-05FB27220E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59973" name="AutoShape 793">
                  <a:extLst>
                    <a:ext uri="{FF2B5EF4-FFF2-40B4-BE49-F238E27FC236}">
                      <a16:creationId xmlns:a16="http://schemas.microsoft.com/office/drawing/2014/main" id="{A3DD9688-E3B2-4A63-8CF6-05B2F2D082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59952" name="Rectangle 794">
                <a:extLst>
                  <a:ext uri="{FF2B5EF4-FFF2-40B4-BE49-F238E27FC236}">
                    <a16:creationId xmlns:a16="http://schemas.microsoft.com/office/drawing/2014/main" id="{614898B5-2D15-46B2-B732-4D6D114219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59953" name="Rectangle 795">
                <a:extLst>
                  <a:ext uri="{FF2B5EF4-FFF2-40B4-BE49-F238E27FC236}">
                    <a16:creationId xmlns:a16="http://schemas.microsoft.com/office/drawing/2014/main" id="{7DC8B0C2-98EF-460B-A2DE-987D1C9E8B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159954" name="Group 796">
                <a:extLst>
                  <a:ext uri="{FF2B5EF4-FFF2-40B4-BE49-F238E27FC236}">
                    <a16:creationId xmlns:a16="http://schemas.microsoft.com/office/drawing/2014/main" id="{7640FE0E-E7B2-4324-B79D-6FF012DA9C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59970" name="AutoShape 797">
                  <a:extLst>
                    <a:ext uri="{FF2B5EF4-FFF2-40B4-BE49-F238E27FC236}">
                      <a16:creationId xmlns:a16="http://schemas.microsoft.com/office/drawing/2014/main" id="{450E3C7C-0E21-446B-A2DE-EE07A48701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59971" name="AutoShape 798">
                  <a:extLst>
                    <a:ext uri="{FF2B5EF4-FFF2-40B4-BE49-F238E27FC236}">
                      <a16:creationId xmlns:a16="http://schemas.microsoft.com/office/drawing/2014/main" id="{16999E33-7BB7-40AC-9E9D-D3072D4815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59955" name="Freeform 799">
                <a:extLst>
                  <a:ext uri="{FF2B5EF4-FFF2-40B4-BE49-F238E27FC236}">
                    <a16:creationId xmlns:a16="http://schemas.microsoft.com/office/drawing/2014/main" id="{C25883BA-82B1-4B7F-A7D2-C3C7C17BFB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7 h 226"/>
                  <a:gd name="T4" fmla="*/ 9 w 328"/>
                  <a:gd name="T5" fmla="*/ 12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59956" name="Group 800">
                <a:extLst>
                  <a:ext uri="{FF2B5EF4-FFF2-40B4-BE49-F238E27FC236}">
                    <a16:creationId xmlns:a16="http://schemas.microsoft.com/office/drawing/2014/main" id="{61C04821-AD55-42BA-93F0-24E2A6B833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59968" name="AutoShape 801">
                  <a:extLst>
                    <a:ext uri="{FF2B5EF4-FFF2-40B4-BE49-F238E27FC236}">
                      <a16:creationId xmlns:a16="http://schemas.microsoft.com/office/drawing/2014/main" id="{EEE87377-83AF-45C7-96C2-CC6F3BBAF4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59969" name="AutoShape 802">
                  <a:extLst>
                    <a:ext uri="{FF2B5EF4-FFF2-40B4-BE49-F238E27FC236}">
                      <a16:creationId xmlns:a16="http://schemas.microsoft.com/office/drawing/2014/main" id="{5A28EB7B-1082-4566-8F2A-C46240D2EF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59957" name="Rectangle 803">
                <a:extLst>
                  <a:ext uri="{FF2B5EF4-FFF2-40B4-BE49-F238E27FC236}">
                    <a16:creationId xmlns:a16="http://schemas.microsoft.com/office/drawing/2014/main" id="{29C162D6-A638-483E-A094-23831AEF5F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59958" name="Freeform 804">
                <a:extLst>
                  <a:ext uri="{FF2B5EF4-FFF2-40B4-BE49-F238E27FC236}">
                    <a16:creationId xmlns:a16="http://schemas.microsoft.com/office/drawing/2014/main" id="{B5FCE7A4-2FDB-4858-8C5B-4A51E777B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9 w 296"/>
                  <a:gd name="T3" fmla="*/ 7 h 256"/>
                  <a:gd name="T4" fmla="*/ 9 w 296"/>
                  <a:gd name="T5" fmla="*/ 13 h 256"/>
                  <a:gd name="T6" fmla="*/ 0 w 296"/>
                  <a:gd name="T7" fmla="*/ 5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59" name="Freeform 805">
                <a:extLst>
                  <a:ext uri="{FF2B5EF4-FFF2-40B4-BE49-F238E27FC236}">
                    <a16:creationId xmlns:a16="http://schemas.microsoft.com/office/drawing/2014/main" id="{C9702B49-61EF-46BB-8AE2-8DE7158B51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9 w 304"/>
                  <a:gd name="T3" fmla="*/ 9 h 288"/>
                  <a:gd name="T4" fmla="*/ 8 w 304"/>
                  <a:gd name="T5" fmla="*/ 16 h 288"/>
                  <a:gd name="T6" fmla="*/ 2 w 304"/>
                  <a:gd name="T7" fmla="*/ 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60" name="Oval 806">
                <a:extLst>
                  <a:ext uri="{FF2B5EF4-FFF2-40B4-BE49-F238E27FC236}">
                    <a16:creationId xmlns:a16="http://schemas.microsoft.com/office/drawing/2014/main" id="{525C75BD-3ED2-4B69-BE04-A320CBC156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59961" name="Freeform 807">
                <a:extLst>
                  <a:ext uri="{FF2B5EF4-FFF2-40B4-BE49-F238E27FC236}">
                    <a16:creationId xmlns:a16="http://schemas.microsoft.com/office/drawing/2014/main" id="{66847919-33CD-4D2A-95AB-9D0C403520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7 h 240"/>
                  <a:gd name="T2" fmla="*/ 2 w 306"/>
                  <a:gd name="T3" fmla="*/ 13 h 240"/>
                  <a:gd name="T4" fmla="*/ 9 w 306"/>
                  <a:gd name="T5" fmla="*/ 7 h 240"/>
                  <a:gd name="T6" fmla="*/ 9 w 306"/>
                  <a:gd name="T7" fmla="*/ 0 h 240"/>
                  <a:gd name="T8" fmla="*/ 0 w 306"/>
                  <a:gd name="T9" fmla="*/ 7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62" name="AutoShape 808">
                <a:extLst>
                  <a:ext uri="{FF2B5EF4-FFF2-40B4-BE49-F238E27FC236}">
                    <a16:creationId xmlns:a16="http://schemas.microsoft.com/office/drawing/2014/main" id="{554A6603-3016-415D-BCA3-8826676455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59963" name="AutoShape 809">
                <a:extLst>
                  <a:ext uri="{FF2B5EF4-FFF2-40B4-BE49-F238E27FC236}">
                    <a16:creationId xmlns:a16="http://schemas.microsoft.com/office/drawing/2014/main" id="{CCFE2890-9E32-4429-8383-7EAF50E268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59964" name="Oval 810">
                <a:extLst>
                  <a:ext uri="{FF2B5EF4-FFF2-40B4-BE49-F238E27FC236}">
                    <a16:creationId xmlns:a16="http://schemas.microsoft.com/office/drawing/2014/main" id="{5693FBBB-A511-465F-BE5F-CDF391460B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59965" name="Oval 811">
                <a:extLst>
                  <a:ext uri="{FF2B5EF4-FFF2-40B4-BE49-F238E27FC236}">
                    <a16:creationId xmlns:a16="http://schemas.microsoft.com/office/drawing/2014/main" id="{2E155E20-D513-4685-979E-5CBFFD3F13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966" name="Oval 812">
                <a:extLst>
                  <a:ext uri="{FF2B5EF4-FFF2-40B4-BE49-F238E27FC236}">
                    <a16:creationId xmlns:a16="http://schemas.microsoft.com/office/drawing/2014/main" id="{A0387902-2E94-4C77-BFC6-C813CAF015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59967" name="Rectangle 813">
                <a:extLst>
                  <a:ext uri="{FF2B5EF4-FFF2-40B4-BE49-F238E27FC236}">
                    <a16:creationId xmlns:a16="http://schemas.microsoft.com/office/drawing/2014/main" id="{C037B05A-4EF3-4ED2-8390-1A03A21D4E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159812" name="Group 814">
              <a:extLst>
                <a:ext uri="{FF2B5EF4-FFF2-40B4-BE49-F238E27FC236}">
                  <a16:creationId xmlns:a16="http://schemas.microsoft.com/office/drawing/2014/main" id="{7A7543A7-9DE7-4526-8E33-AB3C5BA031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92" y="3341"/>
              <a:ext cx="143" cy="303"/>
              <a:chOff x="4140" y="429"/>
              <a:chExt cx="1425" cy="2396"/>
            </a:xfrm>
          </p:grpSpPr>
          <p:sp>
            <p:nvSpPr>
              <p:cNvPr id="159912" name="Freeform 815">
                <a:extLst>
                  <a:ext uri="{FF2B5EF4-FFF2-40B4-BE49-F238E27FC236}">
                    <a16:creationId xmlns:a16="http://schemas.microsoft.com/office/drawing/2014/main" id="{86C37075-8695-4B8C-9749-FFD4A94D4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0 w 354"/>
                  <a:gd name="T3" fmla="*/ 19 h 2742"/>
                  <a:gd name="T4" fmla="*/ 10 w 354"/>
                  <a:gd name="T5" fmla="*/ 143 h 2742"/>
                  <a:gd name="T6" fmla="*/ 0 w 354"/>
                  <a:gd name="T7" fmla="*/ 14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13" name="Rectangle 816">
                <a:extLst>
                  <a:ext uri="{FF2B5EF4-FFF2-40B4-BE49-F238E27FC236}">
                    <a16:creationId xmlns:a16="http://schemas.microsoft.com/office/drawing/2014/main" id="{D611518E-F494-4B3E-87F5-B6C21FCED1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59914" name="Freeform 817">
                <a:extLst>
                  <a:ext uri="{FF2B5EF4-FFF2-40B4-BE49-F238E27FC236}">
                    <a16:creationId xmlns:a16="http://schemas.microsoft.com/office/drawing/2014/main" id="{A6E35491-3D85-4F65-81FD-76CE41BE20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6 w 211"/>
                  <a:gd name="T3" fmla="*/ 13 h 2537"/>
                  <a:gd name="T4" fmla="*/ 2 w 211"/>
                  <a:gd name="T5" fmla="*/ 13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15" name="Freeform 818">
                <a:extLst>
                  <a:ext uri="{FF2B5EF4-FFF2-40B4-BE49-F238E27FC236}">
                    <a16:creationId xmlns:a16="http://schemas.microsoft.com/office/drawing/2014/main" id="{A3B3BF4B-4769-46B2-A12F-7C104963E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8 h 226"/>
                  <a:gd name="T4" fmla="*/ 9 w 328"/>
                  <a:gd name="T5" fmla="*/ 13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16" name="Rectangle 819">
                <a:extLst>
                  <a:ext uri="{FF2B5EF4-FFF2-40B4-BE49-F238E27FC236}">
                    <a16:creationId xmlns:a16="http://schemas.microsoft.com/office/drawing/2014/main" id="{43123E23-DAC2-48A4-880D-2FED4E880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159917" name="Group 820">
                <a:extLst>
                  <a:ext uri="{FF2B5EF4-FFF2-40B4-BE49-F238E27FC236}">
                    <a16:creationId xmlns:a16="http://schemas.microsoft.com/office/drawing/2014/main" id="{F15E3DF1-DE77-406D-955C-6271913F787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59942" name="AutoShape 821">
                  <a:extLst>
                    <a:ext uri="{FF2B5EF4-FFF2-40B4-BE49-F238E27FC236}">
                      <a16:creationId xmlns:a16="http://schemas.microsoft.com/office/drawing/2014/main" id="{352AFFBA-B188-4514-99BD-D8A0EED107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59943" name="AutoShape 822">
                  <a:extLst>
                    <a:ext uri="{FF2B5EF4-FFF2-40B4-BE49-F238E27FC236}">
                      <a16:creationId xmlns:a16="http://schemas.microsoft.com/office/drawing/2014/main" id="{9095C918-501A-4210-BB88-8AEFD52DD4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59918" name="Rectangle 823">
                <a:extLst>
                  <a:ext uri="{FF2B5EF4-FFF2-40B4-BE49-F238E27FC236}">
                    <a16:creationId xmlns:a16="http://schemas.microsoft.com/office/drawing/2014/main" id="{91A33DDE-A301-400C-85EA-321E73B232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159919" name="Group 824">
                <a:extLst>
                  <a:ext uri="{FF2B5EF4-FFF2-40B4-BE49-F238E27FC236}">
                    <a16:creationId xmlns:a16="http://schemas.microsoft.com/office/drawing/2014/main" id="{D1999B37-E13F-44E8-873D-CAF49781F9C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59940" name="AutoShape 825">
                  <a:extLst>
                    <a:ext uri="{FF2B5EF4-FFF2-40B4-BE49-F238E27FC236}">
                      <a16:creationId xmlns:a16="http://schemas.microsoft.com/office/drawing/2014/main" id="{828D0155-6AFB-4953-98F1-45DA68821F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59941" name="AutoShape 826">
                  <a:extLst>
                    <a:ext uri="{FF2B5EF4-FFF2-40B4-BE49-F238E27FC236}">
                      <a16:creationId xmlns:a16="http://schemas.microsoft.com/office/drawing/2014/main" id="{FBB9611F-0C5C-467E-AA75-5A476EEAC6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59920" name="Rectangle 827">
                <a:extLst>
                  <a:ext uri="{FF2B5EF4-FFF2-40B4-BE49-F238E27FC236}">
                    <a16:creationId xmlns:a16="http://schemas.microsoft.com/office/drawing/2014/main" id="{F751586C-54BD-4C97-83D5-5D246B74EA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59921" name="Rectangle 828">
                <a:extLst>
                  <a:ext uri="{FF2B5EF4-FFF2-40B4-BE49-F238E27FC236}">
                    <a16:creationId xmlns:a16="http://schemas.microsoft.com/office/drawing/2014/main" id="{E1386518-3EBA-41F5-A03B-88789C95A9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159922" name="Group 829">
                <a:extLst>
                  <a:ext uri="{FF2B5EF4-FFF2-40B4-BE49-F238E27FC236}">
                    <a16:creationId xmlns:a16="http://schemas.microsoft.com/office/drawing/2014/main" id="{12554B35-B667-4DF0-8548-E267A4CF35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59938" name="AutoShape 830">
                  <a:extLst>
                    <a:ext uri="{FF2B5EF4-FFF2-40B4-BE49-F238E27FC236}">
                      <a16:creationId xmlns:a16="http://schemas.microsoft.com/office/drawing/2014/main" id="{D5EA0D20-8F2E-4CB1-AA95-B24FE6236A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59939" name="AutoShape 831">
                  <a:extLst>
                    <a:ext uri="{FF2B5EF4-FFF2-40B4-BE49-F238E27FC236}">
                      <a16:creationId xmlns:a16="http://schemas.microsoft.com/office/drawing/2014/main" id="{13C26DF4-C7ED-4280-8EF8-3EF396F6E2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59923" name="Freeform 832">
                <a:extLst>
                  <a:ext uri="{FF2B5EF4-FFF2-40B4-BE49-F238E27FC236}">
                    <a16:creationId xmlns:a16="http://schemas.microsoft.com/office/drawing/2014/main" id="{EB3B3BA0-92D0-4654-855E-3B259C300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7 h 226"/>
                  <a:gd name="T4" fmla="*/ 9 w 328"/>
                  <a:gd name="T5" fmla="*/ 12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59924" name="Group 833">
                <a:extLst>
                  <a:ext uri="{FF2B5EF4-FFF2-40B4-BE49-F238E27FC236}">
                    <a16:creationId xmlns:a16="http://schemas.microsoft.com/office/drawing/2014/main" id="{671CE297-A2E2-4B1C-94A0-112D5FDA31B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59936" name="AutoShape 834">
                  <a:extLst>
                    <a:ext uri="{FF2B5EF4-FFF2-40B4-BE49-F238E27FC236}">
                      <a16:creationId xmlns:a16="http://schemas.microsoft.com/office/drawing/2014/main" id="{1B72ED57-E56E-452F-9F90-2605DCE05F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59937" name="AutoShape 835">
                  <a:extLst>
                    <a:ext uri="{FF2B5EF4-FFF2-40B4-BE49-F238E27FC236}">
                      <a16:creationId xmlns:a16="http://schemas.microsoft.com/office/drawing/2014/main" id="{CEBC4565-C63D-408C-B5A6-595F9D825C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59925" name="Rectangle 836">
                <a:extLst>
                  <a:ext uri="{FF2B5EF4-FFF2-40B4-BE49-F238E27FC236}">
                    <a16:creationId xmlns:a16="http://schemas.microsoft.com/office/drawing/2014/main" id="{23D0A0ED-3740-4222-A4AC-2AB1BA7D7F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59926" name="Freeform 837">
                <a:extLst>
                  <a:ext uri="{FF2B5EF4-FFF2-40B4-BE49-F238E27FC236}">
                    <a16:creationId xmlns:a16="http://schemas.microsoft.com/office/drawing/2014/main" id="{4DDD3466-D176-4793-A41B-EEA2DD1C2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9 w 296"/>
                  <a:gd name="T3" fmla="*/ 7 h 256"/>
                  <a:gd name="T4" fmla="*/ 9 w 296"/>
                  <a:gd name="T5" fmla="*/ 13 h 256"/>
                  <a:gd name="T6" fmla="*/ 0 w 296"/>
                  <a:gd name="T7" fmla="*/ 5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27" name="Freeform 838">
                <a:extLst>
                  <a:ext uri="{FF2B5EF4-FFF2-40B4-BE49-F238E27FC236}">
                    <a16:creationId xmlns:a16="http://schemas.microsoft.com/office/drawing/2014/main" id="{0027CFA3-6544-40F8-9CFD-332A21D57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9 w 304"/>
                  <a:gd name="T3" fmla="*/ 9 h 288"/>
                  <a:gd name="T4" fmla="*/ 8 w 304"/>
                  <a:gd name="T5" fmla="*/ 16 h 288"/>
                  <a:gd name="T6" fmla="*/ 2 w 304"/>
                  <a:gd name="T7" fmla="*/ 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28" name="Oval 839">
                <a:extLst>
                  <a:ext uri="{FF2B5EF4-FFF2-40B4-BE49-F238E27FC236}">
                    <a16:creationId xmlns:a16="http://schemas.microsoft.com/office/drawing/2014/main" id="{7A00A531-3807-48A5-AAD9-BDB419F078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59929" name="Freeform 840">
                <a:extLst>
                  <a:ext uri="{FF2B5EF4-FFF2-40B4-BE49-F238E27FC236}">
                    <a16:creationId xmlns:a16="http://schemas.microsoft.com/office/drawing/2014/main" id="{F60D0508-F5F6-4D31-B4EC-A0739EC5D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7 h 240"/>
                  <a:gd name="T2" fmla="*/ 2 w 306"/>
                  <a:gd name="T3" fmla="*/ 13 h 240"/>
                  <a:gd name="T4" fmla="*/ 9 w 306"/>
                  <a:gd name="T5" fmla="*/ 7 h 240"/>
                  <a:gd name="T6" fmla="*/ 9 w 306"/>
                  <a:gd name="T7" fmla="*/ 0 h 240"/>
                  <a:gd name="T8" fmla="*/ 0 w 306"/>
                  <a:gd name="T9" fmla="*/ 7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30" name="AutoShape 841">
                <a:extLst>
                  <a:ext uri="{FF2B5EF4-FFF2-40B4-BE49-F238E27FC236}">
                    <a16:creationId xmlns:a16="http://schemas.microsoft.com/office/drawing/2014/main" id="{D873D73D-949C-4FA7-ADFC-9B7F8E982A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59931" name="AutoShape 842">
                <a:extLst>
                  <a:ext uri="{FF2B5EF4-FFF2-40B4-BE49-F238E27FC236}">
                    <a16:creationId xmlns:a16="http://schemas.microsoft.com/office/drawing/2014/main" id="{155091AF-DDD2-477F-8A81-921AC79976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59932" name="Oval 843">
                <a:extLst>
                  <a:ext uri="{FF2B5EF4-FFF2-40B4-BE49-F238E27FC236}">
                    <a16:creationId xmlns:a16="http://schemas.microsoft.com/office/drawing/2014/main" id="{E6AFA020-03EA-4B05-A052-F371C0B576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59933" name="Oval 844">
                <a:extLst>
                  <a:ext uri="{FF2B5EF4-FFF2-40B4-BE49-F238E27FC236}">
                    <a16:creationId xmlns:a16="http://schemas.microsoft.com/office/drawing/2014/main" id="{5A8CF4A9-B186-4AB4-8295-1DD171870E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934" name="Oval 845">
                <a:extLst>
                  <a:ext uri="{FF2B5EF4-FFF2-40B4-BE49-F238E27FC236}">
                    <a16:creationId xmlns:a16="http://schemas.microsoft.com/office/drawing/2014/main" id="{E1273E63-EAA8-40BF-A929-A524B5F653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59935" name="Rectangle 846">
                <a:extLst>
                  <a:ext uri="{FF2B5EF4-FFF2-40B4-BE49-F238E27FC236}">
                    <a16:creationId xmlns:a16="http://schemas.microsoft.com/office/drawing/2014/main" id="{C8A9D973-3EAB-4E01-9AF4-E80F42AE8C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159813" name="Group 847">
              <a:extLst>
                <a:ext uri="{FF2B5EF4-FFF2-40B4-BE49-F238E27FC236}">
                  <a16:creationId xmlns:a16="http://schemas.microsoft.com/office/drawing/2014/main" id="{A6B63D61-429E-4845-B080-A7B8926AD4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40" y="1287"/>
              <a:ext cx="337" cy="257"/>
              <a:chOff x="877" y="1008"/>
              <a:chExt cx="2747" cy="2591"/>
            </a:xfrm>
          </p:grpSpPr>
          <p:pic>
            <p:nvPicPr>
              <p:cNvPr id="159889" name="Picture 848" descr="antenna_stylized">
                <a:extLst>
                  <a:ext uri="{FF2B5EF4-FFF2-40B4-BE49-F238E27FC236}">
                    <a16:creationId xmlns:a16="http://schemas.microsoft.com/office/drawing/2014/main" id="{BB5345A1-4F1E-4045-A0D6-181EBC6E174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59890" name="Picture 849" descr="laptop_keyboard">
                <a:extLst>
                  <a:ext uri="{FF2B5EF4-FFF2-40B4-BE49-F238E27FC236}">
                    <a16:creationId xmlns:a16="http://schemas.microsoft.com/office/drawing/2014/main" id="{144AD211-F0AD-457D-8F7C-5C95C68664E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9891" name="Freeform 850">
                <a:extLst>
                  <a:ext uri="{FF2B5EF4-FFF2-40B4-BE49-F238E27FC236}">
                    <a16:creationId xmlns:a16="http://schemas.microsoft.com/office/drawing/2014/main" id="{25DBD4C3-2BFC-4887-B8F4-243B5CD5F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159892" name="Picture 851" descr="screen">
                <a:extLst>
                  <a:ext uri="{FF2B5EF4-FFF2-40B4-BE49-F238E27FC236}">
                    <a16:creationId xmlns:a16="http://schemas.microsoft.com/office/drawing/2014/main" id="{2115D84F-6C3A-4C20-ADBF-52D47F3E6A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9893" name="Freeform 852">
                <a:extLst>
                  <a:ext uri="{FF2B5EF4-FFF2-40B4-BE49-F238E27FC236}">
                    <a16:creationId xmlns:a16="http://schemas.microsoft.com/office/drawing/2014/main" id="{9AFB3FEF-CE1E-4979-9FA8-571E8A9BA5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94" name="Freeform 853">
                <a:extLst>
                  <a:ext uri="{FF2B5EF4-FFF2-40B4-BE49-F238E27FC236}">
                    <a16:creationId xmlns:a16="http://schemas.microsoft.com/office/drawing/2014/main" id="{1742F699-6A92-4888-A036-1DC52508A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95" name="Freeform 854">
                <a:extLst>
                  <a:ext uri="{FF2B5EF4-FFF2-40B4-BE49-F238E27FC236}">
                    <a16:creationId xmlns:a16="http://schemas.microsoft.com/office/drawing/2014/main" id="{4FFD9979-0E63-4F9C-806E-937CE904B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96" name="Freeform 855">
                <a:extLst>
                  <a:ext uri="{FF2B5EF4-FFF2-40B4-BE49-F238E27FC236}">
                    <a16:creationId xmlns:a16="http://schemas.microsoft.com/office/drawing/2014/main" id="{21C0A2F0-284B-4550-8E84-E723A9A17A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97" name="Freeform 856">
                <a:extLst>
                  <a:ext uri="{FF2B5EF4-FFF2-40B4-BE49-F238E27FC236}">
                    <a16:creationId xmlns:a16="http://schemas.microsoft.com/office/drawing/2014/main" id="{4A0B4601-71AB-4B9E-8246-E2B00225C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8 h 1659"/>
                  <a:gd name="T6" fmla="*/ 0 w 637"/>
                  <a:gd name="T7" fmla="*/ 8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98" name="Freeform 857">
                <a:extLst>
                  <a:ext uri="{FF2B5EF4-FFF2-40B4-BE49-F238E27FC236}">
                    <a16:creationId xmlns:a16="http://schemas.microsoft.com/office/drawing/2014/main" id="{F6A2F136-C50A-4ABD-9A36-7DBE911474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4 w 2216"/>
                  <a:gd name="T5" fmla="*/ 3 h 550"/>
                  <a:gd name="T6" fmla="*/ 4 w 2216"/>
                  <a:gd name="T7" fmla="*/ 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59899" name="Group 858">
                <a:extLst>
                  <a:ext uri="{FF2B5EF4-FFF2-40B4-BE49-F238E27FC236}">
                    <a16:creationId xmlns:a16="http://schemas.microsoft.com/office/drawing/2014/main" id="{5B79EBEF-9121-4291-BB1E-D093A5A45D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159906" name="Freeform 859">
                  <a:extLst>
                    <a:ext uri="{FF2B5EF4-FFF2-40B4-BE49-F238E27FC236}">
                      <a16:creationId xmlns:a16="http://schemas.microsoft.com/office/drawing/2014/main" id="{712D6EDA-237E-41D6-8CFD-D39F44ABA7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907" name="Freeform 860">
                  <a:extLst>
                    <a:ext uri="{FF2B5EF4-FFF2-40B4-BE49-F238E27FC236}">
                      <a16:creationId xmlns:a16="http://schemas.microsoft.com/office/drawing/2014/main" id="{2D33580B-1DD7-498E-8D91-187B95A7F4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908" name="Freeform 861">
                  <a:extLst>
                    <a:ext uri="{FF2B5EF4-FFF2-40B4-BE49-F238E27FC236}">
                      <a16:creationId xmlns:a16="http://schemas.microsoft.com/office/drawing/2014/main" id="{B613155E-43EF-4619-BEE2-B6320DA34A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909" name="Freeform 862">
                  <a:extLst>
                    <a:ext uri="{FF2B5EF4-FFF2-40B4-BE49-F238E27FC236}">
                      <a16:creationId xmlns:a16="http://schemas.microsoft.com/office/drawing/2014/main" id="{5286643C-D40F-49EA-8C0B-ACF5CAC339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910" name="Freeform 863">
                  <a:extLst>
                    <a:ext uri="{FF2B5EF4-FFF2-40B4-BE49-F238E27FC236}">
                      <a16:creationId xmlns:a16="http://schemas.microsoft.com/office/drawing/2014/main" id="{49412144-391E-4621-AB17-2E09772182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911" name="Freeform 864">
                  <a:extLst>
                    <a:ext uri="{FF2B5EF4-FFF2-40B4-BE49-F238E27FC236}">
                      <a16:creationId xmlns:a16="http://schemas.microsoft.com/office/drawing/2014/main" id="{801928E6-2659-4538-934A-F796EB687E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59900" name="Freeform 865">
                <a:extLst>
                  <a:ext uri="{FF2B5EF4-FFF2-40B4-BE49-F238E27FC236}">
                    <a16:creationId xmlns:a16="http://schemas.microsoft.com/office/drawing/2014/main" id="{BA633487-4A64-4502-8FD2-DC0F27DA8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01" name="Freeform 866">
                <a:extLst>
                  <a:ext uri="{FF2B5EF4-FFF2-40B4-BE49-F238E27FC236}">
                    <a16:creationId xmlns:a16="http://schemas.microsoft.com/office/drawing/2014/main" id="{2F29B4CA-4A3A-4534-B034-49306D9C8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02" name="Freeform 867">
                <a:extLst>
                  <a:ext uri="{FF2B5EF4-FFF2-40B4-BE49-F238E27FC236}">
                    <a16:creationId xmlns:a16="http://schemas.microsoft.com/office/drawing/2014/main" id="{921D80DF-F247-485A-BF42-09A2F8F15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03" name="Freeform 868">
                <a:extLst>
                  <a:ext uri="{FF2B5EF4-FFF2-40B4-BE49-F238E27FC236}">
                    <a16:creationId xmlns:a16="http://schemas.microsoft.com/office/drawing/2014/main" id="{DC116619-A38F-419F-BF2E-2D63187517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04" name="Freeform 869">
                <a:extLst>
                  <a:ext uri="{FF2B5EF4-FFF2-40B4-BE49-F238E27FC236}">
                    <a16:creationId xmlns:a16="http://schemas.microsoft.com/office/drawing/2014/main" id="{E213567F-0D46-4222-AA64-1E665EA67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05" name="Freeform 870">
                <a:extLst>
                  <a:ext uri="{FF2B5EF4-FFF2-40B4-BE49-F238E27FC236}">
                    <a16:creationId xmlns:a16="http://schemas.microsoft.com/office/drawing/2014/main" id="{E94B9CC9-2BF6-48F8-B1B4-628A3BF71DFB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9814" name="Group 871">
              <a:extLst>
                <a:ext uri="{FF2B5EF4-FFF2-40B4-BE49-F238E27FC236}">
                  <a16:creationId xmlns:a16="http://schemas.microsoft.com/office/drawing/2014/main" id="{210904CB-A294-48D5-BDD6-1DEE57A5EF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29" y="3456"/>
              <a:ext cx="299" cy="257"/>
              <a:chOff x="877" y="1008"/>
              <a:chExt cx="2747" cy="2591"/>
            </a:xfrm>
          </p:grpSpPr>
          <p:pic>
            <p:nvPicPr>
              <p:cNvPr id="159866" name="Picture 872" descr="antenna_stylized">
                <a:extLst>
                  <a:ext uri="{FF2B5EF4-FFF2-40B4-BE49-F238E27FC236}">
                    <a16:creationId xmlns:a16="http://schemas.microsoft.com/office/drawing/2014/main" id="{4B6F0DCF-D43F-409D-AEAC-1F6E4E4AC37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59867" name="Picture 873" descr="laptop_keyboard">
                <a:extLst>
                  <a:ext uri="{FF2B5EF4-FFF2-40B4-BE49-F238E27FC236}">
                    <a16:creationId xmlns:a16="http://schemas.microsoft.com/office/drawing/2014/main" id="{875FFC1A-6658-4A73-BEF4-2574FFB3304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9868" name="Freeform 874">
                <a:extLst>
                  <a:ext uri="{FF2B5EF4-FFF2-40B4-BE49-F238E27FC236}">
                    <a16:creationId xmlns:a16="http://schemas.microsoft.com/office/drawing/2014/main" id="{8FEBBFFE-3E91-4813-9227-672E2B00D2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159869" name="Picture 875" descr="screen">
                <a:extLst>
                  <a:ext uri="{FF2B5EF4-FFF2-40B4-BE49-F238E27FC236}">
                    <a16:creationId xmlns:a16="http://schemas.microsoft.com/office/drawing/2014/main" id="{B17694C3-5E9B-4198-AB17-9D44BE45FB4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9870" name="Freeform 876">
                <a:extLst>
                  <a:ext uri="{FF2B5EF4-FFF2-40B4-BE49-F238E27FC236}">
                    <a16:creationId xmlns:a16="http://schemas.microsoft.com/office/drawing/2014/main" id="{DD7C05DB-3C40-4132-9945-8294DC61A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71" name="Freeform 877">
                <a:extLst>
                  <a:ext uri="{FF2B5EF4-FFF2-40B4-BE49-F238E27FC236}">
                    <a16:creationId xmlns:a16="http://schemas.microsoft.com/office/drawing/2014/main" id="{ED6C2818-27ED-494A-A143-F2D1D56745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72" name="Freeform 878">
                <a:extLst>
                  <a:ext uri="{FF2B5EF4-FFF2-40B4-BE49-F238E27FC236}">
                    <a16:creationId xmlns:a16="http://schemas.microsoft.com/office/drawing/2014/main" id="{537DC438-4F1C-410D-B883-ED6AFABB8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73" name="Freeform 879">
                <a:extLst>
                  <a:ext uri="{FF2B5EF4-FFF2-40B4-BE49-F238E27FC236}">
                    <a16:creationId xmlns:a16="http://schemas.microsoft.com/office/drawing/2014/main" id="{71DF36ED-797E-4A4D-8F7E-931EB5D2C9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74" name="Freeform 880">
                <a:extLst>
                  <a:ext uri="{FF2B5EF4-FFF2-40B4-BE49-F238E27FC236}">
                    <a16:creationId xmlns:a16="http://schemas.microsoft.com/office/drawing/2014/main" id="{D2D84C63-EAE3-470B-B0AB-AA57BAFF7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8 h 1659"/>
                  <a:gd name="T6" fmla="*/ 0 w 637"/>
                  <a:gd name="T7" fmla="*/ 8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75" name="Freeform 881">
                <a:extLst>
                  <a:ext uri="{FF2B5EF4-FFF2-40B4-BE49-F238E27FC236}">
                    <a16:creationId xmlns:a16="http://schemas.microsoft.com/office/drawing/2014/main" id="{7FA9D4A9-F9F2-490F-9C46-E61EB201DA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4 w 2216"/>
                  <a:gd name="T5" fmla="*/ 3 h 550"/>
                  <a:gd name="T6" fmla="*/ 4 w 2216"/>
                  <a:gd name="T7" fmla="*/ 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59876" name="Group 882">
                <a:extLst>
                  <a:ext uri="{FF2B5EF4-FFF2-40B4-BE49-F238E27FC236}">
                    <a16:creationId xmlns:a16="http://schemas.microsoft.com/office/drawing/2014/main" id="{FFBAD61E-C9CF-46B3-91BB-144BE0C32B4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159883" name="Freeform 883">
                  <a:extLst>
                    <a:ext uri="{FF2B5EF4-FFF2-40B4-BE49-F238E27FC236}">
                      <a16:creationId xmlns:a16="http://schemas.microsoft.com/office/drawing/2014/main" id="{72758517-FAE3-462D-8DB6-1EAAD3A569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884" name="Freeform 884">
                  <a:extLst>
                    <a:ext uri="{FF2B5EF4-FFF2-40B4-BE49-F238E27FC236}">
                      <a16:creationId xmlns:a16="http://schemas.microsoft.com/office/drawing/2014/main" id="{AA97CB19-10AD-4393-93F3-6EF73F5105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885" name="Freeform 885">
                  <a:extLst>
                    <a:ext uri="{FF2B5EF4-FFF2-40B4-BE49-F238E27FC236}">
                      <a16:creationId xmlns:a16="http://schemas.microsoft.com/office/drawing/2014/main" id="{0E9E0A74-8EC6-440A-963F-3A2CC9A97B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886" name="Freeform 886">
                  <a:extLst>
                    <a:ext uri="{FF2B5EF4-FFF2-40B4-BE49-F238E27FC236}">
                      <a16:creationId xmlns:a16="http://schemas.microsoft.com/office/drawing/2014/main" id="{C6E3BD86-5AFB-45F6-B2F5-7840E9361E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887" name="Freeform 887">
                  <a:extLst>
                    <a:ext uri="{FF2B5EF4-FFF2-40B4-BE49-F238E27FC236}">
                      <a16:creationId xmlns:a16="http://schemas.microsoft.com/office/drawing/2014/main" id="{50EF80A4-0C70-4F5E-8322-96505E8D8C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888" name="Freeform 888">
                  <a:extLst>
                    <a:ext uri="{FF2B5EF4-FFF2-40B4-BE49-F238E27FC236}">
                      <a16:creationId xmlns:a16="http://schemas.microsoft.com/office/drawing/2014/main" id="{6EF60970-0724-4DBF-B105-C07C8C88B3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59877" name="Freeform 889">
                <a:extLst>
                  <a:ext uri="{FF2B5EF4-FFF2-40B4-BE49-F238E27FC236}">
                    <a16:creationId xmlns:a16="http://schemas.microsoft.com/office/drawing/2014/main" id="{C35BA377-EF26-4F4D-9A2E-D5AB66A98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78" name="Freeform 890">
                <a:extLst>
                  <a:ext uri="{FF2B5EF4-FFF2-40B4-BE49-F238E27FC236}">
                    <a16:creationId xmlns:a16="http://schemas.microsoft.com/office/drawing/2014/main" id="{9FC2AD9A-20A2-4658-93CB-29F2FA00C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79" name="Freeform 891">
                <a:extLst>
                  <a:ext uri="{FF2B5EF4-FFF2-40B4-BE49-F238E27FC236}">
                    <a16:creationId xmlns:a16="http://schemas.microsoft.com/office/drawing/2014/main" id="{8FFE611A-C41C-4CEB-88CE-53838D2688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80" name="Freeform 892">
                <a:extLst>
                  <a:ext uri="{FF2B5EF4-FFF2-40B4-BE49-F238E27FC236}">
                    <a16:creationId xmlns:a16="http://schemas.microsoft.com/office/drawing/2014/main" id="{2A99EAC5-B022-42A1-95D4-96510D0ED1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81" name="Freeform 893">
                <a:extLst>
                  <a:ext uri="{FF2B5EF4-FFF2-40B4-BE49-F238E27FC236}">
                    <a16:creationId xmlns:a16="http://schemas.microsoft.com/office/drawing/2014/main" id="{F19BC224-CC91-4D53-89E2-BD7CDF061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82" name="Freeform 894">
                <a:extLst>
                  <a:ext uri="{FF2B5EF4-FFF2-40B4-BE49-F238E27FC236}">
                    <a16:creationId xmlns:a16="http://schemas.microsoft.com/office/drawing/2014/main" id="{4942C80A-07FE-410B-9226-646181803379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9815" name="Group 895">
              <a:extLst>
                <a:ext uri="{FF2B5EF4-FFF2-40B4-BE49-F238E27FC236}">
                  <a16:creationId xmlns:a16="http://schemas.microsoft.com/office/drawing/2014/main" id="{FC7EBAD5-6FCC-4CFA-8675-9974ACCC4F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03" y="1916"/>
              <a:ext cx="280" cy="257"/>
              <a:chOff x="877" y="1008"/>
              <a:chExt cx="2747" cy="2591"/>
            </a:xfrm>
          </p:grpSpPr>
          <p:pic>
            <p:nvPicPr>
              <p:cNvPr id="159843" name="Picture 896" descr="antenna_stylized">
                <a:extLst>
                  <a:ext uri="{FF2B5EF4-FFF2-40B4-BE49-F238E27FC236}">
                    <a16:creationId xmlns:a16="http://schemas.microsoft.com/office/drawing/2014/main" id="{6087F7FC-A5D2-4416-8D3C-7187CC31325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59844" name="Picture 897" descr="laptop_keyboard">
                <a:extLst>
                  <a:ext uri="{FF2B5EF4-FFF2-40B4-BE49-F238E27FC236}">
                    <a16:creationId xmlns:a16="http://schemas.microsoft.com/office/drawing/2014/main" id="{800FB7D3-1A81-4E6C-A3EA-B071FFF98D4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9845" name="Freeform 898">
                <a:extLst>
                  <a:ext uri="{FF2B5EF4-FFF2-40B4-BE49-F238E27FC236}">
                    <a16:creationId xmlns:a16="http://schemas.microsoft.com/office/drawing/2014/main" id="{CD51FD34-FFF7-4D5F-876E-3EF4884A2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159846" name="Picture 899" descr="screen">
                <a:extLst>
                  <a:ext uri="{FF2B5EF4-FFF2-40B4-BE49-F238E27FC236}">
                    <a16:creationId xmlns:a16="http://schemas.microsoft.com/office/drawing/2014/main" id="{19A12C04-AFBE-4CDC-9DCC-8783ADAEDD9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9847" name="Freeform 900">
                <a:extLst>
                  <a:ext uri="{FF2B5EF4-FFF2-40B4-BE49-F238E27FC236}">
                    <a16:creationId xmlns:a16="http://schemas.microsoft.com/office/drawing/2014/main" id="{228AEF49-9C76-4951-BF2D-5D1AEF825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48" name="Freeform 901">
                <a:extLst>
                  <a:ext uri="{FF2B5EF4-FFF2-40B4-BE49-F238E27FC236}">
                    <a16:creationId xmlns:a16="http://schemas.microsoft.com/office/drawing/2014/main" id="{95CE5FD1-801A-4FE6-90EB-9D6B715F4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49" name="Freeform 902">
                <a:extLst>
                  <a:ext uri="{FF2B5EF4-FFF2-40B4-BE49-F238E27FC236}">
                    <a16:creationId xmlns:a16="http://schemas.microsoft.com/office/drawing/2014/main" id="{8D03DA89-2351-483D-BEE1-E7497EA79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50" name="Freeform 903">
                <a:extLst>
                  <a:ext uri="{FF2B5EF4-FFF2-40B4-BE49-F238E27FC236}">
                    <a16:creationId xmlns:a16="http://schemas.microsoft.com/office/drawing/2014/main" id="{82ADE268-3336-41E2-A7BD-2027B464D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51" name="Freeform 904">
                <a:extLst>
                  <a:ext uri="{FF2B5EF4-FFF2-40B4-BE49-F238E27FC236}">
                    <a16:creationId xmlns:a16="http://schemas.microsoft.com/office/drawing/2014/main" id="{210A5F2A-E8C7-4034-983F-C3D8C42838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8 h 1659"/>
                  <a:gd name="T6" fmla="*/ 0 w 637"/>
                  <a:gd name="T7" fmla="*/ 8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52" name="Freeform 905">
                <a:extLst>
                  <a:ext uri="{FF2B5EF4-FFF2-40B4-BE49-F238E27FC236}">
                    <a16:creationId xmlns:a16="http://schemas.microsoft.com/office/drawing/2014/main" id="{10FD22A9-7295-4BF8-9941-C9E8A6204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4 w 2216"/>
                  <a:gd name="T5" fmla="*/ 3 h 550"/>
                  <a:gd name="T6" fmla="*/ 4 w 2216"/>
                  <a:gd name="T7" fmla="*/ 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59853" name="Group 906">
                <a:extLst>
                  <a:ext uri="{FF2B5EF4-FFF2-40B4-BE49-F238E27FC236}">
                    <a16:creationId xmlns:a16="http://schemas.microsoft.com/office/drawing/2014/main" id="{6B6433F4-D5A9-4BF1-BE5B-4C600C6CC2D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159860" name="Freeform 907">
                  <a:extLst>
                    <a:ext uri="{FF2B5EF4-FFF2-40B4-BE49-F238E27FC236}">
                      <a16:creationId xmlns:a16="http://schemas.microsoft.com/office/drawing/2014/main" id="{893B3FB8-383C-44CB-8480-BFC8E52A2B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861" name="Freeform 908">
                  <a:extLst>
                    <a:ext uri="{FF2B5EF4-FFF2-40B4-BE49-F238E27FC236}">
                      <a16:creationId xmlns:a16="http://schemas.microsoft.com/office/drawing/2014/main" id="{F46E7CC8-9A79-4FD3-AA3C-06FEE58CEF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862" name="Freeform 909">
                  <a:extLst>
                    <a:ext uri="{FF2B5EF4-FFF2-40B4-BE49-F238E27FC236}">
                      <a16:creationId xmlns:a16="http://schemas.microsoft.com/office/drawing/2014/main" id="{8B0E114C-9561-401B-913E-912D9FA0E1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863" name="Freeform 910">
                  <a:extLst>
                    <a:ext uri="{FF2B5EF4-FFF2-40B4-BE49-F238E27FC236}">
                      <a16:creationId xmlns:a16="http://schemas.microsoft.com/office/drawing/2014/main" id="{266A5E4F-A532-4328-B33C-6E96263C7E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864" name="Freeform 911">
                  <a:extLst>
                    <a:ext uri="{FF2B5EF4-FFF2-40B4-BE49-F238E27FC236}">
                      <a16:creationId xmlns:a16="http://schemas.microsoft.com/office/drawing/2014/main" id="{811076EC-CC53-4796-BD5E-C0760BD873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865" name="Freeform 912">
                  <a:extLst>
                    <a:ext uri="{FF2B5EF4-FFF2-40B4-BE49-F238E27FC236}">
                      <a16:creationId xmlns:a16="http://schemas.microsoft.com/office/drawing/2014/main" id="{2300BD3B-F9B8-47D4-B4F9-954ABDEA3A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59854" name="Freeform 913">
                <a:extLst>
                  <a:ext uri="{FF2B5EF4-FFF2-40B4-BE49-F238E27FC236}">
                    <a16:creationId xmlns:a16="http://schemas.microsoft.com/office/drawing/2014/main" id="{21A63C9E-91E8-4793-ACF7-6C825337B4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55" name="Freeform 914">
                <a:extLst>
                  <a:ext uri="{FF2B5EF4-FFF2-40B4-BE49-F238E27FC236}">
                    <a16:creationId xmlns:a16="http://schemas.microsoft.com/office/drawing/2014/main" id="{D9E19598-4595-47C8-A9FB-5AB38AC97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56" name="Freeform 915">
                <a:extLst>
                  <a:ext uri="{FF2B5EF4-FFF2-40B4-BE49-F238E27FC236}">
                    <a16:creationId xmlns:a16="http://schemas.microsoft.com/office/drawing/2014/main" id="{3D7CD8F5-E6F8-4B16-A4BA-81EDF9294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57" name="Freeform 916">
                <a:extLst>
                  <a:ext uri="{FF2B5EF4-FFF2-40B4-BE49-F238E27FC236}">
                    <a16:creationId xmlns:a16="http://schemas.microsoft.com/office/drawing/2014/main" id="{9A23582E-E001-4680-AD5F-670F364589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58" name="Freeform 917">
                <a:extLst>
                  <a:ext uri="{FF2B5EF4-FFF2-40B4-BE49-F238E27FC236}">
                    <a16:creationId xmlns:a16="http://schemas.microsoft.com/office/drawing/2014/main" id="{3A33B9F8-3E40-4873-BAF6-D72E171ED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59" name="Freeform 918">
                <a:extLst>
                  <a:ext uri="{FF2B5EF4-FFF2-40B4-BE49-F238E27FC236}">
                    <a16:creationId xmlns:a16="http://schemas.microsoft.com/office/drawing/2014/main" id="{A16C0A2C-2360-4536-91FB-14586BADD1BB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9816" name="Group 919">
              <a:extLst>
                <a:ext uri="{FF2B5EF4-FFF2-40B4-BE49-F238E27FC236}">
                  <a16:creationId xmlns:a16="http://schemas.microsoft.com/office/drawing/2014/main" id="{9E6D07FF-F9E2-481B-8D65-ECF00C306039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742" y="2030"/>
              <a:ext cx="261" cy="235"/>
              <a:chOff x="2839" y="3501"/>
              <a:chExt cx="755" cy="803"/>
            </a:xfrm>
          </p:grpSpPr>
          <p:pic>
            <p:nvPicPr>
              <p:cNvPr id="159841" name="Picture 920" descr="desktop_computer_stylized_medium">
                <a:extLst>
                  <a:ext uri="{FF2B5EF4-FFF2-40B4-BE49-F238E27FC236}">
                    <a16:creationId xmlns:a16="http://schemas.microsoft.com/office/drawing/2014/main" id="{6760D8E9-4BF0-4386-BD5D-91D592D06DD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9842" name="Freeform 921">
                <a:extLst>
                  <a:ext uri="{FF2B5EF4-FFF2-40B4-BE49-F238E27FC236}">
                    <a16:creationId xmlns:a16="http://schemas.microsoft.com/office/drawing/2014/main" id="{6497455A-377A-4B00-B3DE-AD5C7B11B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159817" name="Group 922">
              <a:extLst>
                <a:ext uri="{FF2B5EF4-FFF2-40B4-BE49-F238E27FC236}">
                  <a16:creationId xmlns:a16="http://schemas.microsoft.com/office/drawing/2014/main" id="{D9F018E8-2349-4F4D-A4B9-C332B2C7D5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03" y="3416"/>
              <a:ext cx="299" cy="257"/>
              <a:chOff x="877" y="1008"/>
              <a:chExt cx="2747" cy="2591"/>
            </a:xfrm>
          </p:grpSpPr>
          <p:pic>
            <p:nvPicPr>
              <p:cNvPr id="159818" name="Picture 923" descr="antenna_stylized">
                <a:extLst>
                  <a:ext uri="{FF2B5EF4-FFF2-40B4-BE49-F238E27FC236}">
                    <a16:creationId xmlns:a16="http://schemas.microsoft.com/office/drawing/2014/main" id="{55E7231F-331C-4661-B216-AFB0D7E8D26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59819" name="Picture 924" descr="laptop_keyboard">
                <a:extLst>
                  <a:ext uri="{FF2B5EF4-FFF2-40B4-BE49-F238E27FC236}">
                    <a16:creationId xmlns:a16="http://schemas.microsoft.com/office/drawing/2014/main" id="{2AF1F54E-0F57-4A7D-B6B0-B54C09DA5A4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9820" name="Freeform 925">
                <a:extLst>
                  <a:ext uri="{FF2B5EF4-FFF2-40B4-BE49-F238E27FC236}">
                    <a16:creationId xmlns:a16="http://schemas.microsoft.com/office/drawing/2014/main" id="{718A5A68-7927-40E6-A793-AD5B0D0814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159821" name="Picture 926" descr="screen">
                <a:extLst>
                  <a:ext uri="{FF2B5EF4-FFF2-40B4-BE49-F238E27FC236}">
                    <a16:creationId xmlns:a16="http://schemas.microsoft.com/office/drawing/2014/main" id="{9D249A1A-DCA2-498F-A389-F4DE83B53AD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9822" name="Freeform 927">
                <a:extLst>
                  <a:ext uri="{FF2B5EF4-FFF2-40B4-BE49-F238E27FC236}">
                    <a16:creationId xmlns:a16="http://schemas.microsoft.com/office/drawing/2014/main" id="{AD79C437-5B08-476E-A1CD-FC08E48CC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23" name="Freeform 928">
                <a:extLst>
                  <a:ext uri="{FF2B5EF4-FFF2-40B4-BE49-F238E27FC236}">
                    <a16:creationId xmlns:a16="http://schemas.microsoft.com/office/drawing/2014/main" id="{5A1D3054-9C8F-4E50-988E-FFC605323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24" name="Freeform 929">
                <a:extLst>
                  <a:ext uri="{FF2B5EF4-FFF2-40B4-BE49-F238E27FC236}">
                    <a16:creationId xmlns:a16="http://schemas.microsoft.com/office/drawing/2014/main" id="{189FD354-F901-43E4-9B59-D8FA600F6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25" name="Freeform 930">
                <a:extLst>
                  <a:ext uri="{FF2B5EF4-FFF2-40B4-BE49-F238E27FC236}">
                    <a16:creationId xmlns:a16="http://schemas.microsoft.com/office/drawing/2014/main" id="{63E22FFB-8A89-45A5-8D5D-33F923CADF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26" name="Freeform 931">
                <a:extLst>
                  <a:ext uri="{FF2B5EF4-FFF2-40B4-BE49-F238E27FC236}">
                    <a16:creationId xmlns:a16="http://schemas.microsoft.com/office/drawing/2014/main" id="{F2C15B6F-AF02-4D19-95DB-F314368D1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8 h 1659"/>
                  <a:gd name="T6" fmla="*/ 0 w 637"/>
                  <a:gd name="T7" fmla="*/ 8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27" name="Freeform 932">
                <a:extLst>
                  <a:ext uri="{FF2B5EF4-FFF2-40B4-BE49-F238E27FC236}">
                    <a16:creationId xmlns:a16="http://schemas.microsoft.com/office/drawing/2014/main" id="{B98F32BF-A4AB-4342-A0E0-3146E331E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4 w 2216"/>
                  <a:gd name="T5" fmla="*/ 3 h 550"/>
                  <a:gd name="T6" fmla="*/ 4 w 2216"/>
                  <a:gd name="T7" fmla="*/ 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59828" name="Group 933">
                <a:extLst>
                  <a:ext uri="{FF2B5EF4-FFF2-40B4-BE49-F238E27FC236}">
                    <a16:creationId xmlns:a16="http://schemas.microsoft.com/office/drawing/2014/main" id="{CFC4C038-E999-4016-8267-CA25546E86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159835" name="Freeform 934">
                  <a:extLst>
                    <a:ext uri="{FF2B5EF4-FFF2-40B4-BE49-F238E27FC236}">
                      <a16:creationId xmlns:a16="http://schemas.microsoft.com/office/drawing/2014/main" id="{BBCC7AEC-A507-4A84-AAB9-56F3653678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836" name="Freeform 935">
                  <a:extLst>
                    <a:ext uri="{FF2B5EF4-FFF2-40B4-BE49-F238E27FC236}">
                      <a16:creationId xmlns:a16="http://schemas.microsoft.com/office/drawing/2014/main" id="{CA37C669-007D-4BC2-ADF1-1D99684AE4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837" name="Freeform 936">
                  <a:extLst>
                    <a:ext uri="{FF2B5EF4-FFF2-40B4-BE49-F238E27FC236}">
                      <a16:creationId xmlns:a16="http://schemas.microsoft.com/office/drawing/2014/main" id="{A1F7A27E-D517-4575-A202-21E9F5B9B2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838" name="Freeform 937">
                  <a:extLst>
                    <a:ext uri="{FF2B5EF4-FFF2-40B4-BE49-F238E27FC236}">
                      <a16:creationId xmlns:a16="http://schemas.microsoft.com/office/drawing/2014/main" id="{5DBBFC44-07A3-4DA6-9282-257825C559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839" name="Freeform 938">
                  <a:extLst>
                    <a:ext uri="{FF2B5EF4-FFF2-40B4-BE49-F238E27FC236}">
                      <a16:creationId xmlns:a16="http://schemas.microsoft.com/office/drawing/2014/main" id="{2B2F0E6D-2191-4FEA-B9FA-D3859883D1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840" name="Freeform 939">
                  <a:extLst>
                    <a:ext uri="{FF2B5EF4-FFF2-40B4-BE49-F238E27FC236}">
                      <a16:creationId xmlns:a16="http://schemas.microsoft.com/office/drawing/2014/main" id="{D6558B97-83C1-4CE4-AF97-716758DDC6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59829" name="Freeform 940">
                <a:extLst>
                  <a:ext uri="{FF2B5EF4-FFF2-40B4-BE49-F238E27FC236}">
                    <a16:creationId xmlns:a16="http://schemas.microsoft.com/office/drawing/2014/main" id="{565632CA-DBCD-44F6-AD08-E86B7112D9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30" name="Freeform 941">
                <a:extLst>
                  <a:ext uri="{FF2B5EF4-FFF2-40B4-BE49-F238E27FC236}">
                    <a16:creationId xmlns:a16="http://schemas.microsoft.com/office/drawing/2014/main" id="{B0261BA1-DE45-4F27-86EA-ED48453B5E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31" name="Freeform 942">
                <a:extLst>
                  <a:ext uri="{FF2B5EF4-FFF2-40B4-BE49-F238E27FC236}">
                    <a16:creationId xmlns:a16="http://schemas.microsoft.com/office/drawing/2014/main" id="{DAA9A7D1-B6A9-4CA5-93CB-62FD00B83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32" name="Freeform 943">
                <a:extLst>
                  <a:ext uri="{FF2B5EF4-FFF2-40B4-BE49-F238E27FC236}">
                    <a16:creationId xmlns:a16="http://schemas.microsoft.com/office/drawing/2014/main" id="{D2936263-F6FC-428A-BCE0-5F0B4F61B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33" name="Freeform 944">
                <a:extLst>
                  <a:ext uri="{FF2B5EF4-FFF2-40B4-BE49-F238E27FC236}">
                    <a16:creationId xmlns:a16="http://schemas.microsoft.com/office/drawing/2014/main" id="{515F2E62-0495-4234-BAEB-A0B703E1C8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34" name="Freeform 945">
                <a:extLst>
                  <a:ext uri="{FF2B5EF4-FFF2-40B4-BE49-F238E27FC236}">
                    <a16:creationId xmlns:a16="http://schemas.microsoft.com/office/drawing/2014/main" id="{2CBE1F05-7FCD-412A-8EFA-FD6C87BEBCC0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59749" name="Rectangle 2">
            <a:extLst>
              <a:ext uri="{FF2B5EF4-FFF2-40B4-BE49-F238E27FC236}">
                <a16:creationId xmlns:a16="http://schemas.microsoft.com/office/drawing/2014/main" id="{381837EA-06CC-43E9-AC4D-C8FBBCC2DAA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11163" y="138113"/>
            <a:ext cx="7772400" cy="871537"/>
          </a:xfrm>
        </p:spPr>
        <p:txBody>
          <a:bodyPr/>
          <a:lstStyle/>
          <a:p>
            <a:r>
              <a:rPr lang="en-US" altLang="en-US"/>
              <a:t>Pure </a:t>
            </a:r>
            <a:r>
              <a:rPr lang="en-US" altLang="en-US" sz="4000"/>
              <a:t>P2P</a:t>
            </a:r>
            <a:r>
              <a:rPr lang="en-US" altLang="en-US"/>
              <a:t> architecture</a:t>
            </a:r>
          </a:p>
        </p:txBody>
      </p:sp>
      <p:sp>
        <p:nvSpPr>
          <p:cNvPr id="159750" name="Rectangle 3">
            <a:extLst>
              <a:ext uri="{FF2B5EF4-FFF2-40B4-BE49-F238E27FC236}">
                <a16:creationId xmlns:a16="http://schemas.microsoft.com/office/drawing/2014/main" id="{FA8A80F5-0B1A-4C8D-90E8-BE5124F7B690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355600" y="1276350"/>
            <a:ext cx="4049713" cy="4648200"/>
          </a:xfrm>
        </p:spPr>
        <p:txBody>
          <a:bodyPr/>
          <a:lstStyle/>
          <a:p>
            <a:r>
              <a:rPr lang="en-US" altLang="en-US" i="1"/>
              <a:t>no</a:t>
            </a:r>
            <a:r>
              <a:rPr lang="en-US" altLang="en-US"/>
              <a:t> always-on server</a:t>
            </a:r>
          </a:p>
          <a:p>
            <a:r>
              <a:rPr lang="en-US" altLang="en-US"/>
              <a:t>arbitrary end systems directly communicate</a:t>
            </a:r>
          </a:p>
          <a:p>
            <a:r>
              <a:rPr lang="en-US" altLang="en-US"/>
              <a:t>peers are intermittently connected and change IP addresses</a:t>
            </a:r>
            <a:endParaRPr lang="en-US" altLang="en-US" i="1">
              <a:solidFill>
                <a:srgbClr val="000099"/>
              </a:solidFill>
            </a:endParaRPr>
          </a:p>
          <a:p>
            <a:pPr>
              <a:spcBef>
                <a:spcPct val="60000"/>
              </a:spcBef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000099"/>
                </a:solidFill>
              </a:rPr>
              <a:t>examples:</a:t>
            </a:r>
          </a:p>
          <a:p>
            <a:pPr lvl="1"/>
            <a:r>
              <a:rPr lang="en-US" altLang="en-US"/>
              <a:t>file distribution (BitTorrent)</a:t>
            </a:r>
          </a:p>
          <a:p>
            <a:pPr lvl="1"/>
            <a:r>
              <a:rPr lang="en-US" altLang="en-US"/>
              <a:t>Streaming (KanKan)</a:t>
            </a:r>
          </a:p>
          <a:p>
            <a:pPr lvl="1"/>
            <a:r>
              <a:rPr lang="en-US" altLang="en-US"/>
              <a:t>VoIP (Skype) </a:t>
            </a:r>
          </a:p>
          <a:p>
            <a:pPr>
              <a:buFont typeface="Wingdings" panose="05000000000000000000" pitchFamily="2" charset="2"/>
              <a:buNone/>
            </a:pPr>
            <a:endParaRPr lang="en-US" altLang="en-US" sz="2400"/>
          </a:p>
          <a:p>
            <a:endParaRPr lang="en-US" altLang="en-US" sz="2400"/>
          </a:p>
        </p:txBody>
      </p:sp>
      <p:sp>
        <p:nvSpPr>
          <p:cNvPr id="159751" name="Line 1034">
            <a:extLst>
              <a:ext uri="{FF2B5EF4-FFF2-40B4-BE49-F238E27FC236}">
                <a16:creationId xmlns:a16="http://schemas.microsoft.com/office/drawing/2014/main" id="{176352BB-DE34-4C65-9D5B-8844BA5DEFF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83263" y="1597025"/>
            <a:ext cx="828675" cy="1203325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9752" name="Line 1035">
            <a:extLst>
              <a:ext uri="{FF2B5EF4-FFF2-40B4-BE49-F238E27FC236}">
                <a16:creationId xmlns:a16="http://schemas.microsoft.com/office/drawing/2014/main" id="{66C73E2F-62A9-4F32-B7EA-50E000DE377B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7850" y="3160713"/>
            <a:ext cx="30163" cy="1555750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9753" name="Line 1036">
            <a:extLst>
              <a:ext uri="{FF2B5EF4-FFF2-40B4-BE49-F238E27FC236}">
                <a16:creationId xmlns:a16="http://schemas.microsoft.com/office/drawing/2014/main" id="{31941D2D-F1B3-4171-B5AC-A3F8F295F09A}"/>
              </a:ext>
            </a:extLst>
          </p:cNvPr>
          <p:cNvSpPr>
            <a:spLocks noChangeShapeType="1"/>
          </p:cNvSpPr>
          <p:nvPr/>
        </p:nvSpPr>
        <p:spPr bwMode="auto">
          <a:xfrm>
            <a:off x="6118225" y="3260725"/>
            <a:ext cx="1296988" cy="2038350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59754" name="Picture 563" descr="underline_base">
            <a:extLst>
              <a:ext uri="{FF2B5EF4-FFF2-40B4-BE49-F238E27FC236}">
                <a16:creationId xmlns:a16="http://schemas.microsoft.com/office/drawing/2014/main" id="{6CF55D83-11A8-46CD-9B07-171AA4F6F8DD}"/>
              </a:ext>
            </a:extLst>
          </p:cNvPr>
          <p:cNvPicPr>
            <a:picLocks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325" y="796925"/>
            <a:ext cx="54848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4" name="Rectangle 7">
            <a:extLst>
              <a:ext uri="{FF2B5EF4-FFF2-40B4-BE49-F238E27FC236}">
                <a16:creationId xmlns:a16="http://schemas.microsoft.com/office/drawing/2014/main" id="{E3670354-97D2-4A1D-B096-F2F01D137E2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61795" name="Rectangle 8">
            <a:extLst>
              <a:ext uri="{FF2B5EF4-FFF2-40B4-BE49-F238E27FC236}">
                <a16:creationId xmlns:a16="http://schemas.microsoft.com/office/drawing/2014/main" id="{1C5657F7-540B-4A6E-A917-130AD900B64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0EBEDC0E-A673-449A-AEAA-FEDEFC39E990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73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61796" name="Rectangle 2">
            <a:extLst>
              <a:ext uri="{FF2B5EF4-FFF2-40B4-BE49-F238E27FC236}">
                <a16:creationId xmlns:a16="http://schemas.microsoft.com/office/drawing/2014/main" id="{C4E4BD13-018B-40B8-95EB-7BF6366FC2A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98450" y="153988"/>
            <a:ext cx="8520113" cy="773112"/>
          </a:xfrm>
        </p:spPr>
        <p:txBody>
          <a:bodyPr/>
          <a:lstStyle/>
          <a:p>
            <a:r>
              <a:rPr lang="en-US" altLang="en-US" sz="3600"/>
              <a:t>File distribution: client-server vs P2P</a:t>
            </a:r>
          </a:p>
        </p:txBody>
      </p:sp>
      <p:sp>
        <p:nvSpPr>
          <p:cNvPr id="161797" name="Rectangle 3">
            <a:extLst>
              <a:ext uri="{FF2B5EF4-FFF2-40B4-BE49-F238E27FC236}">
                <a16:creationId xmlns:a16="http://schemas.microsoft.com/office/drawing/2014/main" id="{EAC7C69D-D114-41DC-BC10-C0F8173910E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465138" y="1227138"/>
            <a:ext cx="8258175" cy="88265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i="1" u="sng">
                <a:solidFill>
                  <a:srgbClr val="CC0000"/>
                </a:solidFill>
              </a:rPr>
              <a:t>Question</a:t>
            </a:r>
            <a:r>
              <a:rPr lang="en-US" altLang="en-US" i="1">
                <a:solidFill>
                  <a:srgbClr val="CC0000"/>
                </a:solidFill>
              </a:rPr>
              <a:t>:</a:t>
            </a:r>
            <a:r>
              <a:rPr lang="en-US" altLang="en-US"/>
              <a:t> how much time to distribute file (size </a:t>
            </a:r>
            <a:r>
              <a:rPr lang="en-US" altLang="en-US" i="1"/>
              <a:t>F</a:t>
            </a:r>
            <a:r>
              <a:rPr lang="en-US" altLang="en-US"/>
              <a:t>) from one server to </a:t>
            </a:r>
            <a:r>
              <a:rPr lang="en-US" altLang="en-US" i="1"/>
              <a:t>N  peers</a:t>
            </a:r>
            <a:r>
              <a:rPr lang="en-US" altLang="en-US"/>
              <a:t>?</a:t>
            </a:r>
          </a:p>
          <a:p>
            <a:pPr lvl="1"/>
            <a:r>
              <a:rPr lang="en-US" altLang="en-US"/>
              <a:t>peer upload/download capacity is limited resource</a:t>
            </a:r>
          </a:p>
        </p:txBody>
      </p:sp>
      <p:sp>
        <p:nvSpPr>
          <p:cNvPr id="161798" name="Freeform 4">
            <a:extLst>
              <a:ext uri="{FF2B5EF4-FFF2-40B4-BE49-F238E27FC236}">
                <a16:creationId xmlns:a16="http://schemas.microsoft.com/office/drawing/2014/main" id="{3D5A599C-C1B6-4A23-88E4-E9E7F4C6015F}"/>
              </a:ext>
            </a:extLst>
          </p:cNvPr>
          <p:cNvSpPr>
            <a:spLocks/>
          </p:cNvSpPr>
          <p:nvPr/>
        </p:nvSpPr>
        <p:spPr bwMode="auto">
          <a:xfrm>
            <a:off x="2284413" y="4087813"/>
            <a:ext cx="3775075" cy="1755775"/>
          </a:xfrm>
          <a:custGeom>
            <a:avLst/>
            <a:gdLst>
              <a:gd name="T0" fmla="*/ 2147483646 w 1292"/>
              <a:gd name="T1" fmla="*/ 2147483646 h 1255"/>
              <a:gd name="T2" fmla="*/ 2147483646 w 1292"/>
              <a:gd name="T3" fmla="*/ 2147483646 h 1255"/>
              <a:gd name="T4" fmla="*/ 2147483646 w 1292"/>
              <a:gd name="T5" fmla="*/ 2147483646 h 1255"/>
              <a:gd name="T6" fmla="*/ 2147483646 w 1292"/>
              <a:gd name="T7" fmla="*/ 2147483646 h 1255"/>
              <a:gd name="T8" fmla="*/ 2147483646 w 1292"/>
              <a:gd name="T9" fmla="*/ 2147483646 h 1255"/>
              <a:gd name="T10" fmla="*/ 2147483646 w 1292"/>
              <a:gd name="T11" fmla="*/ 2147483646 h 1255"/>
              <a:gd name="T12" fmla="*/ 2147483646 w 1292"/>
              <a:gd name="T13" fmla="*/ 2147483646 h 1255"/>
              <a:gd name="T14" fmla="*/ 2147483646 w 1292"/>
              <a:gd name="T15" fmla="*/ 2147483646 h 1255"/>
              <a:gd name="T16" fmla="*/ 2147483646 w 1292"/>
              <a:gd name="T17" fmla="*/ 2147483646 h 1255"/>
              <a:gd name="T18" fmla="*/ 2147483646 w 1292"/>
              <a:gd name="T19" fmla="*/ 2147483646 h 1255"/>
              <a:gd name="T20" fmla="*/ 2147483646 w 1292"/>
              <a:gd name="T21" fmla="*/ 2147483646 h 1255"/>
              <a:gd name="T22" fmla="*/ 2147483646 w 1292"/>
              <a:gd name="T23" fmla="*/ 2147483646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292"/>
              <a:gd name="T37" fmla="*/ 0 h 1255"/>
              <a:gd name="T38" fmla="*/ 1292 w 1292"/>
              <a:gd name="T39" fmla="*/ 1255 h 125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1799" name="Line 14">
            <a:extLst>
              <a:ext uri="{FF2B5EF4-FFF2-40B4-BE49-F238E27FC236}">
                <a16:creationId xmlns:a16="http://schemas.microsoft.com/office/drawing/2014/main" id="{22B36309-2C7F-464D-8203-C58C4A7306F8}"/>
              </a:ext>
            </a:extLst>
          </p:cNvPr>
          <p:cNvSpPr>
            <a:spLocks noChangeShapeType="1"/>
          </p:cNvSpPr>
          <p:nvPr/>
        </p:nvSpPr>
        <p:spPr bwMode="auto">
          <a:xfrm>
            <a:off x="1819275" y="4051300"/>
            <a:ext cx="803275" cy="311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1800" name="Text Box 15">
            <a:extLst>
              <a:ext uri="{FF2B5EF4-FFF2-40B4-BE49-F238E27FC236}">
                <a16:creationId xmlns:a16="http://schemas.microsoft.com/office/drawing/2014/main" id="{F7C51294-32B2-4F42-A9E4-DAF32B48E4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03438" y="3849688"/>
            <a:ext cx="387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i="1">
                <a:latin typeface="Arial" panose="020B0604020202020204" pitchFamily="34" charset="0"/>
              </a:rPr>
              <a:t>u</a:t>
            </a:r>
            <a:r>
              <a:rPr lang="en-US" altLang="en-US" sz="1800" i="1" baseline="-25000">
                <a:latin typeface="Arial" panose="020B0604020202020204" pitchFamily="34" charset="0"/>
              </a:rPr>
              <a:t>s</a:t>
            </a:r>
          </a:p>
        </p:txBody>
      </p:sp>
      <p:sp>
        <p:nvSpPr>
          <p:cNvPr id="161801" name="Line 39">
            <a:extLst>
              <a:ext uri="{FF2B5EF4-FFF2-40B4-BE49-F238E27FC236}">
                <a16:creationId xmlns:a16="http://schemas.microsoft.com/office/drawing/2014/main" id="{AB617902-D32C-47D7-95A9-8FF202EDEBF0}"/>
              </a:ext>
            </a:extLst>
          </p:cNvPr>
          <p:cNvSpPr>
            <a:spLocks noChangeShapeType="1"/>
          </p:cNvSpPr>
          <p:nvPr/>
        </p:nvSpPr>
        <p:spPr bwMode="auto">
          <a:xfrm>
            <a:off x="1376363" y="4962525"/>
            <a:ext cx="1016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1802" name="Line 40">
            <a:extLst>
              <a:ext uri="{FF2B5EF4-FFF2-40B4-BE49-F238E27FC236}">
                <a16:creationId xmlns:a16="http://schemas.microsoft.com/office/drawing/2014/main" id="{C0068AD7-448E-40F0-8339-35AA2BC345C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31925" y="5110163"/>
            <a:ext cx="1003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1803" name="Text Box 41">
            <a:extLst>
              <a:ext uri="{FF2B5EF4-FFF2-40B4-BE49-F238E27FC236}">
                <a16:creationId xmlns:a16="http://schemas.microsoft.com/office/drawing/2014/main" id="{F7B576B8-21CF-4A45-8203-88194C782E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5288" y="45735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i="1">
                <a:latin typeface="Arial" panose="020B0604020202020204" pitchFamily="34" charset="0"/>
              </a:rPr>
              <a:t>u</a:t>
            </a:r>
            <a:r>
              <a:rPr lang="en-US" altLang="en-US" sz="1800" i="1" baseline="-25000">
                <a:latin typeface="Arial" panose="020B0604020202020204" pitchFamily="34" charset="0"/>
              </a:rPr>
              <a:t>N</a:t>
            </a:r>
          </a:p>
        </p:txBody>
      </p:sp>
      <p:sp>
        <p:nvSpPr>
          <p:cNvPr id="161804" name="Text Box 42">
            <a:extLst>
              <a:ext uri="{FF2B5EF4-FFF2-40B4-BE49-F238E27FC236}">
                <a16:creationId xmlns:a16="http://schemas.microsoft.com/office/drawing/2014/main" id="{7C95FC8F-AE80-4312-B347-CAC997ED44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6238" y="50879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i="1">
                <a:latin typeface="Arial" panose="020B0604020202020204" pitchFamily="34" charset="0"/>
              </a:rPr>
              <a:t>d</a:t>
            </a:r>
            <a:r>
              <a:rPr lang="en-US" altLang="en-US" sz="1800" i="1" baseline="-25000">
                <a:latin typeface="Arial" panose="020B0604020202020204" pitchFamily="34" charset="0"/>
              </a:rPr>
              <a:t>N</a:t>
            </a:r>
          </a:p>
        </p:txBody>
      </p:sp>
      <p:sp>
        <p:nvSpPr>
          <p:cNvPr id="161805" name="Text Box 43">
            <a:extLst>
              <a:ext uri="{FF2B5EF4-FFF2-40B4-BE49-F238E27FC236}">
                <a16:creationId xmlns:a16="http://schemas.microsoft.com/office/drawing/2014/main" id="{4164E9A8-9FE1-4FCC-8ECB-48AA4B9179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6175" y="4071938"/>
            <a:ext cx="11731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server</a:t>
            </a:r>
            <a:endParaRPr lang="en-US" altLang="en-US" sz="1800" baseline="-25000">
              <a:latin typeface="Arial" panose="020B0604020202020204" pitchFamily="34" charset="0"/>
            </a:endParaRPr>
          </a:p>
        </p:txBody>
      </p:sp>
      <p:sp>
        <p:nvSpPr>
          <p:cNvPr id="161806" name="Text Box 44">
            <a:extLst>
              <a:ext uri="{FF2B5EF4-FFF2-40B4-BE49-F238E27FC236}">
                <a16:creationId xmlns:a16="http://schemas.microsoft.com/office/drawing/2014/main" id="{2802DD75-1674-44AA-9630-08539F6992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5750" y="4598988"/>
            <a:ext cx="25463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chemeClr val="bg1"/>
                </a:solidFill>
                <a:latin typeface="Arial" panose="020B0604020202020204" pitchFamily="34" charset="0"/>
              </a:rPr>
              <a:t>network (with abundant</a:t>
            </a:r>
          </a:p>
          <a:p>
            <a:pPr algn="ct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chemeClr val="bg1"/>
                </a:solidFill>
                <a:latin typeface="Arial" panose="020B0604020202020204" pitchFamily="34" charset="0"/>
              </a:rPr>
              <a:t> bandwidth)</a:t>
            </a:r>
          </a:p>
        </p:txBody>
      </p:sp>
      <p:sp>
        <p:nvSpPr>
          <p:cNvPr id="161807" name="Text Box 47">
            <a:extLst>
              <a:ext uri="{FF2B5EF4-FFF2-40B4-BE49-F238E27FC236}">
                <a16:creationId xmlns:a16="http://schemas.microsoft.com/office/drawing/2014/main" id="{2CFBD347-6FF0-443C-AA4E-1B7540B40F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000" y="3824288"/>
            <a:ext cx="1397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latin typeface="Arial" panose="020B0604020202020204" pitchFamily="34" charset="0"/>
              </a:rPr>
              <a:t>file, size F</a:t>
            </a:r>
            <a:endParaRPr lang="en-US" altLang="en-US" sz="1600" i="1" baseline="-25000">
              <a:latin typeface="Arial" panose="020B0604020202020204" pitchFamily="34" charset="0"/>
            </a:endParaRPr>
          </a:p>
        </p:txBody>
      </p:sp>
      <p:sp>
        <p:nvSpPr>
          <p:cNvPr id="161808" name="Text Box 49">
            <a:extLst>
              <a:ext uri="{FF2B5EF4-FFF2-40B4-BE49-F238E27FC236}">
                <a16:creationId xmlns:a16="http://schemas.microsoft.com/office/drawing/2014/main" id="{B4959BE7-6750-4270-B1A5-E554A68047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2250" y="2725738"/>
            <a:ext cx="2014538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i="1">
                <a:solidFill>
                  <a:srgbClr val="CC0000"/>
                </a:solidFill>
                <a:latin typeface="Arial" panose="020B0604020202020204" pitchFamily="34" charset="0"/>
              </a:rPr>
              <a:t>u</a:t>
            </a:r>
            <a:r>
              <a:rPr lang="en-US" altLang="en-US" sz="1800" b="1" i="1" baseline="-25000">
                <a:solidFill>
                  <a:srgbClr val="CC0000"/>
                </a:solidFill>
                <a:latin typeface="Arial" panose="020B0604020202020204" pitchFamily="34" charset="0"/>
              </a:rPr>
              <a:t>s</a:t>
            </a:r>
            <a:r>
              <a:rPr lang="en-US" altLang="en-US" sz="1800" b="1" i="1">
                <a:solidFill>
                  <a:srgbClr val="CC0000"/>
                </a:solidFill>
                <a:latin typeface="Arial" panose="020B0604020202020204" pitchFamily="34" charset="0"/>
              </a:rPr>
              <a:t>:</a:t>
            </a:r>
            <a:r>
              <a:rPr lang="en-US" altLang="en-US" sz="1800">
                <a:latin typeface="Arial" panose="020B0604020202020204" pitchFamily="34" charset="0"/>
              </a:rPr>
              <a:t> server upload capacity</a:t>
            </a:r>
          </a:p>
        </p:txBody>
      </p:sp>
      <p:sp>
        <p:nvSpPr>
          <p:cNvPr id="161809" name="Text Box 50">
            <a:extLst>
              <a:ext uri="{FF2B5EF4-FFF2-40B4-BE49-F238E27FC236}">
                <a16:creationId xmlns:a16="http://schemas.microsoft.com/office/drawing/2014/main" id="{BAC8358F-5274-4FE4-8C88-7C971B30CF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76975" y="5491163"/>
            <a:ext cx="2590800" cy="569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i="1">
                <a:solidFill>
                  <a:srgbClr val="CC0000"/>
                </a:solidFill>
                <a:latin typeface="Arial" panose="020B0604020202020204" pitchFamily="34" charset="0"/>
              </a:rPr>
              <a:t>u</a:t>
            </a:r>
            <a:r>
              <a:rPr lang="en-US" altLang="en-US" sz="1800" b="1" i="1" baseline="-25000">
                <a:solidFill>
                  <a:srgbClr val="CC0000"/>
                </a:solidFill>
                <a:latin typeface="Arial" panose="020B0604020202020204" pitchFamily="34" charset="0"/>
              </a:rPr>
              <a:t>i</a:t>
            </a:r>
            <a:r>
              <a:rPr lang="en-US" altLang="en-US" sz="1800" b="1" i="1">
                <a:solidFill>
                  <a:srgbClr val="CC0000"/>
                </a:solidFill>
                <a:latin typeface="Arial" panose="020B0604020202020204" pitchFamily="34" charset="0"/>
              </a:rPr>
              <a:t>:</a:t>
            </a:r>
            <a:r>
              <a:rPr lang="en-US" altLang="en-US" sz="1800">
                <a:latin typeface="Arial" panose="020B0604020202020204" pitchFamily="34" charset="0"/>
              </a:rPr>
              <a:t> peer i upload capacity</a:t>
            </a:r>
          </a:p>
        </p:txBody>
      </p:sp>
      <p:sp>
        <p:nvSpPr>
          <p:cNvPr id="161810" name="Text Box 51">
            <a:extLst>
              <a:ext uri="{FF2B5EF4-FFF2-40B4-BE49-F238E27FC236}">
                <a16:creationId xmlns:a16="http://schemas.microsoft.com/office/drawing/2014/main" id="{4A300B61-C19A-4299-9E48-D1A2C2FF1B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57938" y="3622675"/>
            <a:ext cx="2122487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i="1">
                <a:solidFill>
                  <a:srgbClr val="CC0000"/>
                </a:solidFill>
                <a:latin typeface="Arial" panose="020B0604020202020204" pitchFamily="34" charset="0"/>
              </a:rPr>
              <a:t>d</a:t>
            </a:r>
            <a:r>
              <a:rPr lang="en-US" altLang="en-US" sz="1800" b="1" i="1" baseline="-25000">
                <a:solidFill>
                  <a:srgbClr val="CC0000"/>
                </a:solidFill>
                <a:latin typeface="Arial" panose="020B0604020202020204" pitchFamily="34" charset="0"/>
              </a:rPr>
              <a:t>i</a:t>
            </a:r>
            <a:r>
              <a:rPr lang="en-US" altLang="en-US" sz="1800" b="1" i="1">
                <a:solidFill>
                  <a:srgbClr val="CC0000"/>
                </a:solidFill>
                <a:latin typeface="Arial" panose="020B0604020202020204" pitchFamily="34" charset="0"/>
              </a:rPr>
              <a:t>:</a:t>
            </a:r>
            <a:r>
              <a:rPr lang="en-US" altLang="en-US" sz="1800">
                <a:latin typeface="Arial" panose="020B0604020202020204" pitchFamily="34" charset="0"/>
              </a:rPr>
              <a:t> peer i download capacity</a:t>
            </a:r>
          </a:p>
        </p:txBody>
      </p:sp>
      <p:pic>
        <p:nvPicPr>
          <p:cNvPr id="161811" name="Picture 53" descr="underline_base">
            <a:extLst>
              <a:ext uri="{FF2B5EF4-FFF2-40B4-BE49-F238E27FC236}">
                <a16:creationId xmlns:a16="http://schemas.microsoft.com/office/drawing/2014/main" id="{DFB7C280-27A1-4818-81C7-020A2913BE8F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1475" y="720725"/>
            <a:ext cx="6856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1812" name="AutoShape 327">
            <a:extLst>
              <a:ext uri="{FF2B5EF4-FFF2-40B4-BE49-F238E27FC236}">
                <a16:creationId xmlns:a16="http://schemas.microsoft.com/office/drawing/2014/main" id="{A5884672-BC93-46B6-B661-952B2399E8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588" y="3270250"/>
            <a:ext cx="592137" cy="581025"/>
          </a:xfrm>
          <a:prstGeom prst="can">
            <a:avLst>
              <a:gd name="adj" fmla="val 20218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anose="02020603050405020304" pitchFamily="18" charset="0"/>
              <a:cs typeface="Arial" panose="020B0604020202020204" pitchFamily="34" charset="0"/>
            </a:endParaRPr>
          </a:p>
        </p:txBody>
      </p:sp>
      <p:grpSp>
        <p:nvGrpSpPr>
          <p:cNvPr id="161813" name="Group 76">
            <a:extLst>
              <a:ext uri="{FF2B5EF4-FFF2-40B4-BE49-F238E27FC236}">
                <a16:creationId xmlns:a16="http://schemas.microsoft.com/office/drawing/2014/main" id="{27ACF19E-61FE-4FED-81EB-2F7CE1EEE25D}"/>
              </a:ext>
            </a:extLst>
          </p:cNvPr>
          <p:cNvGrpSpPr>
            <a:grpSpLocks/>
          </p:cNvGrpSpPr>
          <p:nvPr/>
        </p:nvGrpSpPr>
        <p:grpSpPr bwMode="auto">
          <a:xfrm>
            <a:off x="3498850" y="3548063"/>
            <a:ext cx="2138363" cy="903287"/>
            <a:chOff x="2204" y="2030"/>
            <a:chExt cx="1347" cy="774"/>
          </a:xfrm>
        </p:grpSpPr>
        <p:sp>
          <p:nvSpPr>
            <p:cNvPr id="161866" name="Text Box 19">
              <a:extLst>
                <a:ext uri="{FF2B5EF4-FFF2-40B4-BE49-F238E27FC236}">
                  <a16:creationId xmlns:a16="http://schemas.microsoft.com/office/drawing/2014/main" id="{5E06AD21-84D7-4B44-AC3E-FBADDCDA88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56" y="2271"/>
              <a:ext cx="384" cy="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i="1">
                  <a:latin typeface="Arial" panose="020B0604020202020204" pitchFamily="34" charset="0"/>
                </a:rPr>
                <a:t>u</a:t>
              </a:r>
              <a:r>
                <a:rPr lang="en-US" altLang="en-US" sz="1800" i="1" baseline="-25000">
                  <a:latin typeface="Arial" panose="020B0604020202020204" pitchFamily="34" charset="0"/>
                </a:rPr>
                <a:t>2</a:t>
              </a:r>
            </a:p>
          </p:txBody>
        </p:sp>
        <p:sp>
          <p:nvSpPr>
            <p:cNvPr id="161867" name="Line 22">
              <a:extLst>
                <a:ext uri="{FF2B5EF4-FFF2-40B4-BE49-F238E27FC236}">
                  <a16:creationId xmlns:a16="http://schemas.microsoft.com/office/drawing/2014/main" id="{3D0D7562-862F-4CEE-AC49-5D884A55ED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97" y="2133"/>
              <a:ext cx="200" cy="65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68" name="Line 23">
              <a:extLst>
                <a:ext uri="{FF2B5EF4-FFF2-40B4-BE49-F238E27FC236}">
                  <a16:creationId xmlns:a16="http://schemas.microsoft.com/office/drawing/2014/main" id="{9921D2F5-800F-49C8-8B72-F6B27098EB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82" y="2141"/>
              <a:ext cx="208" cy="6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69" name="Text Box 24">
              <a:extLst>
                <a:ext uri="{FF2B5EF4-FFF2-40B4-BE49-F238E27FC236}">
                  <a16:creationId xmlns:a16="http://schemas.microsoft.com/office/drawing/2014/main" id="{0ACA0E61-486A-4BDC-9EE4-88045616EE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67" y="2332"/>
              <a:ext cx="384" cy="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i="1">
                  <a:latin typeface="Arial" panose="020B0604020202020204" pitchFamily="34" charset="0"/>
                </a:rPr>
                <a:t>d</a:t>
              </a:r>
              <a:r>
                <a:rPr lang="en-US" altLang="en-US" sz="1800" i="1" baseline="-25000">
                  <a:latin typeface="Arial" panose="020B0604020202020204" pitchFamily="34" charset="0"/>
                </a:rPr>
                <a:t>2</a:t>
              </a:r>
            </a:p>
          </p:txBody>
        </p:sp>
        <p:sp>
          <p:nvSpPr>
            <p:cNvPr id="161870" name="Text Box 19">
              <a:extLst>
                <a:ext uri="{FF2B5EF4-FFF2-40B4-BE49-F238E27FC236}">
                  <a16:creationId xmlns:a16="http://schemas.microsoft.com/office/drawing/2014/main" id="{A5E13AB4-C7E1-4403-9E57-9DA47202A7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4" y="2167"/>
              <a:ext cx="384" cy="3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i="1">
                  <a:latin typeface="Arial" panose="020B0604020202020204" pitchFamily="34" charset="0"/>
                </a:rPr>
                <a:t>u</a:t>
              </a:r>
              <a:r>
                <a:rPr lang="en-US" altLang="en-US" sz="1800" i="1" baseline="-25000">
                  <a:latin typeface="Arial" panose="020B0604020202020204" pitchFamily="34" charset="0"/>
                </a:rPr>
                <a:t>1</a:t>
              </a:r>
            </a:p>
          </p:txBody>
        </p:sp>
        <p:sp>
          <p:nvSpPr>
            <p:cNvPr id="161871" name="Line 22">
              <a:extLst>
                <a:ext uri="{FF2B5EF4-FFF2-40B4-BE49-F238E27FC236}">
                  <a16:creationId xmlns:a16="http://schemas.microsoft.com/office/drawing/2014/main" id="{5020EBA2-53D1-418F-B158-10A73FA8D5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45" y="2030"/>
              <a:ext cx="200" cy="65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72" name="Line 23">
              <a:extLst>
                <a:ext uri="{FF2B5EF4-FFF2-40B4-BE49-F238E27FC236}">
                  <a16:creationId xmlns:a16="http://schemas.microsoft.com/office/drawing/2014/main" id="{F223ED49-274E-42E7-968A-5B44B762D3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30" y="2038"/>
              <a:ext cx="208" cy="6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73" name="Text Box 24">
              <a:extLst>
                <a:ext uri="{FF2B5EF4-FFF2-40B4-BE49-F238E27FC236}">
                  <a16:creationId xmlns:a16="http://schemas.microsoft.com/office/drawing/2014/main" id="{4161185E-70B3-4644-A799-856F0E1E5F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15" y="2229"/>
              <a:ext cx="384" cy="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i="1">
                  <a:latin typeface="Arial" panose="020B0604020202020204" pitchFamily="34" charset="0"/>
                </a:rPr>
                <a:t>d</a:t>
              </a:r>
              <a:r>
                <a:rPr lang="en-US" altLang="en-US" sz="1800" i="1" baseline="-25000">
                  <a:latin typeface="Arial" panose="020B0604020202020204" pitchFamily="34" charset="0"/>
                </a:rPr>
                <a:t>1</a:t>
              </a:r>
            </a:p>
          </p:txBody>
        </p:sp>
      </p:grpSp>
      <p:sp>
        <p:nvSpPr>
          <p:cNvPr id="161814" name="Line 72">
            <a:extLst>
              <a:ext uri="{FF2B5EF4-FFF2-40B4-BE49-F238E27FC236}">
                <a16:creationId xmlns:a16="http://schemas.microsoft.com/office/drawing/2014/main" id="{F96CE5C9-0FDF-467F-B147-8692E21C02BC}"/>
              </a:ext>
            </a:extLst>
          </p:cNvPr>
          <p:cNvSpPr>
            <a:spLocks noChangeShapeType="1"/>
          </p:cNvSpPr>
          <p:nvPr/>
        </p:nvSpPr>
        <p:spPr bwMode="auto">
          <a:xfrm>
            <a:off x="6030913" y="4767263"/>
            <a:ext cx="11652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1815" name="Line 73">
            <a:extLst>
              <a:ext uri="{FF2B5EF4-FFF2-40B4-BE49-F238E27FC236}">
                <a16:creationId xmlns:a16="http://schemas.microsoft.com/office/drawing/2014/main" id="{9355D325-A9EB-4153-A247-921514310D6E}"/>
              </a:ext>
            </a:extLst>
          </p:cNvPr>
          <p:cNvSpPr>
            <a:spLocks noChangeShapeType="1"/>
          </p:cNvSpPr>
          <p:nvPr/>
        </p:nvSpPr>
        <p:spPr bwMode="auto">
          <a:xfrm>
            <a:off x="6038850" y="4919663"/>
            <a:ext cx="11652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1816" name="Text Box 41">
            <a:extLst>
              <a:ext uri="{FF2B5EF4-FFF2-40B4-BE49-F238E27FC236}">
                <a16:creationId xmlns:a16="http://schemas.microsoft.com/office/drawing/2014/main" id="{91A96FB4-4B6F-49F3-8412-3716299DCE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91250" y="43561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i="1">
                <a:latin typeface="Arial" panose="020B0604020202020204" pitchFamily="34" charset="0"/>
              </a:rPr>
              <a:t>d</a:t>
            </a:r>
            <a:r>
              <a:rPr lang="en-US" altLang="en-US" sz="1800" i="1" baseline="-25000">
                <a:latin typeface="Arial" panose="020B0604020202020204" pitchFamily="34" charset="0"/>
              </a:rPr>
              <a:t>i</a:t>
            </a:r>
          </a:p>
        </p:txBody>
      </p:sp>
      <p:sp>
        <p:nvSpPr>
          <p:cNvPr id="161817" name="Text Box 41">
            <a:extLst>
              <a:ext uri="{FF2B5EF4-FFF2-40B4-BE49-F238E27FC236}">
                <a16:creationId xmlns:a16="http://schemas.microsoft.com/office/drawing/2014/main" id="{C449AE47-B83C-45B7-BBC0-943FB08F13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5063" y="48895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i="1">
                <a:latin typeface="Arial" panose="020B0604020202020204" pitchFamily="34" charset="0"/>
              </a:rPr>
              <a:t>u</a:t>
            </a:r>
            <a:r>
              <a:rPr lang="en-US" altLang="en-US" sz="1800" i="1" baseline="-25000">
                <a:latin typeface="Arial" panose="020B0604020202020204" pitchFamily="34" charset="0"/>
              </a:rPr>
              <a:t>i</a:t>
            </a:r>
          </a:p>
        </p:txBody>
      </p:sp>
      <p:sp>
        <p:nvSpPr>
          <p:cNvPr id="161818" name="Line 77">
            <a:extLst>
              <a:ext uri="{FF2B5EF4-FFF2-40B4-BE49-F238E27FC236}">
                <a16:creationId xmlns:a16="http://schemas.microsoft.com/office/drawing/2014/main" id="{9A7F211B-959A-44B4-9693-192CF730FB2D}"/>
              </a:ext>
            </a:extLst>
          </p:cNvPr>
          <p:cNvSpPr>
            <a:spLocks noChangeShapeType="1"/>
          </p:cNvSpPr>
          <p:nvPr/>
        </p:nvSpPr>
        <p:spPr bwMode="auto">
          <a:xfrm>
            <a:off x="2265363" y="3232150"/>
            <a:ext cx="0" cy="6635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1819" name="Line 78">
            <a:extLst>
              <a:ext uri="{FF2B5EF4-FFF2-40B4-BE49-F238E27FC236}">
                <a16:creationId xmlns:a16="http://schemas.microsoft.com/office/drawing/2014/main" id="{5E889E2B-A3FA-4D7E-8C3D-B4BFBEDD18E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78588" y="4146550"/>
            <a:ext cx="369887" cy="414338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1820" name="Line 79">
            <a:extLst>
              <a:ext uri="{FF2B5EF4-FFF2-40B4-BE49-F238E27FC236}">
                <a16:creationId xmlns:a16="http://schemas.microsoft.com/office/drawing/2014/main" id="{3D77957F-04D4-4CCA-A91B-92A0EE81DDB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508750" y="5092700"/>
            <a:ext cx="369888" cy="414338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61821" name="Group 81">
            <a:extLst>
              <a:ext uri="{FF2B5EF4-FFF2-40B4-BE49-F238E27FC236}">
                <a16:creationId xmlns:a16="http://schemas.microsoft.com/office/drawing/2014/main" id="{57C2C614-7AA7-4C4F-A76B-DD34384AE160}"/>
              </a:ext>
            </a:extLst>
          </p:cNvPr>
          <p:cNvGrpSpPr>
            <a:grpSpLocks/>
          </p:cNvGrpSpPr>
          <p:nvPr/>
        </p:nvGrpSpPr>
        <p:grpSpPr bwMode="auto">
          <a:xfrm>
            <a:off x="1535113" y="3332163"/>
            <a:ext cx="465137" cy="803275"/>
            <a:chOff x="4140" y="429"/>
            <a:chExt cx="1425" cy="2396"/>
          </a:xfrm>
        </p:grpSpPr>
        <p:sp>
          <p:nvSpPr>
            <p:cNvPr id="161834" name="Freeform 82">
              <a:extLst>
                <a:ext uri="{FF2B5EF4-FFF2-40B4-BE49-F238E27FC236}">
                  <a16:creationId xmlns:a16="http://schemas.microsoft.com/office/drawing/2014/main" id="{3711BFBA-5063-44BD-9E14-DF0B64E99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35" name="Rectangle 83">
              <a:extLst>
                <a:ext uri="{FF2B5EF4-FFF2-40B4-BE49-F238E27FC236}">
                  <a16:creationId xmlns:a16="http://schemas.microsoft.com/office/drawing/2014/main" id="{712B81AE-E918-4E1A-A862-4003270257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6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61836" name="Freeform 84">
              <a:extLst>
                <a:ext uri="{FF2B5EF4-FFF2-40B4-BE49-F238E27FC236}">
                  <a16:creationId xmlns:a16="http://schemas.microsoft.com/office/drawing/2014/main" id="{912E3951-16C0-4CA7-8C94-77A19DD68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37" name="Freeform 85">
              <a:extLst>
                <a:ext uri="{FF2B5EF4-FFF2-40B4-BE49-F238E27FC236}">
                  <a16:creationId xmlns:a16="http://schemas.microsoft.com/office/drawing/2014/main" id="{15B26566-E442-4853-A0AB-86D05224E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38" name="Rectangle 86">
              <a:extLst>
                <a:ext uri="{FF2B5EF4-FFF2-40B4-BE49-F238E27FC236}">
                  <a16:creationId xmlns:a16="http://schemas.microsoft.com/office/drawing/2014/main" id="{3C804F36-4231-4A2F-A208-434BAF9B02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4"/>
              <a:ext cx="593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61839" name="Group 87">
              <a:extLst>
                <a:ext uri="{FF2B5EF4-FFF2-40B4-BE49-F238E27FC236}">
                  <a16:creationId xmlns:a16="http://schemas.microsoft.com/office/drawing/2014/main" id="{42E4DCB2-7EE6-4ED4-B354-678712CA72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61864" name="AutoShape 88">
                <a:extLst>
                  <a:ext uri="{FF2B5EF4-FFF2-40B4-BE49-F238E27FC236}">
                    <a16:creationId xmlns:a16="http://schemas.microsoft.com/office/drawing/2014/main" id="{8558F886-E004-4AEA-9C4D-521037C7E9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8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61865" name="AutoShape 89">
                <a:extLst>
                  <a:ext uri="{FF2B5EF4-FFF2-40B4-BE49-F238E27FC236}">
                    <a16:creationId xmlns:a16="http://schemas.microsoft.com/office/drawing/2014/main" id="{8094CF5A-907A-4277-801D-6A1FAC28AC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92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61840" name="Rectangle 90">
              <a:extLst>
                <a:ext uri="{FF2B5EF4-FFF2-40B4-BE49-F238E27FC236}">
                  <a16:creationId xmlns:a16="http://schemas.microsoft.com/office/drawing/2014/main" id="{F96E5E10-2A08-4B21-9D13-C15417BAFB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21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61841" name="Group 91">
              <a:extLst>
                <a:ext uri="{FF2B5EF4-FFF2-40B4-BE49-F238E27FC236}">
                  <a16:creationId xmlns:a16="http://schemas.microsoft.com/office/drawing/2014/main" id="{B9F32117-6215-4821-8F20-8AE0E3E5C2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61862" name="AutoShape 92">
                <a:extLst>
                  <a:ext uri="{FF2B5EF4-FFF2-40B4-BE49-F238E27FC236}">
                    <a16:creationId xmlns:a16="http://schemas.microsoft.com/office/drawing/2014/main" id="{6A960D7B-7513-4E05-9BA7-9DA98CDE99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6"/>
                <a:ext cx="722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61863" name="AutoShape 93">
                <a:extLst>
                  <a:ext uri="{FF2B5EF4-FFF2-40B4-BE49-F238E27FC236}">
                    <a16:creationId xmlns:a16="http://schemas.microsoft.com/office/drawing/2014/main" id="{274F101D-10D4-4DBE-99A5-AF08EF8288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1"/>
                <a:ext cx="68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61842" name="Rectangle 94">
              <a:extLst>
                <a:ext uri="{FF2B5EF4-FFF2-40B4-BE49-F238E27FC236}">
                  <a16:creationId xmlns:a16="http://schemas.microsoft.com/office/drawing/2014/main" id="{8EEEC49C-2CE9-45D7-82FA-3097363FC9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57"/>
              <a:ext cx="593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61843" name="Rectangle 95">
              <a:extLst>
                <a:ext uri="{FF2B5EF4-FFF2-40B4-BE49-F238E27FC236}">
                  <a16:creationId xmlns:a16="http://schemas.microsoft.com/office/drawing/2014/main" id="{5AE8CD0D-3D64-400F-A104-780CD72258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61844" name="Group 96">
              <a:extLst>
                <a:ext uri="{FF2B5EF4-FFF2-40B4-BE49-F238E27FC236}">
                  <a16:creationId xmlns:a16="http://schemas.microsoft.com/office/drawing/2014/main" id="{CD6F5AED-66E6-4648-8152-0DD41713B0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61860" name="AutoShape 97">
                <a:extLst>
                  <a:ext uri="{FF2B5EF4-FFF2-40B4-BE49-F238E27FC236}">
                    <a16:creationId xmlns:a16="http://schemas.microsoft.com/office/drawing/2014/main" id="{096BDC29-78AA-491B-9E0F-FCDB2B3576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8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61861" name="AutoShape 98">
                <a:extLst>
                  <a:ext uri="{FF2B5EF4-FFF2-40B4-BE49-F238E27FC236}">
                    <a16:creationId xmlns:a16="http://schemas.microsoft.com/office/drawing/2014/main" id="{8156294D-0AC0-4924-A3D2-66C3DDC4A7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61845" name="Freeform 99">
              <a:extLst>
                <a:ext uri="{FF2B5EF4-FFF2-40B4-BE49-F238E27FC236}">
                  <a16:creationId xmlns:a16="http://schemas.microsoft.com/office/drawing/2014/main" id="{13ECDE1F-1D52-4830-9A2E-3D53182BA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61846" name="Group 100">
              <a:extLst>
                <a:ext uri="{FF2B5EF4-FFF2-40B4-BE49-F238E27FC236}">
                  <a16:creationId xmlns:a16="http://schemas.microsoft.com/office/drawing/2014/main" id="{671C3283-E94B-45BE-ACEA-08CCD92F94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61858" name="AutoShape 101">
                <a:extLst>
                  <a:ext uri="{FF2B5EF4-FFF2-40B4-BE49-F238E27FC236}">
                    <a16:creationId xmlns:a16="http://schemas.microsoft.com/office/drawing/2014/main" id="{F33DBEC7-15BF-4023-B64A-28ABBFD3B8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0"/>
                <a:ext cx="727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61859" name="AutoShape 102">
                <a:extLst>
                  <a:ext uri="{FF2B5EF4-FFF2-40B4-BE49-F238E27FC236}">
                    <a16:creationId xmlns:a16="http://schemas.microsoft.com/office/drawing/2014/main" id="{00DD3824-7D5B-48C5-91C7-92A679360D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61847" name="Rectangle 103">
              <a:extLst>
                <a:ext uri="{FF2B5EF4-FFF2-40B4-BE49-F238E27FC236}">
                  <a16:creationId xmlns:a16="http://schemas.microsoft.com/office/drawing/2014/main" id="{05575169-0923-4F22-9C31-3B52CEA903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61848" name="Freeform 104">
              <a:extLst>
                <a:ext uri="{FF2B5EF4-FFF2-40B4-BE49-F238E27FC236}">
                  <a16:creationId xmlns:a16="http://schemas.microsoft.com/office/drawing/2014/main" id="{A67FB727-1D20-458E-9381-B6709C337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49" name="Freeform 105">
              <a:extLst>
                <a:ext uri="{FF2B5EF4-FFF2-40B4-BE49-F238E27FC236}">
                  <a16:creationId xmlns:a16="http://schemas.microsoft.com/office/drawing/2014/main" id="{E6097BE3-1897-435D-854D-A137C68A5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50" name="Oval 106">
              <a:extLst>
                <a:ext uri="{FF2B5EF4-FFF2-40B4-BE49-F238E27FC236}">
                  <a16:creationId xmlns:a16="http://schemas.microsoft.com/office/drawing/2014/main" id="{3A324E78-D810-4C9F-BA66-4D8BF14657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2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61851" name="Freeform 107">
              <a:extLst>
                <a:ext uri="{FF2B5EF4-FFF2-40B4-BE49-F238E27FC236}">
                  <a16:creationId xmlns:a16="http://schemas.microsoft.com/office/drawing/2014/main" id="{EB408D9B-97EA-41AB-95F7-FFADC132D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52" name="AutoShape 108">
              <a:extLst>
                <a:ext uri="{FF2B5EF4-FFF2-40B4-BE49-F238E27FC236}">
                  <a16:creationId xmlns:a16="http://schemas.microsoft.com/office/drawing/2014/main" id="{ED5E3328-04EC-45AB-A9D9-B09B096CF7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61853" name="AutoShape 109">
              <a:extLst>
                <a:ext uri="{FF2B5EF4-FFF2-40B4-BE49-F238E27FC236}">
                  <a16:creationId xmlns:a16="http://schemas.microsoft.com/office/drawing/2014/main" id="{3D1D148F-CEED-4C95-97C5-82AA114911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1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61854" name="Oval 110">
              <a:extLst>
                <a:ext uri="{FF2B5EF4-FFF2-40B4-BE49-F238E27FC236}">
                  <a16:creationId xmlns:a16="http://schemas.microsoft.com/office/drawing/2014/main" id="{5EB3148B-7503-42EA-A0F2-C5D0689E8F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5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61855" name="Oval 111">
              <a:extLst>
                <a:ext uri="{FF2B5EF4-FFF2-40B4-BE49-F238E27FC236}">
                  <a16:creationId xmlns:a16="http://schemas.microsoft.com/office/drawing/2014/main" id="{BA2836B3-7BBC-49F0-A3EE-0E39A31ED1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1856" name="Oval 112">
              <a:extLst>
                <a:ext uri="{FF2B5EF4-FFF2-40B4-BE49-F238E27FC236}">
                  <a16:creationId xmlns:a16="http://schemas.microsoft.com/office/drawing/2014/main" id="{3890E874-34EA-41CD-BA04-9C4294213C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0"/>
              <a:ext cx="160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61857" name="Rectangle 113">
              <a:extLst>
                <a:ext uri="{FF2B5EF4-FFF2-40B4-BE49-F238E27FC236}">
                  <a16:creationId xmlns:a16="http://schemas.microsoft.com/office/drawing/2014/main" id="{D19D8A9E-8BA9-44B8-9755-6D3A33DA84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5"/>
              <a:ext cx="83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161822" name="Group 114">
            <a:extLst>
              <a:ext uri="{FF2B5EF4-FFF2-40B4-BE49-F238E27FC236}">
                <a16:creationId xmlns:a16="http://schemas.microsoft.com/office/drawing/2014/main" id="{62CBAFFA-8036-4528-9755-720F140DAC0A}"/>
              </a:ext>
            </a:extLst>
          </p:cNvPr>
          <p:cNvGrpSpPr>
            <a:grpSpLocks/>
          </p:cNvGrpSpPr>
          <p:nvPr/>
        </p:nvGrpSpPr>
        <p:grpSpPr bwMode="auto">
          <a:xfrm>
            <a:off x="444500" y="4635500"/>
            <a:ext cx="925513" cy="795338"/>
            <a:chOff x="-44" y="1473"/>
            <a:chExt cx="981" cy="1105"/>
          </a:xfrm>
        </p:grpSpPr>
        <p:pic>
          <p:nvPicPr>
            <p:cNvPr id="161832" name="Picture 115" descr="desktop_computer_stylized_medium">
              <a:extLst>
                <a:ext uri="{FF2B5EF4-FFF2-40B4-BE49-F238E27FC236}">
                  <a16:creationId xmlns:a16="http://schemas.microsoft.com/office/drawing/2014/main" id="{09BA9CF9-4E7E-4786-806A-6F28F2582F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1833" name="Freeform 116">
              <a:extLst>
                <a:ext uri="{FF2B5EF4-FFF2-40B4-BE49-F238E27FC236}">
                  <a16:creationId xmlns:a16="http://schemas.microsoft.com/office/drawing/2014/main" id="{7DEAA1E5-0813-4338-BC0A-1E5AB7E97CF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61823" name="Group 117">
            <a:extLst>
              <a:ext uri="{FF2B5EF4-FFF2-40B4-BE49-F238E27FC236}">
                <a16:creationId xmlns:a16="http://schemas.microsoft.com/office/drawing/2014/main" id="{CA4091EC-2322-4CD0-9E4C-E6615891702B}"/>
              </a:ext>
            </a:extLst>
          </p:cNvPr>
          <p:cNvGrpSpPr>
            <a:grpSpLocks/>
          </p:cNvGrpSpPr>
          <p:nvPr/>
        </p:nvGrpSpPr>
        <p:grpSpPr bwMode="auto">
          <a:xfrm>
            <a:off x="3665538" y="2816225"/>
            <a:ext cx="925512" cy="795338"/>
            <a:chOff x="-44" y="1473"/>
            <a:chExt cx="981" cy="1105"/>
          </a:xfrm>
        </p:grpSpPr>
        <p:pic>
          <p:nvPicPr>
            <p:cNvPr id="161830" name="Picture 118" descr="desktop_computer_stylized_medium">
              <a:extLst>
                <a:ext uri="{FF2B5EF4-FFF2-40B4-BE49-F238E27FC236}">
                  <a16:creationId xmlns:a16="http://schemas.microsoft.com/office/drawing/2014/main" id="{6FB0DAA8-9C6C-4C70-90CA-C7B182A964B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1831" name="Freeform 119">
              <a:extLst>
                <a:ext uri="{FF2B5EF4-FFF2-40B4-BE49-F238E27FC236}">
                  <a16:creationId xmlns:a16="http://schemas.microsoft.com/office/drawing/2014/main" id="{0253C7D3-130B-4E4E-BA1B-F55A74B685E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61824" name="Group 120">
            <a:extLst>
              <a:ext uri="{FF2B5EF4-FFF2-40B4-BE49-F238E27FC236}">
                <a16:creationId xmlns:a16="http://schemas.microsoft.com/office/drawing/2014/main" id="{7F8DB6E0-563C-4A64-8061-489F48075392}"/>
              </a:ext>
            </a:extLst>
          </p:cNvPr>
          <p:cNvGrpSpPr>
            <a:grpSpLocks/>
          </p:cNvGrpSpPr>
          <p:nvPr/>
        </p:nvGrpSpPr>
        <p:grpSpPr bwMode="auto">
          <a:xfrm>
            <a:off x="4710113" y="2957513"/>
            <a:ext cx="925512" cy="795337"/>
            <a:chOff x="-44" y="1473"/>
            <a:chExt cx="981" cy="1105"/>
          </a:xfrm>
        </p:grpSpPr>
        <p:pic>
          <p:nvPicPr>
            <p:cNvPr id="161828" name="Picture 121" descr="desktop_computer_stylized_medium">
              <a:extLst>
                <a:ext uri="{FF2B5EF4-FFF2-40B4-BE49-F238E27FC236}">
                  <a16:creationId xmlns:a16="http://schemas.microsoft.com/office/drawing/2014/main" id="{F2A942DD-6D8F-425D-95AC-9603812ED6F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1829" name="Freeform 122">
              <a:extLst>
                <a:ext uri="{FF2B5EF4-FFF2-40B4-BE49-F238E27FC236}">
                  <a16:creationId xmlns:a16="http://schemas.microsoft.com/office/drawing/2014/main" id="{0253DB26-1AFF-4A4F-81D1-C066CB9AE44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61825" name="Group 123">
            <a:extLst>
              <a:ext uri="{FF2B5EF4-FFF2-40B4-BE49-F238E27FC236}">
                <a16:creationId xmlns:a16="http://schemas.microsoft.com/office/drawing/2014/main" id="{C17332D0-DFED-4B7F-8A8B-02DDE76D1A6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180263" y="4405313"/>
            <a:ext cx="925512" cy="795337"/>
            <a:chOff x="-44" y="1473"/>
            <a:chExt cx="981" cy="1105"/>
          </a:xfrm>
        </p:grpSpPr>
        <p:pic>
          <p:nvPicPr>
            <p:cNvPr id="161826" name="Picture 124" descr="desktop_computer_stylized_medium">
              <a:extLst>
                <a:ext uri="{FF2B5EF4-FFF2-40B4-BE49-F238E27FC236}">
                  <a16:creationId xmlns:a16="http://schemas.microsoft.com/office/drawing/2014/main" id="{4140CF8C-8E87-4A8B-9BD4-CD28E6D552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1827" name="Freeform 125">
              <a:extLst>
                <a:ext uri="{FF2B5EF4-FFF2-40B4-BE49-F238E27FC236}">
                  <a16:creationId xmlns:a16="http://schemas.microsoft.com/office/drawing/2014/main" id="{A939954E-A9A1-408E-8B5C-6A328EFD284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Rectangle 7">
            <a:extLst>
              <a:ext uri="{FF2B5EF4-FFF2-40B4-BE49-F238E27FC236}">
                <a16:creationId xmlns:a16="http://schemas.microsoft.com/office/drawing/2014/main" id="{26EAE5B0-AC96-4306-8667-0B2D2AA6EB3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63843" name="Rectangle 8">
            <a:extLst>
              <a:ext uri="{FF2B5EF4-FFF2-40B4-BE49-F238E27FC236}">
                <a16:creationId xmlns:a16="http://schemas.microsoft.com/office/drawing/2014/main" id="{02F6C18D-B95C-4DD5-B8B1-C513BB71959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03790177-BFCD-4CFF-9349-1459B7D0D726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74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63844" name="Rectangle 2">
            <a:extLst>
              <a:ext uri="{FF2B5EF4-FFF2-40B4-BE49-F238E27FC236}">
                <a16:creationId xmlns:a16="http://schemas.microsoft.com/office/drawing/2014/main" id="{A0D37A0F-D52F-4A59-8A99-D5EC981FAD3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98450" y="61913"/>
            <a:ext cx="8520113" cy="1143000"/>
          </a:xfrm>
        </p:spPr>
        <p:txBody>
          <a:bodyPr/>
          <a:lstStyle/>
          <a:p>
            <a:r>
              <a:rPr lang="en-US" altLang="en-US" sz="3600"/>
              <a:t>File distribution time: client-server</a:t>
            </a:r>
          </a:p>
        </p:txBody>
      </p:sp>
      <p:sp>
        <p:nvSpPr>
          <p:cNvPr id="163845" name="Rectangle 47">
            <a:extLst>
              <a:ext uri="{FF2B5EF4-FFF2-40B4-BE49-F238E27FC236}">
                <a16:creationId xmlns:a16="http://schemas.microsoft.com/office/drawing/2014/main" id="{BF0B19AE-AFA8-45DA-B7AA-57942CB5646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322263" y="1252538"/>
            <a:ext cx="4100512" cy="2014537"/>
          </a:xfrm>
        </p:spPr>
        <p:txBody>
          <a:bodyPr/>
          <a:lstStyle/>
          <a:p>
            <a:r>
              <a:rPr lang="en-US" altLang="en-US" sz="2400" i="1">
                <a:solidFill>
                  <a:srgbClr val="CC0000"/>
                </a:solidFill>
              </a:rPr>
              <a:t>server transmission: </a:t>
            </a:r>
            <a:r>
              <a:rPr lang="en-US" altLang="en-US" sz="2400"/>
              <a:t>must</a:t>
            </a:r>
            <a:r>
              <a:rPr lang="en-US" altLang="en-US" sz="2400" i="1">
                <a:solidFill>
                  <a:srgbClr val="CC0000"/>
                </a:solidFill>
              </a:rPr>
              <a:t> </a:t>
            </a:r>
            <a:r>
              <a:rPr lang="en-US" altLang="en-US" sz="2400"/>
              <a:t>sequentially send (upload) </a:t>
            </a:r>
            <a:r>
              <a:rPr lang="en-US" altLang="en-US" sz="2400" i="1"/>
              <a:t>N </a:t>
            </a:r>
            <a:r>
              <a:rPr lang="en-US" altLang="en-US" sz="2400"/>
              <a:t>file</a:t>
            </a:r>
            <a:r>
              <a:rPr lang="en-US" altLang="en-US" sz="2400" i="1"/>
              <a:t> </a:t>
            </a:r>
            <a:r>
              <a:rPr lang="en-US" altLang="en-US" sz="2400"/>
              <a:t>copies</a:t>
            </a:r>
            <a:r>
              <a:rPr lang="en-US" altLang="en-US" sz="2600"/>
              <a:t>:</a:t>
            </a:r>
          </a:p>
          <a:p>
            <a:pPr lvl="1">
              <a:lnSpc>
                <a:spcPct val="100000"/>
              </a:lnSpc>
            </a:pPr>
            <a:r>
              <a:rPr lang="en-US" altLang="en-US" sz="2000"/>
              <a:t>time to send one copy: </a:t>
            </a:r>
            <a:r>
              <a:rPr lang="en-US" altLang="en-US" sz="2000" i="1"/>
              <a:t>F/u</a:t>
            </a:r>
            <a:r>
              <a:rPr lang="en-US" altLang="en-US" sz="2000" i="1" baseline="-25000"/>
              <a:t>s </a:t>
            </a:r>
            <a:endParaRPr lang="en-US" altLang="en-US" sz="2000"/>
          </a:p>
          <a:p>
            <a:pPr lvl="1">
              <a:lnSpc>
                <a:spcPct val="100000"/>
              </a:lnSpc>
            </a:pPr>
            <a:r>
              <a:rPr lang="en-US" altLang="en-US" sz="2000"/>
              <a:t>time to send </a:t>
            </a:r>
            <a:r>
              <a:rPr lang="en-US" altLang="en-US" sz="2000" i="1"/>
              <a:t>N</a:t>
            </a:r>
            <a:r>
              <a:rPr lang="en-US" altLang="en-US" sz="2000"/>
              <a:t> copies: </a:t>
            </a:r>
            <a:r>
              <a:rPr lang="en-US" altLang="en-US" sz="2000" i="1"/>
              <a:t>NF/u</a:t>
            </a:r>
            <a:r>
              <a:rPr lang="en-US" altLang="en-US" sz="2000" i="1" baseline="-25000"/>
              <a:t>s</a:t>
            </a:r>
            <a:endParaRPr lang="en-US" altLang="en-US" sz="2000"/>
          </a:p>
        </p:txBody>
      </p:sp>
      <p:sp>
        <p:nvSpPr>
          <p:cNvPr id="245813" name="Line 53">
            <a:extLst>
              <a:ext uri="{FF2B5EF4-FFF2-40B4-BE49-F238E27FC236}">
                <a16:creationId xmlns:a16="http://schemas.microsoft.com/office/drawing/2014/main" id="{DF2D953F-C684-4057-BE27-FBB063C06E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46750" y="5368925"/>
            <a:ext cx="430213" cy="69215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14" name="Text Box 54">
            <a:extLst>
              <a:ext uri="{FF2B5EF4-FFF2-40B4-BE49-F238E27FC236}">
                <a16:creationId xmlns:a16="http://schemas.microsoft.com/office/drawing/2014/main" id="{238D0C74-94C6-422F-AC45-D747D39BA5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4813" y="6022975"/>
            <a:ext cx="26701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increases linearly in N</a:t>
            </a:r>
          </a:p>
        </p:txBody>
      </p:sp>
      <p:sp>
        <p:nvSpPr>
          <p:cNvPr id="163848" name="Text Box 51">
            <a:extLst>
              <a:ext uri="{FF2B5EF4-FFF2-40B4-BE49-F238E27FC236}">
                <a16:creationId xmlns:a16="http://schemas.microsoft.com/office/drawing/2014/main" id="{672C1B3D-E176-4FFA-B8CF-34F870BF30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49363" y="4662488"/>
            <a:ext cx="2786062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8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 i="1">
                <a:latin typeface="Arial" panose="020B0604020202020204" pitchFamily="34" charset="0"/>
              </a:rPr>
              <a:t>time to  distribute F </a:t>
            </a:r>
          </a:p>
          <a:p>
            <a:pPr algn="r">
              <a:lnSpc>
                <a:spcPct val="8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 i="1">
                <a:latin typeface="Arial" panose="020B0604020202020204" pitchFamily="34" charset="0"/>
              </a:rPr>
              <a:t>to N clients using </a:t>
            </a:r>
          </a:p>
          <a:p>
            <a:pPr algn="r">
              <a:lnSpc>
                <a:spcPct val="8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 i="1">
                <a:latin typeface="Arial" panose="020B0604020202020204" pitchFamily="34" charset="0"/>
              </a:rPr>
              <a:t>client-server approach</a:t>
            </a:r>
            <a:r>
              <a:rPr lang="en-US" altLang="en-US" sz="2400">
                <a:latin typeface="Comic Sans MS" panose="030F0702030302020204" pitchFamily="66" charset="0"/>
              </a:rPr>
              <a:t> </a:t>
            </a:r>
            <a:endParaRPr lang="en-US" altLang="en-US">
              <a:latin typeface="Comic Sans MS" panose="030F0702030302020204" pitchFamily="66" charset="0"/>
            </a:endParaRPr>
          </a:p>
        </p:txBody>
      </p:sp>
      <p:sp>
        <p:nvSpPr>
          <p:cNvPr id="163849" name="Rectangle 55">
            <a:extLst>
              <a:ext uri="{FF2B5EF4-FFF2-40B4-BE49-F238E27FC236}">
                <a16:creationId xmlns:a16="http://schemas.microsoft.com/office/drawing/2014/main" id="{EE4CA9E9-19A8-45C8-9F44-05E019AEB4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7288" y="4591050"/>
            <a:ext cx="7032625" cy="1235075"/>
          </a:xfrm>
          <a:prstGeom prst="rect">
            <a:avLst/>
          </a:prstGeom>
          <a:noFill/>
          <a:ln w="19050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endParaRPr lang="en-US" altLang="en-US" sz="2400">
              <a:latin typeface="Comic Sans MS" panose="030F0702030302020204" pitchFamily="66" charset="0"/>
            </a:endParaRPr>
          </a:p>
        </p:txBody>
      </p:sp>
      <p:pic>
        <p:nvPicPr>
          <p:cNvPr id="163850" name="Picture 58" descr="underline_base">
            <a:extLst>
              <a:ext uri="{FF2B5EF4-FFF2-40B4-BE49-F238E27FC236}">
                <a16:creationId xmlns:a16="http://schemas.microsoft.com/office/drawing/2014/main" id="{5CFA73AB-6A3A-455E-A585-5D1EDE64408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8775" y="857250"/>
            <a:ext cx="6518275" cy="174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51" name="Text Box 96">
            <a:extLst>
              <a:ext uri="{FF2B5EF4-FFF2-40B4-BE49-F238E27FC236}">
                <a16:creationId xmlns:a16="http://schemas.microsoft.com/office/drawing/2014/main" id="{0219BCFD-4FD9-4426-B606-161920872D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46525" y="4905375"/>
            <a:ext cx="42386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i="1">
                <a:latin typeface="Arial" panose="020B0604020202020204" pitchFamily="34" charset="0"/>
              </a:rPr>
              <a:t> D</a:t>
            </a:r>
            <a:r>
              <a:rPr lang="en-US" altLang="en-US" i="1" baseline="-25000">
                <a:latin typeface="Arial" panose="020B0604020202020204" pitchFamily="34" charset="0"/>
              </a:rPr>
              <a:t>c-s</a:t>
            </a:r>
            <a:r>
              <a:rPr lang="en-US" altLang="en-US" i="1">
                <a:latin typeface="Arial" panose="020B0604020202020204" pitchFamily="34" charset="0"/>
              </a:rPr>
              <a:t> &gt; max{NF/u</a:t>
            </a:r>
            <a:r>
              <a:rPr lang="en-US" altLang="en-US" i="1" baseline="-25000">
                <a:latin typeface="Arial" panose="020B0604020202020204" pitchFamily="34" charset="0"/>
              </a:rPr>
              <a:t>s,</a:t>
            </a:r>
            <a:r>
              <a:rPr lang="en-US" altLang="en-US" i="1">
                <a:latin typeface="Arial" panose="020B0604020202020204" pitchFamily="34" charset="0"/>
              </a:rPr>
              <a:t>,F/d</a:t>
            </a:r>
            <a:r>
              <a:rPr lang="en-US" altLang="en-US" i="1" baseline="-25000">
                <a:latin typeface="Arial" panose="020B0604020202020204" pitchFamily="34" charset="0"/>
              </a:rPr>
              <a:t>min</a:t>
            </a:r>
            <a:r>
              <a:rPr lang="en-US" altLang="en-US" i="1">
                <a:latin typeface="Arial" panose="020B0604020202020204" pitchFamily="34" charset="0"/>
              </a:rPr>
              <a:t>}</a:t>
            </a:r>
            <a:r>
              <a:rPr lang="en-US" altLang="en-US" i="1">
                <a:solidFill>
                  <a:srgbClr val="CC0000"/>
                </a:solidFill>
                <a:latin typeface="Arial" panose="020B0604020202020204" pitchFamily="34" charset="0"/>
              </a:rPr>
              <a:t> </a:t>
            </a:r>
          </a:p>
        </p:txBody>
      </p:sp>
      <p:sp>
        <p:nvSpPr>
          <p:cNvPr id="163852" name="Rectangle 47">
            <a:extLst>
              <a:ext uri="{FF2B5EF4-FFF2-40B4-BE49-F238E27FC236}">
                <a16:creationId xmlns:a16="http://schemas.microsoft.com/office/drawing/2014/main" id="{B17A8219-26E5-49D3-8B7D-760E27CEF7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3538" y="3081338"/>
            <a:ext cx="4316412" cy="2014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8001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400" i="1">
                <a:solidFill>
                  <a:srgbClr val="CC0000"/>
                </a:solidFill>
              </a:rPr>
              <a:t>client: </a:t>
            </a:r>
            <a:r>
              <a:rPr lang="en-US" altLang="en-US" sz="2400"/>
              <a:t>each client must download file copy</a:t>
            </a:r>
          </a:p>
          <a:p>
            <a:pPr lvl="1"/>
            <a:r>
              <a:rPr lang="en-US" altLang="en-US" sz="2000" i="1"/>
              <a:t>d</a:t>
            </a:r>
            <a:r>
              <a:rPr lang="en-US" altLang="en-US" sz="2000" i="1" baseline="-25000"/>
              <a:t>mi</a:t>
            </a:r>
            <a:r>
              <a:rPr lang="en-US" altLang="en-US" sz="2000" baseline="-25000"/>
              <a:t>n</a:t>
            </a:r>
            <a:r>
              <a:rPr lang="en-US" altLang="en-US" sz="2000"/>
              <a:t> = min client download rate</a:t>
            </a:r>
          </a:p>
          <a:p>
            <a:pPr lvl="1"/>
            <a:r>
              <a:rPr lang="en-US" altLang="en-US" sz="2000"/>
              <a:t>min client download time: </a:t>
            </a:r>
            <a:r>
              <a:rPr lang="en-US" altLang="en-US" sz="2000" i="1"/>
              <a:t>F/d</a:t>
            </a:r>
            <a:r>
              <a:rPr lang="en-US" altLang="en-US" sz="2000" i="1" baseline="-25000"/>
              <a:t>min</a:t>
            </a:r>
            <a:r>
              <a:rPr lang="en-US" altLang="en-US" sz="2000" i="1">
                <a:solidFill>
                  <a:srgbClr val="CC0000"/>
                </a:solidFill>
              </a:rPr>
              <a:t> </a:t>
            </a:r>
            <a:endParaRPr lang="en-US" altLang="en-US" sz="2000" i="1"/>
          </a:p>
        </p:txBody>
      </p:sp>
      <p:sp>
        <p:nvSpPr>
          <p:cNvPr id="163853" name="Line 120">
            <a:extLst>
              <a:ext uri="{FF2B5EF4-FFF2-40B4-BE49-F238E27FC236}">
                <a16:creationId xmlns:a16="http://schemas.microsoft.com/office/drawing/2014/main" id="{88F7BCEE-EC28-4105-AA15-96DBDFE002FA}"/>
              </a:ext>
            </a:extLst>
          </p:cNvPr>
          <p:cNvSpPr>
            <a:spLocks noChangeShapeType="1"/>
          </p:cNvSpPr>
          <p:nvPr/>
        </p:nvSpPr>
        <p:spPr bwMode="auto">
          <a:xfrm>
            <a:off x="4843463" y="5334000"/>
            <a:ext cx="17462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54" name="Freeform 4">
            <a:extLst>
              <a:ext uri="{FF2B5EF4-FFF2-40B4-BE49-F238E27FC236}">
                <a16:creationId xmlns:a16="http://schemas.microsoft.com/office/drawing/2014/main" id="{660FB9CD-F8C5-4D4F-A7E4-BEE1F6F82145}"/>
              </a:ext>
            </a:extLst>
          </p:cNvPr>
          <p:cNvSpPr>
            <a:spLocks/>
          </p:cNvSpPr>
          <p:nvPr/>
        </p:nvSpPr>
        <p:spPr bwMode="auto">
          <a:xfrm>
            <a:off x="5600700" y="2111375"/>
            <a:ext cx="2136775" cy="1209675"/>
          </a:xfrm>
          <a:custGeom>
            <a:avLst/>
            <a:gdLst>
              <a:gd name="T0" fmla="*/ 2147483646 w 1292"/>
              <a:gd name="T1" fmla="*/ 2147483646 h 1255"/>
              <a:gd name="T2" fmla="*/ 2147483646 w 1292"/>
              <a:gd name="T3" fmla="*/ 2147483646 h 1255"/>
              <a:gd name="T4" fmla="*/ 2147483646 w 1292"/>
              <a:gd name="T5" fmla="*/ 2147483646 h 1255"/>
              <a:gd name="T6" fmla="*/ 2147483646 w 1292"/>
              <a:gd name="T7" fmla="*/ 2147483646 h 1255"/>
              <a:gd name="T8" fmla="*/ 2147483646 w 1292"/>
              <a:gd name="T9" fmla="*/ 2147483646 h 1255"/>
              <a:gd name="T10" fmla="*/ 2147483646 w 1292"/>
              <a:gd name="T11" fmla="*/ 2147483646 h 1255"/>
              <a:gd name="T12" fmla="*/ 2147483646 w 1292"/>
              <a:gd name="T13" fmla="*/ 2147483646 h 1255"/>
              <a:gd name="T14" fmla="*/ 2147483646 w 1292"/>
              <a:gd name="T15" fmla="*/ 2147483646 h 1255"/>
              <a:gd name="T16" fmla="*/ 2147483646 w 1292"/>
              <a:gd name="T17" fmla="*/ 2147483646 h 1255"/>
              <a:gd name="T18" fmla="*/ 2147483646 w 1292"/>
              <a:gd name="T19" fmla="*/ 2147483646 h 1255"/>
              <a:gd name="T20" fmla="*/ 2147483646 w 1292"/>
              <a:gd name="T21" fmla="*/ 2147483646 h 1255"/>
              <a:gd name="T22" fmla="*/ 2147483646 w 1292"/>
              <a:gd name="T23" fmla="*/ 2147483646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292"/>
              <a:gd name="T37" fmla="*/ 0 h 1255"/>
              <a:gd name="T38" fmla="*/ 1292 w 1292"/>
              <a:gd name="T39" fmla="*/ 1255 h 125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55" name="Line 14">
            <a:extLst>
              <a:ext uri="{FF2B5EF4-FFF2-40B4-BE49-F238E27FC236}">
                <a16:creationId xmlns:a16="http://schemas.microsoft.com/office/drawing/2014/main" id="{F88A95B7-B07C-4903-83DA-3369B5D1DDD4}"/>
              </a:ext>
            </a:extLst>
          </p:cNvPr>
          <p:cNvSpPr>
            <a:spLocks noChangeShapeType="1"/>
          </p:cNvSpPr>
          <p:nvPr/>
        </p:nvSpPr>
        <p:spPr bwMode="auto">
          <a:xfrm>
            <a:off x="5338763" y="2085975"/>
            <a:ext cx="455612" cy="214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56" name="Text Box 15">
            <a:extLst>
              <a:ext uri="{FF2B5EF4-FFF2-40B4-BE49-F238E27FC236}">
                <a16:creationId xmlns:a16="http://schemas.microsoft.com/office/drawing/2014/main" id="{40E969A4-5161-439C-BD9D-8D4EB4328E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4163" y="1763713"/>
            <a:ext cx="3667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latin typeface="Arial" panose="020B0604020202020204" pitchFamily="34" charset="0"/>
              </a:rPr>
              <a:t>u</a:t>
            </a:r>
            <a:r>
              <a:rPr lang="en-US" altLang="en-US" sz="1600" i="1" baseline="-25000">
                <a:latin typeface="Arial" panose="020B0604020202020204" pitchFamily="34" charset="0"/>
              </a:rPr>
              <a:t>s</a:t>
            </a:r>
          </a:p>
        </p:txBody>
      </p:sp>
      <p:sp>
        <p:nvSpPr>
          <p:cNvPr id="163857" name="Line 39">
            <a:extLst>
              <a:ext uri="{FF2B5EF4-FFF2-40B4-BE49-F238E27FC236}">
                <a16:creationId xmlns:a16="http://schemas.microsoft.com/office/drawing/2014/main" id="{C8E2CCA3-F879-4365-82D3-67A0611E5EB5}"/>
              </a:ext>
            </a:extLst>
          </p:cNvPr>
          <p:cNvSpPr>
            <a:spLocks noChangeShapeType="1"/>
          </p:cNvSpPr>
          <p:nvPr/>
        </p:nvSpPr>
        <p:spPr bwMode="auto">
          <a:xfrm>
            <a:off x="5089525" y="2713038"/>
            <a:ext cx="5746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58" name="Line 40">
            <a:extLst>
              <a:ext uri="{FF2B5EF4-FFF2-40B4-BE49-F238E27FC236}">
                <a16:creationId xmlns:a16="http://schemas.microsoft.com/office/drawing/2014/main" id="{99204BF9-A79C-42E3-A937-F733EE9EC35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19688" y="2814638"/>
            <a:ext cx="5667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59" name="Text Box 44">
            <a:extLst>
              <a:ext uri="{FF2B5EF4-FFF2-40B4-BE49-F238E27FC236}">
                <a16:creationId xmlns:a16="http://schemas.microsoft.com/office/drawing/2014/main" id="{CF6FA188-8885-4C6E-A85D-62616B707A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83313" y="2460625"/>
            <a:ext cx="8953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chemeClr val="bg1"/>
                </a:solidFill>
                <a:latin typeface="Arial" panose="020B0604020202020204" pitchFamily="34" charset="0"/>
              </a:rPr>
              <a:t>network</a:t>
            </a:r>
          </a:p>
        </p:txBody>
      </p:sp>
      <p:sp>
        <p:nvSpPr>
          <p:cNvPr id="163860" name="AutoShape 327">
            <a:extLst>
              <a:ext uri="{FF2B5EF4-FFF2-40B4-BE49-F238E27FC236}">
                <a16:creationId xmlns:a16="http://schemas.microsoft.com/office/drawing/2014/main" id="{A0F8D530-8911-4C0B-9D25-EA1938655C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0275" y="1562100"/>
            <a:ext cx="334963" cy="401638"/>
          </a:xfrm>
          <a:prstGeom prst="can">
            <a:avLst>
              <a:gd name="adj" fmla="val 24242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8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3861" name="Line 22">
            <a:extLst>
              <a:ext uri="{FF2B5EF4-FFF2-40B4-BE49-F238E27FC236}">
                <a16:creationId xmlns:a16="http://schemas.microsoft.com/office/drawing/2014/main" id="{9CC37DAC-682F-4310-946B-F7D86C13739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00875" y="1819275"/>
            <a:ext cx="180975" cy="530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62" name="Line 23">
            <a:extLst>
              <a:ext uri="{FF2B5EF4-FFF2-40B4-BE49-F238E27FC236}">
                <a16:creationId xmlns:a16="http://schemas.microsoft.com/office/drawing/2014/main" id="{0D078447-8657-4B37-8D6B-F590D0AF22C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78663" y="1825625"/>
            <a:ext cx="187325" cy="5349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63" name="Line 22">
            <a:extLst>
              <a:ext uri="{FF2B5EF4-FFF2-40B4-BE49-F238E27FC236}">
                <a16:creationId xmlns:a16="http://schemas.microsoft.com/office/drawing/2014/main" id="{489FADA5-2185-4E18-B90F-8A11816F4A4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16675" y="1736725"/>
            <a:ext cx="179388" cy="530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64" name="Line 23">
            <a:extLst>
              <a:ext uri="{FF2B5EF4-FFF2-40B4-BE49-F238E27FC236}">
                <a16:creationId xmlns:a16="http://schemas.microsoft.com/office/drawing/2014/main" id="{3F075ACA-EF4F-421C-9B60-EBBA5F16EEA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92875" y="1743075"/>
            <a:ext cx="185738" cy="5349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65" name="Line 138">
            <a:extLst>
              <a:ext uri="{FF2B5EF4-FFF2-40B4-BE49-F238E27FC236}">
                <a16:creationId xmlns:a16="http://schemas.microsoft.com/office/drawing/2014/main" id="{A6D2CC14-B966-4D2C-8262-4DDBDD772371}"/>
              </a:ext>
            </a:extLst>
          </p:cNvPr>
          <p:cNvSpPr>
            <a:spLocks noChangeShapeType="1"/>
          </p:cNvSpPr>
          <p:nvPr/>
        </p:nvSpPr>
        <p:spPr bwMode="auto">
          <a:xfrm>
            <a:off x="7723188" y="25796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66" name="Line 139">
            <a:extLst>
              <a:ext uri="{FF2B5EF4-FFF2-40B4-BE49-F238E27FC236}">
                <a16:creationId xmlns:a16="http://schemas.microsoft.com/office/drawing/2014/main" id="{403FFFF4-3362-44C2-B0C8-906C108A4FCC}"/>
              </a:ext>
            </a:extLst>
          </p:cNvPr>
          <p:cNvSpPr>
            <a:spLocks noChangeShapeType="1"/>
          </p:cNvSpPr>
          <p:nvPr/>
        </p:nvSpPr>
        <p:spPr bwMode="auto">
          <a:xfrm>
            <a:off x="7726363" y="2682875"/>
            <a:ext cx="660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67" name="Text Box 41">
            <a:extLst>
              <a:ext uri="{FF2B5EF4-FFF2-40B4-BE49-F238E27FC236}">
                <a16:creationId xmlns:a16="http://schemas.microsoft.com/office/drawing/2014/main" id="{5FFEA660-F282-4968-9F88-9B3573C37C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3675" y="2146300"/>
            <a:ext cx="450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latin typeface="Arial" panose="020B0604020202020204" pitchFamily="34" charset="0"/>
              </a:rPr>
              <a:t>d</a:t>
            </a:r>
            <a:r>
              <a:rPr lang="en-US" altLang="en-US" sz="1600" i="1" baseline="-25000">
                <a:latin typeface="Arial" panose="020B0604020202020204" pitchFamily="34" charset="0"/>
              </a:rPr>
              <a:t>i</a:t>
            </a:r>
          </a:p>
        </p:txBody>
      </p:sp>
      <p:sp>
        <p:nvSpPr>
          <p:cNvPr id="163868" name="Text Box 41">
            <a:extLst>
              <a:ext uri="{FF2B5EF4-FFF2-40B4-BE49-F238E27FC236}">
                <a16:creationId xmlns:a16="http://schemas.microsoft.com/office/drawing/2014/main" id="{C908096E-1EA7-4AB6-AC8F-8805C0844E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9550" y="2663825"/>
            <a:ext cx="5064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latin typeface="Arial" panose="020B0604020202020204" pitchFamily="34" charset="0"/>
              </a:rPr>
              <a:t>u</a:t>
            </a:r>
            <a:r>
              <a:rPr lang="en-US" altLang="en-US" sz="1600" i="1" baseline="-25000">
                <a:latin typeface="Arial" panose="020B0604020202020204" pitchFamily="34" charset="0"/>
              </a:rPr>
              <a:t>i</a:t>
            </a:r>
          </a:p>
        </p:txBody>
      </p:sp>
      <p:sp>
        <p:nvSpPr>
          <p:cNvPr id="163869" name="Text Box 47">
            <a:extLst>
              <a:ext uri="{FF2B5EF4-FFF2-40B4-BE49-F238E27FC236}">
                <a16:creationId xmlns:a16="http://schemas.microsoft.com/office/drawing/2014/main" id="{7C3E2544-B37C-4793-B9FE-5ABC3CD0AD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8975" y="1616075"/>
            <a:ext cx="790575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latin typeface="Arial" panose="020B0604020202020204" pitchFamily="34" charset="0"/>
              </a:rPr>
              <a:t>F</a:t>
            </a:r>
            <a:endParaRPr lang="en-US" altLang="en-US" sz="1400" i="1" baseline="-25000">
              <a:latin typeface="Arial" panose="020B0604020202020204" pitchFamily="34" charset="0"/>
            </a:endParaRPr>
          </a:p>
        </p:txBody>
      </p:sp>
      <p:grpSp>
        <p:nvGrpSpPr>
          <p:cNvPr id="163870" name="Group 143">
            <a:extLst>
              <a:ext uri="{FF2B5EF4-FFF2-40B4-BE49-F238E27FC236}">
                <a16:creationId xmlns:a16="http://schemas.microsoft.com/office/drawing/2014/main" id="{ECDE17EC-E499-46C4-90A1-B5D468977A14}"/>
              </a:ext>
            </a:extLst>
          </p:cNvPr>
          <p:cNvGrpSpPr>
            <a:grpSpLocks/>
          </p:cNvGrpSpPr>
          <p:nvPr/>
        </p:nvGrpSpPr>
        <p:grpSpPr bwMode="auto">
          <a:xfrm>
            <a:off x="5114925" y="1690688"/>
            <a:ext cx="292100" cy="517525"/>
            <a:chOff x="4140" y="429"/>
            <a:chExt cx="1425" cy="2396"/>
          </a:xfrm>
        </p:grpSpPr>
        <p:sp>
          <p:nvSpPr>
            <p:cNvPr id="163883" name="Freeform 144">
              <a:extLst>
                <a:ext uri="{FF2B5EF4-FFF2-40B4-BE49-F238E27FC236}">
                  <a16:creationId xmlns:a16="http://schemas.microsoft.com/office/drawing/2014/main" id="{69FF3614-719F-4725-AE57-23641FE80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84" name="Rectangle 145">
              <a:extLst>
                <a:ext uri="{FF2B5EF4-FFF2-40B4-BE49-F238E27FC236}">
                  <a16:creationId xmlns:a16="http://schemas.microsoft.com/office/drawing/2014/main" id="{7D0BD001-4EBF-4E3A-BA78-7D85D58970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63885" name="Freeform 146">
              <a:extLst>
                <a:ext uri="{FF2B5EF4-FFF2-40B4-BE49-F238E27FC236}">
                  <a16:creationId xmlns:a16="http://schemas.microsoft.com/office/drawing/2014/main" id="{CC8FDCCD-2D30-45CF-AC4F-4C37CDDA2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86" name="Freeform 147">
              <a:extLst>
                <a:ext uri="{FF2B5EF4-FFF2-40B4-BE49-F238E27FC236}">
                  <a16:creationId xmlns:a16="http://schemas.microsoft.com/office/drawing/2014/main" id="{B0CE30C2-43AF-4612-845D-F652D0F17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87" name="Rectangle 148">
              <a:extLst>
                <a:ext uri="{FF2B5EF4-FFF2-40B4-BE49-F238E27FC236}">
                  <a16:creationId xmlns:a16="http://schemas.microsoft.com/office/drawing/2014/main" id="{2D23EA57-A7A1-4A0C-BB98-7FAA04876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4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63888" name="Group 149">
              <a:extLst>
                <a:ext uri="{FF2B5EF4-FFF2-40B4-BE49-F238E27FC236}">
                  <a16:creationId xmlns:a16="http://schemas.microsoft.com/office/drawing/2014/main" id="{8ADE6689-DEDC-45C6-8B47-2F1DD61416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63913" name="AutoShape 150">
                <a:extLst>
                  <a:ext uri="{FF2B5EF4-FFF2-40B4-BE49-F238E27FC236}">
                    <a16:creationId xmlns:a16="http://schemas.microsoft.com/office/drawing/2014/main" id="{C04753D0-3068-4A80-8C07-1D9370ABB0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71"/>
                <a:ext cx="725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63914" name="AutoShape 151">
                <a:extLst>
                  <a:ext uri="{FF2B5EF4-FFF2-40B4-BE49-F238E27FC236}">
                    <a16:creationId xmlns:a16="http://schemas.microsoft.com/office/drawing/2014/main" id="{4C0A259D-18DF-4B0A-BCD9-DA86B80991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7" y="2585"/>
                <a:ext cx="686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63889" name="Rectangle 152">
              <a:extLst>
                <a:ext uri="{FF2B5EF4-FFF2-40B4-BE49-F238E27FC236}">
                  <a16:creationId xmlns:a16="http://schemas.microsoft.com/office/drawing/2014/main" id="{D68F7813-2DD4-43F2-9095-D320019402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7"/>
              <a:ext cx="596" cy="5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63890" name="Group 153">
              <a:extLst>
                <a:ext uri="{FF2B5EF4-FFF2-40B4-BE49-F238E27FC236}">
                  <a16:creationId xmlns:a16="http://schemas.microsoft.com/office/drawing/2014/main" id="{93F5AAC4-A08E-469E-B71D-240019025D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63911" name="AutoShape 154">
                <a:extLst>
                  <a:ext uri="{FF2B5EF4-FFF2-40B4-BE49-F238E27FC236}">
                    <a16:creationId xmlns:a16="http://schemas.microsoft.com/office/drawing/2014/main" id="{9F1D342E-2F08-4794-B5EB-D27246882F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569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63912" name="AutoShape 155">
                <a:extLst>
                  <a:ext uri="{FF2B5EF4-FFF2-40B4-BE49-F238E27FC236}">
                    <a16:creationId xmlns:a16="http://schemas.microsoft.com/office/drawing/2014/main" id="{36D3EA0C-700D-4B58-AE7F-3BE0B54611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8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63891" name="Rectangle 156">
              <a:extLst>
                <a:ext uri="{FF2B5EF4-FFF2-40B4-BE49-F238E27FC236}">
                  <a16:creationId xmlns:a16="http://schemas.microsoft.com/office/drawing/2014/main" id="{22FA7BCF-8DD8-4EC2-8F75-B5E123BE17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5"/>
              <a:ext cx="596" cy="5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63892" name="Rectangle 157">
              <a:extLst>
                <a:ext uri="{FF2B5EF4-FFF2-40B4-BE49-F238E27FC236}">
                  <a16:creationId xmlns:a16="http://schemas.microsoft.com/office/drawing/2014/main" id="{39863D0A-C78D-4768-8C4E-2145D5C63D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656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63893" name="Group 158">
              <a:extLst>
                <a:ext uri="{FF2B5EF4-FFF2-40B4-BE49-F238E27FC236}">
                  <a16:creationId xmlns:a16="http://schemas.microsoft.com/office/drawing/2014/main" id="{C066B04B-6368-4FCD-BB90-4140967F96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63909" name="AutoShape 159">
                <a:extLst>
                  <a:ext uri="{FF2B5EF4-FFF2-40B4-BE49-F238E27FC236}">
                    <a16:creationId xmlns:a16="http://schemas.microsoft.com/office/drawing/2014/main" id="{E7EF9F99-7D06-433F-8E20-9152835BD1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4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63910" name="AutoShape 160">
                <a:extLst>
                  <a:ext uri="{FF2B5EF4-FFF2-40B4-BE49-F238E27FC236}">
                    <a16:creationId xmlns:a16="http://schemas.microsoft.com/office/drawing/2014/main" id="{F6B4486C-2A89-44A0-935A-16A1155F6F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" y="2582"/>
                <a:ext cx="685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63894" name="Freeform 161">
              <a:extLst>
                <a:ext uri="{FF2B5EF4-FFF2-40B4-BE49-F238E27FC236}">
                  <a16:creationId xmlns:a16="http://schemas.microsoft.com/office/drawing/2014/main" id="{6E325324-D732-4595-8A02-87CAB74A2F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63895" name="Group 162">
              <a:extLst>
                <a:ext uri="{FF2B5EF4-FFF2-40B4-BE49-F238E27FC236}">
                  <a16:creationId xmlns:a16="http://schemas.microsoft.com/office/drawing/2014/main" id="{28A65FA0-3E5A-46FF-9A43-586C6526A2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63907" name="AutoShape 163">
                <a:extLst>
                  <a:ext uri="{FF2B5EF4-FFF2-40B4-BE49-F238E27FC236}">
                    <a16:creationId xmlns:a16="http://schemas.microsoft.com/office/drawing/2014/main" id="{D95B6808-C7F9-4BFF-9E70-887894A7CF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63908" name="AutoShape 164">
                <a:extLst>
                  <a:ext uri="{FF2B5EF4-FFF2-40B4-BE49-F238E27FC236}">
                    <a16:creationId xmlns:a16="http://schemas.microsoft.com/office/drawing/2014/main" id="{3D98F981-3CE0-4077-8B7A-324B2DD2A1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1"/>
                <a:ext cx="68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63896" name="Rectangle 165">
              <a:extLst>
                <a:ext uri="{FF2B5EF4-FFF2-40B4-BE49-F238E27FC236}">
                  <a16:creationId xmlns:a16="http://schemas.microsoft.com/office/drawing/2014/main" id="{39A7BB5E-C2D8-4463-AF9F-2967855A99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7" y="429"/>
              <a:ext cx="70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63897" name="Freeform 166">
              <a:extLst>
                <a:ext uri="{FF2B5EF4-FFF2-40B4-BE49-F238E27FC236}">
                  <a16:creationId xmlns:a16="http://schemas.microsoft.com/office/drawing/2014/main" id="{67924214-3DF6-40A1-A93A-A80CFA42D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98" name="Freeform 167">
              <a:extLst>
                <a:ext uri="{FF2B5EF4-FFF2-40B4-BE49-F238E27FC236}">
                  <a16:creationId xmlns:a16="http://schemas.microsoft.com/office/drawing/2014/main" id="{7FBC538D-B181-44CC-B2A6-5F7B03357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99" name="Oval 168">
              <a:extLst>
                <a:ext uri="{FF2B5EF4-FFF2-40B4-BE49-F238E27FC236}">
                  <a16:creationId xmlns:a16="http://schemas.microsoft.com/office/drawing/2014/main" id="{D09E37A3-DBA3-4487-9601-8FD247B22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2"/>
              <a:ext cx="46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63900" name="Freeform 169">
              <a:extLst>
                <a:ext uri="{FF2B5EF4-FFF2-40B4-BE49-F238E27FC236}">
                  <a16:creationId xmlns:a16="http://schemas.microsoft.com/office/drawing/2014/main" id="{A21E72EA-47BF-435E-BBCB-C5C4F6315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01" name="AutoShape 170">
              <a:extLst>
                <a:ext uri="{FF2B5EF4-FFF2-40B4-BE49-F238E27FC236}">
                  <a16:creationId xmlns:a16="http://schemas.microsoft.com/office/drawing/2014/main" id="{6F048122-F89D-4326-954C-43D118CE8D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0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63902" name="AutoShape 171">
              <a:extLst>
                <a:ext uri="{FF2B5EF4-FFF2-40B4-BE49-F238E27FC236}">
                  <a16:creationId xmlns:a16="http://schemas.microsoft.com/office/drawing/2014/main" id="{32395C28-661D-44B2-9AF1-803E5F81C1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07"/>
              <a:ext cx="1069" cy="8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63903" name="Oval 172">
              <a:extLst>
                <a:ext uri="{FF2B5EF4-FFF2-40B4-BE49-F238E27FC236}">
                  <a16:creationId xmlns:a16="http://schemas.microsoft.com/office/drawing/2014/main" id="{96F625E8-8EE3-4CE7-A408-181A951D2C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4"/>
              <a:ext cx="155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63904" name="Oval 173">
              <a:extLst>
                <a:ext uri="{FF2B5EF4-FFF2-40B4-BE49-F238E27FC236}">
                  <a16:creationId xmlns:a16="http://schemas.microsoft.com/office/drawing/2014/main" id="{F3C801D0-87DC-48C4-B7AA-E316AA6C5E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4"/>
              <a:ext cx="155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3905" name="Oval 174">
              <a:extLst>
                <a:ext uri="{FF2B5EF4-FFF2-40B4-BE49-F238E27FC236}">
                  <a16:creationId xmlns:a16="http://schemas.microsoft.com/office/drawing/2014/main" id="{D6D98B68-5B6E-4A5A-ADA8-745AC9B59F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9" y="2384"/>
              <a:ext cx="163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63906" name="Rectangle 175">
              <a:extLst>
                <a:ext uri="{FF2B5EF4-FFF2-40B4-BE49-F238E27FC236}">
                  <a16:creationId xmlns:a16="http://schemas.microsoft.com/office/drawing/2014/main" id="{AFDC5D90-8254-486C-AAEA-36DCFAC960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3"/>
              <a:ext cx="85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163871" name="Group 176">
            <a:extLst>
              <a:ext uri="{FF2B5EF4-FFF2-40B4-BE49-F238E27FC236}">
                <a16:creationId xmlns:a16="http://schemas.microsoft.com/office/drawing/2014/main" id="{B595ABD9-DD8E-401C-89E0-A548E32350C2}"/>
              </a:ext>
            </a:extLst>
          </p:cNvPr>
          <p:cNvGrpSpPr>
            <a:grpSpLocks/>
          </p:cNvGrpSpPr>
          <p:nvPr/>
        </p:nvGrpSpPr>
        <p:grpSpPr bwMode="auto">
          <a:xfrm>
            <a:off x="4471988" y="2492375"/>
            <a:ext cx="620712" cy="512763"/>
            <a:chOff x="-44" y="1473"/>
            <a:chExt cx="981" cy="1105"/>
          </a:xfrm>
        </p:grpSpPr>
        <p:pic>
          <p:nvPicPr>
            <p:cNvPr id="163881" name="Picture 177" descr="desktop_computer_stylized_medium">
              <a:extLst>
                <a:ext uri="{FF2B5EF4-FFF2-40B4-BE49-F238E27FC236}">
                  <a16:creationId xmlns:a16="http://schemas.microsoft.com/office/drawing/2014/main" id="{8F9BD4D5-B5E8-4F37-920F-369CC2391A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882" name="Freeform 178">
              <a:extLst>
                <a:ext uri="{FF2B5EF4-FFF2-40B4-BE49-F238E27FC236}">
                  <a16:creationId xmlns:a16="http://schemas.microsoft.com/office/drawing/2014/main" id="{C3F184B7-93DE-44C0-8BAA-5AFBDEE96A7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63872" name="Group 179">
            <a:extLst>
              <a:ext uri="{FF2B5EF4-FFF2-40B4-BE49-F238E27FC236}">
                <a16:creationId xmlns:a16="http://schemas.microsoft.com/office/drawing/2014/main" id="{D4AA0CAD-35B8-421F-8F47-09924026C413}"/>
              </a:ext>
            </a:extLst>
          </p:cNvPr>
          <p:cNvGrpSpPr>
            <a:grpSpLocks/>
          </p:cNvGrpSpPr>
          <p:nvPr/>
        </p:nvGrpSpPr>
        <p:grpSpPr bwMode="auto">
          <a:xfrm>
            <a:off x="6300788" y="1284288"/>
            <a:ext cx="620712" cy="512762"/>
            <a:chOff x="-44" y="1473"/>
            <a:chExt cx="981" cy="1105"/>
          </a:xfrm>
        </p:grpSpPr>
        <p:pic>
          <p:nvPicPr>
            <p:cNvPr id="163879" name="Picture 180" descr="desktop_computer_stylized_medium">
              <a:extLst>
                <a:ext uri="{FF2B5EF4-FFF2-40B4-BE49-F238E27FC236}">
                  <a16:creationId xmlns:a16="http://schemas.microsoft.com/office/drawing/2014/main" id="{3BA8379E-F10A-438E-BB95-AD9D3BFEFD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880" name="Freeform 181">
              <a:extLst>
                <a:ext uri="{FF2B5EF4-FFF2-40B4-BE49-F238E27FC236}">
                  <a16:creationId xmlns:a16="http://schemas.microsoft.com/office/drawing/2014/main" id="{10687765-EAFC-4DEB-8B29-D633B6C2928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63873" name="Group 182">
            <a:extLst>
              <a:ext uri="{FF2B5EF4-FFF2-40B4-BE49-F238E27FC236}">
                <a16:creationId xmlns:a16="http://schemas.microsoft.com/office/drawing/2014/main" id="{899D5276-0AA3-4E93-8DE1-BABDE26842D6}"/>
              </a:ext>
            </a:extLst>
          </p:cNvPr>
          <p:cNvGrpSpPr>
            <a:grpSpLocks/>
          </p:cNvGrpSpPr>
          <p:nvPr/>
        </p:nvGrpSpPr>
        <p:grpSpPr bwMode="auto">
          <a:xfrm>
            <a:off x="6910388" y="1360488"/>
            <a:ext cx="620712" cy="512762"/>
            <a:chOff x="-44" y="1473"/>
            <a:chExt cx="981" cy="1105"/>
          </a:xfrm>
        </p:grpSpPr>
        <p:pic>
          <p:nvPicPr>
            <p:cNvPr id="163877" name="Picture 183" descr="desktop_computer_stylized_medium">
              <a:extLst>
                <a:ext uri="{FF2B5EF4-FFF2-40B4-BE49-F238E27FC236}">
                  <a16:creationId xmlns:a16="http://schemas.microsoft.com/office/drawing/2014/main" id="{560151BA-B473-4EDA-AFE1-16163F739C7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878" name="Freeform 184">
              <a:extLst>
                <a:ext uri="{FF2B5EF4-FFF2-40B4-BE49-F238E27FC236}">
                  <a16:creationId xmlns:a16="http://schemas.microsoft.com/office/drawing/2014/main" id="{30F29AC6-FF47-421E-B3C0-20F0E0BB967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63874" name="Group 185">
            <a:extLst>
              <a:ext uri="{FF2B5EF4-FFF2-40B4-BE49-F238E27FC236}">
                <a16:creationId xmlns:a16="http://schemas.microsoft.com/office/drawing/2014/main" id="{A2BCFA74-78A9-4240-B351-0C02A5607EB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369300" y="2362200"/>
            <a:ext cx="620713" cy="512763"/>
            <a:chOff x="-44" y="1473"/>
            <a:chExt cx="981" cy="1105"/>
          </a:xfrm>
        </p:grpSpPr>
        <p:pic>
          <p:nvPicPr>
            <p:cNvPr id="163875" name="Picture 186" descr="desktop_computer_stylized_medium">
              <a:extLst>
                <a:ext uri="{FF2B5EF4-FFF2-40B4-BE49-F238E27FC236}">
                  <a16:creationId xmlns:a16="http://schemas.microsoft.com/office/drawing/2014/main" id="{31047B0D-C558-4EE5-99E4-463E52F713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876" name="Freeform 187">
              <a:extLst>
                <a:ext uri="{FF2B5EF4-FFF2-40B4-BE49-F238E27FC236}">
                  <a16:creationId xmlns:a16="http://schemas.microsoft.com/office/drawing/2014/main" id="{05DAD551-9FE1-4539-A74F-F22F525AD64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5814" grpId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Rectangle 7">
            <a:extLst>
              <a:ext uri="{FF2B5EF4-FFF2-40B4-BE49-F238E27FC236}">
                <a16:creationId xmlns:a16="http://schemas.microsoft.com/office/drawing/2014/main" id="{F7422CA7-602B-4862-B747-1E55A59EC85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65891" name="Rectangle 8">
            <a:extLst>
              <a:ext uri="{FF2B5EF4-FFF2-40B4-BE49-F238E27FC236}">
                <a16:creationId xmlns:a16="http://schemas.microsoft.com/office/drawing/2014/main" id="{0392B583-CB1C-43A9-94CB-535E0CD82D0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7494ECCA-18B0-4C31-88F3-A7EEFF00B4A3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75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65892" name="Rectangle 2">
            <a:extLst>
              <a:ext uri="{FF2B5EF4-FFF2-40B4-BE49-F238E27FC236}">
                <a16:creationId xmlns:a16="http://schemas.microsoft.com/office/drawing/2014/main" id="{FC0D31B8-B942-41A6-BE73-E86B25C4BB60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98450" y="61913"/>
            <a:ext cx="8520113" cy="1143000"/>
          </a:xfrm>
        </p:spPr>
        <p:txBody>
          <a:bodyPr/>
          <a:lstStyle/>
          <a:p>
            <a:r>
              <a:rPr lang="en-US" altLang="en-US" sz="3600"/>
              <a:t>File distribution time: P2P</a:t>
            </a:r>
          </a:p>
        </p:txBody>
      </p:sp>
      <p:sp>
        <p:nvSpPr>
          <p:cNvPr id="165893" name="Rectangle 47">
            <a:extLst>
              <a:ext uri="{FF2B5EF4-FFF2-40B4-BE49-F238E27FC236}">
                <a16:creationId xmlns:a16="http://schemas.microsoft.com/office/drawing/2014/main" id="{86A348C1-EE36-4563-ADAB-8B8A689F2030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322263" y="1252538"/>
            <a:ext cx="4100512" cy="2014537"/>
          </a:xfrm>
        </p:spPr>
        <p:txBody>
          <a:bodyPr/>
          <a:lstStyle/>
          <a:p>
            <a:r>
              <a:rPr lang="en-US" altLang="en-US" sz="2400" i="1">
                <a:solidFill>
                  <a:srgbClr val="CC0000"/>
                </a:solidFill>
              </a:rPr>
              <a:t>server transmission: </a:t>
            </a:r>
            <a:r>
              <a:rPr lang="en-US" altLang="en-US" sz="2400"/>
              <a:t>must</a:t>
            </a:r>
            <a:r>
              <a:rPr lang="en-US" altLang="en-US" sz="2400" i="1">
                <a:solidFill>
                  <a:srgbClr val="CC0000"/>
                </a:solidFill>
              </a:rPr>
              <a:t> </a:t>
            </a:r>
            <a:r>
              <a:rPr lang="en-US" altLang="en-US" sz="2400"/>
              <a:t>upload at least one</a:t>
            </a:r>
            <a:r>
              <a:rPr lang="en-US" altLang="en-US" sz="2400" i="1"/>
              <a:t> </a:t>
            </a:r>
            <a:r>
              <a:rPr lang="en-US" altLang="en-US" sz="2400"/>
              <a:t>copy</a:t>
            </a:r>
            <a:endParaRPr lang="en-US" altLang="en-US" sz="2600"/>
          </a:p>
          <a:p>
            <a:pPr marL="681038" lvl="1" indent="-223838">
              <a:lnSpc>
                <a:spcPct val="100000"/>
              </a:lnSpc>
            </a:pPr>
            <a:r>
              <a:rPr lang="en-US" altLang="en-US" sz="2000"/>
              <a:t>time to send one copy: </a:t>
            </a:r>
            <a:r>
              <a:rPr lang="en-US" altLang="en-US" sz="2000" i="1"/>
              <a:t>F/u</a:t>
            </a:r>
            <a:r>
              <a:rPr lang="en-US" altLang="en-US" sz="2000" i="1" baseline="-25000"/>
              <a:t>s </a:t>
            </a:r>
            <a:endParaRPr lang="en-US" altLang="en-US" sz="2000"/>
          </a:p>
        </p:txBody>
      </p:sp>
      <p:sp>
        <p:nvSpPr>
          <p:cNvPr id="165894" name="Text Box 51">
            <a:extLst>
              <a:ext uri="{FF2B5EF4-FFF2-40B4-BE49-F238E27FC236}">
                <a16:creationId xmlns:a16="http://schemas.microsoft.com/office/drawing/2014/main" id="{955A3C0F-7D5B-4BDE-9827-FBFDB81EF6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1788" y="4464050"/>
            <a:ext cx="2409825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8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 i="1">
                <a:latin typeface="Arial" panose="020B0604020202020204" pitchFamily="34" charset="0"/>
              </a:rPr>
              <a:t>time to  distribute F </a:t>
            </a:r>
          </a:p>
          <a:p>
            <a:pPr algn="r">
              <a:lnSpc>
                <a:spcPct val="8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 i="1">
                <a:latin typeface="Arial" panose="020B0604020202020204" pitchFamily="34" charset="0"/>
              </a:rPr>
              <a:t>to N clients using </a:t>
            </a:r>
          </a:p>
          <a:p>
            <a:pPr algn="r">
              <a:lnSpc>
                <a:spcPct val="8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 i="1">
                <a:latin typeface="Arial" panose="020B0604020202020204" pitchFamily="34" charset="0"/>
              </a:rPr>
              <a:t>P2P approach</a:t>
            </a:r>
            <a:r>
              <a:rPr lang="en-US" altLang="en-US" sz="2400">
                <a:latin typeface="Comic Sans MS" panose="030F0702030302020204" pitchFamily="66" charset="0"/>
              </a:rPr>
              <a:t> </a:t>
            </a:r>
            <a:endParaRPr lang="en-US" altLang="en-US">
              <a:latin typeface="Comic Sans MS" panose="030F0702030302020204" pitchFamily="66" charset="0"/>
            </a:endParaRPr>
          </a:p>
        </p:txBody>
      </p:sp>
      <p:sp>
        <p:nvSpPr>
          <p:cNvPr id="165895" name="Rectangle 55">
            <a:extLst>
              <a:ext uri="{FF2B5EF4-FFF2-40B4-BE49-F238E27FC236}">
                <a16:creationId xmlns:a16="http://schemas.microsoft.com/office/drawing/2014/main" id="{C41A27B1-444C-4B27-A813-150D452015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488" y="4371975"/>
            <a:ext cx="8726487" cy="1235075"/>
          </a:xfrm>
          <a:prstGeom prst="rect">
            <a:avLst/>
          </a:prstGeom>
          <a:noFill/>
          <a:ln w="19050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endParaRPr lang="en-US" altLang="en-US" sz="2400">
              <a:latin typeface="Comic Sans MS" panose="030F0702030302020204" pitchFamily="66" charset="0"/>
            </a:endParaRPr>
          </a:p>
        </p:txBody>
      </p:sp>
      <p:pic>
        <p:nvPicPr>
          <p:cNvPr id="165896" name="Picture 8" descr="underline_base">
            <a:extLst>
              <a:ext uri="{FF2B5EF4-FFF2-40B4-BE49-F238E27FC236}">
                <a16:creationId xmlns:a16="http://schemas.microsoft.com/office/drawing/2014/main" id="{F081DA6C-809D-4FF2-B772-1B422E46737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8775" y="857250"/>
            <a:ext cx="4938713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5897" name="Freeform 4">
            <a:extLst>
              <a:ext uri="{FF2B5EF4-FFF2-40B4-BE49-F238E27FC236}">
                <a16:creationId xmlns:a16="http://schemas.microsoft.com/office/drawing/2014/main" id="{6ABF95D2-540A-4279-9EB2-59DADFB9F0FC}"/>
              </a:ext>
            </a:extLst>
          </p:cNvPr>
          <p:cNvSpPr>
            <a:spLocks/>
          </p:cNvSpPr>
          <p:nvPr/>
        </p:nvSpPr>
        <p:spPr bwMode="auto">
          <a:xfrm>
            <a:off x="5600700" y="2111375"/>
            <a:ext cx="2136775" cy="1209675"/>
          </a:xfrm>
          <a:custGeom>
            <a:avLst/>
            <a:gdLst>
              <a:gd name="T0" fmla="*/ 2147483646 w 1292"/>
              <a:gd name="T1" fmla="*/ 2147483646 h 1255"/>
              <a:gd name="T2" fmla="*/ 2147483646 w 1292"/>
              <a:gd name="T3" fmla="*/ 2147483646 h 1255"/>
              <a:gd name="T4" fmla="*/ 2147483646 w 1292"/>
              <a:gd name="T5" fmla="*/ 2147483646 h 1255"/>
              <a:gd name="T6" fmla="*/ 2147483646 w 1292"/>
              <a:gd name="T7" fmla="*/ 2147483646 h 1255"/>
              <a:gd name="T8" fmla="*/ 2147483646 w 1292"/>
              <a:gd name="T9" fmla="*/ 2147483646 h 1255"/>
              <a:gd name="T10" fmla="*/ 2147483646 w 1292"/>
              <a:gd name="T11" fmla="*/ 2147483646 h 1255"/>
              <a:gd name="T12" fmla="*/ 2147483646 w 1292"/>
              <a:gd name="T13" fmla="*/ 2147483646 h 1255"/>
              <a:gd name="T14" fmla="*/ 2147483646 w 1292"/>
              <a:gd name="T15" fmla="*/ 2147483646 h 1255"/>
              <a:gd name="T16" fmla="*/ 2147483646 w 1292"/>
              <a:gd name="T17" fmla="*/ 2147483646 h 1255"/>
              <a:gd name="T18" fmla="*/ 2147483646 w 1292"/>
              <a:gd name="T19" fmla="*/ 2147483646 h 1255"/>
              <a:gd name="T20" fmla="*/ 2147483646 w 1292"/>
              <a:gd name="T21" fmla="*/ 2147483646 h 1255"/>
              <a:gd name="T22" fmla="*/ 2147483646 w 1292"/>
              <a:gd name="T23" fmla="*/ 2147483646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292"/>
              <a:gd name="T37" fmla="*/ 0 h 1255"/>
              <a:gd name="T38" fmla="*/ 1292 w 1292"/>
              <a:gd name="T39" fmla="*/ 1255 h 125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898" name="Line 14">
            <a:extLst>
              <a:ext uri="{FF2B5EF4-FFF2-40B4-BE49-F238E27FC236}">
                <a16:creationId xmlns:a16="http://schemas.microsoft.com/office/drawing/2014/main" id="{9C1F1D0B-AAE0-401B-B595-DE52C6050007}"/>
              </a:ext>
            </a:extLst>
          </p:cNvPr>
          <p:cNvSpPr>
            <a:spLocks noChangeShapeType="1"/>
          </p:cNvSpPr>
          <p:nvPr/>
        </p:nvSpPr>
        <p:spPr bwMode="auto">
          <a:xfrm>
            <a:off x="5338763" y="2085975"/>
            <a:ext cx="455612" cy="214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5899" name="Text Box 15">
            <a:extLst>
              <a:ext uri="{FF2B5EF4-FFF2-40B4-BE49-F238E27FC236}">
                <a16:creationId xmlns:a16="http://schemas.microsoft.com/office/drawing/2014/main" id="{3CC0575C-1872-4AE1-A4A8-190C740FC3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4163" y="1763713"/>
            <a:ext cx="3667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latin typeface="Arial" panose="020B0604020202020204" pitchFamily="34" charset="0"/>
              </a:rPr>
              <a:t>u</a:t>
            </a:r>
            <a:r>
              <a:rPr lang="en-US" altLang="en-US" sz="1600" i="1" baseline="-25000">
                <a:latin typeface="Arial" panose="020B0604020202020204" pitchFamily="34" charset="0"/>
              </a:rPr>
              <a:t>s</a:t>
            </a:r>
          </a:p>
        </p:txBody>
      </p:sp>
      <p:sp>
        <p:nvSpPr>
          <p:cNvPr id="165900" name="Line 39">
            <a:extLst>
              <a:ext uri="{FF2B5EF4-FFF2-40B4-BE49-F238E27FC236}">
                <a16:creationId xmlns:a16="http://schemas.microsoft.com/office/drawing/2014/main" id="{71BD4FB8-47A1-4EDF-B902-898B765A78C6}"/>
              </a:ext>
            </a:extLst>
          </p:cNvPr>
          <p:cNvSpPr>
            <a:spLocks noChangeShapeType="1"/>
          </p:cNvSpPr>
          <p:nvPr/>
        </p:nvSpPr>
        <p:spPr bwMode="auto">
          <a:xfrm>
            <a:off x="5089525" y="2713038"/>
            <a:ext cx="5746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5901" name="Line 40">
            <a:extLst>
              <a:ext uri="{FF2B5EF4-FFF2-40B4-BE49-F238E27FC236}">
                <a16:creationId xmlns:a16="http://schemas.microsoft.com/office/drawing/2014/main" id="{109A1B74-C30F-4FFC-B123-38CDE07CEC0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19688" y="2814638"/>
            <a:ext cx="5667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5902" name="Text Box 44">
            <a:extLst>
              <a:ext uri="{FF2B5EF4-FFF2-40B4-BE49-F238E27FC236}">
                <a16:creationId xmlns:a16="http://schemas.microsoft.com/office/drawing/2014/main" id="{3901A401-696C-4DCE-B556-9532D4B9AA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83313" y="2460625"/>
            <a:ext cx="8953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chemeClr val="bg1"/>
                </a:solidFill>
                <a:latin typeface="Arial" panose="020B0604020202020204" pitchFamily="34" charset="0"/>
              </a:rPr>
              <a:t>network</a:t>
            </a:r>
          </a:p>
        </p:txBody>
      </p:sp>
      <p:sp>
        <p:nvSpPr>
          <p:cNvPr id="165903" name="AutoShape 327">
            <a:extLst>
              <a:ext uri="{FF2B5EF4-FFF2-40B4-BE49-F238E27FC236}">
                <a16:creationId xmlns:a16="http://schemas.microsoft.com/office/drawing/2014/main" id="{A9972CA9-D961-4CB9-8EA9-E1C6046933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0275" y="1562100"/>
            <a:ext cx="334963" cy="401638"/>
          </a:xfrm>
          <a:prstGeom prst="can">
            <a:avLst>
              <a:gd name="adj" fmla="val 24242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8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5904" name="Line 22">
            <a:extLst>
              <a:ext uri="{FF2B5EF4-FFF2-40B4-BE49-F238E27FC236}">
                <a16:creationId xmlns:a16="http://schemas.microsoft.com/office/drawing/2014/main" id="{97FACFED-1E75-4A0F-AB19-7F5980BA5C0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00875" y="1819275"/>
            <a:ext cx="180975" cy="530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5905" name="Line 23">
            <a:extLst>
              <a:ext uri="{FF2B5EF4-FFF2-40B4-BE49-F238E27FC236}">
                <a16:creationId xmlns:a16="http://schemas.microsoft.com/office/drawing/2014/main" id="{85826DE8-E8D1-4C00-B611-251B45C1680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78663" y="1825625"/>
            <a:ext cx="187325" cy="5349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5906" name="Line 22">
            <a:extLst>
              <a:ext uri="{FF2B5EF4-FFF2-40B4-BE49-F238E27FC236}">
                <a16:creationId xmlns:a16="http://schemas.microsoft.com/office/drawing/2014/main" id="{CBAC93A2-C0F3-4614-B0EB-06EDFB7FF46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16675" y="1736725"/>
            <a:ext cx="179388" cy="530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5907" name="Line 23">
            <a:extLst>
              <a:ext uri="{FF2B5EF4-FFF2-40B4-BE49-F238E27FC236}">
                <a16:creationId xmlns:a16="http://schemas.microsoft.com/office/drawing/2014/main" id="{F8CEADE5-30AE-4807-AD5D-F26201D681D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92875" y="1743075"/>
            <a:ext cx="185738" cy="5349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5908" name="Line 26">
            <a:extLst>
              <a:ext uri="{FF2B5EF4-FFF2-40B4-BE49-F238E27FC236}">
                <a16:creationId xmlns:a16="http://schemas.microsoft.com/office/drawing/2014/main" id="{AD80F24A-B358-4EBD-89DB-BB31CBEF5006}"/>
              </a:ext>
            </a:extLst>
          </p:cNvPr>
          <p:cNvSpPr>
            <a:spLocks noChangeShapeType="1"/>
          </p:cNvSpPr>
          <p:nvPr/>
        </p:nvSpPr>
        <p:spPr bwMode="auto">
          <a:xfrm>
            <a:off x="7723188" y="25796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5909" name="Line 27">
            <a:extLst>
              <a:ext uri="{FF2B5EF4-FFF2-40B4-BE49-F238E27FC236}">
                <a16:creationId xmlns:a16="http://schemas.microsoft.com/office/drawing/2014/main" id="{528D285F-613E-4413-B35C-240937C487CC}"/>
              </a:ext>
            </a:extLst>
          </p:cNvPr>
          <p:cNvSpPr>
            <a:spLocks noChangeShapeType="1"/>
          </p:cNvSpPr>
          <p:nvPr/>
        </p:nvSpPr>
        <p:spPr bwMode="auto">
          <a:xfrm>
            <a:off x="7726363" y="2682875"/>
            <a:ext cx="660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5910" name="Text Box 41">
            <a:extLst>
              <a:ext uri="{FF2B5EF4-FFF2-40B4-BE49-F238E27FC236}">
                <a16:creationId xmlns:a16="http://schemas.microsoft.com/office/drawing/2014/main" id="{9C9696ED-257F-4638-B4EC-ECFE71F23E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3675" y="2146300"/>
            <a:ext cx="450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latin typeface="Arial" panose="020B0604020202020204" pitchFamily="34" charset="0"/>
              </a:rPr>
              <a:t>d</a:t>
            </a:r>
            <a:r>
              <a:rPr lang="en-US" altLang="en-US" sz="1600" i="1" baseline="-25000">
                <a:latin typeface="Arial" panose="020B0604020202020204" pitchFamily="34" charset="0"/>
              </a:rPr>
              <a:t>i</a:t>
            </a:r>
          </a:p>
        </p:txBody>
      </p:sp>
      <p:sp>
        <p:nvSpPr>
          <p:cNvPr id="165911" name="Text Box 41">
            <a:extLst>
              <a:ext uri="{FF2B5EF4-FFF2-40B4-BE49-F238E27FC236}">
                <a16:creationId xmlns:a16="http://schemas.microsoft.com/office/drawing/2014/main" id="{416052D7-DDCD-4E32-84C3-D239B9F587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9550" y="2663825"/>
            <a:ext cx="5064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latin typeface="Arial" panose="020B0604020202020204" pitchFamily="34" charset="0"/>
              </a:rPr>
              <a:t>u</a:t>
            </a:r>
            <a:r>
              <a:rPr lang="en-US" altLang="en-US" sz="1600" i="1" baseline="-25000">
                <a:latin typeface="Arial" panose="020B0604020202020204" pitchFamily="34" charset="0"/>
              </a:rPr>
              <a:t>i</a:t>
            </a:r>
          </a:p>
        </p:txBody>
      </p:sp>
      <p:sp>
        <p:nvSpPr>
          <p:cNvPr id="165912" name="Text Box 47">
            <a:extLst>
              <a:ext uri="{FF2B5EF4-FFF2-40B4-BE49-F238E27FC236}">
                <a16:creationId xmlns:a16="http://schemas.microsoft.com/office/drawing/2014/main" id="{6EAF7D93-5055-45A1-A8C1-BB5810B6C3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8975" y="1616075"/>
            <a:ext cx="790575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latin typeface="Arial" panose="020B0604020202020204" pitchFamily="34" charset="0"/>
              </a:rPr>
              <a:t>F</a:t>
            </a:r>
            <a:endParaRPr lang="en-US" altLang="en-US" sz="1400" i="1" baseline="-25000">
              <a:latin typeface="Arial" panose="020B0604020202020204" pitchFamily="34" charset="0"/>
            </a:endParaRPr>
          </a:p>
        </p:txBody>
      </p:sp>
      <p:sp>
        <p:nvSpPr>
          <p:cNvPr id="165913" name="Text Box 31">
            <a:extLst>
              <a:ext uri="{FF2B5EF4-FFF2-40B4-BE49-F238E27FC236}">
                <a16:creationId xmlns:a16="http://schemas.microsoft.com/office/drawing/2014/main" id="{77D9C200-6249-45CB-88C8-2597633C9D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750" y="4657725"/>
            <a:ext cx="61341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i="1">
                <a:latin typeface="Arial" panose="020B0604020202020204" pitchFamily="34" charset="0"/>
              </a:rPr>
              <a:t> D</a:t>
            </a:r>
            <a:r>
              <a:rPr lang="en-US" altLang="en-US" i="1" baseline="-25000">
                <a:latin typeface="Arial" panose="020B0604020202020204" pitchFamily="34" charset="0"/>
              </a:rPr>
              <a:t>P2P</a:t>
            </a:r>
            <a:r>
              <a:rPr lang="en-US" altLang="en-US" i="1">
                <a:latin typeface="Arial" panose="020B0604020202020204" pitchFamily="34" charset="0"/>
              </a:rPr>
              <a:t> &gt; max{F/u</a:t>
            </a:r>
            <a:r>
              <a:rPr lang="en-US" altLang="en-US" i="1" baseline="-25000">
                <a:latin typeface="Arial" panose="020B0604020202020204" pitchFamily="34" charset="0"/>
              </a:rPr>
              <a:t>s,</a:t>
            </a:r>
            <a:r>
              <a:rPr lang="en-US" altLang="en-US" i="1">
                <a:latin typeface="Arial" panose="020B0604020202020204" pitchFamily="34" charset="0"/>
              </a:rPr>
              <a:t>,F/d</a:t>
            </a:r>
            <a:r>
              <a:rPr lang="en-US" altLang="en-US" i="1" baseline="-25000">
                <a:latin typeface="Arial" panose="020B0604020202020204" pitchFamily="34" charset="0"/>
              </a:rPr>
              <a:t>min,</a:t>
            </a:r>
            <a:r>
              <a:rPr lang="en-US" altLang="en-US" i="1">
                <a:latin typeface="Arial" panose="020B0604020202020204" pitchFamily="34" charset="0"/>
              </a:rPr>
              <a:t>,NF/(</a:t>
            </a:r>
            <a:r>
              <a:rPr lang="en-US" altLang="en-US" sz="2400" i="1">
                <a:latin typeface="Arial" panose="020B0604020202020204" pitchFamily="34" charset="0"/>
              </a:rPr>
              <a:t>u</a:t>
            </a:r>
            <a:r>
              <a:rPr lang="en-US" altLang="en-US" sz="2400" i="1" baseline="-25000">
                <a:latin typeface="Arial" panose="020B0604020202020204" pitchFamily="34" charset="0"/>
              </a:rPr>
              <a:t>s</a:t>
            </a:r>
            <a:r>
              <a:rPr lang="en-US" altLang="en-US" sz="2400" i="1">
                <a:latin typeface="Arial" panose="020B0604020202020204" pitchFamily="34" charset="0"/>
              </a:rPr>
              <a:t> + </a:t>
            </a:r>
            <a:r>
              <a:rPr lang="en-US" altLang="en-US" i="1">
                <a:latin typeface="Symbol" panose="05050102010706020507" pitchFamily="18" charset="2"/>
              </a:rPr>
              <a:t>S</a:t>
            </a:r>
            <a:r>
              <a:rPr lang="en-US" altLang="en-US" sz="2400" i="1">
                <a:latin typeface="Arial" panose="020B0604020202020204" pitchFamily="34" charset="0"/>
              </a:rPr>
              <a:t>u</a:t>
            </a:r>
            <a:r>
              <a:rPr lang="en-US" altLang="en-US" sz="2400" i="1" baseline="-25000">
                <a:latin typeface="Arial" panose="020B0604020202020204" pitchFamily="34" charset="0"/>
              </a:rPr>
              <a:t>i</a:t>
            </a:r>
            <a:r>
              <a:rPr lang="en-US" altLang="en-US">
                <a:latin typeface="Arial" panose="020B0604020202020204" pitchFamily="34" charset="0"/>
              </a:rPr>
              <a:t>)</a:t>
            </a:r>
            <a:r>
              <a:rPr lang="en-US" altLang="en-US" i="1">
                <a:latin typeface="Arial" panose="020B0604020202020204" pitchFamily="34" charset="0"/>
              </a:rPr>
              <a:t>}</a:t>
            </a:r>
            <a:r>
              <a:rPr lang="en-US" altLang="en-US" i="1">
                <a:solidFill>
                  <a:srgbClr val="CC0000"/>
                </a:solidFill>
                <a:latin typeface="Arial" panose="020B0604020202020204" pitchFamily="34" charset="0"/>
              </a:rPr>
              <a:t> </a:t>
            </a:r>
          </a:p>
        </p:txBody>
      </p:sp>
      <p:sp>
        <p:nvSpPr>
          <p:cNvPr id="165914" name="Rectangle 47">
            <a:extLst>
              <a:ext uri="{FF2B5EF4-FFF2-40B4-BE49-F238E27FC236}">
                <a16:creationId xmlns:a16="http://schemas.microsoft.com/office/drawing/2014/main" id="{E218F04E-177A-46FA-B367-5046832FEA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375" y="2309813"/>
            <a:ext cx="4316413" cy="1252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681038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400" i="1">
                <a:solidFill>
                  <a:srgbClr val="CC0000"/>
                </a:solidFill>
              </a:rPr>
              <a:t>client: </a:t>
            </a:r>
            <a:r>
              <a:rPr lang="en-US" altLang="en-US" sz="2400"/>
              <a:t>each client must download file copy</a:t>
            </a:r>
          </a:p>
          <a:p>
            <a:pPr lvl="1"/>
            <a:r>
              <a:rPr lang="en-US" altLang="en-US" sz="2000"/>
              <a:t>min client download time: F/d</a:t>
            </a:r>
            <a:r>
              <a:rPr lang="en-US" altLang="en-US" sz="2000" baseline="-25000"/>
              <a:t>min</a:t>
            </a:r>
            <a:r>
              <a:rPr lang="en-US" altLang="en-US" sz="2000" i="1">
                <a:solidFill>
                  <a:srgbClr val="CC0000"/>
                </a:solidFill>
              </a:rPr>
              <a:t> </a:t>
            </a:r>
            <a:endParaRPr lang="en-US" altLang="en-US" sz="2000"/>
          </a:p>
        </p:txBody>
      </p:sp>
      <p:sp>
        <p:nvSpPr>
          <p:cNvPr id="165915" name="Line 33">
            <a:extLst>
              <a:ext uri="{FF2B5EF4-FFF2-40B4-BE49-F238E27FC236}">
                <a16:creationId xmlns:a16="http://schemas.microsoft.com/office/drawing/2014/main" id="{996E4010-FAE6-4958-8126-9A37D5849450}"/>
              </a:ext>
            </a:extLst>
          </p:cNvPr>
          <p:cNvSpPr>
            <a:spLocks noChangeShapeType="1"/>
          </p:cNvSpPr>
          <p:nvPr/>
        </p:nvSpPr>
        <p:spPr bwMode="auto">
          <a:xfrm>
            <a:off x="3732213" y="5124450"/>
            <a:ext cx="17462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5916" name="Rectangle 47">
            <a:extLst>
              <a:ext uri="{FF2B5EF4-FFF2-40B4-BE49-F238E27FC236}">
                <a16:creationId xmlns:a16="http://schemas.microsoft.com/office/drawing/2014/main" id="{D688112E-DAB2-4E4E-AE6C-FB65EE209B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975" y="3343275"/>
            <a:ext cx="6711950" cy="1252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681038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400" i="1">
                <a:solidFill>
                  <a:srgbClr val="CC0000"/>
                </a:solidFill>
              </a:rPr>
              <a:t>clients: </a:t>
            </a:r>
            <a:r>
              <a:rPr lang="en-US" altLang="en-US" sz="2400"/>
              <a:t>as aggregate must download </a:t>
            </a:r>
            <a:r>
              <a:rPr lang="en-US" altLang="en-US" sz="2400" i="1"/>
              <a:t>NF</a:t>
            </a:r>
            <a:r>
              <a:rPr lang="en-US" altLang="en-US" sz="2400"/>
              <a:t> bits</a:t>
            </a:r>
          </a:p>
          <a:p>
            <a:pPr lvl="1"/>
            <a:r>
              <a:rPr lang="en-US" altLang="en-US" sz="2000"/>
              <a:t>max upload rate (limiting max download rate) is </a:t>
            </a:r>
            <a:r>
              <a:rPr lang="en-US" altLang="en-US" sz="2000" i="1"/>
              <a:t>u</a:t>
            </a:r>
            <a:r>
              <a:rPr lang="en-US" altLang="en-US" sz="2000" i="1" baseline="-25000"/>
              <a:t>s</a:t>
            </a:r>
            <a:r>
              <a:rPr lang="en-US" altLang="en-US" sz="2000" i="1"/>
              <a:t> + </a:t>
            </a:r>
            <a:r>
              <a:rPr lang="en-US" altLang="en-US" i="1">
                <a:latin typeface="Symbol" panose="05050102010706020507" pitchFamily="18" charset="2"/>
              </a:rPr>
              <a:t>S</a:t>
            </a:r>
            <a:r>
              <a:rPr lang="en-US" altLang="en-US" sz="2000" i="1"/>
              <a:t>u</a:t>
            </a:r>
            <a:r>
              <a:rPr lang="en-US" altLang="en-US" sz="2000" i="1" baseline="-25000"/>
              <a:t>i</a:t>
            </a:r>
          </a:p>
        </p:txBody>
      </p:sp>
      <p:sp>
        <p:nvSpPr>
          <p:cNvPr id="245813" name="Line 53">
            <a:extLst>
              <a:ext uri="{FF2B5EF4-FFF2-40B4-BE49-F238E27FC236}">
                <a16:creationId xmlns:a16="http://schemas.microsoft.com/office/drawing/2014/main" id="{6151B6C2-4576-4B6C-9B38-AE110686702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50163" y="5137150"/>
            <a:ext cx="573087" cy="949325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14" name="Text Box 54">
            <a:extLst>
              <a:ext uri="{FF2B5EF4-FFF2-40B4-BE49-F238E27FC236}">
                <a16:creationId xmlns:a16="http://schemas.microsoft.com/office/drawing/2014/main" id="{1BEFA21E-5D1F-4037-B632-C8A77C7E1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7213" y="6069013"/>
            <a:ext cx="65293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… but so does this, as each peer brings service capacity</a:t>
            </a:r>
          </a:p>
        </p:txBody>
      </p:sp>
      <p:sp>
        <p:nvSpPr>
          <p:cNvPr id="2" name="Line 53">
            <a:extLst>
              <a:ext uri="{FF2B5EF4-FFF2-40B4-BE49-F238E27FC236}">
                <a16:creationId xmlns:a16="http://schemas.microsoft.com/office/drawing/2014/main" id="{5CDC54D7-CCED-4858-9B1D-979EE667EC4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65875" y="5092700"/>
            <a:ext cx="430213" cy="69215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" name="Text Box 54">
            <a:extLst>
              <a:ext uri="{FF2B5EF4-FFF2-40B4-BE49-F238E27FC236}">
                <a16:creationId xmlns:a16="http://schemas.microsoft.com/office/drawing/2014/main" id="{5EFE181F-8135-4632-9CE4-45B26D1E94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41763" y="5756275"/>
            <a:ext cx="29940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increases linearly in </a:t>
            </a:r>
            <a:r>
              <a:rPr lang="en-US" altLang="en-US" sz="2000" i="1">
                <a:latin typeface="Arial" panose="020B0604020202020204" pitchFamily="34" charset="0"/>
              </a:rPr>
              <a:t>N</a:t>
            </a:r>
            <a:r>
              <a:rPr lang="en-US" altLang="en-US" sz="2000">
                <a:latin typeface="Arial" panose="020B0604020202020204" pitchFamily="34" charset="0"/>
              </a:rPr>
              <a:t> …</a:t>
            </a:r>
          </a:p>
        </p:txBody>
      </p:sp>
      <p:grpSp>
        <p:nvGrpSpPr>
          <p:cNvPr id="165921" name="Group 41">
            <a:extLst>
              <a:ext uri="{FF2B5EF4-FFF2-40B4-BE49-F238E27FC236}">
                <a16:creationId xmlns:a16="http://schemas.microsoft.com/office/drawing/2014/main" id="{4B323E28-A443-4510-8A78-5B0B8430A1D7}"/>
              </a:ext>
            </a:extLst>
          </p:cNvPr>
          <p:cNvGrpSpPr>
            <a:grpSpLocks/>
          </p:cNvGrpSpPr>
          <p:nvPr/>
        </p:nvGrpSpPr>
        <p:grpSpPr bwMode="auto">
          <a:xfrm>
            <a:off x="5114925" y="1690688"/>
            <a:ext cx="292100" cy="517525"/>
            <a:chOff x="4140" y="429"/>
            <a:chExt cx="1425" cy="2396"/>
          </a:xfrm>
        </p:grpSpPr>
        <p:sp>
          <p:nvSpPr>
            <p:cNvPr id="165934" name="Freeform 42">
              <a:extLst>
                <a:ext uri="{FF2B5EF4-FFF2-40B4-BE49-F238E27FC236}">
                  <a16:creationId xmlns:a16="http://schemas.microsoft.com/office/drawing/2014/main" id="{56471B16-8F08-4D5B-8D2C-BF921FFA2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35" name="Rectangle 43">
              <a:extLst>
                <a:ext uri="{FF2B5EF4-FFF2-40B4-BE49-F238E27FC236}">
                  <a16:creationId xmlns:a16="http://schemas.microsoft.com/office/drawing/2014/main" id="{381BE221-F9D9-4185-A8C8-7E606A9FB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65936" name="Freeform 44">
              <a:extLst>
                <a:ext uri="{FF2B5EF4-FFF2-40B4-BE49-F238E27FC236}">
                  <a16:creationId xmlns:a16="http://schemas.microsoft.com/office/drawing/2014/main" id="{0AE3A9BC-71D6-42BA-9A41-20F3AAC18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37" name="Freeform 45">
              <a:extLst>
                <a:ext uri="{FF2B5EF4-FFF2-40B4-BE49-F238E27FC236}">
                  <a16:creationId xmlns:a16="http://schemas.microsoft.com/office/drawing/2014/main" id="{323ACA6E-D60A-4E45-B4AE-F83C9CAD9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38" name="Rectangle 46">
              <a:extLst>
                <a:ext uri="{FF2B5EF4-FFF2-40B4-BE49-F238E27FC236}">
                  <a16:creationId xmlns:a16="http://schemas.microsoft.com/office/drawing/2014/main" id="{8C0018BC-A4DD-4C5C-8B1D-11B8CABFF6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4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65939" name="Group 47">
              <a:extLst>
                <a:ext uri="{FF2B5EF4-FFF2-40B4-BE49-F238E27FC236}">
                  <a16:creationId xmlns:a16="http://schemas.microsoft.com/office/drawing/2014/main" id="{C266442A-3D0D-460E-AD00-759E643F69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65964" name="AutoShape 48">
                <a:extLst>
                  <a:ext uri="{FF2B5EF4-FFF2-40B4-BE49-F238E27FC236}">
                    <a16:creationId xmlns:a16="http://schemas.microsoft.com/office/drawing/2014/main" id="{00E03520-5D39-48A2-BD56-14FA5CE42D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71"/>
                <a:ext cx="725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65965" name="AutoShape 49">
                <a:extLst>
                  <a:ext uri="{FF2B5EF4-FFF2-40B4-BE49-F238E27FC236}">
                    <a16:creationId xmlns:a16="http://schemas.microsoft.com/office/drawing/2014/main" id="{F342E0B6-0E50-4417-ADC7-0BE92056BF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7" y="2585"/>
                <a:ext cx="686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65940" name="Rectangle 50">
              <a:extLst>
                <a:ext uri="{FF2B5EF4-FFF2-40B4-BE49-F238E27FC236}">
                  <a16:creationId xmlns:a16="http://schemas.microsoft.com/office/drawing/2014/main" id="{6A859A8F-8688-427A-850C-AA4E562531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7"/>
              <a:ext cx="596" cy="5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65941" name="Group 51">
              <a:extLst>
                <a:ext uri="{FF2B5EF4-FFF2-40B4-BE49-F238E27FC236}">
                  <a16:creationId xmlns:a16="http://schemas.microsoft.com/office/drawing/2014/main" id="{510677B5-5623-4430-905C-4CF572A84E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65962" name="AutoShape 52">
                <a:extLst>
                  <a:ext uri="{FF2B5EF4-FFF2-40B4-BE49-F238E27FC236}">
                    <a16:creationId xmlns:a16="http://schemas.microsoft.com/office/drawing/2014/main" id="{75167922-BC1F-4CA9-98B0-310669D5C7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569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65963" name="AutoShape 53">
                <a:extLst>
                  <a:ext uri="{FF2B5EF4-FFF2-40B4-BE49-F238E27FC236}">
                    <a16:creationId xmlns:a16="http://schemas.microsoft.com/office/drawing/2014/main" id="{6C563DDF-57B7-431B-A62B-1D00040139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8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65942" name="Rectangle 54">
              <a:extLst>
                <a:ext uri="{FF2B5EF4-FFF2-40B4-BE49-F238E27FC236}">
                  <a16:creationId xmlns:a16="http://schemas.microsoft.com/office/drawing/2014/main" id="{DB1455D5-89B7-4184-95F5-AEA35C721D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5"/>
              <a:ext cx="596" cy="5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65943" name="Rectangle 55">
              <a:extLst>
                <a:ext uri="{FF2B5EF4-FFF2-40B4-BE49-F238E27FC236}">
                  <a16:creationId xmlns:a16="http://schemas.microsoft.com/office/drawing/2014/main" id="{960671E0-E677-4E16-8F7A-2DA64DDF5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656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65944" name="Group 56">
              <a:extLst>
                <a:ext uri="{FF2B5EF4-FFF2-40B4-BE49-F238E27FC236}">
                  <a16:creationId xmlns:a16="http://schemas.microsoft.com/office/drawing/2014/main" id="{77B44B4C-BD84-4225-9E13-A5327026BC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65960" name="AutoShape 57">
                <a:extLst>
                  <a:ext uri="{FF2B5EF4-FFF2-40B4-BE49-F238E27FC236}">
                    <a16:creationId xmlns:a16="http://schemas.microsoft.com/office/drawing/2014/main" id="{A02432AA-C2C5-47EA-8172-839FF77C11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4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65961" name="AutoShape 58">
                <a:extLst>
                  <a:ext uri="{FF2B5EF4-FFF2-40B4-BE49-F238E27FC236}">
                    <a16:creationId xmlns:a16="http://schemas.microsoft.com/office/drawing/2014/main" id="{86088D47-229E-48F6-B30D-97DC7E9E76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" y="2582"/>
                <a:ext cx="685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65945" name="Freeform 59">
              <a:extLst>
                <a:ext uri="{FF2B5EF4-FFF2-40B4-BE49-F238E27FC236}">
                  <a16:creationId xmlns:a16="http://schemas.microsoft.com/office/drawing/2014/main" id="{1F4CD689-1D5E-4428-A6CA-FA6BF9274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65946" name="Group 60">
              <a:extLst>
                <a:ext uri="{FF2B5EF4-FFF2-40B4-BE49-F238E27FC236}">
                  <a16:creationId xmlns:a16="http://schemas.microsoft.com/office/drawing/2014/main" id="{4FBDE61C-48B8-4B9B-AC30-ECA26AD244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65958" name="AutoShape 61">
                <a:extLst>
                  <a:ext uri="{FF2B5EF4-FFF2-40B4-BE49-F238E27FC236}">
                    <a16:creationId xmlns:a16="http://schemas.microsoft.com/office/drawing/2014/main" id="{12A84060-5E56-484D-8639-BE4BBB0B13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65959" name="AutoShape 62">
                <a:extLst>
                  <a:ext uri="{FF2B5EF4-FFF2-40B4-BE49-F238E27FC236}">
                    <a16:creationId xmlns:a16="http://schemas.microsoft.com/office/drawing/2014/main" id="{DAD3AD2F-2247-428A-B103-8C2BE1A697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1"/>
                <a:ext cx="68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65947" name="Rectangle 63">
              <a:extLst>
                <a:ext uri="{FF2B5EF4-FFF2-40B4-BE49-F238E27FC236}">
                  <a16:creationId xmlns:a16="http://schemas.microsoft.com/office/drawing/2014/main" id="{EBE1219C-C8EE-4CEF-BD01-27B5B86139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7" y="429"/>
              <a:ext cx="70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65948" name="Freeform 64">
              <a:extLst>
                <a:ext uri="{FF2B5EF4-FFF2-40B4-BE49-F238E27FC236}">
                  <a16:creationId xmlns:a16="http://schemas.microsoft.com/office/drawing/2014/main" id="{DCE88EC0-5620-4121-9B3F-5610F58BE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49" name="Freeform 65">
              <a:extLst>
                <a:ext uri="{FF2B5EF4-FFF2-40B4-BE49-F238E27FC236}">
                  <a16:creationId xmlns:a16="http://schemas.microsoft.com/office/drawing/2014/main" id="{4E39FAD4-9F73-4315-9AC4-54D9EA0E7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50" name="Oval 66">
              <a:extLst>
                <a:ext uri="{FF2B5EF4-FFF2-40B4-BE49-F238E27FC236}">
                  <a16:creationId xmlns:a16="http://schemas.microsoft.com/office/drawing/2014/main" id="{4810BE99-E1CF-4018-829B-6745BFB158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2"/>
              <a:ext cx="46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65951" name="Freeform 67">
              <a:extLst>
                <a:ext uri="{FF2B5EF4-FFF2-40B4-BE49-F238E27FC236}">
                  <a16:creationId xmlns:a16="http://schemas.microsoft.com/office/drawing/2014/main" id="{00F1BEBA-B6D6-4EF5-B1FF-F2D32479B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52" name="AutoShape 68">
              <a:extLst>
                <a:ext uri="{FF2B5EF4-FFF2-40B4-BE49-F238E27FC236}">
                  <a16:creationId xmlns:a16="http://schemas.microsoft.com/office/drawing/2014/main" id="{460C0FA9-BEA2-4BB6-9CAE-438DC1E48A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0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65953" name="AutoShape 69">
              <a:extLst>
                <a:ext uri="{FF2B5EF4-FFF2-40B4-BE49-F238E27FC236}">
                  <a16:creationId xmlns:a16="http://schemas.microsoft.com/office/drawing/2014/main" id="{B18C6A59-30CC-43B0-9533-E5923A5E83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07"/>
              <a:ext cx="1069" cy="8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65954" name="Oval 70">
              <a:extLst>
                <a:ext uri="{FF2B5EF4-FFF2-40B4-BE49-F238E27FC236}">
                  <a16:creationId xmlns:a16="http://schemas.microsoft.com/office/drawing/2014/main" id="{BA8532BB-70EC-47E5-927C-C4173A3805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4"/>
              <a:ext cx="155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65955" name="Oval 71">
              <a:extLst>
                <a:ext uri="{FF2B5EF4-FFF2-40B4-BE49-F238E27FC236}">
                  <a16:creationId xmlns:a16="http://schemas.microsoft.com/office/drawing/2014/main" id="{685C4BEB-443C-4403-A9F4-A0846EBE2D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4"/>
              <a:ext cx="155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5956" name="Oval 72">
              <a:extLst>
                <a:ext uri="{FF2B5EF4-FFF2-40B4-BE49-F238E27FC236}">
                  <a16:creationId xmlns:a16="http://schemas.microsoft.com/office/drawing/2014/main" id="{F7867BBD-6F07-47BD-81B0-E3B9316473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9" y="2384"/>
              <a:ext cx="163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65957" name="Rectangle 73">
              <a:extLst>
                <a:ext uri="{FF2B5EF4-FFF2-40B4-BE49-F238E27FC236}">
                  <a16:creationId xmlns:a16="http://schemas.microsoft.com/office/drawing/2014/main" id="{6F2C212B-D00E-46CC-AC75-67DA9DC6B2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3"/>
              <a:ext cx="85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165922" name="Group 74">
            <a:extLst>
              <a:ext uri="{FF2B5EF4-FFF2-40B4-BE49-F238E27FC236}">
                <a16:creationId xmlns:a16="http://schemas.microsoft.com/office/drawing/2014/main" id="{992966CF-2111-42E2-9F36-F0D9D73FCC3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369300" y="2362200"/>
            <a:ext cx="620713" cy="512763"/>
            <a:chOff x="-44" y="1473"/>
            <a:chExt cx="981" cy="1105"/>
          </a:xfrm>
        </p:grpSpPr>
        <p:pic>
          <p:nvPicPr>
            <p:cNvPr id="165932" name="Picture 75" descr="desktop_computer_stylized_medium">
              <a:extLst>
                <a:ext uri="{FF2B5EF4-FFF2-40B4-BE49-F238E27FC236}">
                  <a16:creationId xmlns:a16="http://schemas.microsoft.com/office/drawing/2014/main" id="{DAD55A3C-71D9-47A1-B6D0-2A176BA32AC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5933" name="Freeform 76">
              <a:extLst>
                <a:ext uri="{FF2B5EF4-FFF2-40B4-BE49-F238E27FC236}">
                  <a16:creationId xmlns:a16="http://schemas.microsoft.com/office/drawing/2014/main" id="{3FED205E-01BD-4059-ABE3-1E5580A45A6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65923" name="Group 77">
            <a:extLst>
              <a:ext uri="{FF2B5EF4-FFF2-40B4-BE49-F238E27FC236}">
                <a16:creationId xmlns:a16="http://schemas.microsoft.com/office/drawing/2014/main" id="{3EC10C88-BE34-4C66-8727-11CAD66EBE37}"/>
              </a:ext>
            </a:extLst>
          </p:cNvPr>
          <p:cNvGrpSpPr>
            <a:grpSpLocks/>
          </p:cNvGrpSpPr>
          <p:nvPr/>
        </p:nvGrpSpPr>
        <p:grpSpPr bwMode="auto">
          <a:xfrm>
            <a:off x="6300788" y="1284288"/>
            <a:ext cx="620712" cy="512762"/>
            <a:chOff x="-44" y="1473"/>
            <a:chExt cx="981" cy="1105"/>
          </a:xfrm>
        </p:grpSpPr>
        <p:pic>
          <p:nvPicPr>
            <p:cNvPr id="165930" name="Picture 78" descr="desktop_computer_stylized_medium">
              <a:extLst>
                <a:ext uri="{FF2B5EF4-FFF2-40B4-BE49-F238E27FC236}">
                  <a16:creationId xmlns:a16="http://schemas.microsoft.com/office/drawing/2014/main" id="{2AC2FF15-21B3-4C62-ADDD-A8842C03AC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5931" name="Freeform 79">
              <a:extLst>
                <a:ext uri="{FF2B5EF4-FFF2-40B4-BE49-F238E27FC236}">
                  <a16:creationId xmlns:a16="http://schemas.microsoft.com/office/drawing/2014/main" id="{EF7EAB26-E97D-4660-8A9D-BAAD1CD1CF5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65924" name="Group 80">
            <a:extLst>
              <a:ext uri="{FF2B5EF4-FFF2-40B4-BE49-F238E27FC236}">
                <a16:creationId xmlns:a16="http://schemas.microsoft.com/office/drawing/2014/main" id="{9A5BA69F-33D6-4406-914A-2DC3E7224BBC}"/>
              </a:ext>
            </a:extLst>
          </p:cNvPr>
          <p:cNvGrpSpPr>
            <a:grpSpLocks/>
          </p:cNvGrpSpPr>
          <p:nvPr/>
        </p:nvGrpSpPr>
        <p:grpSpPr bwMode="auto">
          <a:xfrm>
            <a:off x="6910388" y="1360488"/>
            <a:ext cx="620712" cy="512762"/>
            <a:chOff x="-44" y="1473"/>
            <a:chExt cx="981" cy="1105"/>
          </a:xfrm>
        </p:grpSpPr>
        <p:pic>
          <p:nvPicPr>
            <p:cNvPr id="165928" name="Picture 81" descr="desktop_computer_stylized_medium">
              <a:extLst>
                <a:ext uri="{FF2B5EF4-FFF2-40B4-BE49-F238E27FC236}">
                  <a16:creationId xmlns:a16="http://schemas.microsoft.com/office/drawing/2014/main" id="{7C5D1D7D-4723-4B8B-9BF0-66F0B1205FC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5929" name="Freeform 82">
              <a:extLst>
                <a:ext uri="{FF2B5EF4-FFF2-40B4-BE49-F238E27FC236}">
                  <a16:creationId xmlns:a16="http://schemas.microsoft.com/office/drawing/2014/main" id="{2ACE1824-3498-42AD-AF27-EDADF781E9F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65925" name="Group 83">
            <a:extLst>
              <a:ext uri="{FF2B5EF4-FFF2-40B4-BE49-F238E27FC236}">
                <a16:creationId xmlns:a16="http://schemas.microsoft.com/office/drawing/2014/main" id="{DE0C5656-4A39-418B-995E-089E0CEDF375}"/>
              </a:ext>
            </a:extLst>
          </p:cNvPr>
          <p:cNvGrpSpPr>
            <a:grpSpLocks/>
          </p:cNvGrpSpPr>
          <p:nvPr/>
        </p:nvGrpSpPr>
        <p:grpSpPr bwMode="auto">
          <a:xfrm>
            <a:off x="4471988" y="2492375"/>
            <a:ext cx="620712" cy="512763"/>
            <a:chOff x="-44" y="1473"/>
            <a:chExt cx="981" cy="1105"/>
          </a:xfrm>
        </p:grpSpPr>
        <p:pic>
          <p:nvPicPr>
            <p:cNvPr id="165926" name="Picture 84" descr="desktop_computer_stylized_medium">
              <a:extLst>
                <a:ext uri="{FF2B5EF4-FFF2-40B4-BE49-F238E27FC236}">
                  <a16:creationId xmlns:a16="http://schemas.microsoft.com/office/drawing/2014/main" id="{3F83F055-8DF4-4035-8378-AE0F18995E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5927" name="Freeform 85">
              <a:extLst>
                <a:ext uri="{FF2B5EF4-FFF2-40B4-BE49-F238E27FC236}">
                  <a16:creationId xmlns:a16="http://schemas.microsoft.com/office/drawing/2014/main" id="{98F085E0-40FC-4355-B5C0-0F161DA5C60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5814" grpId="0"/>
      <p:bldP spid="3" grpId="0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Rectangle 7">
            <a:extLst>
              <a:ext uri="{FF2B5EF4-FFF2-40B4-BE49-F238E27FC236}">
                <a16:creationId xmlns:a16="http://schemas.microsoft.com/office/drawing/2014/main" id="{2C6A136C-1F94-4F75-B465-424005B9D34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67939" name="Rectangle 8">
            <a:extLst>
              <a:ext uri="{FF2B5EF4-FFF2-40B4-BE49-F238E27FC236}">
                <a16:creationId xmlns:a16="http://schemas.microsoft.com/office/drawing/2014/main" id="{96582A6C-E9B8-4780-BB7B-400EB0CFBB1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653C2563-520A-44DF-8D8E-B7AC9920D65F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76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aphicFrame>
        <p:nvGraphicFramePr>
          <p:cNvPr id="167940" name="Object 2">
            <a:extLst>
              <a:ext uri="{FF2B5EF4-FFF2-40B4-BE49-F238E27FC236}">
                <a16:creationId xmlns:a16="http://schemas.microsoft.com/office/drawing/2014/main" id="{503FF36B-C89B-45D7-846E-39553FD0E20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431925" y="1939925"/>
          <a:ext cx="6543675" cy="4457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7944" name="Chart" r:id="rId4" imgW="7734300" imgH="5295900" progId="Excel.Chart.8">
                  <p:embed/>
                </p:oleObj>
              </mc:Choice>
              <mc:Fallback>
                <p:oleObj name="Chart" r:id="rId4" imgW="7734300" imgH="5295900" progId="Excel.Chart.8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31925" y="1939925"/>
                        <a:ext cx="6543675" cy="4457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>
                                  <a:alpha val="74997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7941" name="Rectangle 4">
            <a:extLst>
              <a:ext uri="{FF2B5EF4-FFF2-40B4-BE49-F238E27FC236}">
                <a16:creationId xmlns:a16="http://schemas.microsoft.com/office/drawing/2014/main" id="{E658DEDD-7CA5-49A9-B0F1-6108DB2E83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788" y="152400"/>
            <a:ext cx="8520112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000">
                <a:solidFill>
                  <a:srgbClr val="000099"/>
                </a:solidFill>
              </a:rPr>
              <a:t>Client-server vs. P2P: example</a:t>
            </a:r>
          </a:p>
        </p:txBody>
      </p:sp>
      <p:sp>
        <p:nvSpPr>
          <p:cNvPr id="167942" name="Text Box 5">
            <a:extLst>
              <a:ext uri="{FF2B5EF4-FFF2-40B4-BE49-F238E27FC236}">
                <a16:creationId xmlns:a16="http://schemas.microsoft.com/office/drawing/2014/main" id="{6C5B9636-A150-4E80-9305-8858E93194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3388" y="1292225"/>
            <a:ext cx="77549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400">
                <a:latin typeface="Arial" panose="020B0604020202020204" pitchFamily="34" charset="0"/>
              </a:rPr>
              <a:t>client upload rate =</a:t>
            </a:r>
            <a:r>
              <a:rPr lang="en-US" altLang="en-US" sz="2400" i="1">
                <a:latin typeface="Arial" panose="020B0604020202020204" pitchFamily="34" charset="0"/>
              </a:rPr>
              <a:t> u</a:t>
            </a:r>
            <a:r>
              <a:rPr lang="en-US" altLang="en-US" sz="2400">
                <a:latin typeface="Arial" panose="020B0604020202020204" pitchFamily="34" charset="0"/>
              </a:rPr>
              <a:t>,  </a:t>
            </a:r>
            <a:r>
              <a:rPr lang="en-US" altLang="en-US" sz="2400" i="1">
                <a:latin typeface="Arial" panose="020B0604020202020204" pitchFamily="34" charset="0"/>
              </a:rPr>
              <a:t>F/u </a:t>
            </a:r>
            <a:r>
              <a:rPr lang="en-US" altLang="en-US" sz="2400">
                <a:latin typeface="Arial" panose="020B0604020202020204" pitchFamily="34" charset="0"/>
              </a:rPr>
              <a:t>= 1 hour,  </a:t>
            </a:r>
            <a:r>
              <a:rPr lang="en-US" altLang="en-US" sz="2400" i="1">
                <a:latin typeface="Arial" panose="020B0604020202020204" pitchFamily="34" charset="0"/>
              </a:rPr>
              <a:t>u</a:t>
            </a:r>
            <a:r>
              <a:rPr lang="en-US" altLang="en-US" sz="2400" i="1" baseline="-25000">
                <a:latin typeface="Arial" panose="020B0604020202020204" pitchFamily="34" charset="0"/>
              </a:rPr>
              <a:t>s</a:t>
            </a:r>
            <a:r>
              <a:rPr lang="en-US" altLang="en-US" sz="2400" i="1">
                <a:latin typeface="Arial" panose="020B0604020202020204" pitchFamily="34" charset="0"/>
              </a:rPr>
              <a:t> = 10u,  d</a:t>
            </a:r>
            <a:r>
              <a:rPr lang="en-US" altLang="en-US" sz="2400" i="1" baseline="-25000">
                <a:latin typeface="Arial" panose="020B0604020202020204" pitchFamily="34" charset="0"/>
              </a:rPr>
              <a:t>min</a:t>
            </a:r>
            <a:r>
              <a:rPr lang="en-US" altLang="en-US" sz="2400" i="1">
                <a:latin typeface="Arial" panose="020B0604020202020204" pitchFamily="34" charset="0"/>
              </a:rPr>
              <a:t> ≥ u</a:t>
            </a:r>
            <a:r>
              <a:rPr lang="en-US" altLang="en-US" sz="2400" i="1" baseline="-25000">
                <a:latin typeface="Arial" panose="020B0604020202020204" pitchFamily="34" charset="0"/>
              </a:rPr>
              <a:t>s</a:t>
            </a:r>
          </a:p>
        </p:txBody>
      </p:sp>
      <p:pic>
        <p:nvPicPr>
          <p:cNvPr id="167943" name="Picture 10" descr="underline_base">
            <a:extLst>
              <a:ext uri="{FF2B5EF4-FFF2-40B4-BE49-F238E27FC236}">
                <a16:creationId xmlns:a16="http://schemas.microsoft.com/office/drawing/2014/main" id="{0F19E586-A808-45FB-9B43-6423F41F8B27}"/>
              </a:ext>
            </a:extLst>
          </p:cNvPr>
          <p:cNvPicPr>
            <a:picLocks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896938"/>
            <a:ext cx="6573838" cy="174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Rectangle 7">
            <a:extLst>
              <a:ext uri="{FF2B5EF4-FFF2-40B4-BE49-F238E27FC236}">
                <a16:creationId xmlns:a16="http://schemas.microsoft.com/office/drawing/2014/main" id="{B447180A-D7A6-4D4E-B2EC-3B0D2AA11D9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69987" name="Rectangle 8">
            <a:extLst>
              <a:ext uri="{FF2B5EF4-FFF2-40B4-BE49-F238E27FC236}">
                <a16:creationId xmlns:a16="http://schemas.microsoft.com/office/drawing/2014/main" id="{5EBC7EA6-910F-479B-93E1-653064A33CF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4D20E00E-86FF-41B9-BE4C-C586FF712D5D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77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69988" name="Rectangle 2">
            <a:extLst>
              <a:ext uri="{FF2B5EF4-FFF2-40B4-BE49-F238E27FC236}">
                <a16:creationId xmlns:a16="http://schemas.microsoft.com/office/drawing/2014/main" id="{EE1B7DD7-CFC8-4C8C-9273-67BBC9B7A70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11163" y="0"/>
            <a:ext cx="7772400" cy="1143000"/>
          </a:xfrm>
        </p:spPr>
        <p:txBody>
          <a:bodyPr/>
          <a:lstStyle/>
          <a:p>
            <a:r>
              <a:rPr lang="en-US" altLang="en-US" sz="4000"/>
              <a:t>P2P file distribution: BitTorrent </a:t>
            </a:r>
          </a:p>
        </p:txBody>
      </p:sp>
      <p:sp>
        <p:nvSpPr>
          <p:cNvPr id="169989" name="Text Box 37">
            <a:extLst>
              <a:ext uri="{FF2B5EF4-FFF2-40B4-BE49-F238E27FC236}">
                <a16:creationId xmlns:a16="http://schemas.microsoft.com/office/drawing/2014/main" id="{92E1D536-40D5-44DB-8F65-16582C6628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4663" y="2338388"/>
            <a:ext cx="25146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i="1">
                <a:solidFill>
                  <a:srgbClr val="CC0000"/>
                </a:solidFill>
              </a:rPr>
              <a:t>tracker:</a:t>
            </a:r>
            <a:r>
              <a:rPr lang="en-US" altLang="en-US" sz="2000"/>
              <a:t> tracks peers 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participating in torrent</a:t>
            </a:r>
          </a:p>
        </p:txBody>
      </p:sp>
      <p:sp>
        <p:nvSpPr>
          <p:cNvPr id="169990" name="Text Box 41">
            <a:extLst>
              <a:ext uri="{FF2B5EF4-FFF2-40B4-BE49-F238E27FC236}">
                <a16:creationId xmlns:a16="http://schemas.microsoft.com/office/drawing/2014/main" id="{6E856B65-D64F-4781-BF92-71ECD23419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6863" y="2287588"/>
            <a:ext cx="3543300" cy="71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400" i="1">
                <a:solidFill>
                  <a:srgbClr val="CC0000"/>
                </a:solidFill>
              </a:rPr>
              <a:t>torrent:</a:t>
            </a:r>
            <a:r>
              <a:rPr lang="en-US" altLang="en-US" sz="2400"/>
              <a:t> group of peers exchanging  chunks of a file</a:t>
            </a:r>
          </a:p>
        </p:txBody>
      </p:sp>
      <p:sp>
        <p:nvSpPr>
          <p:cNvPr id="24595" name="Line 21">
            <a:extLst>
              <a:ext uri="{FF2B5EF4-FFF2-40B4-BE49-F238E27FC236}">
                <a16:creationId xmlns:a16="http://schemas.microsoft.com/office/drawing/2014/main" id="{323FC8A7-3461-4E1E-BC25-45EE8F3AB3D1}"/>
              </a:ext>
            </a:extLst>
          </p:cNvPr>
          <p:cNvSpPr>
            <a:spLocks noChangeShapeType="1"/>
          </p:cNvSpPr>
          <p:nvPr/>
        </p:nvSpPr>
        <p:spPr bwMode="auto">
          <a:xfrm>
            <a:off x="2401888" y="3667125"/>
            <a:ext cx="1587" cy="5365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992" name="Line 25">
            <a:extLst>
              <a:ext uri="{FF2B5EF4-FFF2-40B4-BE49-F238E27FC236}">
                <a16:creationId xmlns:a16="http://schemas.microsoft.com/office/drawing/2014/main" id="{06471A0B-F9CF-4DD7-920E-A2DF40C1F3D8}"/>
              </a:ext>
            </a:extLst>
          </p:cNvPr>
          <p:cNvSpPr>
            <a:spLocks noChangeShapeType="1"/>
          </p:cNvSpPr>
          <p:nvPr/>
        </p:nvSpPr>
        <p:spPr bwMode="auto">
          <a:xfrm>
            <a:off x="3748088" y="3395663"/>
            <a:ext cx="2551112" cy="1409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993" name="Line 26">
            <a:extLst>
              <a:ext uri="{FF2B5EF4-FFF2-40B4-BE49-F238E27FC236}">
                <a16:creationId xmlns:a16="http://schemas.microsoft.com/office/drawing/2014/main" id="{4AFA5969-BD30-4339-8FFA-81DC6E4DA68B}"/>
              </a:ext>
            </a:extLst>
          </p:cNvPr>
          <p:cNvSpPr>
            <a:spLocks noChangeShapeType="1"/>
          </p:cNvSpPr>
          <p:nvPr/>
        </p:nvSpPr>
        <p:spPr bwMode="auto">
          <a:xfrm>
            <a:off x="3544888" y="3546475"/>
            <a:ext cx="247650" cy="1816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994" name="Line 27">
            <a:extLst>
              <a:ext uri="{FF2B5EF4-FFF2-40B4-BE49-F238E27FC236}">
                <a16:creationId xmlns:a16="http://schemas.microsoft.com/office/drawing/2014/main" id="{10801723-6DB5-4039-8EC3-697C456E2DF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184775" y="3306763"/>
            <a:ext cx="1168400" cy="3063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995" name="Line 28">
            <a:extLst>
              <a:ext uri="{FF2B5EF4-FFF2-40B4-BE49-F238E27FC236}">
                <a16:creationId xmlns:a16="http://schemas.microsoft.com/office/drawing/2014/main" id="{51D603FE-B443-4F5C-B24B-A73B25E2E9C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68800" y="3843338"/>
            <a:ext cx="2039938" cy="1987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996" name="Line 29">
            <a:extLst>
              <a:ext uri="{FF2B5EF4-FFF2-40B4-BE49-F238E27FC236}">
                <a16:creationId xmlns:a16="http://schemas.microsoft.com/office/drawing/2014/main" id="{4C93CBB3-53F2-481F-9204-6305AA9D535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456113" y="5808663"/>
            <a:ext cx="739775" cy="1635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997" name="Line 30">
            <a:extLst>
              <a:ext uri="{FF2B5EF4-FFF2-40B4-BE49-F238E27FC236}">
                <a16:creationId xmlns:a16="http://schemas.microsoft.com/office/drawing/2014/main" id="{B0BC91EB-0289-42D2-B5E7-1A51691EAF0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75100" y="3505200"/>
            <a:ext cx="900113" cy="1676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998" name="Line 31">
            <a:extLst>
              <a:ext uri="{FF2B5EF4-FFF2-40B4-BE49-F238E27FC236}">
                <a16:creationId xmlns:a16="http://schemas.microsoft.com/office/drawing/2014/main" id="{976BA3F3-6B73-4D42-9129-8C8B958A22A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40200" y="4891088"/>
            <a:ext cx="2120900" cy="482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999" name="Line 32">
            <a:extLst>
              <a:ext uri="{FF2B5EF4-FFF2-40B4-BE49-F238E27FC236}">
                <a16:creationId xmlns:a16="http://schemas.microsoft.com/office/drawing/2014/main" id="{98DF612E-7327-45C0-8988-47687C94E4FC}"/>
              </a:ext>
            </a:extLst>
          </p:cNvPr>
          <p:cNvSpPr>
            <a:spLocks noChangeShapeType="1"/>
          </p:cNvSpPr>
          <p:nvPr/>
        </p:nvSpPr>
        <p:spPr bwMode="auto">
          <a:xfrm>
            <a:off x="5140325" y="3449638"/>
            <a:ext cx="1182688" cy="12763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00" name="Line 33">
            <a:extLst>
              <a:ext uri="{FF2B5EF4-FFF2-40B4-BE49-F238E27FC236}">
                <a16:creationId xmlns:a16="http://schemas.microsoft.com/office/drawing/2014/main" id="{D117EA30-FC47-4DEC-B759-35DB111F8E70}"/>
              </a:ext>
            </a:extLst>
          </p:cNvPr>
          <p:cNvSpPr>
            <a:spLocks noChangeShapeType="1"/>
          </p:cNvSpPr>
          <p:nvPr/>
        </p:nvSpPr>
        <p:spPr bwMode="auto">
          <a:xfrm>
            <a:off x="5583238" y="5830888"/>
            <a:ext cx="376237" cy="2174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01" name="Line 34">
            <a:extLst>
              <a:ext uri="{FF2B5EF4-FFF2-40B4-BE49-F238E27FC236}">
                <a16:creationId xmlns:a16="http://schemas.microsoft.com/office/drawing/2014/main" id="{2D18F74E-7B30-4308-9DAD-7E4F50603BFF}"/>
              </a:ext>
            </a:extLst>
          </p:cNvPr>
          <p:cNvSpPr>
            <a:spLocks noChangeShapeType="1"/>
          </p:cNvSpPr>
          <p:nvPr/>
        </p:nvSpPr>
        <p:spPr bwMode="auto">
          <a:xfrm>
            <a:off x="4468813" y="6126163"/>
            <a:ext cx="1490662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09" name="Text Box 35">
            <a:extLst>
              <a:ext uri="{FF2B5EF4-FFF2-40B4-BE49-F238E27FC236}">
                <a16:creationId xmlns:a16="http://schemas.microsoft.com/office/drawing/2014/main" id="{F8820500-D079-4773-82BC-96DB94D43A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3413" y="4668838"/>
            <a:ext cx="1784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Alice arrives  …</a:t>
            </a:r>
          </a:p>
        </p:txBody>
      </p:sp>
      <p:sp>
        <p:nvSpPr>
          <p:cNvPr id="170003" name="Line 38">
            <a:extLst>
              <a:ext uri="{FF2B5EF4-FFF2-40B4-BE49-F238E27FC236}">
                <a16:creationId xmlns:a16="http://schemas.microsoft.com/office/drawing/2014/main" id="{FE2A9675-9B76-486D-B6B9-B70DC19D20F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34100" y="5065713"/>
            <a:ext cx="263525" cy="939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24612" name="Picture 39" descr="Alice">
            <a:extLst>
              <a:ext uri="{FF2B5EF4-FFF2-40B4-BE49-F238E27FC236}">
                <a16:creationId xmlns:a16="http://schemas.microsoft.com/office/drawing/2014/main" id="{CD1F17B1-EA9D-4950-BC4A-5CDED37CDD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89113" y="4186238"/>
            <a:ext cx="474662" cy="511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0005" name="Line 42">
            <a:extLst>
              <a:ext uri="{FF2B5EF4-FFF2-40B4-BE49-F238E27FC236}">
                <a16:creationId xmlns:a16="http://schemas.microsoft.com/office/drawing/2014/main" id="{C70811C0-9E4E-4FD3-B74B-8BBFA521E6A0}"/>
              </a:ext>
            </a:extLst>
          </p:cNvPr>
          <p:cNvSpPr>
            <a:spLocks noChangeShapeType="1"/>
          </p:cNvSpPr>
          <p:nvPr/>
        </p:nvSpPr>
        <p:spPr bwMode="auto">
          <a:xfrm>
            <a:off x="1617663" y="3024188"/>
            <a:ext cx="476250" cy="258762"/>
          </a:xfrm>
          <a:prstGeom prst="line">
            <a:avLst/>
          </a:prstGeom>
          <a:noFill/>
          <a:ln w="9525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0006" name="Rectangle 43">
            <a:extLst>
              <a:ext uri="{FF2B5EF4-FFF2-40B4-BE49-F238E27FC236}">
                <a16:creationId xmlns:a16="http://schemas.microsoft.com/office/drawing/2014/main" id="{B9005467-D9A3-4624-9919-56D3A7F3A5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3" y="1211263"/>
            <a:ext cx="712470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</a:pPr>
            <a:r>
              <a:rPr lang="en-US" altLang="en-US" sz="2400">
                <a:latin typeface="Arial" panose="020B0604020202020204" pitchFamily="34" charset="0"/>
              </a:rPr>
              <a:t>file divided into 256Kb chunks</a:t>
            </a:r>
          </a:p>
          <a:p>
            <a:pPr>
              <a:lnSpc>
                <a:spcPct val="100000"/>
              </a:lnSpc>
            </a:pPr>
            <a:r>
              <a:rPr lang="en-US" altLang="en-US" sz="2400">
                <a:latin typeface="Arial" panose="020B0604020202020204" pitchFamily="34" charset="0"/>
              </a:rPr>
              <a:t>peers in torrent send/receive file chunks</a:t>
            </a:r>
            <a:endParaRPr lang="en-US" altLang="en-US">
              <a:latin typeface="Arial" panose="020B0604020202020204" pitchFamily="34" charset="0"/>
            </a:endParaRPr>
          </a:p>
        </p:txBody>
      </p:sp>
      <p:pic>
        <p:nvPicPr>
          <p:cNvPr id="170007" name="Picture 50" descr="underline_base">
            <a:extLst>
              <a:ext uri="{FF2B5EF4-FFF2-40B4-BE49-F238E27FC236}">
                <a16:creationId xmlns:a16="http://schemas.microsoft.com/office/drawing/2014/main" id="{90000604-94B0-4D43-A34D-5E2D70E7697E}"/>
              </a:ext>
            </a:extLst>
          </p:cNvPr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125" y="817563"/>
            <a:ext cx="6672263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629" name="Text Box 35">
            <a:extLst>
              <a:ext uri="{FF2B5EF4-FFF2-40B4-BE49-F238E27FC236}">
                <a16:creationId xmlns:a16="http://schemas.microsoft.com/office/drawing/2014/main" id="{9EEA1114-CE5C-4587-B4BA-2063F29D55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" y="4929188"/>
            <a:ext cx="22923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… obtains list</a:t>
            </a: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of peers from tracker</a:t>
            </a:r>
          </a:p>
        </p:txBody>
      </p:sp>
      <p:grpSp>
        <p:nvGrpSpPr>
          <p:cNvPr id="2" name="Group 68">
            <a:extLst>
              <a:ext uri="{FF2B5EF4-FFF2-40B4-BE49-F238E27FC236}">
                <a16:creationId xmlns:a16="http://schemas.microsoft.com/office/drawing/2014/main" id="{3513392D-A7C1-4BF1-8349-0686D78A3399}"/>
              </a:ext>
            </a:extLst>
          </p:cNvPr>
          <p:cNvGrpSpPr>
            <a:grpSpLocks/>
          </p:cNvGrpSpPr>
          <p:nvPr/>
        </p:nvGrpSpPr>
        <p:grpSpPr bwMode="auto">
          <a:xfrm>
            <a:off x="2781300" y="3473450"/>
            <a:ext cx="3492500" cy="2163763"/>
            <a:chOff x="1752" y="2166"/>
            <a:chExt cx="2200" cy="1363"/>
          </a:xfrm>
        </p:grpSpPr>
        <p:sp>
          <p:nvSpPr>
            <p:cNvPr id="170071" name="Line 22">
              <a:extLst>
                <a:ext uri="{FF2B5EF4-FFF2-40B4-BE49-F238E27FC236}">
                  <a16:creationId xmlns:a16="http://schemas.microsoft.com/office/drawing/2014/main" id="{4A52F7B1-D210-4D91-B071-F31C40A12B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52" y="2166"/>
              <a:ext cx="361" cy="5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0072" name="Line 23">
              <a:extLst>
                <a:ext uri="{FF2B5EF4-FFF2-40B4-BE49-F238E27FC236}">
                  <a16:creationId xmlns:a16="http://schemas.microsoft.com/office/drawing/2014/main" id="{CE0D2354-CB91-4B7C-A622-5BC7D81FF5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0" y="2352"/>
              <a:ext cx="2182" cy="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0073" name="Line 24">
              <a:extLst>
                <a:ext uri="{FF2B5EF4-FFF2-40B4-BE49-F238E27FC236}">
                  <a16:creationId xmlns:a16="http://schemas.microsoft.com/office/drawing/2014/main" id="{62CC24E3-DDA4-4754-ADD8-447F136EA4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86" y="2820"/>
              <a:ext cx="1550" cy="70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4645" name="Text Box 35">
            <a:extLst>
              <a:ext uri="{FF2B5EF4-FFF2-40B4-BE49-F238E27FC236}">
                <a16:creationId xmlns:a16="http://schemas.microsoft.com/office/drawing/2014/main" id="{1BA7CB3A-8F5A-407A-A353-DFA8CC5B6B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8013" y="5470525"/>
            <a:ext cx="33337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… and begins exchanging </a:t>
            </a: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file chunks with peers in torrent</a:t>
            </a:r>
          </a:p>
        </p:txBody>
      </p:sp>
      <p:grpSp>
        <p:nvGrpSpPr>
          <p:cNvPr id="170011" name="Group 71">
            <a:extLst>
              <a:ext uri="{FF2B5EF4-FFF2-40B4-BE49-F238E27FC236}">
                <a16:creationId xmlns:a16="http://schemas.microsoft.com/office/drawing/2014/main" id="{C7FEE2FA-2366-448C-9496-4DACF792B4ED}"/>
              </a:ext>
            </a:extLst>
          </p:cNvPr>
          <p:cNvGrpSpPr>
            <a:grpSpLocks/>
          </p:cNvGrpSpPr>
          <p:nvPr/>
        </p:nvGrpSpPr>
        <p:grpSpPr bwMode="auto">
          <a:xfrm>
            <a:off x="2184400" y="2982913"/>
            <a:ext cx="379413" cy="604837"/>
            <a:chOff x="4140" y="429"/>
            <a:chExt cx="1425" cy="2396"/>
          </a:xfrm>
        </p:grpSpPr>
        <p:sp>
          <p:nvSpPr>
            <p:cNvPr id="170039" name="Freeform 72">
              <a:extLst>
                <a:ext uri="{FF2B5EF4-FFF2-40B4-BE49-F238E27FC236}">
                  <a16:creationId xmlns:a16="http://schemas.microsoft.com/office/drawing/2014/main" id="{56D60F79-7A84-41DB-801C-419DA9E99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040" name="Rectangle 73">
              <a:extLst>
                <a:ext uri="{FF2B5EF4-FFF2-40B4-BE49-F238E27FC236}">
                  <a16:creationId xmlns:a16="http://schemas.microsoft.com/office/drawing/2014/main" id="{D52B73D3-BE7C-4FBF-AD39-A499D1A89A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9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70041" name="Freeform 74">
              <a:extLst>
                <a:ext uri="{FF2B5EF4-FFF2-40B4-BE49-F238E27FC236}">
                  <a16:creationId xmlns:a16="http://schemas.microsoft.com/office/drawing/2014/main" id="{01451743-AB34-41F0-9EA6-A2BD64981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042" name="Freeform 75">
              <a:extLst>
                <a:ext uri="{FF2B5EF4-FFF2-40B4-BE49-F238E27FC236}">
                  <a16:creationId xmlns:a16="http://schemas.microsoft.com/office/drawing/2014/main" id="{193FE7B3-185C-48A3-A380-9AF069149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043" name="Rectangle 76">
              <a:extLst>
                <a:ext uri="{FF2B5EF4-FFF2-40B4-BE49-F238E27FC236}">
                  <a16:creationId xmlns:a16="http://schemas.microsoft.com/office/drawing/2014/main" id="{1FE4E5C9-512A-4392-BCAE-C4DCEDDD20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70044" name="Group 77">
              <a:extLst>
                <a:ext uri="{FF2B5EF4-FFF2-40B4-BE49-F238E27FC236}">
                  <a16:creationId xmlns:a16="http://schemas.microsoft.com/office/drawing/2014/main" id="{EACA5EE0-C5E8-4DC9-857A-7DDB2AE6C4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70069" name="AutoShape 78">
                <a:extLst>
                  <a:ext uri="{FF2B5EF4-FFF2-40B4-BE49-F238E27FC236}">
                    <a16:creationId xmlns:a16="http://schemas.microsoft.com/office/drawing/2014/main" id="{DC270F63-D2C7-435F-BAF8-DCE7C3D48A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9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70070" name="AutoShape 79">
                <a:extLst>
                  <a:ext uri="{FF2B5EF4-FFF2-40B4-BE49-F238E27FC236}">
                    <a16:creationId xmlns:a16="http://schemas.microsoft.com/office/drawing/2014/main" id="{F01CB6CB-9461-4926-889A-C11B147811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9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70045" name="Rectangle 80">
              <a:extLst>
                <a:ext uri="{FF2B5EF4-FFF2-40B4-BE49-F238E27FC236}">
                  <a16:creationId xmlns:a16="http://schemas.microsoft.com/office/drawing/2014/main" id="{EB0540D1-3DE1-4523-9144-84DDC4093B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20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70046" name="Group 81">
              <a:extLst>
                <a:ext uri="{FF2B5EF4-FFF2-40B4-BE49-F238E27FC236}">
                  <a16:creationId xmlns:a16="http://schemas.microsoft.com/office/drawing/2014/main" id="{E8E935F7-43DA-4818-8BC1-F4550C7386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70067" name="AutoShape 82">
                <a:extLst>
                  <a:ext uri="{FF2B5EF4-FFF2-40B4-BE49-F238E27FC236}">
                    <a16:creationId xmlns:a16="http://schemas.microsoft.com/office/drawing/2014/main" id="{9549FBDB-C95D-4606-A65C-D7D3F04D39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9"/>
                <a:ext cx="722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70068" name="AutoShape 83">
                <a:extLst>
                  <a:ext uri="{FF2B5EF4-FFF2-40B4-BE49-F238E27FC236}">
                    <a16:creationId xmlns:a16="http://schemas.microsoft.com/office/drawing/2014/main" id="{D2693FAC-A349-41C4-8684-CCC877D82C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2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70047" name="Rectangle 84">
              <a:extLst>
                <a:ext uri="{FF2B5EF4-FFF2-40B4-BE49-F238E27FC236}">
                  <a16:creationId xmlns:a16="http://schemas.microsoft.com/office/drawing/2014/main" id="{2B4E90CE-B578-44C4-82A2-7E719E78AE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70048" name="Rectangle 85">
              <a:extLst>
                <a:ext uri="{FF2B5EF4-FFF2-40B4-BE49-F238E27FC236}">
                  <a16:creationId xmlns:a16="http://schemas.microsoft.com/office/drawing/2014/main" id="{ED68B4BB-B326-4AA3-8221-B3F3E82F9B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5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70049" name="Group 86">
              <a:extLst>
                <a:ext uri="{FF2B5EF4-FFF2-40B4-BE49-F238E27FC236}">
                  <a16:creationId xmlns:a16="http://schemas.microsoft.com/office/drawing/2014/main" id="{A0706585-D4C1-4784-819D-C1B0E6B4C8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70065" name="AutoShape 87">
                <a:extLst>
                  <a:ext uri="{FF2B5EF4-FFF2-40B4-BE49-F238E27FC236}">
                    <a16:creationId xmlns:a16="http://schemas.microsoft.com/office/drawing/2014/main" id="{E34FE6C6-D6E9-43C5-878A-B51DBB3960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82"/>
                <a:ext cx="720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70066" name="AutoShape 88">
                <a:extLst>
                  <a:ext uri="{FF2B5EF4-FFF2-40B4-BE49-F238E27FC236}">
                    <a16:creationId xmlns:a16="http://schemas.microsoft.com/office/drawing/2014/main" id="{135A1D03-064F-42CE-90E7-F167BD6554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8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70050" name="Freeform 89">
              <a:extLst>
                <a:ext uri="{FF2B5EF4-FFF2-40B4-BE49-F238E27FC236}">
                  <a16:creationId xmlns:a16="http://schemas.microsoft.com/office/drawing/2014/main" id="{DF600EC4-33A1-4B44-BD0C-DD3F6B849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0051" name="Group 90">
              <a:extLst>
                <a:ext uri="{FF2B5EF4-FFF2-40B4-BE49-F238E27FC236}">
                  <a16:creationId xmlns:a16="http://schemas.microsoft.com/office/drawing/2014/main" id="{AA7ED7A3-B67D-4604-B65D-BC86F70A04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70063" name="AutoShape 91">
                <a:extLst>
                  <a:ext uri="{FF2B5EF4-FFF2-40B4-BE49-F238E27FC236}">
                    <a16:creationId xmlns:a16="http://schemas.microsoft.com/office/drawing/2014/main" id="{27F95BDA-36FF-4EF8-978D-59C6E2196E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70064" name="AutoShape 92">
                <a:extLst>
                  <a:ext uri="{FF2B5EF4-FFF2-40B4-BE49-F238E27FC236}">
                    <a16:creationId xmlns:a16="http://schemas.microsoft.com/office/drawing/2014/main" id="{2C18C0E2-FCDC-4A7B-9E31-00C66C793C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8"/>
                <a:ext cx="706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70052" name="Rectangle 93">
              <a:extLst>
                <a:ext uri="{FF2B5EF4-FFF2-40B4-BE49-F238E27FC236}">
                  <a16:creationId xmlns:a16="http://schemas.microsoft.com/office/drawing/2014/main" id="{BE9FDD18-326D-4938-B74D-D378275D4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72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70053" name="Freeform 94">
              <a:extLst>
                <a:ext uri="{FF2B5EF4-FFF2-40B4-BE49-F238E27FC236}">
                  <a16:creationId xmlns:a16="http://schemas.microsoft.com/office/drawing/2014/main" id="{F2C76ADF-C1BB-4611-AE64-BC4EE0BC6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054" name="Freeform 95">
              <a:extLst>
                <a:ext uri="{FF2B5EF4-FFF2-40B4-BE49-F238E27FC236}">
                  <a16:creationId xmlns:a16="http://schemas.microsoft.com/office/drawing/2014/main" id="{4DED6231-586A-42B4-8F1C-4277D3654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055" name="Oval 96">
              <a:extLst>
                <a:ext uri="{FF2B5EF4-FFF2-40B4-BE49-F238E27FC236}">
                  <a16:creationId xmlns:a16="http://schemas.microsoft.com/office/drawing/2014/main" id="{79A3101B-6985-47DF-803A-3CC41FC9F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1"/>
              <a:ext cx="48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70056" name="Freeform 97">
              <a:extLst>
                <a:ext uri="{FF2B5EF4-FFF2-40B4-BE49-F238E27FC236}">
                  <a16:creationId xmlns:a16="http://schemas.microsoft.com/office/drawing/2014/main" id="{58E9E416-2AA4-495D-9BE0-5C0DEA633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057" name="AutoShape 98">
              <a:extLst>
                <a:ext uri="{FF2B5EF4-FFF2-40B4-BE49-F238E27FC236}">
                  <a16:creationId xmlns:a16="http://schemas.microsoft.com/office/drawing/2014/main" id="{0F4D03BF-8365-4826-8AF9-156FD052C6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8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70058" name="AutoShape 99">
              <a:extLst>
                <a:ext uri="{FF2B5EF4-FFF2-40B4-BE49-F238E27FC236}">
                  <a16:creationId xmlns:a16="http://schemas.microsoft.com/office/drawing/2014/main" id="{B049160F-14CB-419A-8FCC-7800AF04D6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2"/>
              <a:ext cx="1073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70059" name="Oval 100">
              <a:extLst>
                <a:ext uri="{FF2B5EF4-FFF2-40B4-BE49-F238E27FC236}">
                  <a16:creationId xmlns:a16="http://schemas.microsoft.com/office/drawing/2014/main" id="{8E164BBC-26D2-4A36-9E2C-D5F5A5CD99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1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70060" name="Oval 101">
              <a:extLst>
                <a:ext uri="{FF2B5EF4-FFF2-40B4-BE49-F238E27FC236}">
                  <a16:creationId xmlns:a16="http://schemas.microsoft.com/office/drawing/2014/main" id="{BCCC50E6-CF3C-4CF6-AE6C-3A634580CB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385"/>
              <a:ext cx="161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0061" name="Oval 102">
              <a:extLst>
                <a:ext uri="{FF2B5EF4-FFF2-40B4-BE49-F238E27FC236}">
                  <a16:creationId xmlns:a16="http://schemas.microsoft.com/office/drawing/2014/main" id="{C1C48B26-935E-4C7D-9754-BF679707B9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5" y="2379"/>
              <a:ext cx="155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70062" name="Rectangle 103">
              <a:extLst>
                <a:ext uri="{FF2B5EF4-FFF2-40B4-BE49-F238E27FC236}">
                  <a16:creationId xmlns:a16="http://schemas.microsoft.com/office/drawing/2014/main" id="{CE5311D2-40EE-405F-AB11-D18427C837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8"/>
              <a:ext cx="83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8" name="Group 104">
            <a:extLst>
              <a:ext uri="{FF2B5EF4-FFF2-40B4-BE49-F238E27FC236}">
                <a16:creationId xmlns:a16="http://schemas.microsoft.com/office/drawing/2014/main" id="{7AF4569E-C558-4F0C-A23E-026823F59DD9}"/>
              </a:ext>
            </a:extLst>
          </p:cNvPr>
          <p:cNvGrpSpPr>
            <a:grpSpLocks/>
          </p:cNvGrpSpPr>
          <p:nvPr/>
        </p:nvGrpSpPr>
        <p:grpSpPr bwMode="auto">
          <a:xfrm>
            <a:off x="2078038" y="4222750"/>
            <a:ext cx="685800" cy="588963"/>
            <a:chOff x="-44" y="1473"/>
            <a:chExt cx="981" cy="1105"/>
          </a:xfrm>
        </p:grpSpPr>
        <p:pic>
          <p:nvPicPr>
            <p:cNvPr id="170037" name="Picture 105" descr="desktop_computer_stylized_medium">
              <a:extLst>
                <a:ext uri="{FF2B5EF4-FFF2-40B4-BE49-F238E27FC236}">
                  <a16:creationId xmlns:a16="http://schemas.microsoft.com/office/drawing/2014/main" id="{6CFE3F66-962F-47C9-9390-41915834B0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0038" name="Freeform 106">
              <a:extLst>
                <a:ext uri="{FF2B5EF4-FFF2-40B4-BE49-F238E27FC236}">
                  <a16:creationId xmlns:a16="http://schemas.microsoft.com/office/drawing/2014/main" id="{3C178166-E403-4687-9CE9-9F0AF2B5F6F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0013" name="Group 107">
            <a:extLst>
              <a:ext uri="{FF2B5EF4-FFF2-40B4-BE49-F238E27FC236}">
                <a16:creationId xmlns:a16="http://schemas.microsoft.com/office/drawing/2014/main" id="{48A1AEE2-1140-4433-851D-16101505BA02}"/>
              </a:ext>
            </a:extLst>
          </p:cNvPr>
          <p:cNvGrpSpPr>
            <a:grpSpLocks/>
          </p:cNvGrpSpPr>
          <p:nvPr/>
        </p:nvGrpSpPr>
        <p:grpSpPr bwMode="auto">
          <a:xfrm>
            <a:off x="3448050" y="5235575"/>
            <a:ext cx="728663" cy="620713"/>
            <a:chOff x="-44" y="1473"/>
            <a:chExt cx="981" cy="1105"/>
          </a:xfrm>
        </p:grpSpPr>
        <p:pic>
          <p:nvPicPr>
            <p:cNvPr id="170035" name="Picture 108" descr="desktop_computer_stylized_medium">
              <a:extLst>
                <a:ext uri="{FF2B5EF4-FFF2-40B4-BE49-F238E27FC236}">
                  <a16:creationId xmlns:a16="http://schemas.microsoft.com/office/drawing/2014/main" id="{85BB4368-5BA8-492E-A877-FE407808BB7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0036" name="Freeform 109">
              <a:extLst>
                <a:ext uri="{FF2B5EF4-FFF2-40B4-BE49-F238E27FC236}">
                  <a16:creationId xmlns:a16="http://schemas.microsoft.com/office/drawing/2014/main" id="{95A4F12A-5B5C-4995-8B37-04FABB12E8D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0014" name="Group 110">
            <a:extLst>
              <a:ext uri="{FF2B5EF4-FFF2-40B4-BE49-F238E27FC236}">
                <a16:creationId xmlns:a16="http://schemas.microsoft.com/office/drawing/2014/main" id="{3B789E73-2ED4-402C-87FF-AD8739AB585A}"/>
              </a:ext>
            </a:extLst>
          </p:cNvPr>
          <p:cNvGrpSpPr>
            <a:grpSpLocks/>
          </p:cNvGrpSpPr>
          <p:nvPr/>
        </p:nvGrpSpPr>
        <p:grpSpPr bwMode="auto">
          <a:xfrm>
            <a:off x="3730625" y="5813425"/>
            <a:ext cx="728663" cy="620713"/>
            <a:chOff x="-44" y="1473"/>
            <a:chExt cx="981" cy="1105"/>
          </a:xfrm>
        </p:grpSpPr>
        <p:pic>
          <p:nvPicPr>
            <p:cNvPr id="170033" name="Picture 111" descr="desktop_computer_stylized_medium">
              <a:extLst>
                <a:ext uri="{FF2B5EF4-FFF2-40B4-BE49-F238E27FC236}">
                  <a16:creationId xmlns:a16="http://schemas.microsoft.com/office/drawing/2014/main" id="{A2D90EB9-04D1-4035-B2E3-F04C29B0A0C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0034" name="Freeform 112">
              <a:extLst>
                <a:ext uri="{FF2B5EF4-FFF2-40B4-BE49-F238E27FC236}">
                  <a16:creationId xmlns:a16="http://schemas.microsoft.com/office/drawing/2014/main" id="{9FCA66FC-EDA3-4E48-9D44-CD3F4A79C7C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0015" name="Group 113">
            <a:extLst>
              <a:ext uri="{FF2B5EF4-FFF2-40B4-BE49-F238E27FC236}">
                <a16:creationId xmlns:a16="http://schemas.microsoft.com/office/drawing/2014/main" id="{92A0ACED-C1A1-4433-8646-FEFB27BFA1A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64288" y="4659313"/>
            <a:ext cx="728662" cy="620712"/>
            <a:chOff x="-44" y="1473"/>
            <a:chExt cx="981" cy="1105"/>
          </a:xfrm>
        </p:grpSpPr>
        <p:pic>
          <p:nvPicPr>
            <p:cNvPr id="170031" name="Picture 114" descr="desktop_computer_stylized_medium">
              <a:extLst>
                <a:ext uri="{FF2B5EF4-FFF2-40B4-BE49-F238E27FC236}">
                  <a16:creationId xmlns:a16="http://schemas.microsoft.com/office/drawing/2014/main" id="{A48DBC3F-095B-484C-931F-FEE9548C35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0032" name="Freeform 115">
              <a:extLst>
                <a:ext uri="{FF2B5EF4-FFF2-40B4-BE49-F238E27FC236}">
                  <a16:creationId xmlns:a16="http://schemas.microsoft.com/office/drawing/2014/main" id="{A9F12067-4A4A-48F8-94BA-95A73F9D5BF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0016" name="Group 116">
            <a:extLst>
              <a:ext uri="{FF2B5EF4-FFF2-40B4-BE49-F238E27FC236}">
                <a16:creationId xmlns:a16="http://schemas.microsoft.com/office/drawing/2014/main" id="{1D4D8152-6E7C-49D9-8EC4-AE57CBE3A74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016625" y="5997575"/>
            <a:ext cx="728663" cy="620713"/>
            <a:chOff x="-44" y="1473"/>
            <a:chExt cx="981" cy="1105"/>
          </a:xfrm>
        </p:grpSpPr>
        <p:pic>
          <p:nvPicPr>
            <p:cNvPr id="170029" name="Picture 117" descr="desktop_computer_stylized_medium">
              <a:extLst>
                <a:ext uri="{FF2B5EF4-FFF2-40B4-BE49-F238E27FC236}">
                  <a16:creationId xmlns:a16="http://schemas.microsoft.com/office/drawing/2014/main" id="{05289C04-09A9-4386-817F-A7340DD0CB0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0030" name="Freeform 118">
              <a:extLst>
                <a:ext uri="{FF2B5EF4-FFF2-40B4-BE49-F238E27FC236}">
                  <a16:creationId xmlns:a16="http://schemas.microsoft.com/office/drawing/2014/main" id="{48D74D5A-7FA4-4FC3-BDD6-73D770A5F4F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0017" name="Group 119">
            <a:extLst>
              <a:ext uri="{FF2B5EF4-FFF2-40B4-BE49-F238E27FC236}">
                <a16:creationId xmlns:a16="http://schemas.microsoft.com/office/drawing/2014/main" id="{5CB54533-1989-4D64-9E64-97DAE304CF6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418263" y="3471863"/>
            <a:ext cx="728662" cy="620712"/>
            <a:chOff x="-44" y="1473"/>
            <a:chExt cx="981" cy="1105"/>
          </a:xfrm>
        </p:grpSpPr>
        <p:pic>
          <p:nvPicPr>
            <p:cNvPr id="170027" name="Picture 120" descr="desktop_computer_stylized_medium">
              <a:extLst>
                <a:ext uri="{FF2B5EF4-FFF2-40B4-BE49-F238E27FC236}">
                  <a16:creationId xmlns:a16="http://schemas.microsoft.com/office/drawing/2014/main" id="{07C3BD0D-0747-4A63-A108-30D4C5CAE2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0028" name="Freeform 121">
              <a:extLst>
                <a:ext uri="{FF2B5EF4-FFF2-40B4-BE49-F238E27FC236}">
                  <a16:creationId xmlns:a16="http://schemas.microsoft.com/office/drawing/2014/main" id="{D5A5D101-23AF-4833-9A3A-8D96B2D37F1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0018" name="Group 122">
            <a:extLst>
              <a:ext uri="{FF2B5EF4-FFF2-40B4-BE49-F238E27FC236}">
                <a16:creationId xmlns:a16="http://schemas.microsoft.com/office/drawing/2014/main" id="{BA81285E-A0DA-45C9-8C6F-D0ACA72FEF7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621213" y="2938463"/>
            <a:ext cx="641350" cy="620712"/>
            <a:chOff x="-44" y="1473"/>
            <a:chExt cx="981" cy="1105"/>
          </a:xfrm>
        </p:grpSpPr>
        <p:pic>
          <p:nvPicPr>
            <p:cNvPr id="170025" name="Picture 123" descr="desktop_computer_stylized_medium">
              <a:extLst>
                <a:ext uri="{FF2B5EF4-FFF2-40B4-BE49-F238E27FC236}">
                  <a16:creationId xmlns:a16="http://schemas.microsoft.com/office/drawing/2014/main" id="{2E6EE58C-C045-4EEB-A48D-E7F1ACD1E1B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0026" name="Freeform 124">
              <a:extLst>
                <a:ext uri="{FF2B5EF4-FFF2-40B4-BE49-F238E27FC236}">
                  <a16:creationId xmlns:a16="http://schemas.microsoft.com/office/drawing/2014/main" id="{98F47889-8145-4C99-946E-4A150671050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0019" name="Group 125">
            <a:extLst>
              <a:ext uri="{FF2B5EF4-FFF2-40B4-BE49-F238E27FC236}">
                <a16:creationId xmlns:a16="http://schemas.microsoft.com/office/drawing/2014/main" id="{55059B89-7AC3-4B97-8902-0625C4BD96F2}"/>
              </a:ext>
            </a:extLst>
          </p:cNvPr>
          <p:cNvGrpSpPr>
            <a:grpSpLocks/>
          </p:cNvGrpSpPr>
          <p:nvPr/>
        </p:nvGrpSpPr>
        <p:grpSpPr bwMode="auto">
          <a:xfrm>
            <a:off x="3011488" y="2928938"/>
            <a:ext cx="728662" cy="620712"/>
            <a:chOff x="-44" y="1473"/>
            <a:chExt cx="981" cy="1105"/>
          </a:xfrm>
        </p:grpSpPr>
        <p:pic>
          <p:nvPicPr>
            <p:cNvPr id="170023" name="Picture 126" descr="desktop_computer_stylized_medium">
              <a:extLst>
                <a:ext uri="{FF2B5EF4-FFF2-40B4-BE49-F238E27FC236}">
                  <a16:creationId xmlns:a16="http://schemas.microsoft.com/office/drawing/2014/main" id="{E5C138DA-4F8C-4715-901B-2D9F612D3B2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0024" name="Freeform 127">
              <a:extLst>
                <a:ext uri="{FF2B5EF4-FFF2-40B4-BE49-F238E27FC236}">
                  <a16:creationId xmlns:a16="http://schemas.microsoft.com/office/drawing/2014/main" id="{8ADB6474-AEE9-4C71-9202-F6954F4847D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0020" name="Group 129">
            <a:extLst>
              <a:ext uri="{FF2B5EF4-FFF2-40B4-BE49-F238E27FC236}">
                <a16:creationId xmlns:a16="http://schemas.microsoft.com/office/drawing/2014/main" id="{A9875C2C-7BA4-43FA-93A7-3CB298E3C808}"/>
              </a:ext>
            </a:extLst>
          </p:cNvPr>
          <p:cNvGrpSpPr>
            <a:grpSpLocks/>
          </p:cNvGrpSpPr>
          <p:nvPr/>
        </p:nvGrpSpPr>
        <p:grpSpPr bwMode="auto">
          <a:xfrm>
            <a:off x="5111750" y="5541963"/>
            <a:ext cx="490538" cy="412750"/>
            <a:chOff x="-44" y="1473"/>
            <a:chExt cx="981" cy="1105"/>
          </a:xfrm>
        </p:grpSpPr>
        <p:pic>
          <p:nvPicPr>
            <p:cNvPr id="170021" name="Picture 130" descr="desktop_computer_stylized_medium">
              <a:extLst>
                <a:ext uri="{FF2B5EF4-FFF2-40B4-BE49-F238E27FC236}">
                  <a16:creationId xmlns:a16="http://schemas.microsoft.com/office/drawing/2014/main" id="{8C149AD6-B090-4209-B5CD-313F27852CC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0022" name="Freeform 131">
              <a:extLst>
                <a:ext uri="{FF2B5EF4-FFF2-40B4-BE49-F238E27FC236}">
                  <a16:creationId xmlns:a16="http://schemas.microsoft.com/office/drawing/2014/main" id="{0AAE6479-CC4F-4181-8406-F57E516301C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24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46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1000"/>
                                        <p:tgtEl>
                                          <p:spTgt spid="246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45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1000"/>
                                        <p:tgtEl>
                                          <p:spTgt spid="246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1" dur="500"/>
                                        <p:tgtEl>
                                          <p:spTgt spid="245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609" grpId="0"/>
      <p:bldP spid="24629" grpId="0"/>
      <p:bldP spid="24645" grpId="0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4" name="Rectangle 7">
            <a:extLst>
              <a:ext uri="{FF2B5EF4-FFF2-40B4-BE49-F238E27FC236}">
                <a16:creationId xmlns:a16="http://schemas.microsoft.com/office/drawing/2014/main" id="{53A40070-3797-4B8F-B03F-1CF1FB14B4C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72035" name="Rectangle 8">
            <a:extLst>
              <a:ext uri="{FF2B5EF4-FFF2-40B4-BE49-F238E27FC236}">
                <a16:creationId xmlns:a16="http://schemas.microsoft.com/office/drawing/2014/main" id="{1B987425-02FE-499E-B36E-060125AC616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43C0D862-1FAD-495C-9CAE-E1BD9515F5F6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78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72036" name="Rectangle 3">
            <a:extLst>
              <a:ext uri="{FF2B5EF4-FFF2-40B4-BE49-F238E27FC236}">
                <a16:creationId xmlns:a16="http://schemas.microsoft.com/office/drawing/2014/main" id="{E267A655-EB2F-4FF4-9039-7C979F03240B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412750" y="1471613"/>
            <a:ext cx="4475163" cy="2457450"/>
          </a:xfrm>
        </p:spPr>
        <p:txBody>
          <a:bodyPr/>
          <a:lstStyle/>
          <a:p>
            <a:pPr marL="287338" indent="-287338"/>
            <a:r>
              <a:rPr lang="en-US" altLang="en-US" sz="2400"/>
              <a:t>peer joining torrent: </a:t>
            </a:r>
          </a:p>
          <a:p>
            <a:pPr marL="681038" lvl="1" indent="-223838"/>
            <a:r>
              <a:rPr lang="en-US" altLang="en-US"/>
              <a:t>has no chunks, but will accumulate them over time from other peers</a:t>
            </a:r>
          </a:p>
          <a:p>
            <a:pPr marL="681038" lvl="1" indent="-223838"/>
            <a:r>
              <a:rPr lang="en-US" altLang="en-US"/>
              <a:t>registers with tracker to get list of peers, connects to subset of peers (</a:t>
            </a:r>
            <a:r>
              <a:rPr lang="ja-JP" altLang="en-US"/>
              <a:t>“</a:t>
            </a:r>
            <a:r>
              <a:rPr lang="en-US" altLang="ja-JP"/>
              <a:t>neighbors</a:t>
            </a:r>
            <a:r>
              <a:rPr lang="ja-JP" altLang="en-US"/>
              <a:t>”</a:t>
            </a:r>
            <a:r>
              <a:rPr lang="en-US" altLang="ja-JP"/>
              <a:t>)</a:t>
            </a:r>
            <a:endParaRPr lang="en-US" altLang="en-US"/>
          </a:p>
        </p:txBody>
      </p:sp>
      <p:sp>
        <p:nvSpPr>
          <p:cNvPr id="172037" name="Rectangle 2">
            <a:extLst>
              <a:ext uri="{FF2B5EF4-FFF2-40B4-BE49-F238E27FC236}">
                <a16:creationId xmlns:a16="http://schemas.microsoft.com/office/drawing/2014/main" id="{520AF036-7842-43BA-9325-30AE37F4CA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163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000">
                <a:solidFill>
                  <a:srgbClr val="000099"/>
                </a:solidFill>
              </a:rPr>
              <a:t>P2P file distribution: BitTorrent </a:t>
            </a:r>
          </a:p>
        </p:txBody>
      </p:sp>
      <p:pic>
        <p:nvPicPr>
          <p:cNvPr id="172038" name="Picture 45" descr="underline_base">
            <a:extLst>
              <a:ext uri="{FF2B5EF4-FFF2-40B4-BE49-F238E27FC236}">
                <a16:creationId xmlns:a16="http://schemas.microsoft.com/office/drawing/2014/main" id="{29783A7B-FF92-4981-955A-201FB86535C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125" y="817563"/>
            <a:ext cx="6672263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2039" name="Rectangle 3">
            <a:extLst>
              <a:ext uri="{FF2B5EF4-FFF2-40B4-BE49-F238E27FC236}">
                <a16:creationId xmlns:a16="http://schemas.microsoft.com/office/drawing/2014/main" id="{ED1A2347-2448-4ADB-9DDF-950A460F9B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2913" y="4221163"/>
            <a:ext cx="8120062" cy="2338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87338" indent="-2873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400"/>
              <a:t>while downloading, peer uploads chunks to other peers</a:t>
            </a:r>
          </a:p>
          <a:p>
            <a:r>
              <a:rPr lang="en-US" altLang="en-US" sz="2400"/>
              <a:t>peer may change peers with whom it exchanges chunks</a:t>
            </a:r>
          </a:p>
          <a:p>
            <a:r>
              <a:rPr lang="en-US" altLang="en-US" sz="2400" i="1">
                <a:solidFill>
                  <a:srgbClr val="CC0000"/>
                </a:solidFill>
              </a:rPr>
              <a:t>churn:</a:t>
            </a:r>
            <a:r>
              <a:rPr lang="en-US" altLang="en-US" sz="2400"/>
              <a:t> peers may come and go</a:t>
            </a:r>
          </a:p>
          <a:p>
            <a:r>
              <a:rPr lang="en-US" altLang="en-US" sz="2400"/>
              <a:t>once peer has entire file, it may (selfishly) leave or (altruistically) remain in torrent</a:t>
            </a:r>
          </a:p>
        </p:txBody>
      </p:sp>
      <p:sp>
        <p:nvSpPr>
          <p:cNvPr id="172040" name="Line 25">
            <a:extLst>
              <a:ext uri="{FF2B5EF4-FFF2-40B4-BE49-F238E27FC236}">
                <a16:creationId xmlns:a16="http://schemas.microsoft.com/office/drawing/2014/main" id="{AF676307-7098-4C33-8D8B-1E5DC93BE95F}"/>
              </a:ext>
            </a:extLst>
          </p:cNvPr>
          <p:cNvSpPr>
            <a:spLocks noChangeShapeType="1"/>
          </p:cNvSpPr>
          <p:nvPr/>
        </p:nvSpPr>
        <p:spPr bwMode="auto">
          <a:xfrm>
            <a:off x="6245225" y="1646238"/>
            <a:ext cx="1736725" cy="8794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41" name="Line 26">
            <a:extLst>
              <a:ext uri="{FF2B5EF4-FFF2-40B4-BE49-F238E27FC236}">
                <a16:creationId xmlns:a16="http://schemas.microsoft.com/office/drawing/2014/main" id="{1B0630E8-C6EE-40C5-88FA-F1C80ACB145F}"/>
              </a:ext>
            </a:extLst>
          </p:cNvPr>
          <p:cNvSpPr>
            <a:spLocks noChangeShapeType="1"/>
          </p:cNvSpPr>
          <p:nvPr/>
        </p:nvSpPr>
        <p:spPr bwMode="auto">
          <a:xfrm>
            <a:off x="6107113" y="1739900"/>
            <a:ext cx="168275" cy="11334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42" name="Line 27">
            <a:extLst>
              <a:ext uri="{FF2B5EF4-FFF2-40B4-BE49-F238E27FC236}">
                <a16:creationId xmlns:a16="http://schemas.microsoft.com/office/drawing/2014/main" id="{F8D733FD-5DE0-486D-8E83-7FE549A02FC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223125" y="1590675"/>
            <a:ext cx="795338" cy="1905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43" name="Line 28">
            <a:extLst>
              <a:ext uri="{FF2B5EF4-FFF2-40B4-BE49-F238E27FC236}">
                <a16:creationId xmlns:a16="http://schemas.microsoft.com/office/drawing/2014/main" id="{B8574AD9-1176-4408-B4D5-2CF8A4235A2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67500" y="1925638"/>
            <a:ext cx="1389063" cy="12398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44" name="Line 29">
            <a:extLst>
              <a:ext uri="{FF2B5EF4-FFF2-40B4-BE49-F238E27FC236}">
                <a16:creationId xmlns:a16="http://schemas.microsoft.com/office/drawing/2014/main" id="{0D4CFE7D-BC5F-4857-B799-2013BE12809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26238" y="3152775"/>
            <a:ext cx="504825" cy="10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45" name="Line 30">
            <a:extLst>
              <a:ext uri="{FF2B5EF4-FFF2-40B4-BE49-F238E27FC236}">
                <a16:creationId xmlns:a16="http://schemas.microsoft.com/office/drawing/2014/main" id="{92F17AF7-FF36-4E9D-87D6-240F60FA5C3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99213" y="1714500"/>
            <a:ext cx="612775" cy="10461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46" name="Line 31">
            <a:extLst>
              <a:ext uri="{FF2B5EF4-FFF2-40B4-BE49-F238E27FC236}">
                <a16:creationId xmlns:a16="http://schemas.microsoft.com/office/drawing/2014/main" id="{DAFB9F99-6AF0-4DEE-8880-4CC6A3FD2C6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11925" y="2579688"/>
            <a:ext cx="1443038" cy="3016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47" name="Line 32">
            <a:extLst>
              <a:ext uri="{FF2B5EF4-FFF2-40B4-BE49-F238E27FC236}">
                <a16:creationId xmlns:a16="http://schemas.microsoft.com/office/drawing/2014/main" id="{D8097030-C873-4B74-919D-C768CD9AF7BB}"/>
              </a:ext>
            </a:extLst>
          </p:cNvPr>
          <p:cNvSpPr>
            <a:spLocks noChangeShapeType="1"/>
          </p:cNvSpPr>
          <p:nvPr/>
        </p:nvSpPr>
        <p:spPr bwMode="auto">
          <a:xfrm>
            <a:off x="7192963" y="1679575"/>
            <a:ext cx="804862" cy="796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48" name="Line 33">
            <a:extLst>
              <a:ext uri="{FF2B5EF4-FFF2-40B4-BE49-F238E27FC236}">
                <a16:creationId xmlns:a16="http://schemas.microsoft.com/office/drawing/2014/main" id="{AF634A3C-3816-4729-A1BC-D0CF7D032010}"/>
              </a:ext>
            </a:extLst>
          </p:cNvPr>
          <p:cNvSpPr>
            <a:spLocks noChangeShapeType="1"/>
          </p:cNvSpPr>
          <p:nvPr/>
        </p:nvSpPr>
        <p:spPr bwMode="auto">
          <a:xfrm>
            <a:off x="7494588" y="3165475"/>
            <a:ext cx="255587" cy="136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49" name="Line 34">
            <a:extLst>
              <a:ext uri="{FF2B5EF4-FFF2-40B4-BE49-F238E27FC236}">
                <a16:creationId xmlns:a16="http://schemas.microsoft.com/office/drawing/2014/main" id="{533ACF71-C9BB-4AB2-ABF2-E4840775C792}"/>
              </a:ext>
            </a:extLst>
          </p:cNvPr>
          <p:cNvSpPr>
            <a:spLocks noChangeShapeType="1"/>
          </p:cNvSpPr>
          <p:nvPr/>
        </p:nvSpPr>
        <p:spPr bwMode="auto">
          <a:xfrm>
            <a:off x="6735763" y="3351213"/>
            <a:ext cx="10144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50" name="Line 38">
            <a:extLst>
              <a:ext uri="{FF2B5EF4-FFF2-40B4-BE49-F238E27FC236}">
                <a16:creationId xmlns:a16="http://schemas.microsoft.com/office/drawing/2014/main" id="{C9B852AC-B1CE-4C81-A418-C94E54A6E27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69238" y="2689225"/>
            <a:ext cx="179387" cy="5857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72051" name="Picture 39" descr="Alice">
            <a:extLst>
              <a:ext uri="{FF2B5EF4-FFF2-40B4-BE49-F238E27FC236}">
                <a16:creationId xmlns:a16="http://schemas.microsoft.com/office/drawing/2014/main" id="{B25720FE-4C67-4165-8F20-B2D3EB11154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11725" y="2139950"/>
            <a:ext cx="323850" cy="319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72052" name="Group 70">
            <a:extLst>
              <a:ext uri="{FF2B5EF4-FFF2-40B4-BE49-F238E27FC236}">
                <a16:creationId xmlns:a16="http://schemas.microsoft.com/office/drawing/2014/main" id="{978F8B66-F70A-49B4-8C18-5B6FF6B40B4D}"/>
              </a:ext>
            </a:extLst>
          </p:cNvPr>
          <p:cNvGrpSpPr>
            <a:grpSpLocks/>
          </p:cNvGrpSpPr>
          <p:nvPr/>
        </p:nvGrpSpPr>
        <p:grpSpPr bwMode="auto">
          <a:xfrm>
            <a:off x="5586413" y="1693863"/>
            <a:ext cx="2378075" cy="1350962"/>
            <a:chOff x="1752" y="2166"/>
            <a:chExt cx="2200" cy="1363"/>
          </a:xfrm>
        </p:grpSpPr>
        <p:sp>
          <p:nvSpPr>
            <p:cNvPr id="172113" name="Line 22">
              <a:extLst>
                <a:ext uri="{FF2B5EF4-FFF2-40B4-BE49-F238E27FC236}">
                  <a16:creationId xmlns:a16="http://schemas.microsoft.com/office/drawing/2014/main" id="{92107C4B-79AE-4E3F-8ABF-BBC15D3946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52" y="2166"/>
              <a:ext cx="361" cy="5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2114" name="Line 23">
              <a:extLst>
                <a:ext uri="{FF2B5EF4-FFF2-40B4-BE49-F238E27FC236}">
                  <a16:creationId xmlns:a16="http://schemas.microsoft.com/office/drawing/2014/main" id="{F923E947-56C0-44C3-B73A-EC74DBAD75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0" y="2352"/>
              <a:ext cx="2182" cy="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2115" name="Line 24">
              <a:extLst>
                <a:ext uri="{FF2B5EF4-FFF2-40B4-BE49-F238E27FC236}">
                  <a16:creationId xmlns:a16="http://schemas.microsoft.com/office/drawing/2014/main" id="{A6DB3A3F-22BD-4C75-8A7F-99C389FC36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86" y="2820"/>
              <a:ext cx="1550" cy="70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72053" name="Group 74">
            <a:extLst>
              <a:ext uri="{FF2B5EF4-FFF2-40B4-BE49-F238E27FC236}">
                <a16:creationId xmlns:a16="http://schemas.microsoft.com/office/drawing/2014/main" id="{33BB1776-FB6B-44A1-BD0B-1249D9785969}"/>
              </a:ext>
            </a:extLst>
          </p:cNvPr>
          <p:cNvGrpSpPr>
            <a:grpSpLocks/>
          </p:cNvGrpSpPr>
          <p:nvPr/>
        </p:nvGrpSpPr>
        <p:grpSpPr bwMode="auto">
          <a:xfrm>
            <a:off x="5245100" y="1374775"/>
            <a:ext cx="292100" cy="517525"/>
            <a:chOff x="4140" y="429"/>
            <a:chExt cx="1425" cy="2396"/>
          </a:xfrm>
        </p:grpSpPr>
        <p:sp>
          <p:nvSpPr>
            <p:cNvPr id="172081" name="Freeform 75">
              <a:extLst>
                <a:ext uri="{FF2B5EF4-FFF2-40B4-BE49-F238E27FC236}">
                  <a16:creationId xmlns:a16="http://schemas.microsoft.com/office/drawing/2014/main" id="{BDA5C809-5F61-490C-B732-A477B4BFD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082" name="Rectangle 76">
              <a:extLst>
                <a:ext uri="{FF2B5EF4-FFF2-40B4-BE49-F238E27FC236}">
                  <a16:creationId xmlns:a16="http://schemas.microsoft.com/office/drawing/2014/main" id="{04479A04-B5D7-455F-BCD8-CED6DF6613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72083" name="Freeform 77">
              <a:extLst>
                <a:ext uri="{FF2B5EF4-FFF2-40B4-BE49-F238E27FC236}">
                  <a16:creationId xmlns:a16="http://schemas.microsoft.com/office/drawing/2014/main" id="{026E7EA1-5D58-472E-A685-D486C726D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084" name="Freeform 78">
              <a:extLst>
                <a:ext uri="{FF2B5EF4-FFF2-40B4-BE49-F238E27FC236}">
                  <a16:creationId xmlns:a16="http://schemas.microsoft.com/office/drawing/2014/main" id="{76E9DF58-16A7-4AFA-AC5C-A635ACE29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085" name="Rectangle 79">
              <a:extLst>
                <a:ext uri="{FF2B5EF4-FFF2-40B4-BE49-F238E27FC236}">
                  <a16:creationId xmlns:a16="http://schemas.microsoft.com/office/drawing/2014/main" id="{8F956339-0C37-4B57-84E2-F48D7A69C8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4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72086" name="Group 80">
              <a:extLst>
                <a:ext uri="{FF2B5EF4-FFF2-40B4-BE49-F238E27FC236}">
                  <a16:creationId xmlns:a16="http://schemas.microsoft.com/office/drawing/2014/main" id="{0A4D7764-10C0-492F-B5EF-0A0A9F1E14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72111" name="AutoShape 81">
                <a:extLst>
                  <a:ext uri="{FF2B5EF4-FFF2-40B4-BE49-F238E27FC236}">
                    <a16:creationId xmlns:a16="http://schemas.microsoft.com/office/drawing/2014/main" id="{E13A24E0-FE65-4064-96C7-7692897ADB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71"/>
                <a:ext cx="725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72112" name="AutoShape 82">
                <a:extLst>
                  <a:ext uri="{FF2B5EF4-FFF2-40B4-BE49-F238E27FC236}">
                    <a16:creationId xmlns:a16="http://schemas.microsoft.com/office/drawing/2014/main" id="{0C8273BF-1B96-4408-874C-7888B0293C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7" y="2585"/>
                <a:ext cx="686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72087" name="Rectangle 83">
              <a:extLst>
                <a:ext uri="{FF2B5EF4-FFF2-40B4-BE49-F238E27FC236}">
                  <a16:creationId xmlns:a16="http://schemas.microsoft.com/office/drawing/2014/main" id="{2EEA9D61-0F58-4E82-A52F-3251D47ACC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7"/>
              <a:ext cx="596" cy="5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72088" name="Group 84">
              <a:extLst>
                <a:ext uri="{FF2B5EF4-FFF2-40B4-BE49-F238E27FC236}">
                  <a16:creationId xmlns:a16="http://schemas.microsoft.com/office/drawing/2014/main" id="{6A1F90F9-1487-468D-805E-0BEE8B1B1A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72109" name="AutoShape 85">
                <a:extLst>
                  <a:ext uri="{FF2B5EF4-FFF2-40B4-BE49-F238E27FC236}">
                    <a16:creationId xmlns:a16="http://schemas.microsoft.com/office/drawing/2014/main" id="{A047E1C7-4E85-4753-AC50-C815D003F4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569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72110" name="AutoShape 86">
                <a:extLst>
                  <a:ext uri="{FF2B5EF4-FFF2-40B4-BE49-F238E27FC236}">
                    <a16:creationId xmlns:a16="http://schemas.microsoft.com/office/drawing/2014/main" id="{8E7446AB-2E92-4DDD-BE6F-6335F5C6C9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8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72089" name="Rectangle 87">
              <a:extLst>
                <a:ext uri="{FF2B5EF4-FFF2-40B4-BE49-F238E27FC236}">
                  <a16:creationId xmlns:a16="http://schemas.microsoft.com/office/drawing/2014/main" id="{C9BBBA90-D470-43C1-AF9E-8B24E590F4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5"/>
              <a:ext cx="596" cy="5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72090" name="Rectangle 88">
              <a:extLst>
                <a:ext uri="{FF2B5EF4-FFF2-40B4-BE49-F238E27FC236}">
                  <a16:creationId xmlns:a16="http://schemas.microsoft.com/office/drawing/2014/main" id="{58101F34-3C73-4546-B94A-451482DCB6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656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72091" name="Group 89">
              <a:extLst>
                <a:ext uri="{FF2B5EF4-FFF2-40B4-BE49-F238E27FC236}">
                  <a16:creationId xmlns:a16="http://schemas.microsoft.com/office/drawing/2014/main" id="{7353CBBC-979D-4356-8066-7117BCC9D7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72107" name="AutoShape 90">
                <a:extLst>
                  <a:ext uri="{FF2B5EF4-FFF2-40B4-BE49-F238E27FC236}">
                    <a16:creationId xmlns:a16="http://schemas.microsoft.com/office/drawing/2014/main" id="{28980550-07A2-48A5-B40B-B60D40EE1E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4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72108" name="AutoShape 91">
                <a:extLst>
                  <a:ext uri="{FF2B5EF4-FFF2-40B4-BE49-F238E27FC236}">
                    <a16:creationId xmlns:a16="http://schemas.microsoft.com/office/drawing/2014/main" id="{BEC4FD0F-D866-4408-ABF4-E3E39A33AA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" y="2582"/>
                <a:ext cx="685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72092" name="Freeform 92">
              <a:extLst>
                <a:ext uri="{FF2B5EF4-FFF2-40B4-BE49-F238E27FC236}">
                  <a16:creationId xmlns:a16="http://schemas.microsoft.com/office/drawing/2014/main" id="{3499C0BF-C083-4C81-8601-10F06935A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2093" name="Group 93">
              <a:extLst>
                <a:ext uri="{FF2B5EF4-FFF2-40B4-BE49-F238E27FC236}">
                  <a16:creationId xmlns:a16="http://schemas.microsoft.com/office/drawing/2014/main" id="{50493C8E-D4CE-4DA1-947E-BDB140AAA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72105" name="AutoShape 94">
                <a:extLst>
                  <a:ext uri="{FF2B5EF4-FFF2-40B4-BE49-F238E27FC236}">
                    <a16:creationId xmlns:a16="http://schemas.microsoft.com/office/drawing/2014/main" id="{9440AFBC-CC40-4CA1-BC92-30F3ED3665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72106" name="AutoShape 95">
                <a:extLst>
                  <a:ext uri="{FF2B5EF4-FFF2-40B4-BE49-F238E27FC236}">
                    <a16:creationId xmlns:a16="http://schemas.microsoft.com/office/drawing/2014/main" id="{B494C046-77C8-4D2A-BCA2-C70D0DC8FA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1"/>
                <a:ext cx="68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72094" name="Rectangle 96">
              <a:extLst>
                <a:ext uri="{FF2B5EF4-FFF2-40B4-BE49-F238E27FC236}">
                  <a16:creationId xmlns:a16="http://schemas.microsoft.com/office/drawing/2014/main" id="{A6612579-FA4F-41E8-96F2-496A3A9A66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7" y="429"/>
              <a:ext cx="70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72095" name="Freeform 97">
              <a:extLst>
                <a:ext uri="{FF2B5EF4-FFF2-40B4-BE49-F238E27FC236}">
                  <a16:creationId xmlns:a16="http://schemas.microsoft.com/office/drawing/2014/main" id="{C8AC7257-FAA5-4186-8C76-76F7BB0C5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096" name="Freeform 98">
              <a:extLst>
                <a:ext uri="{FF2B5EF4-FFF2-40B4-BE49-F238E27FC236}">
                  <a16:creationId xmlns:a16="http://schemas.microsoft.com/office/drawing/2014/main" id="{875220DB-26E5-48E9-B769-83979387C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097" name="Oval 99">
              <a:extLst>
                <a:ext uri="{FF2B5EF4-FFF2-40B4-BE49-F238E27FC236}">
                  <a16:creationId xmlns:a16="http://schemas.microsoft.com/office/drawing/2014/main" id="{452D246F-25F1-44F6-8BCC-0287CBAD97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2"/>
              <a:ext cx="46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72098" name="Freeform 100">
              <a:extLst>
                <a:ext uri="{FF2B5EF4-FFF2-40B4-BE49-F238E27FC236}">
                  <a16:creationId xmlns:a16="http://schemas.microsoft.com/office/drawing/2014/main" id="{C0DA8062-31F6-4E11-81B9-2E856EA5D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099" name="AutoShape 101">
              <a:extLst>
                <a:ext uri="{FF2B5EF4-FFF2-40B4-BE49-F238E27FC236}">
                  <a16:creationId xmlns:a16="http://schemas.microsoft.com/office/drawing/2014/main" id="{CC7D8B3E-B49D-4B2F-B090-366EE3F07B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0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72100" name="AutoShape 102">
              <a:extLst>
                <a:ext uri="{FF2B5EF4-FFF2-40B4-BE49-F238E27FC236}">
                  <a16:creationId xmlns:a16="http://schemas.microsoft.com/office/drawing/2014/main" id="{53EAA949-C59A-4A99-A111-0192050D07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07"/>
              <a:ext cx="1069" cy="8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72101" name="Oval 103">
              <a:extLst>
                <a:ext uri="{FF2B5EF4-FFF2-40B4-BE49-F238E27FC236}">
                  <a16:creationId xmlns:a16="http://schemas.microsoft.com/office/drawing/2014/main" id="{C990C0E0-9A52-4AAB-A1A3-FE3F09D0C7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4"/>
              <a:ext cx="155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72102" name="Oval 104">
              <a:extLst>
                <a:ext uri="{FF2B5EF4-FFF2-40B4-BE49-F238E27FC236}">
                  <a16:creationId xmlns:a16="http://schemas.microsoft.com/office/drawing/2014/main" id="{2800C5D8-AC01-453F-8C64-5865DBBF1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4"/>
              <a:ext cx="155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2103" name="Oval 105">
              <a:extLst>
                <a:ext uri="{FF2B5EF4-FFF2-40B4-BE49-F238E27FC236}">
                  <a16:creationId xmlns:a16="http://schemas.microsoft.com/office/drawing/2014/main" id="{54833B36-5E75-4B39-969E-FEC4B13040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9" y="2384"/>
              <a:ext cx="163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72104" name="Rectangle 106">
              <a:extLst>
                <a:ext uri="{FF2B5EF4-FFF2-40B4-BE49-F238E27FC236}">
                  <a16:creationId xmlns:a16="http://schemas.microsoft.com/office/drawing/2014/main" id="{44C5E4B9-F9B4-4DF1-BDD6-EFAFC9378F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3"/>
              <a:ext cx="85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172054" name="Group 107">
            <a:extLst>
              <a:ext uri="{FF2B5EF4-FFF2-40B4-BE49-F238E27FC236}">
                <a16:creationId xmlns:a16="http://schemas.microsoft.com/office/drawing/2014/main" id="{09A0644C-083A-49B1-8C96-E3D17A7DDC9C}"/>
              </a:ext>
            </a:extLst>
          </p:cNvPr>
          <p:cNvGrpSpPr>
            <a:grpSpLocks/>
          </p:cNvGrpSpPr>
          <p:nvPr/>
        </p:nvGrpSpPr>
        <p:grpSpPr bwMode="auto">
          <a:xfrm>
            <a:off x="6311900" y="3176588"/>
            <a:ext cx="434975" cy="349250"/>
            <a:chOff x="-44" y="1473"/>
            <a:chExt cx="981" cy="1105"/>
          </a:xfrm>
        </p:grpSpPr>
        <p:pic>
          <p:nvPicPr>
            <p:cNvPr id="172079" name="Picture 108" descr="desktop_computer_stylized_medium">
              <a:extLst>
                <a:ext uri="{FF2B5EF4-FFF2-40B4-BE49-F238E27FC236}">
                  <a16:creationId xmlns:a16="http://schemas.microsoft.com/office/drawing/2014/main" id="{0AE150B8-55DE-4457-96DF-94A932A3EE6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2080" name="Freeform 109">
              <a:extLst>
                <a:ext uri="{FF2B5EF4-FFF2-40B4-BE49-F238E27FC236}">
                  <a16:creationId xmlns:a16="http://schemas.microsoft.com/office/drawing/2014/main" id="{D65C328F-3F56-49EB-8DD9-3AD25CB6677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2055" name="Group 110">
            <a:extLst>
              <a:ext uri="{FF2B5EF4-FFF2-40B4-BE49-F238E27FC236}">
                <a16:creationId xmlns:a16="http://schemas.microsoft.com/office/drawing/2014/main" id="{105FBFFA-B6C0-4D9F-9340-B8B852D95E13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16838" y="3252788"/>
            <a:ext cx="434975" cy="349250"/>
            <a:chOff x="-44" y="1473"/>
            <a:chExt cx="981" cy="1105"/>
          </a:xfrm>
        </p:grpSpPr>
        <p:pic>
          <p:nvPicPr>
            <p:cNvPr id="172077" name="Picture 111" descr="desktop_computer_stylized_medium">
              <a:extLst>
                <a:ext uri="{FF2B5EF4-FFF2-40B4-BE49-F238E27FC236}">
                  <a16:creationId xmlns:a16="http://schemas.microsoft.com/office/drawing/2014/main" id="{17E75F04-30C8-4851-86AD-FBBCE2ABE8B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2078" name="Freeform 112">
              <a:extLst>
                <a:ext uri="{FF2B5EF4-FFF2-40B4-BE49-F238E27FC236}">
                  <a16:creationId xmlns:a16="http://schemas.microsoft.com/office/drawing/2014/main" id="{409C5B0D-3AFC-4A6D-BD6D-6F77760E81F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2056" name="Group 113">
            <a:extLst>
              <a:ext uri="{FF2B5EF4-FFF2-40B4-BE49-F238E27FC236}">
                <a16:creationId xmlns:a16="http://schemas.microsoft.com/office/drawing/2014/main" id="{0C7B725C-C9DD-4730-8018-855C0DC6CF6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8300" y="2457450"/>
            <a:ext cx="434975" cy="349250"/>
            <a:chOff x="-44" y="1473"/>
            <a:chExt cx="981" cy="1105"/>
          </a:xfrm>
        </p:grpSpPr>
        <p:pic>
          <p:nvPicPr>
            <p:cNvPr id="172075" name="Picture 114" descr="desktop_computer_stylized_medium">
              <a:extLst>
                <a:ext uri="{FF2B5EF4-FFF2-40B4-BE49-F238E27FC236}">
                  <a16:creationId xmlns:a16="http://schemas.microsoft.com/office/drawing/2014/main" id="{A618E590-53EA-4BA6-8FEF-42230C83C14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2076" name="Freeform 115">
              <a:extLst>
                <a:ext uri="{FF2B5EF4-FFF2-40B4-BE49-F238E27FC236}">
                  <a16:creationId xmlns:a16="http://schemas.microsoft.com/office/drawing/2014/main" id="{FC6C80CE-DFB9-4B8B-8506-E11D6D8EDCD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2057" name="Group 116">
            <a:extLst>
              <a:ext uri="{FF2B5EF4-FFF2-40B4-BE49-F238E27FC236}">
                <a16:creationId xmlns:a16="http://schemas.microsoft.com/office/drawing/2014/main" id="{CE15080F-EE9E-4C5C-A846-C5452F223D8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43863" y="1706563"/>
            <a:ext cx="434975" cy="349250"/>
            <a:chOff x="-44" y="1473"/>
            <a:chExt cx="981" cy="1105"/>
          </a:xfrm>
        </p:grpSpPr>
        <p:pic>
          <p:nvPicPr>
            <p:cNvPr id="172073" name="Picture 117" descr="desktop_computer_stylized_medium">
              <a:extLst>
                <a:ext uri="{FF2B5EF4-FFF2-40B4-BE49-F238E27FC236}">
                  <a16:creationId xmlns:a16="http://schemas.microsoft.com/office/drawing/2014/main" id="{2D9FA86C-4B67-4E31-BBBE-EB71CA9DB7D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2074" name="Freeform 118">
              <a:extLst>
                <a:ext uri="{FF2B5EF4-FFF2-40B4-BE49-F238E27FC236}">
                  <a16:creationId xmlns:a16="http://schemas.microsoft.com/office/drawing/2014/main" id="{942CF4F2-A5CA-4BE2-A007-D8DB1ABF095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2058" name="Group 119">
            <a:extLst>
              <a:ext uri="{FF2B5EF4-FFF2-40B4-BE49-F238E27FC236}">
                <a16:creationId xmlns:a16="http://schemas.microsoft.com/office/drawing/2014/main" id="{80CEFECE-0C80-4A80-BD8A-0A5F4F53B06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911975" y="1368425"/>
            <a:ext cx="434975" cy="349250"/>
            <a:chOff x="-44" y="1473"/>
            <a:chExt cx="981" cy="1105"/>
          </a:xfrm>
        </p:grpSpPr>
        <p:pic>
          <p:nvPicPr>
            <p:cNvPr id="172071" name="Picture 120" descr="desktop_computer_stylized_medium">
              <a:extLst>
                <a:ext uri="{FF2B5EF4-FFF2-40B4-BE49-F238E27FC236}">
                  <a16:creationId xmlns:a16="http://schemas.microsoft.com/office/drawing/2014/main" id="{0FEA4F29-E186-445E-B932-D0EEE99B07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2072" name="Freeform 121">
              <a:extLst>
                <a:ext uri="{FF2B5EF4-FFF2-40B4-BE49-F238E27FC236}">
                  <a16:creationId xmlns:a16="http://schemas.microsoft.com/office/drawing/2014/main" id="{C80F386A-33EC-47A3-A5C9-22284052C3D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2059" name="Group 123">
            <a:extLst>
              <a:ext uri="{FF2B5EF4-FFF2-40B4-BE49-F238E27FC236}">
                <a16:creationId xmlns:a16="http://schemas.microsoft.com/office/drawing/2014/main" id="{E860164C-7614-49BA-902C-7749372F5EDA}"/>
              </a:ext>
            </a:extLst>
          </p:cNvPr>
          <p:cNvGrpSpPr>
            <a:grpSpLocks/>
          </p:cNvGrpSpPr>
          <p:nvPr/>
        </p:nvGrpSpPr>
        <p:grpSpPr bwMode="auto">
          <a:xfrm>
            <a:off x="5824538" y="1411288"/>
            <a:ext cx="434975" cy="349250"/>
            <a:chOff x="-44" y="1473"/>
            <a:chExt cx="981" cy="1105"/>
          </a:xfrm>
        </p:grpSpPr>
        <p:pic>
          <p:nvPicPr>
            <p:cNvPr id="172069" name="Picture 124" descr="desktop_computer_stylized_medium">
              <a:extLst>
                <a:ext uri="{FF2B5EF4-FFF2-40B4-BE49-F238E27FC236}">
                  <a16:creationId xmlns:a16="http://schemas.microsoft.com/office/drawing/2014/main" id="{35BBE65E-F6CB-4E82-97CA-B19D03FF11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2070" name="Freeform 125">
              <a:extLst>
                <a:ext uri="{FF2B5EF4-FFF2-40B4-BE49-F238E27FC236}">
                  <a16:creationId xmlns:a16="http://schemas.microsoft.com/office/drawing/2014/main" id="{897B5C7B-CC80-44B1-B566-6A8067583DB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2060" name="Group 126">
            <a:extLst>
              <a:ext uri="{FF2B5EF4-FFF2-40B4-BE49-F238E27FC236}">
                <a16:creationId xmlns:a16="http://schemas.microsoft.com/office/drawing/2014/main" id="{A510C554-EB43-4F34-842A-735C8974E007}"/>
              </a:ext>
            </a:extLst>
          </p:cNvPr>
          <p:cNvGrpSpPr>
            <a:grpSpLocks/>
          </p:cNvGrpSpPr>
          <p:nvPr/>
        </p:nvGrpSpPr>
        <p:grpSpPr bwMode="auto">
          <a:xfrm>
            <a:off x="5159375" y="2162175"/>
            <a:ext cx="434975" cy="349250"/>
            <a:chOff x="-44" y="1473"/>
            <a:chExt cx="981" cy="1105"/>
          </a:xfrm>
        </p:grpSpPr>
        <p:pic>
          <p:nvPicPr>
            <p:cNvPr id="172067" name="Picture 127" descr="desktop_computer_stylized_medium">
              <a:extLst>
                <a:ext uri="{FF2B5EF4-FFF2-40B4-BE49-F238E27FC236}">
                  <a16:creationId xmlns:a16="http://schemas.microsoft.com/office/drawing/2014/main" id="{510CFEE8-7D6E-4D21-8E76-BB6B3FD8DC5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2068" name="Freeform 128">
              <a:extLst>
                <a:ext uri="{FF2B5EF4-FFF2-40B4-BE49-F238E27FC236}">
                  <a16:creationId xmlns:a16="http://schemas.microsoft.com/office/drawing/2014/main" id="{8ED52735-E536-491D-98C0-531E86E57B3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2061" name="Group 129">
            <a:extLst>
              <a:ext uri="{FF2B5EF4-FFF2-40B4-BE49-F238E27FC236}">
                <a16:creationId xmlns:a16="http://schemas.microsoft.com/office/drawing/2014/main" id="{0CF54341-A7B5-4DA2-A56A-B8F222150E11}"/>
              </a:ext>
            </a:extLst>
          </p:cNvPr>
          <p:cNvGrpSpPr>
            <a:grpSpLocks/>
          </p:cNvGrpSpPr>
          <p:nvPr/>
        </p:nvGrpSpPr>
        <p:grpSpPr bwMode="auto">
          <a:xfrm>
            <a:off x="6129338" y="2749550"/>
            <a:ext cx="434975" cy="349250"/>
            <a:chOff x="-44" y="1473"/>
            <a:chExt cx="981" cy="1105"/>
          </a:xfrm>
        </p:grpSpPr>
        <p:pic>
          <p:nvPicPr>
            <p:cNvPr id="172065" name="Picture 130" descr="desktop_computer_stylized_medium">
              <a:extLst>
                <a:ext uri="{FF2B5EF4-FFF2-40B4-BE49-F238E27FC236}">
                  <a16:creationId xmlns:a16="http://schemas.microsoft.com/office/drawing/2014/main" id="{72C47E51-AB8F-4280-B105-DB4E2BDC6A2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2066" name="Freeform 131">
              <a:extLst>
                <a:ext uri="{FF2B5EF4-FFF2-40B4-BE49-F238E27FC236}">
                  <a16:creationId xmlns:a16="http://schemas.microsoft.com/office/drawing/2014/main" id="{D6E9CCE6-182C-4A79-A77E-9EB5B496FCC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2062" name="Group 132">
            <a:extLst>
              <a:ext uri="{FF2B5EF4-FFF2-40B4-BE49-F238E27FC236}">
                <a16:creationId xmlns:a16="http://schemas.microsoft.com/office/drawing/2014/main" id="{435DCD31-A10C-4A50-890B-F26DBE12651F}"/>
              </a:ext>
            </a:extLst>
          </p:cNvPr>
          <p:cNvGrpSpPr>
            <a:grpSpLocks/>
          </p:cNvGrpSpPr>
          <p:nvPr/>
        </p:nvGrpSpPr>
        <p:grpSpPr bwMode="auto">
          <a:xfrm>
            <a:off x="7185025" y="2989263"/>
            <a:ext cx="325438" cy="261937"/>
            <a:chOff x="-44" y="1473"/>
            <a:chExt cx="981" cy="1105"/>
          </a:xfrm>
        </p:grpSpPr>
        <p:pic>
          <p:nvPicPr>
            <p:cNvPr id="172063" name="Picture 133" descr="desktop_computer_stylized_medium">
              <a:extLst>
                <a:ext uri="{FF2B5EF4-FFF2-40B4-BE49-F238E27FC236}">
                  <a16:creationId xmlns:a16="http://schemas.microsoft.com/office/drawing/2014/main" id="{B6B09657-C6AA-4B0E-9AD9-98729196AD9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2064" name="Freeform 134">
              <a:extLst>
                <a:ext uri="{FF2B5EF4-FFF2-40B4-BE49-F238E27FC236}">
                  <a16:creationId xmlns:a16="http://schemas.microsoft.com/office/drawing/2014/main" id="{7974DF2F-F4D2-4E61-B5BB-F8AC68A2FDD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Rectangle 7">
            <a:extLst>
              <a:ext uri="{FF2B5EF4-FFF2-40B4-BE49-F238E27FC236}">
                <a16:creationId xmlns:a16="http://schemas.microsoft.com/office/drawing/2014/main" id="{EB829859-EA55-4D2E-B1E8-180D536C2F6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74083" name="Rectangle 8">
            <a:extLst>
              <a:ext uri="{FF2B5EF4-FFF2-40B4-BE49-F238E27FC236}">
                <a16:creationId xmlns:a16="http://schemas.microsoft.com/office/drawing/2014/main" id="{41032549-A25B-4920-A7DA-608F0ACB5A1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A2D9F67C-E688-47FA-BF0D-E065F9D9FD68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79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74084" name="Rectangle 2">
            <a:extLst>
              <a:ext uri="{FF2B5EF4-FFF2-40B4-BE49-F238E27FC236}">
                <a16:creationId xmlns:a16="http://schemas.microsoft.com/office/drawing/2014/main" id="{700A7480-B194-478B-87BB-255958B6F9E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98450" y="160338"/>
            <a:ext cx="8491538" cy="849312"/>
          </a:xfrm>
        </p:spPr>
        <p:txBody>
          <a:bodyPr/>
          <a:lstStyle/>
          <a:p>
            <a:r>
              <a:rPr lang="en-US" altLang="en-US" sz="3600"/>
              <a:t>BitTorrent: requesting, sending file chunks</a:t>
            </a:r>
          </a:p>
        </p:txBody>
      </p:sp>
      <p:sp>
        <p:nvSpPr>
          <p:cNvPr id="214020" name="Rectangle 4">
            <a:extLst>
              <a:ext uri="{FF2B5EF4-FFF2-40B4-BE49-F238E27FC236}">
                <a16:creationId xmlns:a16="http://schemas.microsoft.com/office/drawing/2014/main" id="{DA63ABD8-7356-4F89-A148-4D3238588E63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382588" y="1477963"/>
            <a:ext cx="3989387" cy="3768725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latin typeface="Gill Sans MT" charset="0"/>
                <a:ea typeface="ＭＳ Ｐゴシック" charset="0"/>
              </a:rPr>
              <a:t>requesting chunks:</a:t>
            </a:r>
          </a:p>
          <a:p>
            <a:pPr marL="287338" indent="-287338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at any given time, different peers have different subsets of file chunks</a:t>
            </a:r>
          </a:p>
          <a:p>
            <a:pPr marL="287338" indent="-287338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periodically, Alice asks each peer for list of chunks that they have</a:t>
            </a:r>
          </a:p>
          <a:p>
            <a:pPr marL="287338" indent="-287338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Alice requests missing chunks from peers, rarest first</a:t>
            </a:r>
          </a:p>
        </p:txBody>
      </p:sp>
      <p:sp>
        <p:nvSpPr>
          <p:cNvPr id="174086" name="Rectangle 6">
            <a:extLst>
              <a:ext uri="{FF2B5EF4-FFF2-40B4-BE49-F238E27FC236}">
                <a16:creationId xmlns:a16="http://schemas.microsoft.com/office/drawing/2014/main" id="{A6EDC218-9DD5-44FC-A1AD-33CCC8B448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0388" y="1425575"/>
            <a:ext cx="4521200" cy="411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681038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sending chunks: tit-for-tat</a:t>
            </a:r>
          </a:p>
          <a:p>
            <a:r>
              <a:rPr lang="en-US" altLang="en-US" sz="2400"/>
              <a:t>Alice sends chunks to those four peers currently sending her chunks </a:t>
            </a:r>
            <a:r>
              <a:rPr lang="en-US" altLang="en-US" sz="2400" i="1"/>
              <a:t>at highest rate</a:t>
            </a:r>
            <a:r>
              <a:rPr lang="en-US" altLang="en-US" sz="2400"/>
              <a:t> </a:t>
            </a:r>
          </a:p>
          <a:p>
            <a:pPr lvl="1"/>
            <a:r>
              <a:rPr lang="en-US" altLang="en-US" sz="2000"/>
              <a:t>other peers are choked by Alice (do not receive chunks from her)</a:t>
            </a:r>
          </a:p>
          <a:p>
            <a:pPr lvl="1"/>
            <a:r>
              <a:rPr lang="en-US" altLang="en-US" sz="2000"/>
              <a:t>re-evaluate top 4 every10 secs</a:t>
            </a:r>
          </a:p>
          <a:p>
            <a:r>
              <a:rPr lang="en-US" altLang="en-US" sz="2400"/>
              <a:t>every 30 secs: randomly select another peer, starts sending chunks</a:t>
            </a:r>
          </a:p>
          <a:p>
            <a:pPr lvl="1"/>
            <a:r>
              <a:rPr lang="ja-JP" altLang="en-US" sz="2000"/>
              <a:t>“</a:t>
            </a:r>
            <a:r>
              <a:rPr lang="en-US" altLang="ja-JP" sz="2000"/>
              <a:t>optimistically unchoke</a:t>
            </a:r>
            <a:r>
              <a:rPr lang="ja-JP" altLang="en-US" sz="2000"/>
              <a:t>”</a:t>
            </a:r>
            <a:r>
              <a:rPr lang="en-US" altLang="ja-JP" sz="2000"/>
              <a:t> this peer</a:t>
            </a:r>
          </a:p>
          <a:p>
            <a:pPr lvl="1"/>
            <a:r>
              <a:rPr lang="en-US" altLang="en-US" sz="2000"/>
              <a:t>newly chosen peer may join top 4</a:t>
            </a:r>
          </a:p>
          <a:p>
            <a:pPr>
              <a:lnSpc>
                <a:spcPct val="100000"/>
              </a:lnSpc>
              <a:buSzTx/>
            </a:pPr>
            <a:endParaRPr lang="en-US" altLang="en-US" sz="2000"/>
          </a:p>
        </p:txBody>
      </p:sp>
      <p:pic>
        <p:nvPicPr>
          <p:cNvPr id="174087" name="Picture 10" descr="underline_base">
            <a:extLst>
              <a:ext uri="{FF2B5EF4-FFF2-40B4-BE49-F238E27FC236}">
                <a16:creationId xmlns:a16="http://schemas.microsoft.com/office/drawing/2014/main" id="{9EBFED30-2998-47E2-8868-F59D0E3D6D7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812800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7">
            <a:extLst>
              <a:ext uri="{FF2B5EF4-FFF2-40B4-BE49-F238E27FC236}">
                <a16:creationId xmlns:a16="http://schemas.microsoft.com/office/drawing/2014/main" id="{1BA34129-A414-447F-A662-2F6D8663F6E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30723" name="Rectangle 8">
            <a:extLst>
              <a:ext uri="{FF2B5EF4-FFF2-40B4-BE49-F238E27FC236}">
                <a16:creationId xmlns:a16="http://schemas.microsoft.com/office/drawing/2014/main" id="{FF8FB63A-A1AB-43BF-887A-02DD08C1F53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FA033FD0-2066-40DF-BCED-002AA2D25976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8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30724" name="Group 566">
            <a:extLst>
              <a:ext uri="{FF2B5EF4-FFF2-40B4-BE49-F238E27FC236}">
                <a16:creationId xmlns:a16="http://schemas.microsoft.com/office/drawing/2014/main" id="{0F3D688A-44D2-4718-986D-A1C2880BF9F7}"/>
              </a:ext>
            </a:extLst>
          </p:cNvPr>
          <p:cNvGrpSpPr>
            <a:grpSpLocks/>
          </p:cNvGrpSpPr>
          <p:nvPr/>
        </p:nvGrpSpPr>
        <p:grpSpPr bwMode="auto">
          <a:xfrm>
            <a:off x="5202238" y="1546225"/>
            <a:ext cx="3540125" cy="4545013"/>
            <a:chOff x="3277" y="974"/>
            <a:chExt cx="2230" cy="2863"/>
          </a:xfrm>
        </p:grpSpPr>
        <p:sp>
          <p:nvSpPr>
            <p:cNvPr id="30732" name="Freeform 567">
              <a:extLst>
                <a:ext uri="{FF2B5EF4-FFF2-40B4-BE49-F238E27FC236}">
                  <a16:creationId xmlns:a16="http://schemas.microsoft.com/office/drawing/2014/main" id="{A0305BAF-888F-4007-A52A-A126C6F90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1079"/>
              <a:ext cx="1094" cy="675"/>
            </a:xfrm>
            <a:custGeom>
              <a:avLst/>
              <a:gdLst>
                <a:gd name="T0" fmla="*/ 1548 w 1036"/>
                <a:gd name="T1" fmla="*/ 11 h 675"/>
                <a:gd name="T2" fmla="*/ 933 w 1036"/>
                <a:gd name="T3" fmla="*/ 53 h 675"/>
                <a:gd name="T4" fmla="*/ 493 w 1036"/>
                <a:gd name="T5" fmla="*/ 129 h 675"/>
                <a:gd name="T6" fmla="*/ 366 w 1036"/>
                <a:gd name="T7" fmla="*/ 229 h 675"/>
                <a:gd name="T8" fmla="*/ 51 w 1036"/>
                <a:gd name="T9" fmla="*/ 297 h 675"/>
                <a:gd name="T10" fmla="*/ 41 w 1036"/>
                <a:gd name="T11" fmla="*/ 459 h 675"/>
                <a:gd name="T12" fmla="*/ 315 w 1036"/>
                <a:gd name="T13" fmla="*/ 489 h 675"/>
                <a:gd name="T14" fmla="*/ 1097 w 1036"/>
                <a:gd name="T15" fmla="*/ 489 h 675"/>
                <a:gd name="T16" fmla="*/ 1429 w 1036"/>
                <a:gd name="T17" fmla="*/ 555 h 675"/>
                <a:gd name="T18" fmla="*/ 1797 w 1036"/>
                <a:gd name="T19" fmla="*/ 657 h 675"/>
                <a:gd name="T20" fmla="*/ 2079 w 1036"/>
                <a:gd name="T21" fmla="*/ 661 h 675"/>
                <a:gd name="T22" fmla="*/ 2274 w 1036"/>
                <a:gd name="T23" fmla="*/ 603 h 675"/>
                <a:gd name="T24" fmla="*/ 2373 w 1036"/>
                <a:gd name="T25" fmla="*/ 445 h 675"/>
                <a:gd name="T26" fmla="*/ 2434 w 1036"/>
                <a:gd name="T27" fmla="*/ 291 h 675"/>
                <a:gd name="T28" fmla="*/ 2441 w 1036"/>
                <a:gd name="T29" fmla="*/ 107 h 675"/>
                <a:gd name="T30" fmla="*/ 2231 w 1036"/>
                <a:gd name="T31" fmla="*/ 17 h 675"/>
                <a:gd name="T32" fmla="*/ 1853 w 1036"/>
                <a:gd name="T33" fmla="*/ 3 h 675"/>
                <a:gd name="T34" fmla="*/ 1548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0733" name="Group 568">
              <a:extLst>
                <a:ext uri="{FF2B5EF4-FFF2-40B4-BE49-F238E27FC236}">
                  <a16:creationId xmlns:a16="http://schemas.microsoft.com/office/drawing/2014/main" id="{DB4F74E3-ADA2-4B62-8132-76EF08CB62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83" y="1920"/>
              <a:ext cx="919" cy="588"/>
              <a:chOff x="2889" y="1631"/>
              <a:chExt cx="980" cy="743"/>
            </a:xfrm>
          </p:grpSpPr>
          <p:sp>
            <p:nvSpPr>
              <p:cNvPr id="31107" name="Rectangle 569">
                <a:extLst>
                  <a:ext uri="{FF2B5EF4-FFF2-40B4-BE49-F238E27FC236}">
                    <a16:creationId xmlns:a16="http://schemas.microsoft.com/office/drawing/2014/main" id="{2A85E294-B25E-44D4-AA11-66761EA0A2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31108" name="AutoShape 570">
                <a:extLst>
                  <a:ext uri="{FF2B5EF4-FFF2-40B4-BE49-F238E27FC236}">
                    <a16:creationId xmlns:a16="http://schemas.microsoft.com/office/drawing/2014/main" id="{9AA23E32-C3DE-4589-B7A6-BBD5B139DA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CCFF"/>
                  </a:solidFill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30734" name="Freeform 571">
              <a:extLst>
                <a:ext uri="{FF2B5EF4-FFF2-40B4-BE49-F238E27FC236}">
                  <a16:creationId xmlns:a16="http://schemas.microsoft.com/office/drawing/2014/main" id="{2A330E7B-C0F7-49F6-8586-88FC37BDB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2788"/>
              <a:ext cx="2032" cy="1049"/>
            </a:xfrm>
            <a:custGeom>
              <a:avLst/>
              <a:gdLst>
                <a:gd name="T0" fmla="*/ 1044 w 2032"/>
                <a:gd name="T1" fmla="*/ 26 h 1049"/>
                <a:gd name="T2" fmla="*/ 847 w 2032"/>
                <a:gd name="T3" fmla="*/ 125 h 1049"/>
                <a:gd name="T4" fmla="*/ 580 w 2032"/>
                <a:gd name="T5" fmla="*/ 68 h 1049"/>
                <a:gd name="T6" fmla="*/ 143 w 2032"/>
                <a:gd name="T7" fmla="*/ 170 h 1049"/>
                <a:gd name="T8" fmla="*/ 48 w 2032"/>
                <a:gd name="T9" fmla="*/ 374 h 1049"/>
                <a:gd name="T10" fmla="*/ 41 w 2032"/>
                <a:gd name="T11" fmla="*/ 680 h 1049"/>
                <a:gd name="T12" fmla="*/ 294 w 2032"/>
                <a:gd name="T13" fmla="*/ 744 h 1049"/>
                <a:gd name="T14" fmla="*/ 660 w 2032"/>
                <a:gd name="T15" fmla="*/ 893 h 1049"/>
                <a:gd name="T16" fmla="*/ 1088 w 2032"/>
                <a:gd name="T17" fmla="*/ 1014 h 1049"/>
                <a:gd name="T18" fmla="*/ 1525 w 2032"/>
                <a:gd name="T19" fmla="*/ 1031 h 1049"/>
                <a:gd name="T20" fmla="*/ 1831 w 2032"/>
                <a:gd name="T21" fmla="*/ 907 h 1049"/>
                <a:gd name="T22" fmla="*/ 2015 w 2032"/>
                <a:gd name="T23" fmla="*/ 714 h 1049"/>
                <a:gd name="T24" fmla="*/ 1931 w 2032"/>
                <a:gd name="T25" fmla="*/ 251 h 1049"/>
                <a:gd name="T26" fmla="*/ 1658 w 2032"/>
                <a:gd name="T27" fmla="*/ 114 h 1049"/>
                <a:gd name="T28" fmla="*/ 1355 w 2032"/>
                <a:gd name="T29" fmla="*/ 15 h 1049"/>
                <a:gd name="T30" fmla="*/ 1044 w 2032"/>
                <a:gd name="T31" fmla="*/ 2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5" name="Line 572">
              <a:extLst>
                <a:ext uri="{FF2B5EF4-FFF2-40B4-BE49-F238E27FC236}">
                  <a16:creationId xmlns:a16="http://schemas.microsoft.com/office/drawing/2014/main" id="{7ECF9B00-83AA-4D86-9589-3D06BE3D5325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4924" y="3316"/>
              <a:ext cx="284" cy="7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736" name="Line 573">
              <a:extLst>
                <a:ext uri="{FF2B5EF4-FFF2-40B4-BE49-F238E27FC236}">
                  <a16:creationId xmlns:a16="http://schemas.microsoft.com/office/drawing/2014/main" id="{6479E53C-CD31-4EBA-A1A8-B23D86176565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5034" y="3429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737" name="Line 574">
              <a:extLst>
                <a:ext uri="{FF2B5EF4-FFF2-40B4-BE49-F238E27FC236}">
                  <a16:creationId xmlns:a16="http://schemas.microsoft.com/office/drawing/2014/main" id="{D49925BC-B01B-438D-9354-E37EB1F8DCD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H="1">
              <a:off x="5113" y="3192"/>
              <a:ext cx="90" cy="51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738" name="Line 576">
              <a:extLst>
                <a:ext uri="{FF2B5EF4-FFF2-40B4-BE49-F238E27FC236}">
                  <a16:creationId xmlns:a16="http://schemas.microsoft.com/office/drawing/2014/main" id="{FD485656-6BDC-4C59-B813-F1CE9CA610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43" y="3009"/>
              <a:ext cx="99" cy="81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9" name="Line 577">
              <a:extLst>
                <a:ext uri="{FF2B5EF4-FFF2-40B4-BE49-F238E27FC236}">
                  <a16:creationId xmlns:a16="http://schemas.microsoft.com/office/drawing/2014/main" id="{65E7267F-A4E3-4C27-951C-B1ED4B9E29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80" y="3159"/>
              <a:ext cx="256" cy="6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0" name="Line 580">
              <a:extLst>
                <a:ext uri="{FF2B5EF4-FFF2-40B4-BE49-F238E27FC236}">
                  <a16:creationId xmlns:a16="http://schemas.microsoft.com/office/drawing/2014/main" id="{1C664E7C-1F3F-4365-A0C9-0C2F5A7963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48" y="3204"/>
              <a:ext cx="90" cy="11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1" name="Line 581">
              <a:extLst>
                <a:ext uri="{FF2B5EF4-FFF2-40B4-BE49-F238E27FC236}">
                  <a16:creationId xmlns:a16="http://schemas.microsoft.com/office/drawing/2014/main" id="{00ACD735-796D-47E0-9EEC-22415D9D75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146" y="3213"/>
              <a:ext cx="51" cy="109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2" name="Line 582">
              <a:extLst>
                <a:ext uri="{FF2B5EF4-FFF2-40B4-BE49-F238E27FC236}">
                  <a16:creationId xmlns:a16="http://schemas.microsoft.com/office/drawing/2014/main" id="{B1CF3C70-3836-4F72-8C06-D8C67B0D33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8" y="3185"/>
              <a:ext cx="317" cy="17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3" name="Line 584">
              <a:extLst>
                <a:ext uri="{FF2B5EF4-FFF2-40B4-BE49-F238E27FC236}">
                  <a16:creationId xmlns:a16="http://schemas.microsoft.com/office/drawing/2014/main" id="{6CC634D6-74BF-4CE8-829E-CADCE45E45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09" y="2257"/>
              <a:ext cx="148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4" name="Line 585">
              <a:extLst>
                <a:ext uri="{FF2B5EF4-FFF2-40B4-BE49-F238E27FC236}">
                  <a16:creationId xmlns:a16="http://schemas.microsoft.com/office/drawing/2014/main" id="{953D6871-4AFA-465F-8207-CD1397FD42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11" y="2354"/>
              <a:ext cx="106" cy="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0745" name="Group 586">
              <a:extLst>
                <a:ext uri="{FF2B5EF4-FFF2-40B4-BE49-F238E27FC236}">
                  <a16:creationId xmlns:a16="http://schemas.microsoft.com/office/drawing/2014/main" id="{FD4EF30A-574A-48E3-9775-E14101830D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35" y="2207"/>
              <a:ext cx="319" cy="222"/>
              <a:chOff x="2967" y="478"/>
              <a:chExt cx="788" cy="625"/>
            </a:xfrm>
          </p:grpSpPr>
          <p:pic>
            <p:nvPicPr>
              <p:cNvPr id="31105" name="Picture 587" descr="access_point_stylized_small">
                <a:extLst>
                  <a:ext uri="{FF2B5EF4-FFF2-40B4-BE49-F238E27FC236}">
                    <a16:creationId xmlns:a16="http://schemas.microsoft.com/office/drawing/2014/main" id="{2F0AE8E5-C9B1-4BB3-AF35-2CA66753FB8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106" name="Picture 588" descr="antenna_radiation_stylized">
                <a:extLst>
                  <a:ext uri="{FF2B5EF4-FFF2-40B4-BE49-F238E27FC236}">
                    <a16:creationId xmlns:a16="http://schemas.microsoft.com/office/drawing/2014/main" id="{1F89837C-669B-4557-A9E5-4B203D15FCF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30746" name="Freeform 589">
              <a:extLst>
                <a:ext uri="{FF2B5EF4-FFF2-40B4-BE49-F238E27FC236}">
                  <a16:creationId xmlns:a16="http://schemas.microsoft.com/office/drawing/2014/main" id="{98BF689C-D3E7-4C01-9539-80FE4BF0B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" y="2224"/>
              <a:ext cx="828" cy="425"/>
            </a:xfrm>
            <a:custGeom>
              <a:avLst/>
              <a:gdLst>
                <a:gd name="T0" fmla="*/ 382 w 828"/>
                <a:gd name="T1" fmla="*/ 30 h 425"/>
                <a:gd name="T2" fmla="*/ 370 w 828"/>
                <a:gd name="T3" fmla="*/ 30 h 425"/>
                <a:gd name="T4" fmla="*/ 126 w 828"/>
                <a:gd name="T5" fmla="*/ 32 h 425"/>
                <a:gd name="T6" fmla="*/ 6 w 828"/>
                <a:gd name="T7" fmla="*/ 126 h 425"/>
                <a:gd name="T8" fmla="*/ 92 w 828"/>
                <a:gd name="T9" fmla="*/ 274 h 425"/>
                <a:gd name="T10" fmla="*/ 292 w 828"/>
                <a:gd name="T11" fmla="*/ 384 h 425"/>
                <a:gd name="T12" fmla="*/ 540 w 828"/>
                <a:gd name="T13" fmla="*/ 416 h 425"/>
                <a:gd name="T14" fmla="*/ 698 w 828"/>
                <a:gd name="T15" fmla="*/ 330 h 425"/>
                <a:gd name="T16" fmla="*/ 776 w 828"/>
                <a:gd name="T17" fmla="*/ 170 h 425"/>
                <a:gd name="T18" fmla="*/ 792 w 828"/>
                <a:gd name="T19" fmla="*/ 22 h 425"/>
                <a:gd name="T20" fmla="*/ 560 w 828"/>
                <a:gd name="T21" fmla="*/ 38 h 425"/>
                <a:gd name="T22" fmla="*/ 382 w 828"/>
                <a:gd name="T23" fmla="*/ 30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7" name="Freeform 590">
              <a:extLst>
                <a:ext uri="{FF2B5EF4-FFF2-40B4-BE49-F238E27FC236}">
                  <a16:creationId xmlns:a16="http://schemas.microsoft.com/office/drawing/2014/main" id="{6A7C2851-0450-4F36-83F1-1AF326B89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7" y="1263"/>
              <a:ext cx="1090" cy="709"/>
            </a:xfrm>
            <a:custGeom>
              <a:avLst/>
              <a:gdLst>
                <a:gd name="T0" fmla="*/ 122391 w 765"/>
                <a:gd name="T1" fmla="*/ 10368 h 459"/>
                <a:gd name="T2" fmla="*/ 82940 w 765"/>
                <a:gd name="T3" fmla="*/ 73622 h 459"/>
                <a:gd name="T4" fmla="*/ 27746 w 765"/>
                <a:gd name="T5" fmla="*/ 104782 h 459"/>
                <a:gd name="T6" fmla="*/ 3965 w 765"/>
                <a:gd name="T7" fmla="*/ 353091 h 459"/>
                <a:gd name="T8" fmla="*/ 51895 w 765"/>
                <a:gd name="T9" fmla="*/ 466531 h 459"/>
                <a:gd name="T10" fmla="*/ 99759 w 765"/>
                <a:gd name="T11" fmla="*/ 447174 h 459"/>
                <a:gd name="T12" fmla="*/ 168381 w 765"/>
                <a:gd name="T13" fmla="*/ 466531 h 459"/>
                <a:gd name="T14" fmla="*/ 201493 w 765"/>
                <a:gd name="T15" fmla="*/ 455702 h 459"/>
                <a:gd name="T16" fmla="*/ 216889 w 765"/>
                <a:gd name="T17" fmla="*/ 390988 h 459"/>
                <a:gd name="T18" fmla="*/ 216508 w 765"/>
                <a:gd name="T19" fmla="*/ 165960 h 459"/>
                <a:gd name="T20" fmla="*/ 191079 w 765"/>
                <a:gd name="T21" fmla="*/ 36202 h 459"/>
                <a:gd name="T22" fmla="*/ 122391 w 765"/>
                <a:gd name="T23" fmla="*/ 10368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8" name="Line 591">
              <a:extLst>
                <a:ext uri="{FF2B5EF4-FFF2-40B4-BE49-F238E27FC236}">
                  <a16:creationId xmlns:a16="http://schemas.microsoft.com/office/drawing/2014/main" id="{7D379BCA-1589-4064-80FD-C065E25CA9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9" y="2404"/>
              <a:ext cx="103" cy="7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9" name="Line 592">
              <a:extLst>
                <a:ext uri="{FF2B5EF4-FFF2-40B4-BE49-F238E27FC236}">
                  <a16:creationId xmlns:a16="http://schemas.microsoft.com/office/drawing/2014/main" id="{C3829ADD-E9F3-4924-B87E-61A462829F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20" y="2354"/>
              <a:ext cx="176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0" name="Line 593">
              <a:extLst>
                <a:ext uri="{FF2B5EF4-FFF2-40B4-BE49-F238E27FC236}">
                  <a16:creationId xmlns:a16="http://schemas.microsoft.com/office/drawing/2014/main" id="{F52115EB-A752-4305-8EA5-03B6C562B6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69" y="2408"/>
              <a:ext cx="85" cy="6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1" name="Line 594">
              <a:extLst>
                <a:ext uri="{FF2B5EF4-FFF2-40B4-BE49-F238E27FC236}">
                  <a16:creationId xmlns:a16="http://schemas.microsoft.com/office/drawing/2014/main" id="{09B66C64-4C07-48A5-A3E5-0966E43E04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35" y="1632"/>
              <a:ext cx="321" cy="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2" name="Line 595">
              <a:extLst>
                <a:ext uri="{FF2B5EF4-FFF2-40B4-BE49-F238E27FC236}">
                  <a16:creationId xmlns:a16="http://schemas.microsoft.com/office/drawing/2014/main" id="{1B02329A-027A-4C8C-BA81-58340B4752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5" y="2961"/>
              <a:ext cx="246" cy="11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3" name="Line 596">
              <a:extLst>
                <a:ext uri="{FF2B5EF4-FFF2-40B4-BE49-F238E27FC236}">
                  <a16:creationId xmlns:a16="http://schemas.microsoft.com/office/drawing/2014/main" id="{E7BF7715-A94F-422B-A8C8-E36931AE1A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44" y="2953"/>
              <a:ext cx="203" cy="1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4" name="Line 597">
              <a:extLst>
                <a:ext uri="{FF2B5EF4-FFF2-40B4-BE49-F238E27FC236}">
                  <a16:creationId xmlns:a16="http://schemas.microsoft.com/office/drawing/2014/main" id="{39BD46E1-CB13-4BA4-9187-6B2CD31432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71" y="3137"/>
              <a:ext cx="6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5" name="Line 598">
              <a:extLst>
                <a:ext uri="{FF2B5EF4-FFF2-40B4-BE49-F238E27FC236}">
                  <a16:creationId xmlns:a16="http://schemas.microsoft.com/office/drawing/2014/main" id="{69154AF1-FAD0-44B3-B844-513E426ECB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73" y="1572"/>
              <a:ext cx="78" cy="5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6" name="Line 599">
              <a:extLst>
                <a:ext uri="{FF2B5EF4-FFF2-40B4-BE49-F238E27FC236}">
                  <a16:creationId xmlns:a16="http://schemas.microsoft.com/office/drawing/2014/main" id="{0A601B22-FC81-4CA0-8D1C-ADA4FA8663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65" y="1681"/>
              <a:ext cx="0" cy="5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7" name="Line 600">
              <a:extLst>
                <a:ext uri="{FF2B5EF4-FFF2-40B4-BE49-F238E27FC236}">
                  <a16:creationId xmlns:a16="http://schemas.microsoft.com/office/drawing/2014/main" id="{71CCAE58-9CCE-4128-B94F-A30D6E099D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73" y="1616"/>
              <a:ext cx="166" cy="18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8" name="Line 601">
              <a:extLst>
                <a:ext uri="{FF2B5EF4-FFF2-40B4-BE49-F238E27FC236}">
                  <a16:creationId xmlns:a16="http://schemas.microsoft.com/office/drawing/2014/main" id="{875172F5-CCFB-4174-A479-3A124DEB86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3" y="1615"/>
              <a:ext cx="0" cy="124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9" name="Line 602">
              <a:extLst>
                <a:ext uri="{FF2B5EF4-FFF2-40B4-BE49-F238E27FC236}">
                  <a16:creationId xmlns:a16="http://schemas.microsoft.com/office/drawing/2014/main" id="{B350660C-020E-424B-A00C-6F8AFC8571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85" y="1808"/>
              <a:ext cx="119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0" name="Line 603">
              <a:extLst>
                <a:ext uri="{FF2B5EF4-FFF2-40B4-BE49-F238E27FC236}">
                  <a16:creationId xmlns:a16="http://schemas.microsoft.com/office/drawing/2014/main" id="{2CCDEB60-0984-4EF7-B66F-A727DB9BF3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34" y="1802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1" name="Line 604">
              <a:extLst>
                <a:ext uri="{FF2B5EF4-FFF2-40B4-BE49-F238E27FC236}">
                  <a16:creationId xmlns:a16="http://schemas.microsoft.com/office/drawing/2014/main" id="{777B8352-6413-4C36-8035-8C05A4F79C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96" y="1850"/>
              <a:ext cx="62" cy="444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2" name="Line 605">
              <a:extLst>
                <a:ext uri="{FF2B5EF4-FFF2-40B4-BE49-F238E27FC236}">
                  <a16:creationId xmlns:a16="http://schemas.microsoft.com/office/drawing/2014/main" id="{7A5490BE-5E6C-4B16-9F91-ECBA7BBDC9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69" y="1850"/>
              <a:ext cx="70" cy="458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3" name="Line 606">
              <a:extLst>
                <a:ext uri="{FF2B5EF4-FFF2-40B4-BE49-F238E27FC236}">
                  <a16:creationId xmlns:a16="http://schemas.microsoft.com/office/drawing/2014/main" id="{71A0D988-E04B-4262-ABC9-AF0C268CBC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81" y="2569"/>
              <a:ext cx="143" cy="2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4" name="Line 607">
              <a:extLst>
                <a:ext uri="{FF2B5EF4-FFF2-40B4-BE49-F238E27FC236}">
                  <a16:creationId xmlns:a16="http://schemas.microsoft.com/office/drawing/2014/main" id="{B837F7C1-AE86-451A-9FFF-2300823D69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57" y="1801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0765" name="Group 608">
              <a:extLst>
                <a:ext uri="{FF2B5EF4-FFF2-40B4-BE49-F238E27FC236}">
                  <a16:creationId xmlns:a16="http://schemas.microsoft.com/office/drawing/2014/main" id="{A91DE2E7-275A-459F-B271-DF7B8F647B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3" y="1163"/>
              <a:ext cx="295" cy="391"/>
              <a:chOff x="1653" y="3023"/>
              <a:chExt cx="622" cy="911"/>
            </a:xfrm>
          </p:grpSpPr>
          <p:sp>
            <p:nvSpPr>
              <p:cNvPr id="31088" name="Line 270">
                <a:extLst>
                  <a:ext uri="{FF2B5EF4-FFF2-40B4-BE49-F238E27FC236}">
                    <a16:creationId xmlns:a16="http://schemas.microsoft.com/office/drawing/2014/main" id="{A2EF6E5B-205D-4B2C-AC04-48D6749140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66" y="3287"/>
                <a:ext cx="188" cy="5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1089" name="Line 271">
                <a:extLst>
                  <a:ext uri="{FF2B5EF4-FFF2-40B4-BE49-F238E27FC236}">
                    <a16:creationId xmlns:a16="http://schemas.microsoft.com/office/drawing/2014/main" id="{B0BD9F31-FE3F-454D-806A-830296E43D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54" y="3287"/>
                <a:ext cx="188" cy="58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1090" name="Line 272">
                <a:extLst>
                  <a:ext uri="{FF2B5EF4-FFF2-40B4-BE49-F238E27FC236}">
                    <a16:creationId xmlns:a16="http://schemas.microsoft.com/office/drawing/2014/main" id="{039C2D44-AF45-40D2-A9D2-AFDC505869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6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1091" name="Line 273">
                <a:extLst>
                  <a:ext uri="{FF2B5EF4-FFF2-40B4-BE49-F238E27FC236}">
                    <a16:creationId xmlns:a16="http://schemas.microsoft.com/office/drawing/2014/main" id="{C3271C64-04AE-4464-A5D9-41318D01C5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54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1092" name="Line 274">
                <a:extLst>
                  <a:ext uri="{FF2B5EF4-FFF2-40B4-BE49-F238E27FC236}">
                    <a16:creationId xmlns:a16="http://schemas.microsoft.com/office/drawing/2014/main" id="{60F07A16-A968-46E2-B742-06EC821493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54" y="3300"/>
                <a:ext cx="0" cy="63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1093" name="Line 275">
                <a:extLst>
                  <a:ext uri="{FF2B5EF4-FFF2-40B4-BE49-F238E27FC236}">
                    <a16:creationId xmlns:a16="http://schemas.microsoft.com/office/drawing/2014/main" id="{E39A466C-CCFF-42E9-85D1-C46288C519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66" y="3810"/>
                <a:ext cx="188" cy="6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1094" name="Line 276">
                <a:extLst>
                  <a:ext uri="{FF2B5EF4-FFF2-40B4-BE49-F238E27FC236}">
                    <a16:creationId xmlns:a16="http://schemas.microsoft.com/office/drawing/2014/main" id="{9BB85238-2B2C-41A6-9C70-C2A3BEBC6D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954" y="3810"/>
                <a:ext cx="188" cy="6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1095" name="Line 277">
                <a:extLst>
                  <a:ext uri="{FF2B5EF4-FFF2-40B4-BE49-F238E27FC236}">
                    <a16:creationId xmlns:a16="http://schemas.microsoft.com/office/drawing/2014/main" id="{812E2C13-C649-4497-B36F-B70DBBAE40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46" y="3618"/>
                <a:ext cx="108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1096" name="Line 278">
                <a:extLst>
                  <a:ext uri="{FF2B5EF4-FFF2-40B4-BE49-F238E27FC236}">
                    <a16:creationId xmlns:a16="http://schemas.microsoft.com/office/drawing/2014/main" id="{87D0250C-5E01-4481-8478-4A8BD16E1C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618"/>
                <a:ext cx="114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1097" name="Line 279">
                <a:extLst>
                  <a:ext uri="{FF2B5EF4-FFF2-40B4-BE49-F238E27FC236}">
                    <a16:creationId xmlns:a16="http://schemas.microsoft.com/office/drawing/2014/main" id="{1AB51A35-2647-4C64-9AE5-630FBD7E94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10" y="3704"/>
                <a:ext cx="139" cy="65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1098" name="Line 280">
                <a:extLst>
                  <a:ext uri="{FF2B5EF4-FFF2-40B4-BE49-F238E27FC236}">
                    <a16:creationId xmlns:a16="http://schemas.microsoft.com/office/drawing/2014/main" id="{CC163518-539E-41D5-A248-49F7B69E51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717"/>
                <a:ext cx="140" cy="5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1099" name="Line 281">
                <a:extLst>
                  <a:ext uri="{FF2B5EF4-FFF2-40B4-BE49-F238E27FC236}">
                    <a16:creationId xmlns:a16="http://schemas.microsoft.com/office/drawing/2014/main" id="{45568818-C653-481F-A8C0-0E4FF8EAA6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530"/>
                <a:ext cx="72" cy="2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1100" name="Line 282">
                <a:extLst>
                  <a:ext uri="{FF2B5EF4-FFF2-40B4-BE49-F238E27FC236}">
                    <a16:creationId xmlns:a16="http://schemas.microsoft.com/office/drawing/2014/main" id="{629EADA3-CADC-4781-8E21-85B729DF37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409"/>
                <a:ext cx="45" cy="1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1101" name="Line 283">
                <a:extLst>
                  <a:ext uri="{FF2B5EF4-FFF2-40B4-BE49-F238E27FC236}">
                    <a16:creationId xmlns:a16="http://schemas.microsoft.com/office/drawing/2014/main" id="{6F689ECF-9ECE-4FBB-8425-6FAFF376A8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73" y="3522"/>
                <a:ext cx="87" cy="32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1102" name="Line 284">
                <a:extLst>
                  <a:ext uri="{FF2B5EF4-FFF2-40B4-BE49-F238E27FC236}">
                    <a16:creationId xmlns:a16="http://schemas.microsoft.com/office/drawing/2014/main" id="{D62466F5-C78D-4F95-8A1D-D7788FA927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12" y="3404"/>
                <a:ext cx="50" cy="31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1103" name="Oval 624">
                <a:extLst>
                  <a:ext uri="{FF2B5EF4-FFF2-40B4-BE49-F238E27FC236}">
                    <a16:creationId xmlns:a16="http://schemas.microsoft.com/office/drawing/2014/main" id="{BB745C0B-8D26-432B-869D-DF42661D79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1" y="3233"/>
                <a:ext cx="63" cy="68"/>
              </a:xfrm>
              <a:prstGeom prst="ellipse">
                <a:avLst/>
              </a:prstGeom>
              <a:solidFill>
                <a:srgbClr val="808080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pic>
            <p:nvPicPr>
              <p:cNvPr id="31104" name="Picture 625" descr="cell_tower_radiation_gray">
                <a:extLst>
                  <a:ext uri="{FF2B5EF4-FFF2-40B4-BE49-F238E27FC236}">
                    <a16:creationId xmlns:a16="http://schemas.microsoft.com/office/drawing/2014/main" id="{C798DAEB-1B67-4E1A-952E-D9E7F31DBE3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3" y="3023"/>
                <a:ext cx="622" cy="5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0766" name="Group 626">
              <a:extLst>
                <a:ext uri="{FF2B5EF4-FFF2-40B4-BE49-F238E27FC236}">
                  <a16:creationId xmlns:a16="http://schemas.microsoft.com/office/drawing/2014/main" id="{21FEFD4D-B862-4E84-A08E-74AECFE1DE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2" y="1516"/>
              <a:ext cx="286" cy="160"/>
              <a:chOff x="3843" y="1516"/>
              <a:chExt cx="286" cy="160"/>
            </a:xfrm>
          </p:grpSpPr>
          <p:sp>
            <p:nvSpPr>
              <p:cNvPr id="31079" name="Line 627">
                <a:extLst>
                  <a:ext uri="{FF2B5EF4-FFF2-40B4-BE49-F238E27FC236}">
                    <a16:creationId xmlns:a16="http://schemas.microsoft.com/office/drawing/2014/main" id="{164CA248-70A9-49F0-B725-0EC6F7A0D8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3" y="1516"/>
                <a:ext cx="96" cy="60"/>
              </a:xfrm>
              <a:prstGeom prst="line">
                <a:avLst/>
              </a:prstGeom>
              <a:noFill/>
              <a:ln w="9525">
                <a:solidFill>
                  <a:srgbClr val="96969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0" name="Oval 407">
                <a:extLst>
                  <a:ext uri="{FF2B5EF4-FFF2-40B4-BE49-F238E27FC236}">
                    <a16:creationId xmlns:a16="http://schemas.microsoft.com/office/drawing/2014/main" id="{3FE8BD85-017C-43B3-931D-4737A89363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4" y="1616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81" name="Rectangle 410">
                <a:extLst>
                  <a:ext uri="{FF2B5EF4-FFF2-40B4-BE49-F238E27FC236}">
                    <a16:creationId xmlns:a16="http://schemas.microsoft.com/office/drawing/2014/main" id="{15F86FD0-F2B0-471A-8756-7BA9911FA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4" y="1610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82" name="Oval 411">
                <a:extLst>
                  <a:ext uri="{FF2B5EF4-FFF2-40B4-BE49-F238E27FC236}">
                    <a16:creationId xmlns:a16="http://schemas.microsoft.com/office/drawing/2014/main" id="{D588D09D-D77E-40D5-B933-5C8B9B1ECA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3" y="1569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31083" name="Group 631">
                <a:extLst>
                  <a:ext uri="{FF2B5EF4-FFF2-40B4-BE49-F238E27FC236}">
                    <a16:creationId xmlns:a16="http://schemas.microsoft.com/office/drawing/2014/main" id="{D1D7C9D6-FA05-49CC-AA30-86485E53EBF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32" y="1587"/>
                <a:ext cx="138" cy="33"/>
                <a:chOff x="2468" y="1332"/>
                <a:chExt cx="310" cy="60"/>
              </a:xfrm>
            </p:grpSpPr>
            <p:sp>
              <p:nvSpPr>
                <p:cNvPr id="31086" name="Freeform 632">
                  <a:extLst>
                    <a:ext uri="{FF2B5EF4-FFF2-40B4-BE49-F238E27FC236}">
                      <a16:creationId xmlns:a16="http://schemas.microsoft.com/office/drawing/2014/main" id="{7616998A-2964-486E-89BF-095ADD18B2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87" name="Freeform 633">
                  <a:extLst>
                    <a:ext uri="{FF2B5EF4-FFF2-40B4-BE49-F238E27FC236}">
                      <a16:creationId xmlns:a16="http://schemas.microsoft.com/office/drawing/2014/main" id="{6C356571-4F42-4C7B-9E18-2B81E3E819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084" name="Line 634">
                <a:extLst>
                  <a:ext uri="{FF2B5EF4-FFF2-40B4-BE49-F238E27FC236}">
                    <a16:creationId xmlns:a16="http://schemas.microsoft.com/office/drawing/2014/main" id="{79C2A5B7-B310-48F0-989D-9F50C2BB38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84" y="1602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5" name="Line 635">
                <a:extLst>
                  <a:ext uri="{FF2B5EF4-FFF2-40B4-BE49-F238E27FC236}">
                    <a16:creationId xmlns:a16="http://schemas.microsoft.com/office/drawing/2014/main" id="{1EB93FFD-8E78-4D66-A4FD-17EEB0CFB1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27" y="1604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767" name="Group 636">
              <a:extLst>
                <a:ext uri="{FF2B5EF4-FFF2-40B4-BE49-F238E27FC236}">
                  <a16:creationId xmlns:a16="http://schemas.microsoft.com/office/drawing/2014/main" id="{050CB1CC-0653-4125-85C4-96DFE73E6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7" y="1571"/>
              <a:ext cx="246" cy="110"/>
              <a:chOff x="4334" y="1470"/>
              <a:chExt cx="246" cy="107"/>
            </a:xfrm>
          </p:grpSpPr>
          <p:sp>
            <p:nvSpPr>
              <p:cNvPr id="31071" name="Oval 407">
                <a:extLst>
                  <a:ext uri="{FF2B5EF4-FFF2-40B4-BE49-F238E27FC236}">
                    <a16:creationId xmlns:a16="http://schemas.microsoft.com/office/drawing/2014/main" id="{6B15C0F0-6860-443D-A1FF-EC51D513C6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72" name="Rectangle 410">
                <a:extLst>
                  <a:ext uri="{FF2B5EF4-FFF2-40B4-BE49-F238E27FC236}">
                    <a16:creationId xmlns:a16="http://schemas.microsoft.com/office/drawing/2014/main" id="{0464847E-07C7-4AEC-AFBD-09407A93D6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73" name="Oval 411">
                <a:extLst>
                  <a:ext uri="{FF2B5EF4-FFF2-40B4-BE49-F238E27FC236}">
                    <a16:creationId xmlns:a16="http://schemas.microsoft.com/office/drawing/2014/main" id="{516568AF-D179-4FE6-935F-0713BF9E77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31074" name="Group 640">
                <a:extLst>
                  <a:ext uri="{FF2B5EF4-FFF2-40B4-BE49-F238E27FC236}">
                    <a16:creationId xmlns:a16="http://schemas.microsoft.com/office/drawing/2014/main" id="{0C7EC48D-61B5-4996-9B9F-1971B0988C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1077" name="Freeform 641">
                  <a:extLst>
                    <a:ext uri="{FF2B5EF4-FFF2-40B4-BE49-F238E27FC236}">
                      <a16:creationId xmlns:a16="http://schemas.microsoft.com/office/drawing/2014/main" id="{BAB62D0F-A8F8-45C9-AB99-27E31EB339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78" name="Freeform 642">
                  <a:extLst>
                    <a:ext uri="{FF2B5EF4-FFF2-40B4-BE49-F238E27FC236}">
                      <a16:creationId xmlns:a16="http://schemas.microsoft.com/office/drawing/2014/main" id="{3B7AC97B-82A8-493C-B8D9-3AF752A843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075" name="Line 643">
                <a:extLst>
                  <a:ext uri="{FF2B5EF4-FFF2-40B4-BE49-F238E27FC236}">
                    <a16:creationId xmlns:a16="http://schemas.microsoft.com/office/drawing/2014/main" id="{268C02E4-FFD4-4BF6-BD4B-2889D834F5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6" name="Line 644">
                <a:extLst>
                  <a:ext uri="{FF2B5EF4-FFF2-40B4-BE49-F238E27FC236}">
                    <a16:creationId xmlns:a16="http://schemas.microsoft.com/office/drawing/2014/main" id="{8F5A9776-09F9-4BF2-BD8D-9430F09672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768" name="Group 645">
              <a:extLst>
                <a:ext uri="{FF2B5EF4-FFF2-40B4-BE49-F238E27FC236}">
                  <a16:creationId xmlns:a16="http://schemas.microsoft.com/office/drawing/2014/main" id="{F626D80A-FBFE-4482-96B0-CB98B8FF9F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44" y="1737"/>
              <a:ext cx="246" cy="110"/>
              <a:chOff x="4334" y="1470"/>
              <a:chExt cx="246" cy="107"/>
            </a:xfrm>
          </p:grpSpPr>
          <p:sp>
            <p:nvSpPr>
              <p:cNvPr id="31063" name="Oval 407">
                <a:extLst>
                  <a:ext uri="{FF2B5EF4-FFF2-40B4-BE49-F238E27FC236}">
                    <a16:creationId xmlns:a16="http://schemas.microsoft.com/office/drawing/2014/main" id="{4E7DF380-9B84-41C9-BF5F-EFC1C179E6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64" name="Rectangle 410">
                <a:extLst>
                  <a:ext uri="{FF2B5EF4-FFF2-40B4-BE49-F238E27FC236}">
                    <a16:creationId xmlns:a16="http://schemas.microsoft.com/office/drawing/2014/main" id="{6163DC69-A99E-4DCA-8967-DD215D3AA5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65" name="Oval 411">
                <a:extLst>
                  <a:ext uri="{FF2B5EF4-FFF2-40B4-BE49-F238E27FC236}">
                    <a16:creationId xmlns:a16="http://schemas.microsoft.com/office/drawing/2014/main" id="{51B9F182-791F-488B-A3E7-69A8EB2C4A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31066" name="Group 649">
                <a:extLst>
                  <a:ext uri="{FF2B5EF4-FFF2-40B4-BE49-F238E27FC236}">
                    <a16:creationId xmlns:a16="http://schemas.microsoft.com/office/drawing/2014/main" id="{87540FA2-34E7-4018-966E-4D37AA38BF1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1069" name="Freeform 650">
                  <a:extLst>
                    <a:ext uri="{FF2B5EF4-FFF2-40B4-BE49-F238E27FC236}">
                      <a16:creationId xmlns:a16="http://schemas.microsoft.com/office/drawing/2014/main" id="{3195DF1E-D1C8-4BE0-A343-0A5766E3D1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70" name="Freeform 651">
                  <a:extLst>
                    <a:ext uri="{FF2B5EF4-FFF2-40B4-BE49-F238E27FC236}">
                      <a16:creationId xmlns:a16="http://schemas.microsoft.com/office/drawing/2014/main" id="{BC976842-6F55-4612-8A85-FD7C214915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067" name="Line 652">
                <a:extLst>
                  <a:ext uri="{FF2B5EF4-FFF2-40B4-BE49-F238E27FC236}">
                    <a16:creationId xmlns:a16="http://schemas.microsoft.com/office/drawing/2014/main" id="{16B6DD1E-83DC-4979-9209-5DF68767CA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8" name="Line 653">
                <a:extLst>
                  <a:ext uri="{FF2B5EF4-FFF2-40B4-BE49-F238E27FC236}">
                    <a16:creationId xmlns:a16="http://schemas.microsoft.com/office/drawing/2014/main" id="{31EAFF0D-7187-4C09-B72E-BD3E2D8CD1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769" name="Group 654">
              <a:extLst>
                <a:ext uri="{FF2B5EF4-FFF2-40B4-BE49-F238E27FC236}">
                  <a16:creationId xmlns:a16="http://schemas.microsoft.com/office/drawing/2014/main" id="{998F1ED6-BFF3-45CE-B23F-AA5EEC1298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90" y="1738"/>
              <a:ext cx="246" cy="110"/>
              <a:chOff x="4334" y="1470"/>
              <a:chExt cx="246" cy="107"/>
            </a:xfrm>
          </p:grpSpPr>
          <p:sp>
            <p:nvSpPr>
              <p:cNvPr id="31055" name="Oval 407">
                <a:extLst>
                  <a:ext uri="{FF2B5EF4-FFF2-40B4-BE49-F238E27FC236}">
                    <a16:creationId xmlns:a16="http://schemas.microsoft.com/office/drawing/2014/main" id="{0ED7A3BA-03C4-4832-B01D-8E91E06E9E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56" name="Rectangle 410">
                <a:extLst>
                  <a:ext uri="{FF2B5EF4-FFF2-40B4-BE49-F238E27FC236}">
                    <a16:creationId xmlns:a16="http://schemas.microsoft.com/office/drawing/2014/main" id="{46A6CCBB-618E-49F3-A436-AC889643B6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57" name="Oval 411">
                <a:extLst>
                  <a:ext uri="{FF2B5EF4-FFF2-40B4-BE49-F238E27FC236}">
                    <a16:creationId xmlns:a16="http://schemas.microsoft.com/office/drawing/2014/main" id="{80C328BE-1CFD-4BAA-8D6C-02D3CE59DA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31058" name="Group 658">
                <a:extLst>
                  <a:ext uri="{FF2B5EF4-FFF2-40B4-BE49-F238E27FC236}">
                    <a16:creationId xmlns:a16="http://schemas.microsoft.com/office/drawing/2014/main" id="{D7A1EEBD-9113-4C0F-BF54-38C78760F1A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1061" name="Freeform 659">
                  <a:extLst>
                    <a:ext uri="{FF2B5EF4-FFF2-40B4-BE49-F238E27FC236}">
                      <a16:creationId xmlns:a16="http://schemas.microsoft.com/office/drawing/2014/main" id="{166370F3-A0E5-46E7-92B6-62631EACDD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62" name="Freeform 660">
                  <a:extLst>
                    <a:ext uri="{FF2B5EF4-FFF2-40B4-BE49-F238E27FC236}">
                      <a16:creationId xmlns:a16="http://schemas.microsoft.com/office/drawing/2014/main" id="{6E1A668D-C119-4EA6-8D67-B6860B5101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059" name="Line 661">
                <a:extLst>
                  <a:ext uri="{FF2B5EF4-FFF2-40B4-BE49-F238E27FC236}">
                    <a16:creationId xmlns:a16="http://schemas.microsoft.com/office/drawing/2014/main" id="{9903EEB0-4B31-4738-BDFC-F779F796D7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0" name="Line 662">
                <a:extLst>
                  <a:ext uri="{FF2B5EF4-FFF2-40B4-BE49-F238E27FC236}">
                    <a16:creationId xmlns:a16="http://schemas.microsoft.com/office/drawing/2014/main" id="{D5966626-BC75-482C-BC63-81FAF5252A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770" name="Group 663">
              <a:extLst>
                <a:ext uri="{FF2B5EF4-FFF2-40B4-BE49-F238E27FC236}">
                  <a16:creationId xmlns:a16="http://schemas.microsoft.com/office/drawing/2014/main" id="{6FD25635-5215-4FA5-984F-FDD9A2BAB7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" y="1508"/>
              <a:ext cx="246" cy="110"/>
              <a:chOff x="4334" y="1470"/>
              <a:chExt cx="246" cy="107"/>
            </a:xfrm>
          </p:grpSpPr>
          <p:sp>
            <p:nvSpPr>
              <p:cNvPr id="31047" name="Oval 407">
                <a:extLst>
                  <a:ext uri="{FF2B5EF4-FFF2-40B4-BE49-F238E27FC236}">
                    <a16:creationId xmlns:a16="http://schemas.microsoft.com/office/drawing/2014/main" id="{3FCA2F57-E84C-45DF-B850-4EDD7BC641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48" name="Rectangle 410">
                <a:extLst>
                  <a:ext uri="{FF2B5EF4-FFF2-40B4-BE49-F238E27FC236}">
                    <a16:creationId xmlns:a16="http://schemas.microsoft.com/office/drawing/2014/main" id="{9D9B4135-2C1E-46E1-8C2B-F87924A696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49" name="Oval 411">
                <a:extLst>
                  <a:ext uri="{FF2B5EF4-FFF2-40B4-BE49-F238E27FC236}">
                    <a16:creationId xmlns:a16="http://schemas.microsoft.com/office/drawing/2014/main" id="{00B66FAF-77AA-468D-A176-90CF7A6CF3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31050" name="Group 667">
                <a:extLst>
                  <a:ext uri="{FF2B5EF4-FFF2-40B4-BE49-F238E27FC236}">
                    <a16:creationId xmlns:a16="http://schemas.microsoft.com/office/drawing/2014/main" id="{0A49F85C-D6D4-4B70-B509-260890556C4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1053" name="Freeform 668">
                  <a:extLst>
                    <a:ext uri="{FF2B5EF4-FFF2-40B4-BE49-F238E27FC236}">
                      <a16:creationId xmlns:a16="http://schemas.microsoft.com/office/drawing/2014/main" id="{1AD86674-9EF9-4E6B-BF83-DD9EC2BA28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54" name="Freeform 669">
                  <a:extLst>
                    <a:ext uri="{FF2B5EF4-FFF2-40B4-BE49-F238E27FC236}">
                      <a16:creationId xmlns:a16="http://schemas.microsoft.com/office/drawing/2014/main" id="{D23C5659-8801-4B0E-AC9A-CCE185ADFA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051" name="Line 670">
                <a:extLst>
                  <a:ext uri="{FF2B5EF4-FFF2-40B4-BE49-F238E27FC236}">
                    <a16:creationId xmlns:a16="http://schemas.microsoft.com/office/drawing/2014/main" id="{AB0FD98E-BE99-455C-9EAF-9E0E500A65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2" name="Line 671">
                <a:extLst>
                  <a:ext uri="{FF2B5EF4-FFF2-40B4-BE49-F238E27FC236}">
                    <a16:creationId xmlns:a16="http://schemas.microsoft.com/office/drawing/2014/main" id="{7C0F00F9-97B6-40EF-B6E8-F03A11D9FC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771" name="Group 672">
              <a:extLst>
                <a:ext uri="{FF2B5EF4-FFF2-40B4-BE49-F238E27FC236}">
                  <a16:creationId xmlns:a16="http://schemas.microsoft.com/office/drawing/2014/main" id="{ACF4CE94-9EB0-4E0A-A480-6EB417E8C4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74" y="2296"/>
              <a:ext cx="310" cy="130"/>
              <a:chOff x="4334" y="1470"/>
              <a:chExt cx="246" cy="107"/>
            </a:xfrm>
          </p:grpSpPr>
          <p:sp>
            <p:nvSpPr>
              <p:cNvPr id="31039" name="Oval 407">
                <a:extLst>
                  <a:ext uri="{FF2B5EF4-FFF2-40B4-BE49-F238E27FC236}">
                    <a16:creationId xmlns:a16="http://schemas.microsoft.com/office/drawing/2014/main" id="{1ACAE80F-8A92-46C4-82E1-67864596A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40" name="Rectangle 410">
                <a:extLst>
                  <a:ext uri="{FF2B5EF4-FFF2-40B4-BE49-F238E27FC236}">
                    <a16:creationId xmlns:a16="http://schemas.microsoft.com/office/drawing/2014/main" id="{056094C9-D070-472E-8674-368100D025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41" name="Oval 411">
                <a:extLst>
                  <a:ext uri="{FF2B5EF4-FFF2-40B4-BE49-F238E27FC236}">
                    <a16:creationId xmlns:a16="http://schemas.microsoft.com/office/drawing/2014/main" id="{DF3EBBE1-75D9-4CC8-B97C-989114E6DF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31042" name="Group 676">
                <a:extLst>
                  <a:ext uri="{FF2B5EF4-FFF2-40B4-BE49-F238E27FC236}">
                    <a16:creationId xmlns:a16="http://schemas.microsoft.com/office/drawing/2014/main" id="{04A3F869-FCA9-4DDC-AA89-5CFC8D312E0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1045" name="Freeform 677">
                  <a:extLst>
                    <a:ext uri="{FF2B5EF4-FFF2-40B4-BE49-F238E27FC236}">
                      <a16:creationId xmlns:a16="http://schemas.microsoft.com/office/drawing/2014/main" id="{E9341F93-1A67-4718-91CC-59D30A935E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46" name="Freeform 678">
                  <a:extLst>
                    <a:ext uri="{FF2B5EF4-FFF2-40B4-BE49-F238E27FC236}">
                      <a16:creationId xmlns:a16="http://schemas.microsoft.com/office/drawing/2014/main" id="{3921E4E1-E380-4BE4-85F5-9DF752E9AD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043" name="Line 679">
                <a:extLst>
                  <a:ext uri="{FF2B5EF4-FFF2-40B4-BE49-F238E27FC236}">
                    <a16:creationId xmlns:a16="http://schemas.microsoft.com/office/drawing/2014/main" id="{13DEC003-F59F-4420-98CA-CD3A28F8C0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4" name="Line 680">
                <a:extLst>
                  <a:ext uri="{FF2B5EF4-FFF2-40B4-BE49-F238E27FC236}">
                    <a16:creationId xmlns:a16="http://schemas.microsoft.com/office/drawing/2014/main" id="{6D3B748E-4376-43F6-A03B-50B2D8AE0B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0772" name="Line 681">
              <a:extLst>
                <a:ext uri="{FF2B5EF4-FFF2-40B4-BE49-F238E27FC236}">
                  <a16:creationId xmlns:a16="http://schemas.microsoft.com/office/drawing/2014/main" id="{A2316F42-4282-456A-A6B5-C2CD0E29FD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49" y="2358"/>
              <a:ext cx="42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0773" name="Group 682">
              <a:extLst>
                <a:ext uri="{FF2B5EF4-FFF2-40B4-BE49-F238E27FC236}">
                  <a16:creationId xmlns:a16="http://schemas.microsoft.com/office/drawing/2014/main" id="{95052CE1-C829-471A-AC13-2A0DD24E52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4" y="2288"/>
              <a:ext cx="310" cy="130"/>
              <a:chOff x="4334" y="1470"/>
              <a:chExt cx="246" cy="107"/>
            </a:xfrm>
          </p:grpSpPr>
          <p:sp>
            <p:nvSpPr>
              <p:cNvPr id="31031" name="Oval 407">
                <a:extLst>
                  <a:ext uri="{FF2B5EF4-FFF2-40B4-BE49-F238E27FC236}">
                    <a16:creationId xmlns:a16="http://schemas.microsoft.com/office/drawing/2014/main" id="{1DD31947-2C27-4583-9E1F-B75DEEE74E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32" name="Rectangle 410">
                <a:extLst>
                  <a:ext uri="{FF2B5EF4-FFF2-40B4-BE49-F238E27FC236}">
                    <a16:creationId xmlns:a16="http://schemas.microsoft.com/office/drawing/2014/main" id="{3B9835BA-A547-4820-BD13-A13CFBAF7F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33" name="Oval 411">
                <a:extLst>
                  <a:ext uri="{FF2B5EF4-FFF2-40B4-BE49-F238E27FC236}">
                    <a16:creationId xmlns:a16="http://schemas.microsoft.com/office/drawing/2014/main" id="{3857E46F-1407-481B-A704-D0222333CE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31034" name="Group 686">
                <a:extLst>
                  <a:ext uri="{FF2B5EF4-FFF2-40B4-BE49-F238E27FC236}">
                    <a16:creationId xmlns:a16="http://schemas.microsoft.com/office/drawing/2014/main" id="{D49B5C79-301A-4588-9532-D9A9F0203C6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1037" name="Freeform 687">
                  <a:extLst>
                    <a:ext uri="{FF2B5EF4-FFF2-40B4-BE49-F238E27FC236}">
                      <a16:creationId xmlns:a16="http://schemas.microsoft.com/office/drawing/2014/main" id="{2FF4D567-5170-489B-A5A5-76E8597565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38" name="Freeform 688">
                  <a:extLst>
                    <a:ext uri="{FF2B5EF4-FFF2-40B4-BE49-F238E27FC236}">
                      <a16:creationId xmlns:a16="http://schemas.microsoft.com/office/drawing/2014/main" id="{5680615F-561B-411F-9A72-A00F92397D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035" name="Line 689">
                <a:extLst>
                  <a:ext uri="{FF2B5EF4-FFF2-40B4-BE49-F238E27FC236}">
                    <a16:creationId xmlns:a16="http://schemas.microsoft.com/office/drawing/2014/main" id="{E6734675-4E8C-41E3-B6CC-7BE04CAD14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6" name="Line 690">
                <a:extLst>
                  <a:ext uri="{FF2B5EF4-FFF2-40B4-BE49-F238E27FC236}">
                    <a16:creationId xmlns:a16="http://schemas.microsoft.com/office/drawing/2014/main" id="{AC14D156-4795-46DB-9806-BF48413ACC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774" name="Group 691">
              <a:extLst>
                <a:ext uri="{FF2B5EF4-FFF2-40B4-BE49-F238E27FC236}">
                  <a16:creationId xmlns:a16="http://schemas.microsoft.com/office/drawing/2014/main" id="{74E0806F-5C87-40F9-A134-3D08A0DADA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31023" name="Oval 407">
                <a:extLst>
                  <a:ext uri="{FF2B5EF4-FFF2-40B4-BE49-F238E27FC236}">
                    <a16:creationId xmlns:a16="http://schemas.microsoft.com/office/drawing/2014/main" id="{141368D4-BB37-4302-8A3B-B02D04B8E7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24" name="Rectangle 410">
                <a:extLst>
                  <a:ext uri="{FF2B5EF4-FFF2-40B4-BE49-F238E27FC236}">
                    <a16:creationId xmlns:a16="http://schemas.microsoft.com/office/drawing/2014/main" id="{42551ACF-A4B5-4D27-845A-D0B0F75EDD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25" name="Oval 411">
                <a:extLst>
                  <a:ext uri="{FF2B5EF4-FFF2-40B4-BE49-F238E27FC236}">
                    <a16:creationId xmlns:a16="http://schemas.microsoft.com/office/drawing/2014/main" id="{D8B18BD4-02D0-4EC0-9EDC-C778D122A5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31026" name="Group 695">
                <a:extLst>
                  <a:ext uri="{FF2B5EF4-FFF2-40B4-BE49-F238E27FC236}">
                    <a16:creationId xmlns:a16="http://schemas.microsoft.com/office/drawing/2014/main" id="{36DA6145-8E19-42FA-9CDE-3654BE425AC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1029" name="Freeform 696">
                  <a:extLst>
                    <a:ext uri="{FF2B5EF4-FFF2-40B4-BE49-F238E27FC236}">
                      <a16:creationId xmlns:a16="http://schemas.microsoft.com/office/drawing/2014/main" id="{00E8F97E-5B31-480D-AC9F-19957E9504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30" name="Freeform 697">
                  <a:extLst>
                    <a:ext uri="{FF2B5EF4-FFF2-40B4-BE49-F238E27FC236}">
                      <a16:creationId xmlns:a16="http://schemas.microsoft.com/office/drawing/2014/main" id="{9CF335F0-FFEA-4FC6-9AE1-09250D2745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027" name="Line 698">
                <a:extLst>
                  <a:ext uri="{FF2B5EF4-FFF2-40B4-BE49-F238E27FC236}">
                    <a16:creationId xmlns:a16="http://schemas.microsoft.com/office/drawing/2014/main" id="{9F19A585-22E0-43EE-BCDA-D36A6B25F1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8" name="Line 699">
                <a:extLst>
                  <a:ext uri="{FF2B5EF4-FFF2-40B4-BE49-F238E27FC236}">
                    <a16:creationId xmlns:a16="http://schemas.microsoft.com/office/drawing/2014/main" id="{11CE2D0E-C901-46D5-9514-F97A21B9DC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775" name="Group 700">
              <a:extLst>
                <a:ext uri="{FF2B5EF4-FFF2-40B4-BE49-F238E27FC236}">
                  <a16:creationId xmlns:a16="http://schemas.microsoft.com/office/drawing/2014/main" id="{088F13CB-AF91-410B-90A6-6886453BB8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82" y="3028"/>
              <a:ext cx="392" cy="154"/>
              <a:chOff x="4334" y="1470"/>
              <a:chExt cx="246" cy="107"/>
            </a:xfrm>
          </p:grpSpPr>
          <p:sp>
            <p:nvSpPr>
              <p:cNvPr id="31015" name="Oval 407">
                <a:extLst>
                  <a:ext uri="{FF2B5EF4-FFF2-40B4-BE49-F238E27FC236}">
                    <a16:creationId xmlns:a16="http://schemas.microsoft.com/office/drawing/2014/main" id="{03AA2794-3772-4BF0-ACB8-978D13ECEC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16" name="Rectangle 410">
                <a:extLst>
                  <a:ext uri="{FF2B5EF4-FFF2-40B4-BE49-F238E27FC236}">
                    <a16:creationId xmlns:a16="http://schemas.microsoft.com/office/drawing/2014/main" id="{6295EC15-C60B-477B-8C43-E4F478C21E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17" name="Oval 411">
                <a:extLst>
                  <a:ext uri="{FF2B5EF4-FFF2-40B4-BE49-F238E27FC236}">
                    <a16:creationId xmlns:a16="http://schemas.microsoft.com/office/drawing/2014/main" id="{381769CF-C5FC-4FDB-8F34-8BE79215D8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31018" name="Group 704">
                <a:extLst>
                  <a:ext uri="{FF2B5EF4-FFF2-40B4-BE49-F238E27FC236}">
                    <a16:creationId xmlns:a16="http://schemas.microsoft.com/office/drawing/2014/main" id="{AE66254C-D4E3-4892-9093-8AB5E981504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1021" name="Freeform 705">
                  <a:extLst>
                    <a:ext uri="{FF2B5EF4-FFF2-40B4-BE49-F238E27FC236}">
                      <a16:creationId xmlns:a16="http://schemas.microsoft.com/office/drawing/2014/main" id="{CCDD46C7-59B1-4DE9-A51E-9693AB5250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22" name="Freeform 706">
                  <a:extLst>
                    <a:ext uri="{FF2B5EF4-FFF2-40B4-BE49-F238E27FC236}">
                      <a16:creationId xmlns:a16="http://schemas.microsoft.com/office/drawing/2014/main" id="{1090B78A-E6D0-47FF-85A8-D42C5ADE79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019" name="Line 707">
                <a:extLst>
                  <a:ext uri="{FF2B5EF4-FFF2-40B4-BE49-F238E27FC236}">
                    <a16:creationId xmlns:a16="http://schemas.microsoft.com/office/drawing/2014/main" id="{B96767D2-8D6E-4029-B594-4BF4755114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0" name="Line 708">
                <a:extLst>
                  <a:ext uri="{FF2B5EF4-FFF2-40B4-BE49-F238E27FC236}">
                    <a16:creationId xmlns:a16="http://schemas.microsoft.com/office/drawing/2014/main" id="{DC5BFCA7-D208-4217-B26B-2EDD65DAE1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776" name="Group 709">
              <a:extLst>
                <a:ext uri="{FF2B5EF4-FFF2-40B4-BE49-F238E27FC236}">
                  <a16:creationId xmlns:a16="http://schemas.microsoft.com/office/drawing/2014/main" id="{83744C7D-3A15-4A4F-ABA0-0F1C85803C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8" y="2840"/>
              <a:ext cx="392" cy="154"/>
              <a:chOff x="4334" y="1470"/>
              <a:chExt cx="246" cy="107"/>
            </a:xfrm>
          </p:grpSpPr>
          <p:sp>
            <p:nvSpPr>
              <p:cNvPr id="31007" name="Oval 407">
                <a:extLst>
                  <a:ext uri="{FF2B5EF4-FFF2-40B4-BE49-F238E27FC236}">
                    <a16:creationId xmlns:a16="http://schemas.microsoft.com/office/drawing/2014/main" id="{538B55B3-CF5A-4B94-B239-0E6B4CCDCD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08" name="Rectangle 410">
                <a:extLst>
                  <a:ext uri="{FF2B5EF4-FFF2-40B4-BE49-F238E27FC236}">
                    <a16:creationId xmlns:a16="http://schemas.microsoft.com/office/drawing/2014/main" id="{AEF9D19A-C1D8-47F1-92B0-0D1DC1E65D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09" name="Oval 411">
                <a:extLst>
                  <a:ext uri="{FF2B5EF4-FFF2-40B4-BE49-F238E27FC236}">
                    <a16:creationId xmlns:a16="http://schemas.microsoft.com/office/drawing/2014/main" id="{B48C3879-D9F2-44BD-8AD1-A51B35B94E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31010" name="Group 713">
                <a:extLst>
                  <a:ext uri="{FF2B5EF4-FFF2-40B4-BE49-F238E27FC236}">
                    <a16:creationId xmlns:a16="http://schemas.microsoft.com/office/drawing/2014/main" id="{CAD5B3E0-6DC9-47DB-94DD-CC869B5FBBB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1013" name="Freeform 714">
                  <a:extLst>
                    <a:ext uri="{FF2B5EF4-FFF2-40B4-BE49-F238E27FC236}">
                      <a16:creationId xmlns:a16="http://schemas.microsoft.com/office/drawing/2014/main" id="{47DD492E-C41A-4147-8DB2-9DBA58E6A4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14" name="Freeform 715">
                  <a:extLst>
                    <a:ext uri="{FF2B5EF4-FFF2-40B4-BE49-F238E27FC236}">
                      <a16:creationId xmlns:a16="http://schemas.microsoft.com/office/drawing/2014/main" id="{9C0AA48F-D8D6-4234-A477-A8E971594C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011" name="Line 716">
                <a:extLst>
                  <a:ext uri="{FF2B5EF4-FFF2-40B4-BE49-F238E27FC236}">
                    <a16:creationId xmlns:a16="http://schemas.microsoft.com/office/drawing/2014/main" id="{71F79EFC-20C0-4BDD-BAD2-4BE9E4FA11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2" name="Line 717">
                <a:extLst>
                  <a:ext uri="{FF2B5EF4-FFF2-40B4-BE49-F238E27FC236}">
                    <a16:creationId xmlns:a16="http://schemas.microsoft.com/office/drawing/2014/main" id="{F92CE077-3300-43FE-9FF4-6E26FB3435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777" name="Group 718">
              <a:extLst>
                <a:ext uri="{FF2B5EF4-FFF2-40B4-BE49-F238E27FC236}">
                  <a16:creationId xmlns:a16="http://schemas.microsoft.com/office/drawing/2014/main" id="{8931DA59-4344-4166-B3FD-17552578C5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32" y="3056"/>
              <a:ext cx="392" cy="154"/>
              <a:chOff x="4334" y="1470"/>
              <a:chExt cx="246" cy="107"/>
            </a:xfrm>
          </p:grpSpPr>
          <p:sp>
            <p:nvSpPr>
              <p:cNvPr id="30999" name="Oval 407">
                <a:extLst>
                  <a:ext uri="{FF2B5EF4-FFF2-40B4-BE49-F238E27FC236}">
                    <a16:creationId xmlns:a16="http://schemas.microsoft.com/office/drawing/2014/main" id="{45652BD0-D2AE-43A9-8811-C3E913FF71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00" name="Rectangle 410">
                <a:extLst>
                  <a:ext uri="{FF2B5EF4-FFF2-40B4-BE49-F238E27FC236}">
                    <a16:creationId xmlns:a16="http://schemas.microsoft.com/office/drawing/2014/main" id="{24E3AD86-0287-4836-9439-6618F54185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01" name="Oval 411">
                <a:extLst>
                  <a:ext uri="{FF2B5EF4-FFF2-40B4-BE49-F238E27FC236}">
                    <a16:creationId xmlns:a16="http://schemas.microsoft.com/office/drawing/2014/main" id="{AE2EC952-7E64-42AD-B977-B2EF7CE002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31002" name="Group 722">
                <a:extLst>
                  <a:ext uri="{FF2B5EF4-FFF2-40B4-BE49-F238E27FC236}">
                    <a16:creationId xmlns:a16="http://schemas.microsoft.com/office/drawing/2014/main" id="{2D1E153D-8E57-4DE3-889C-D0080173782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1005" name="Freeform 723">
                  <a:extLst>
                    <a:ext uri="{FF2B5EF4-FFF2-40B4-BE49-F238E27FC236}">
                      <a16:creationId xmlns:a16="http://schemas.microsoft.com/office/drawing/2014/main" id="{C24A3D3E-B0C5-4E93-87A8-0CF4A877FC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06" name="Freeform 724">
                  <a:extLst>
                    <a:ext uri="{FF2B5EF4-FFF2-40B4-BE49-F238E27FC236}">
                      <a16:creationId xmlns:a16="http://schemas.microsoft.com/office/drawing/2014/main" id="{7DAE8791-6CB5-4F72-84BF-952DB132B2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003" name="Line 725">
                <a:extLst>
                  <a:ext uri="{FF2B5EF4-FFF2-40B4-BE49-F238E27FC236}">
                    <a16:creationId xmlns:a16="http://schemas.microsoft.com/office/drawing/2014/main" id="{6A323D97-3903-4709-97A8-FDDDC07D18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4" name="Line 726">
                <a:extLst>
                  <a:ext uri="{FF2B5EF4-FFF2-40B4-BE49-F238E27FC236}">
                    <a16:creationId xmlns:a16="http://schemas.microsoft.com/office/drawing/2014/main" id="{3407A732-D12B-4D70-B817-36DDB92235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778" name="Group 727">
              <a:extLst>
                <a:ext uri="{FF2B5EF4-FFF2-40B4-BE49-F238E27FC236}">
                  <a16:creationId xmlns:a16="http://schemas.microsoft.com/office/drawing/2014/main" id="{E46256FA-3175-4A6D-BCA1-DE479B76C6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2" y="2296"/>
              <a:ext cx="246" cy="108"/>
              <a:chOff x="4334" y="1470"/>
              <a:chExt cx="246" cy="107"/>
            </a:xfrm>
          </p:grpSpPr>
          <p:sp>
            <p:nvSpPr>
              <p:cNvPr id="30991" name="Oval 407">
                <a:extLst>
                  <a:ext uri="{FF2B5EF4-FFF2-40B4-BE49-F238E27FC236}">
                    <a16:creationId xmlns:a16="http://schemas.microsoft.com/office/drawing/2014/main" id="{E8F4EA47-4046-452D-B5D3-4B44DC871E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92" name="Rectangle 410">
                <a:extLst>
                  <a:ext uri="{FF2B5EF4-FFF2-40B4-BE49-F238E27FC236}">
                    <a16:creationId xmlns:a16="http://schemas.microsoft.com/office/drawing/2014/main" id="{72D03B90-685D-41B6-A1E7-FF91C7AFD9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93" name="Oval 411">
                <a:extLst>
                  <a:ext uri="{FF2B5EF4-FFF2-40B4-BE49-F238E27FC236}">
                    <a16:creationId xmlns:a16="http://schemas.microsoft.com/office/drawing/2014/main" id="{E8E4B767-0743-47BD-AB1F-36C2C629A9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30994" name="Group 731">
                <a:extLst>
                  <a:ext uri="{FF2B5EF4-FFF2-40B4-BE49-F238E27FC236}">
                    <a16:creationId xmlns:a16="http://schemas.microsoft.com/office/drawing/2014/main" id="{BA0F882B-FEA6-450F-9119-B9B46E52DF6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0997" name="Freeform 732">
                  <a:extLst>
                    <a:ext uri="{FF2B5EF4-FFF2-40B4-BE49-F238E27FC236}">
                      <a16:creationId xmlns:a16="http://schemas.microsoft.com/office/drawing/2014/main" id="{C9D5C157-34A5-4F63-B4E8-B80BB3C9D4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98" name="Freeform 733">
                  <a:extLst>
                    <a:ext uri="{FF2B5EF4-FFF2-40B4-BE49-F238E27FC236}">
                      <a16:creationId xmlns:a16="http://schemas.microsoft.com/office/drawing/2014/main" id="{FC83F043-EFF1-4CC3-9DE5-01EDBE42DF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0995" name="Line 734">
                <a:extLst>
                  <a:ext uri="{FF2B5EF4-FFF2-40B4-BE49-F238E27FC236}">
                    <a16:creationId xmlns:a16="http://schemas.microsoft.com/office/drawing/2014/main" id="{77549F74-28D4-4882-B40C-5079FF0B48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6" name="Line 735">
                <a:extLst>
                  <a:ext uri="{FF2B5EF4-FFF2-40B4-BE49-F238E27FC236}">
                    <a16:creationId xmlns:a16="http://schemas.microsoft.com/office/drawing/2014/main" id="{81BB0004-4590-4106-AEF4-6DF633A9A0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779" name="Group 736">
              <a:extLst>
                <a:ext uri="{FF2B5EF4-FFF2-40B4-BE49-F238E27FC236}">
                  <a16:creationId xmlns:a16="http://schemas.microsoft.com/office/drawing/2014/main" id="{9701442B-B66D-45C2-8300-1820E49CA4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11" y="3153"/>
              <a:ext cx="281" cy="266"/>
              <a:chOff x="5072" y="3611"/>
              <a:chExt cx="459" cy="380"/>
            </a:xfrm>
          </p:grpSpPr>
          <p:grpSp>
            <p:nvGrpSpPr>
              <p:cNvPr id="30977" name="Group 737">
                <a:extLst>
                  <a:ext uri="{FF2B5EF4-FFF2-40B4-BE49-F238E27FC236}">
                    <a16:creationId xmlns:a16="http://schemas.microsoft.com/office/drawing/2014/main" id="{1811978E-CC84-4E29-970D-81738B1271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30979" name="Freeform 738">
                  <a:extLst>
                    <a:ext uri="{FF2B5EF4-FFF2-40B4-BE49-F238E27FC236}">
                      <a16:creationId xmlns:a16="http://schemas.microsoft.com/office/drawing/2014/main" id="{9E268FE2-BF78-45A4-98E1-AF3C3DCC65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0" name="Freeform 739">
                  <a:extLst>
                    <a:ext uri="{FF2B5EF4-FFF2-40B4-BE49-F238E27FC236}">
                      <a16:creationId xmlns:a16="http://schemas.microsoft.com/office/drawing/2014/main" id="{8813D04F-0EC6-4763-9349-6992CC75EA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1" name="Freeform 740">
                  <a:extLst>
                    <a:ext uri="{FF2B5EF4-FFF2-40B4-BE49-F238E27FC236}">
                      <a16:creationId xmlns:a16="http://schemas.microsoft.com/office/drawing/2014/main" id="{30F7D418-9DDE-40BB-B081-E0D6D6938B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2" name="Freeform 741">
                  <a:extLst>
                    <a:ext uri="{FF2B5EF4-FFF2-40B4-BE49-F238E27FC236}">
                      <a16:creationId xmlns:a16="http://schemas.microsoft.com/office/drawing/2014/main" id="{EE4EA685-99B4-4555-8AC9-50AF234F2D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3" name="Freeform 742">
                  <a:extLst>
                    <a:ext uri="{FF2B5EF4-FFF2-40B4-BE49-F238E27FC236}">
                      <a16:creationId xmlns:a16="http://schemas.microsoft.com/office/drawing/2014/main" id="{328C3ED2-C480-42E7-9004-70FEE2488E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4" name="Freeform 743">
                  <a:extLst>
                    <a:ext uri="{FF2B5EF4-FFF2-40B4-BE49-F238E27FC236}">
                      <a16:creationId xmlns:a16="http://schemas.microsoft.com/office/drawing/2014/main" id="{1F6C7700-A1E3-4A27-AD3B-7DD593D28D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5" name="Freeform 744">
                  <a:extLst>
                    <a:ext uri="{FF2B5EF4-FFF2-40B4-BE49-F238E27FC236}">
                      <a16:creationId xmlns:a16="http://schemas.microsoft.com/office/drawing/2014/main" id="{F6E15D06-73C0-4DBC-B840-A1F6AFD5FD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6" name="Freeform 745">
                  <a:extLst>
                    <a:ext uri="{FF2B5EF4-FFF2-40B4-BE49-F238E27FC236}">
                      <a16:creationId xmlns:a16="http://schemas.microsoft.com/office/drawing/2014/main" id="{0026F1AB-B1C4-430B-A353-99C90B9AF3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7" name="Freeform 746">
                  <a:extLst>
                    <a:ext uri="{FF2B5EF4-FFF2-40B4-BE49-F238E27FC236}">
                      <a16:creationId xmlns:a16="http://schemas.microsoft.com/office/drawing/2014/main" id="{D6C23C97-D8A7-4F96-9D17-2047DF4065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8" name="Freeform 747">
                  <a:extLst>
                    <a:ext uri="{FF2B5EF4-FFF2-40B4-BE49-F238E27FC236}">
                      <a16:creationId xmlns:a16="http://schemas.microsoft.com/office/drawing/2014/main" id="{BE6F9E52-9AA8-408E-BEEB-DE7BA439BE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9" name="Freeform 748">
                  <a:extLst>
                    <a:ext uri="{FF2B5EF4-FFF2-40B4-BE49-F238E27FC236}">
                      <a16:creationId xmlns:a16="http://schemas.microsoft.com/office/drawing/2014/main" id="{3A2A367C-0985-4DDE-93BF-6AE40B604D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90" name="Freeform 749">
                  <a:extLst>
                    <a:ext uri="{FF2B5EF4-FFF2-40B4-BE49-F238E27FC236}">
                      <a16:creationId xmlns:a16="http://schemas.microsoft.com/office/drawing/2014/main" id="{F887165D-42AD-44D3-83DE-963CF2F97D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30978" name="Picture 750" descr="access_point_stylized_gray_small">
                <a:extLst>
                  <a:ext uri="{FF2B5EF4-FFF2-40B4-BE49-F238E27FC236}">
                    <a16:creationId xmlns:a16="http://schemas.microsoft.com/office/drawing/2014/main" id="{8D76B899-04F8-4449-83C2-500C0330D74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0780" name="Group 751">
              <a:extLst>
                <a:ext uri="{FF2B5EF4-FFF2-40B4-BE49-F238E27FC236}">
                  <a16:creationId xmlns:a16="http://schemas.microsoft.com/office/drawing/2014/main" id="{FC191F28-3FAE-4365-B96E-D99A29AB5A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52" y="2211"/>
              <a:ext cx="251" cy="226"/>
              <a:chOff x="5072" y="3611"/>
              <a:chExt cx="459" cy="380"/>
            </a:xfrm>
          </p:grpSpPr>
          <p:grpSp>
            <p:nvGrpSpPr>
              <p:cNvPr id="30963" name="Group 752">
                <a:extLst>
                  <a:ext uri="{FF2B5EF4-FFF2-40B4-BE49-F238E27FC236}">
                    <a16:creationId xmlns:a16="http://schemas.microsoft.com/office/drawing/2014/main" id="{C4C8F50F-4C46-47D2-8BED-4A5619B3422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30965" name="Freeform 753">
                  <a:extLst>
                    <a:ext uri="{FF2B5EF4-FFF2-40B4-BE49-F238E27FC236}">
                      <a16:creationId xmlns:a16="http://schemas.microsoft.com/office/drawing/2014/main" id="{D864878E-716D-4C19-B737-296DA1C3C2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6" name="Freeform 754">
                  <a:extLst>
                    <a:ext uri="{FF2B5EF4-FFF2-40B4-BE49-F238E27FC236}">
                      <a16:creationId xmlns:a16="http://schemas.microsoft.com/office/drawing/2014/main" id="{BFCEEF73-6179-48C9-A0B5-647A75CE9C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7" name="Freeform 755">
                  <a:extLst>
                    <a:ext uri="{FF2B5EF4-FFF2-40B4-BE49-F238E27FC236}">
                      <a16:creationId xmlns:a16="http://schemas.microsoft.com/office/drawing/2014/main" id="{7D296453-310E-4D13-B80D-48F4963F4C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8" name="Freeform 756">
                  <a:extLst>
                    <a:ext uri="{FF2B5EF4-FFF2-40B4-BE49-F238E27FC236}">
                      <a16:creationId xmlns:a16="http://schemas.microsoft.com/office/drawing/2014/main" id="{7811E62D-C382-4955-BA79-D18015DADD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9" name="Freeform 757">
                  <a:extLst>
                    <a:ext uri="{FF2B5EF4-FFF2-40B4-BE49-F238E27FC236}">
                      <a16:creationId xmlns:a16="http://schemas.microsoft.com/office/drawing/2014/main" id="{63A8BF2A-732E-4B48-9CCA-1229EE50C3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0" name="Freeform 758">
                  <a:extLst>
                    <a:ext uri="{FF2B5EF4-FFF2-40B4-BE49-F238E27FC236}">
                      <a16:creationId xmlns:a16="http://schemas.microsoft.com/office/drawing/2014/main" id="{A358DAD7-2948-4577-977C-90AA49BB88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1" name="Freeform 759">
                  <a:extLst>
                    <a:ext uri="{FF2B5EF4-FFF2-40B4-BE49-F238E27FC236}">
                      <a16:creationId xmlns:a16="http://schemas.microsoft.com/office/drawing/2014/main" id="{23B35E43-9BFC-4839-BB99-00BF27DD0D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2" name="Freeform 760">
                  <a:extLst>
                    <a:ext uri="{FF2B5EF4-FFF2-40B4-BE49-F238E27FC236}">
                      <a16:creationId xmlns:a16="http://schemas.microsoft.com/office/drawing/2014/main" id="{26173467-AAF1-4858-A5E8-2A7C1584A2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3" name="Freeform 761">
                  <a:extLst>
                    <a:ext uri="{FF2B5EF4-FFF2-40B4-BE49-F238E27FC236}">
                      <a16:creationId xmlns:a16="http://schemas.microsoft.com/office/drawing/2014/main" id="{1BA60A1A-4D40-4831-8DFF-8493F3E4C8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4" name="Freeform 762">
                  <a:extLst>
                    <a:ext uri="{FF2B5EF4-FFF2-40B4-BE49-F238E27FC236}">
                      <a16:creationId xmlns:a16="http://schemas.microsoft.com/office/drawing/2014/main" id="{17A67E3B-E236-4AD2-A156-FEECDDDE01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5" name="Freeform 763">
                  <a:extLst>
                    <a:ext uri="{FF2B5EF4-FFF2-40B4-BE49-F238E27FC236}">
                      <a16:creationId xmlns:a16="http://schemas.microsoft.com/office/drawing/2014/main" id="{E498026B-F336-4F82-87C2-4CA182A14F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6" name="Freeform 764">
                  <a:extLst>
                    <a:ext uri="{FF2B5EF4-FFF2-40B4-BE49-F238E27FC236}">
                      <a16:creationId xmlns:a16="http://schemas.microsoft.com/office/drawing/2014/main" id="{1F7333F9-42B7-470D-B0DF-810FE2AB9E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30964" name="Picture 765" descr="access_point_stylized_gray_small">
                <a:extLst>
                  <a:ext uri="{FF2B5EF4-FFF2-40B4-BE49-F238E27FC236}">
                    <a16:creationId xmlns:a16="http://schemas.microsoft.com/office/drawing/2014/main" id="{E8D06889-0849-4EA0-ACDF-189E7DF225C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30781" name="Line 766">
              <a:extLst>
                <a:ext uri="{FF2B5EF4-FFF2-40B4-BE49-F238E27FC236}">
                  <a16:creationId xmlns:a16="http://schemas.microsoft.com/office/drawing/2014/main" id="{FEFA8677-484C-43AB-AB5D-6D5F549A839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5034" y="3427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30782" name="Group 767">
              <a:extLst>
                <a:ext uri="{FF2B5EF4-FFF2-40B4-BE49-F238E27FC236}">
                  <a16:creationId xmlns:a16="http://schemas.microsoft.com/office/drawing/2014/main" id="{268540AB-A2DA-4D2F-9213-6E42845C691F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638" y="2856"/>
              <a:ext cx="261" cy="235"/>
              <a:chOff x="2839" y="3501"/>
              <a:chExt cx="755" cy="803"/>
            </a:xfrm>
          </p:grpSpPr>
          <p:pic>
            <p:nvPicPr>
              <p:cNvPr id="30961" name="Picture 768" descr="desktop_computer_stylized_medium">
                <a:extLst>
                  <a:ext uri="{FF2B5EF4-FFF2-40B4-BE49-F238E27FC236}">
                    <a16:creationId xmlns:a16="http://schemas.microsoft.com/office/drawing/2014/main" id="{C1CC0B57-B6B0-469D-A730-24325A95409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0962" name="Freeform 769">
                <a:extLst>
                  <a:ext uri="{FF2B5EF4-FFF2-40B4-BE49-F238E27FC236}">
                    <a16:creationId xmlns:a16="http://schemas.microsoft.com/office/drawing/2014/main" id="{0C2FCFD3-64F2-421D-B459-E45E5DEBC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30783" name="Group 770">
              <a:extLst>
                <a:ext uri="{FF2B5EF4-FFF2-40B4-BE49-F238E27FC236}">
                  <a16:creationId xmlns:a16="http://schemas.microsoft.com/office/drawing/2014/main" id="{3DF28AD8-7E61-4E89-8ADC-7B46C6102602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438" y="3121"/>
              <a:ext cx="304" cy="256"/>
              <a:chOff x="2839" y="3501"/>
              <a:chExt cx="755" cy="803"/>
            </a:xfrm>
          </p:grpSpPr>
          <p:pic>
            <p:nvPicPr>
              <p:cNvPr id="30959" name="Picture 771" descr="desktop_computer_stylized_medium">
                <a:extLst>
                  <a:ext uri="{FF2B5EF4-FFF2-40B4-BE49-F238E27FC236}">
                    <a16:creationId xmlns:a16="http://schemas.microsoft.com/office/drawing/2014/main" id="{E6DA438F-095E-4DE4-A404-035AB3719CC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0960" name="Freeform 772">
                <a:extLst>
                  <a:ext uri="{FF2B5EF4-FFF2-40B4-BE49-F238E27FC236}">
                    <a16:creationId xmlns:a16="http://schemas.microsoft.com/office/drawing/2014/main" id="{914F32A5-92CA-4E46-AE44-53AF5A4BF3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30784" name="Group 773">
              <a:extLst>
                <a:ext uri="{FF2B5EF4-FFF2-40B4-BE49-F238E27FC236}">
                  <a16:creationId xmlns:a16="http://schemas.microsoft.com/office/drawing/2014/main" id="{A9BF4D80-740B-4190-9A3F-68156708B718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739" y="3311"/>
              <a:ext cx="269" cy="220"/>
              <a:chOff x="2839" y="3501"/>
              <a:chExt cx="755" cy="803"/>
            </a:xfrm>
          </p:grpSpPr>
          <p:pic>
            <p:nvPicPr>
              <p:cNvPr id="30957" name="Picture 774" descr="desktop_computer_stylized_medium">
                <a:extLst>
                  <a:ext uri="{FF2B5EF4-FFF2-40B4-BE49-F238E27FC236}">
                    <a16:creationId xmlns:a16="http://schemas.microsoft.com/office/drawing/2014/main" id="{F6038A74-9174-4B7F-A69A-C2B767B532E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0958" name="Freeform 775">
                <a:extLst>
                  <a:ext uri="{FF2B5EF4-FFF2-40B4-BE49-F238E27FC236}">
                    <a16:creationId xmlns:a16="http://schemas.microsoft.com/office/drawing/2014/main" id="{317B002E-95C8-4AE4-A818-BD3C77FF5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30785" name="Group 776">
              <a:extLst>
                <a:ext uri="{FF2B5EF4-FFF2-40B4-BE49-F238E27FC236}">
                  <a16:creationId xmlns:a16="http://schemas.microsoft.com/office/drawing/2014/main" id="{170A4158-35E3-424B-B1EA-85DCACF5AA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26" y="3300"/>
              <a:ext cx="269" cy="221"/>
              <a:chOff x="2839" y="3501"/>
              <a:chExt cx="755" cy="803"/>
            </a:xfrm>
          </p:grpSpPr>
          <p:pic>
            <p:nvPicPr>
              <p:cNvPr id="30955" name="Picture 777" descr="desktop_computer_stylized_medium">
                <a:extLst>
                  <a:ext uri="{FF2B5EF4-FFF2-40B4-BE49-F238E27FC236}">
                    <a16:creationId xmlns:a16="http://schemas.microsoft.com/office/drawing/2014/main" id="{40199B43-021F-453A-AE89-ED97BFAE105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0956" name="Freeform 778">
                <a:extLst>
                  <a:ext uri="{FF2B5EF4-FFF2-40B4-BE49-F238E27FC236}">
                    <a16:creationId xmlns:a16="http://schemas.microsoft.com/office/drawing/2014/main" id="{5CFF74FF-72F8-47DC-AFD7-936A4A74F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30786" name="Picture 779" descr="car_icon_small">
              <a:extLst>
                <a:ext uri="{FF2B5EF4-FFF2-40B4-BE49-F238E27FC236}">
                  <a16:creationId xmlns:a16="http://schemas.microsoft.com/office/drawing/2014/main" id="{F1F6016A-D182-4429-8ED9-8392AA7DECF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5" y="1084"/>
              <a:ext cx="535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0787" name="Group 780">
              <a:extLst>
                <a:ext uri="{FF2B5EF4-FFF2-40B4-BE49-F238E27FC236}">
                  <a16:creationId xmlns:a16="http://schemas.microsoft.com/office/drawing/2014/main" id="{05208A1F-C91C-4F93-BFFB-6E5E8EC307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36" y="974"/>
              <a:ext cx="262" cy="243"/>
              <a:chOff x="2751" y="1851"/>
              <a:chExt cx="462" cy="478"/>
            </a:xfrm>
          </p:grpSpPr>
          <p:pic>
            <p:nvPicPr>
              <p:cNvPr id="30953" name="Picture 781" descr="iphone_stylized_small">
                <a:extLst>
                  <a:ext uri="{FF2B5EF4-FFF2-40B4-BE49-F238E27FC236}">
                    <a16:creationId xmlns:a16="http://schemas.microsoft.com/office/drawing/2014/main" id="{9DFFA24F-8341-434F-A62E-F6F4A9FABD2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0954" name="Picture 782" descr="antenna_radiation_stylized">
                <a:extLst>
                  <a:ext uri="{FF2B5EF4-FFF2-40B4-BE49-F238E27FC236}">
                    <a16:creationId xmlns:a16="http://schemas.microsoft.com/office/drawing/2014/main" id="{E8BA95FF-8E6D-4A44-BBC1-A55882473BA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0788" name="Group 783">
              <a:extLst>
                <a:ext uri="{FF2B5EF4-FFF2-40B4-BE49-F238E27FC236}">
                  <a16:creationId xmlns:a16="http://schemas.microsoft.com/office/drawing/2014/main" id="{02D8EF79-B158-4876-B934-3CE86EF13A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91" y="3151"/>
              <a:ext cx="143" cy="303"/>
              <a:chOff x="4140" y="429"/>
              <a:chExt cx="1425" cy="2396"/>
            </a:xfrm>
          </p:grpSpPr>
          <p:sp>
            <p:nvSpPr>
              <p:cNvPr id="30921" name="Freeform 784">
                <a:extLst>
                  <a:ext uri="{FF2B5EF4-FFF2-40B4-BE49-F238E27FC236}">
                    <a16:creationId xmlns:a16="http://schemas.microsoft.com/office/drawing/2014/main" id="{0CA80CE4-EB02-4DB1-BA45-3A96F0272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0 w 354"/>
                  <a:gd name="T3" fmla="*/ 19 h 2742"/>
                  <a:gd name="T4" fmla="*/ 10 w 354"/>
                  <a:gd name="T5" fmla="*/ 143 h 2742"/>
                  <a:gd name="T6" fmla="*/ 0 w 354"/>
                  <a:gd name="T7" fmla="*/ 14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2" name="Rectangle 785">
                <a:extLst>
                  <a:ext uri="{FF2B5EF4-FFF2-40B4-BE49-F238E27FC236}">
                    <a16:creationId xmlns:a16="http://schemas.microsoft.com/office/drawing/2014/main" id="{06CC2F32-F826-4596-AA63-67C350FF40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30923" name="Freeform 786">
                <a:extLst>
                  <a:ext uri="{FF2B5EF4-FFF2-40B4-BE49-F238E27FC236}">
                    <a16:creationId xmlns:a16="http://schemas.microsoft.com/office/drawing/2014/main" id="{A68F2A50-6B0A-4992-901D-B11E0A1F1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6 w 211"/>
                  <a:gd name="T3" fmla="*/ 13 h 2537"/>
                  <a:gd name="T4" fmla="*/ 2 w 211"/>
                  <a:gd name="T5" fmla="*/ 13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4" name="Freeform 787">
                <a:extLst>
                  <a:ext uri="{FF2B5EF4-FFF2-40B4-BE49-F238E27FC236}">
                    <a16:creationId xmlns:a16="http://schemas.microsoft.com/office/drawing/2014/main" id="{C3E9241C-C487-48A6-A891-6CE9F6A9CC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8 h 226"/>
                  <a:gd name="T4" fmla="*/ 9 w 328"/>
                  <a:gd name="T5" fmla="*/ 13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5" name="Rectangle 788">
                <a:extLst>
                  <a:ext uri="{FF2B5EF4-FFF2-40B4-BE49-F238E27FC236}">
                    <a16:creationId xmlns:a16="http://schemas.microsoft.com/office/drawing/2014/main" id="{F897A862-FBD1-4BA1-8C15-4E11AA567E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30926" name="Group 789">
                <a:extLst>
                  <a:ext uri="{FF2B5EF4-FFF2-40B4-BE49-F238E27FC236}">
                    <a16:creationId xmlns:a16="http://schemas.microsoft.com/office/drawing/2014/main" id="{5E90468A-4C5B-46E0-9D07-82E8F3FFC32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30951" name="AutoShape 790">
                  <a:extLst>
                    <a:ext uri="{FF2B5EF4-FFF2-40B4-BE49-F238E27FC236}">
                      <a16:creationId xmlns:a16="http://schemas.microsoft.com/office/drawing/2014/main" id="{E0F97ED3-4EAF-4B9C-8AC0-CA925ADC39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0952" name="AutoShape 791">
                  <a:extLst>
                    <a:ext uri="{FF2B5EF4-FFF2-40B4-BE49-F238E27FC236}">
                      <a16:creationId xmlns:a16="http://schemas.microsoft.com/office/drawing/2014/main" id="{3A7B7860-037A-4287-B523-5231C49C37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30927" name="Rectangle 792">
                <a:extLst>
                  <a:ext uri="{FF2B5EF4-FFF2-40B4-BE49-F238E27FC236}">
                    <a16:creationId xmlns:a16="http://schemas.microsoft.com/office/drawing/2014/main" id="{6AE57DAA-A218-4402-90B3-6A8841E40F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30928" name="Group 793">
                <a:extLst>
                  <a:ext uri="{FF2B5EF4-FFF2-40B4-BE49-F238E27FC236}">
                    <a16:creationId xmlns:a16="http://schemas.microsoft.com/office/drawing/2014/main" id="{03C13700-7F71-4908-87AC-48E54A48AE4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30949" name="AutoShape 794">
                  <a:extLst>
                    <a:ext uri="{FF2B5EF4-FFF2-40B4-BE49-F238E27FC236}">
                      <a16:creationId xmlns:a16="http://schemas.microsoft.com/office/drawing/2014/main" id="{D4F8C9B8-7DE5-4109-AAC3-D25262A64C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0950" name="AutoShape 795">
                  <a:extLst>
                    <a:ext uri="{FF2B5EF4-FFF2-40B4-BE49-F238E27FC236}">
                      <a16:creationId xmlns:a16="http://schemas.microsoft.com/office/drawing/2014/main" id="{D4170F3A-6680-441E-8A1B-0BE070E81D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30929" name="Rectangle 796">
                <a:extLst>
                  <a:ext uri="{FF2B5EF4-FFF2-40B4-BE49-F238E27FC236}">
                    <a16:creationId xmlns:a16="http://schemas.microsoft.com/office/drawing/2014/main" id="{24789DCF-C52D-4627-923C-CD49CF3F82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30930" name="Rectangle 797">
                <a:extLst>
                  <a:ext uri="{FF2B5EF4-FFF2-40B4-BE49-F238E27FC236}">
                    <a16:creationId xmlns:a16="http://schemas.microsoft.com/office/drawing/2014/main" id="{5E9C27DC-7AA4-494D-BF6C-C3C9FBAECB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30931" name="Group 798">
                <a:extLst>
                  <a:ext uri="{FF2B5EF4-FFF2-40B4-BE49-F238E27FC236}">
                    <a16:creationId xmlns:a16="http://schemas.microsoft.com/office/drawing/2014/main" id="{1F075645-911B-4E28-ACA4-35799A145A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30947" name="AutoShape 799">
                  <a:extLst>
                    <a:ext uri="{FF2B5EF4-FFF2-40B4-BE49-F238E27FC236}">
                      <a16:creationId xmlns:a16="http://schemas.microsoft.com/office/drawing/2014/main" id="{1AD45D48-E109-472E-AF4E-1BD4F1095F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0948" name="AutoShape 800">
                  <a:extLst>
                    <a:ext uri="{FF2B5EF4-FFF2-40B4-BE49-F238E27FC236}">
                      <a16:creationId xmlns:a16="http://schemas.microsoft.com/office/drawing/2014/main" id="{C8E4EF5E-0861-4609-9B71-D207295B9B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30932" name="Freeform 801">
                <a:extLst>
                  <a:ext uri="{FF2B5EF4-FFF2-40B4-BE49-F238E27FC236}">
                    <a16:creationId xmlns:a16="http://schemas.microsoft.com/office/drawing/2014/main" id="{0EEDE37C-3080-48B9-842F-A1067623F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7 h 226"/>
                  <a:gd name="T4" fmla="*/ 9 w 328"/>
                  <a:gd name="T5" fmla="*/ 12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0933" name="Group 802">
                <a:extLst>
                  <a:ext uri="{FF2B5EF4-FFF2-40B4-BE49-F238E27FC236}">
                    <a16:creationId xmlns:a16="http://schemas.microsoft.com/office/drawing/2014/main" id="{65B02FB3-8B96-4FC6-80E2-3D5769B78F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30945" name="AutoShape 803">
                  <a:extLst>
                    <a:ext uri="{FF2B5EF4-FFF2-40B4-BE49-F238E27FC236}">
                      <a16:creationId xmlns:a16="http://schemas.microsoft.com/office/drawing/2014/main" id="{33BC2089-C6AB-4103-BF2B-CB03C92220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0946" name="AutoShape 804">
                  <a:extLst>
                    <a:ext uri="{FF2B5EF4-FFF2-40B4-BE49-F238E27FC236}">
                      <a16:creationId xmlns:a16="http://schemas.microsoft.com/office/drawing/2014/main" id="{0F619DD2-610D-4739-BE12-26AB215A86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30934" name="Rectangle 805">
                <a:extLst>
                  <a:ext uri="{FF2B5EF4-FFF2-40B4-BE49-F238E27FC236}">
                    <a16:creationId xmlns:a16="http://schemas.microsoft.com/office/drawing/2014/main" id="{D27BD8E8-CE54-46BE-B211-B2466C2781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30935" name="Freeform 806">
                <a:extLst>
                  <a:ext uri="{FF2B5EF4-FFF2-40B4-BE49-F238E27FC236}">
                    <a16:creationId xmlns:a16="http://schemas.microsoft.com/office/drawing/2014/main" id="{4B0D4D0F-4FCA-4BC9-BCCE-F988819766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9 w 296"/>
                  <a:gd name="T3" fmla="*/ 7 h 256"/>
                  <a:gd name="T4" fmla="*/ 9 w 296"/>
                  <a:gd name="T5" fmla="*/ 13 h 256"/>
                  <a:gd name="T6" fmla="*/ 0 w 296"/>
                  <a:gd name="T7" fmla="*/ 5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6" name="Freeform 807">
                <a:extLst>
                  <a:ext uri="{FF2B5EF4-FFF2-40B4-BE49-F238E27FC236}">
                    <a16:creationId xmlns:a16="http://schemas.microsoft.com/office/drawing/2014/main" id="{76D138FC-26DD-4608-8EBB-85232CA4A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9 w 304"/>
                  <a:gd name="T3" fmla="*/ 9 h 288"/>
                  <a:gd name="T4" fmla="*/ 8 w 304"/>
                  <a:gd name="T5" fmla="*/ 16 h 288"/>
                  <a:gd name="T6" fmla="*/ 2 w 304"/>
                  <a:gd name="T7" fmla="*/ 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7" name="Oval 808">
                <a:extLst>
                  <a:ext uri="{FF2B5EF4-FFF2-40B4-BE49-F238E27FC236}">
                    <a16:creationId xmlns:a16="http://schemas.microsoft.com/office/drawing/2014/main" id="{5DDF9A8A-9526-46F2-8483-728B6C9535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30938" name="Freeform 809">
                <a:extLst>
                  <a:ext uri="{FF2B5EF4-FFF2-40B4-BE49-F238E27FC236}">
                    <a16:creationId xmlns:a16="http://schemas.microsoft.com/office/drawing/2014/main" id="{5AF84A0A-D4C6-4F33-B845-21BC45958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7 h 240"/>
                  <a:gd name="T2" fmla="*/ 2 w 306"/>
                  <a:gd name="T3" fmla="*/ 13 h 240"/>
                  <a:gd name="T4" fmla="*/ 9 w 306"/>
                  <a:gd name="T5" fmla="*/ 7 h 240"/>
                  <a:gd name="T6" fmla="*/ 9 w 306"/>
                  <a:gd name="T7" fmla="*/ 0 h 240"/>
                  <a:gd name="T8" fmla="*/ 0 w 306"/>
                  <a:gd name="T9" fmla="*/ 7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9" name="AutoShape 810">
                <a:extLst>
                  <a:ext uri="{FF2B5EF4-FFF2-40B4-BE49-F238E27FC236}">
                    <a16:creationId xmlns:a16="http://schemas.microsoft.com/office/drawing/2014/main" id="{38961A8B-3691-4945-85AE-F330E21455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30940" name="AutoShape 811">
                <a:extLst>
                  <a:ext uri="{FF2B5EF4-FFF2-40B4-BE49-F238E27FC236}">
                    <a16:creationId xmlns:a16="http://schemas.microsoft.com/office/drawing/2014/main" id="{691ACDA0-946B-419E-97E0-FB6D64990B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30941" name="Oval 812">
                <a:extLst>
                  <a:ext uri="{FF2B5EF4-FFF2-40B4-BE49-F238E27FC236}">
                    <a16:creationId xmlns:a16="http://schemas.microsoft.com/office/drawing/2014/main" id="{21003D73-180A-4511-8C3A-3B679CBB38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30942" name="Oval 813">
                <a:extLst>
                  <a:ext uri="{FF2B5EF4-FFF2-40B4-BE49-F238E27FC236}">
                    <a16:creationId xmlns:a16="http://schemas.microsoft.com/office/drawing/2014/main" id="{6425401B-9CA2-4807-9357-86CFE5CE96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43" name="Oval 814">
                <a:extLst>
                  <a:ext uri="{FF2B5EF4-FFF2-40B4-BE49-F238E27FC236}">
                    <a16:creationId xmlns:a16="http://schemas.microsoft.com/office/drawing/2014/main" id="{E82C9D0D-DF6A-49BF-A554-F104AFCE56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30944" name="Rectangle 815">
                <a:extLst>
                  <a:ext uri="{FF2B5EF4-FFF2-40B4-BE49-F238E27FC236}">
                    <a16:creationId xmlns:a16="http://schemas.microsoft.com/office/drawing/2014/main" id="{E8EE94AF-E1C4-48C0-A07C-66F2EA13DB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30789" name="Group 816">
              <a:extLst>
                <a:ext uri="{FF2B5EF4-FFF2-40B4-BE49-F238E27FC236}">
                  <a16:creationId xmlns:a16="http://schemas.microsoft.com/office/drawing/2014/main" id="{C3AA0244-C320-4DF7-85AF-0BCF6F7FAC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92" y="3341"/>
              <a:ext cx="143" cy="303"/>
              <a:chOff x="4140" y="429"/>
              <a:chExt cx="1425" cy="2396"/>
            </a:xfrm>
          </p:grpSpPr>
          <p:sp>
            <p:nvSpPr>
              <p:cNvPr id="30889" name="Freeform 817">
                <a:extLst>
                  <a:ext uri="{FF2B5EF4-FFF2-40B4-BE49-F238E27FC236}">
                    <a16:creationId xmlns:a16="http://schemas.microsoft.com/office/drawing/2014/main" id="{721F1DF2-38BB-446F-9253-D737AB9000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0 w 354"/>
                  <a:gd name="T3" fmla="*/ 19 h 2742"/>
                  <a:gd name="T4" fmla="*/ 10 w 354"/>
                  <a:gd name="T5" fmla="*/ 143 h 2742"/>
                  <a:gd name="T6" fmla="*/ 0 w 354"/>
                  <a:gd name="T7" fmla="*/ 14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0" name="Rectangle 818">
                <a:extLst>
                  <a:ext uri="{FF2B5EF4-FFF2-40B4-BE49-F238E27FC236}">
                    <a16:creationId xmlns:a16="http://schemas.microsoft.com/office/drawing/2014/main" id="{1E27A3E7-DD37-465F-8BBE-E70043DC0C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30891" name="Freeform 819">
                <a:extLst>
                  <a:ext uri="{FF2B5EF4-FFF2-40B4-BE49-F238E27FC236}">
                    <a16:creationId xmlns:a16="http://schemas.microsoft.com/office/drawing/2014/main" id="{8A377824-B212-47CE-83C5-6A8B0AFAE5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6 w 211"/>
                  <a:gd name="T3" fmla="*/ 13 h 2537"/>
                  <a:gd name="T4" fmla="*/ 2 w 211"/>
                  <a:gd name="T5" fmla="*/ 13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2" name="Freeform 820">
                <a:extLst>
                  <a:ext uri="{FF2B5EF4-FFF2-40B4-BE49-F238E27FC236}">
                    <a16:creationId xmlns:a16="http://schemas.microsoft.com/office/drawing/2014/main" id="{190229BF-062F-483A-976B-96EEF325F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8 h 226"/>
                  <a:gd name="T4" fmla="*/ 9 w 328"/>
                  <a:gd name="T5" fmla="*/ 13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3" name="Rectangle 821">
                <a:extLst>
                  <a:ext uri="{FF2B5EF4-FFF2-40B4-BE49-F238E27FC236}">
                    <a16:creationId xmlns:a16="http://schemas.microsoft.com/office/drawing/2014/main" id="{24AD6BEC-BB35-4EEA-97D7-98125367C3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30894" name="Group 822">
                <a:extLst>
                  <a:ext uri="{FF2B5EF4-FFF2-40B4-BE49-F238E27FC236}">
                    <a16:creationId xmlns:a16="http://schemas.microsoft.com/office/drawing/2014/main" id="{2DAD57F5-9A6C-4279-9BEB-34159D8BE9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30919" name="AutoShape 823">
                  <a:extLst>
                    <a:ext uri="{FF2B5EF4-FFF2-40B4-BE49-F238E27FC236}">
                      <a16:creationId xmlns:a16="http://schemas.microsoft.com/office/drawing/2014/main" id="{8F6247E9-2B73-4E19-B4CA-B9C2114C4D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0920" name="AutoShape 824">
                  <a:extLst>
                    <a:ext uri="{FF2B5EF4-FFF2-40B4-BE49-F238E27FC236}">
                      <a16:creationId xmlns:a16="http://schemas.microsoft.com/office/drawing/2014/main" id="{B07047B7-3A2A-42A2-9075-CE5B5CC3F3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30895" name="Rectangle 825">
                <a:extLst>
                  <a:ext uri="{FF2B5EF4-FFF2-40B4-BE49-F238E27FC236}">
                    <a16:creationId xmlns:a16="http://schemas.microsoft.com/office/drawing/2014/main" id="{CA33B2DD-57BB-4284-81B5-4958FCA056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30896" name="Group 826">
                <a:extLst>
                  <a:ext uri="{FF2B5EF4-FFF2-40B4-BE49-F238E27FC236}">
                    <a16:creationId xmlns:a16="http://schemas.microsoft.com/office/drawing/2014/main" id="{F756BB27-CBCA-4A2F-A949-48E0CE30607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30917" name="AutoShape 827">
                  <a:extLst>
                    <a:ext uri="{FF2B5EF4-FFF2-40B4-BE49-F238E27FC236}">
                      <a16:creationId xmlns:a16="http://schemas.microsoft.com/office/drawing/2014/main" id="{3018B563-5A5E-45BF-8DA2-2114A07438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0918" name="AutoShape 828">
                  <a:extLst>
                    <a:ext uri="{FF2B5EF4-FFF2-40B4-BE49-F238E27FC236}">
                      <a16:creationId xmlns:a16="http://schemas.microsoft.com/office/drawing/2014/main" id="{BEEE4088-868A-40D9-BB46-B7F6E06541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30897" name="Rectangle 829">
                <a:extLst>
                  <a:ext uri="{FF2B5EF4-FFF2-40B4-BE49-F238E27FC236}">
                    <a16:creationId xmlns:a16="http://schemas.microsoft.com/office/drawing/2014/main" id="{4187F59F-231B-4BE1-8522-689CC63514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30898" name="Rectangle 830">
                <a:extLst>
                  <a:ext uri="{FF2B5EF4-FFF2-40B4-BE49-F238E27FC236}">
                    <a16:creationId xmlns:a16="http://schemas.microsoft.com/office/drawing/2014/main" id="{D99EFFCF-D117-4253-BF92-E1933DFA5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30899" name="Group 831">
                <a:extLst>
                  <a:ext uri="{FF2B5EF4-FFF2-40B4-BE49-F238E27FC236}">
                    <a16:creationId xmlns:a16="http://schemas.microsoft.com/office/drawing/2014/main" id="{C1B066E4-4270-44F2-A380-6D2501FFFC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30915" name="AutoShape 832">
                  <a:extLst>
                    <a:ext uri="{FF2B5EF4-FFF2-40B4-BE49-F238E27FC236}">
                      <a16:creationId xmlns:a16="http://schemas.microsoft.com/office/drawing/2014/main" id="{EE13E6BB-95AD-4204-A2DB-2498D28B22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0916" name="AutoShape 833">
                  <a:extLst>
                    <a:ext uri="{FF2B5EF4-FFF2-40B4-BE49-F238E27FC236}">
                      <a16:creationId xmlns:a16="http://schemas.microsoft.com/office/drawing/2014/main" id="{AA49BAD3-DBB0-4498-A925-4EBC93B6D0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30900" name="Freeform 834">
                <a:extLst>
                  <a:ext uri="{FF2B5EF4-FFF2-40B4-BE49-F238E27FC236}">
                    <a16:creationId xmlns:a16="http://schemas.microsoft.com/office/drawing/2014/main" id="{A94051BF-2068-4712-A341-C78DA8DA4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7 h 226"/>
                  <a:gd name="T4" fmla="*/ 9 w 328"/>
                  <a:gd name="T5" fmla="*/ 12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0901" name="Group 835">
                <a:extLst>
                  <a:ext uri="{FF2B5EF4-FFF2-40B4-BE49-F238E27FC236}">
                    <a16:creationId xmlns:a16="http://schemas.microsoft.com/office/drawing/2014/main" id="{330B43DD-3988-4FE9-8827-D1C34C139D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30913" name="AutoShape 836">
                  <a:extLst>
                    <a:ext uri="{FF2B5EF4-FFF2-40B4-BE49-F238E27FC236}">
                      <a16:creationId xmlns:a16="http://schemas.microsoft.com/office/drawing/2014/main" id="{93F4C6E5-9AD2-4CA5-B432-60C65FAF18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0914" name="AutoShape 837">
                  <a:extLst>
                    <a:ext uri="{FF2B5EF4-FFF2-40B4-BE49-F238E27FC236}">
                      <a16:creationId xmlns:a16="http://schemas.microsoft.com/office/drawing/2014/main" id="{EA763D36-03AB-491C-ADED-11B7F14AC8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30902" name="Rectangle 838">
                <a:extLst>
                  <a:ext uri="{FF2B5EF4-FFF2-40B4-BE49-F238E27FC236}">
                    <a16:creationId xmlns:a16="http://schemas.microsoft.com/office/drawing/2014/main" id="{74138E8B-93F2-49BF-99AF-90C8F1805C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30903" name="Freeform 839">
                <a:extLst>
                  <a:ext uri="{FF2B5EF4-FFF2-40B4-BE49-F238E27FC236}">
                    <a16:creationId xmlns:a16="http://schemas.microsoft.com/office/drawing/2014/main" id="{1618F9E8-50FB-4527-BDDA-1FB749DE6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9 w 296"/>
                  <a:gd name="T3" fmla="*/ 7 h 256"/>
                  <a:gd name="T4" fmla="*/ 9 w 296"/>
                  <a:gd name="T5" fmla="*/ 13 h 256"/>
                  <a:gd name="T6" fmla="*/ 0 w 296"/>
                  <a:gd name="T7" fmla="*/ 5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4" name="Freeform 840">
                <a:extLst>
                  <a:ext uri="{FF2B5EF4-FFF2-40B4-BE49-F238E27FC236}">
                    <a16:creationId xmlns:a16="http://schemas.microsoft.com/office/drawing/2014/main" id="{85DAAF7C-0B2C-49F8-854B-2BB000526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9 w 304"/>
                  <a:gd name="T3" fmla="*/ 9 h 288"/>
                  <a:gd name="T4" fmla="*/ 8 w 304"/>
                  <a:gd name="T5" fmla="*/ 16 h 288"/>
                  <a:gd name="T6" fmla="*/ 2 w 304"/>
                  <a:gd name="T7" fmla="*/ 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5" name="Oval 841">
                <a:extLst>
                  <a:ext uri="{FF2B5EF4-FFF2-40B4-BE49-F238E27FC236}">
                    <a16:creationId xmlns:a16="http://schemas.microsoft.com/office/drawing/2014/main" id="{715E416C-5FF0-40F0-8850-081A6EFC3E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30906" name="Freeform 842">
                <a:extLst>
                  <a:ext uri="{FF2B5EF4-FFF2-40B4-BE49-F238E27FC236}">
                    <a16:creationId xmlns:a16="http://schemas.microsoft.com/office/drawing/2014/main" id="{61A0B45A-57C9-4FD4-B740-70530E87ED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7 h 240"/>
                  <a:gd name="T2" fmla="*/ 2 w 306"/>
                  <a:gd name="T3" fmla="*/ 13 h 240"/>
                  <a:gd name="T4" fmla="*/ 9 w 306"/>
                  <a:gd name="T5" fmla="*/ 7 h 240"/>
                  <a:gd name="T6" fmla="*/ 9 w 306"/>
                  <a:gd name="T7" fmla="*/ 0 h 240"/>
                  <a:gd name="T8" fmla="*/ 0 w 306"/>
                  <a:gd name="T9" fmla="*/ 7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7" name="AutoShape 843">
                <a:extLst>
                  <a:ext uri="{FF2B5EF4-FFF2-40B4-BE49-F238E27FC236}">
                    <a16:creationId xmlns:a16="http://schemas.microsoft.com/office/drawing/2014/main" id="{672A8552-30D1-44FE-8954-272FC5488F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30908" name="AutoShape 844">
                <a:extLst>
                  <a:ext uri="{FF2B5EF4-FFF2-40B4-BE49-F238E27FC236}">
                    <a16:creationId xmlns:a16="http://schemas.microsoft.com/office/drawing/2014/main" id="{FA557530-6C51-4EA8-B456-5FE4204571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30909" name="Oval 845">
                <a:extLst>
                  <a:ext uri="{FF2B5EF4-FFF2-40B4-BE49-F238E27FC236}">
                    <a16:creationId xmlns:a16="http://schemas.microsoft.com/office/drawing/2014/main" id="{9ACA437B-1441-497C-A5AA-A4A4902D76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30910" name="Oval 846">
                <a:extLst>
                  <a:ext uri="{FF2B5EF4-FFF2-40B4-BE49-F238E27FC236}">
                    <a16:creationId xmlns:a16="http://schemas.microsoft.com/office/drawing/2014/main" id="{A84FCA10-8756-4293-BA54-066C7A3119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11" name="Oval 847">
                <a:extLst>
                  <a:ext uri="{FF2B5EF4-FFF2-40B4-BE49-F238E27FC236}">
                    <a16:creationId xmlns:a16="http://schemas.microsoft.com/office/drawing/2014/main" id="{DE62DB29-FA4B-4174-9294-1C275393F5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30912" name="Rectangle 848">
                <a:extLst>
                  <a:ext uri="{FF2B5EF4-FFF2-40B4-BE49-F238E27FC236}">
                    <a16:creationId xmlns:a16="http://schemas.microsoft.com/office/drawing/2014/main" id="{F6124AC3-D00E-40F5-8062-08FBA46C76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30790" name="Group 849">
              <a:extLst>
                <a:ext uri="{FF2B5EF4-FFF2-40B4-BE49-F238E27FC236}">
                  <a16:creationId xmlns:a16="http://schemas.microsoft.com/office/drawing/2014/main" id="{C7D9BD8E-5C79-4C61-A856-D9FDE00EE5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40" y="1287"/>
              <a:ext cx="337" cy="257"/>
              <a:chOff x="877" y="1008"/>
              <a:chExt cx="2747" cy="2591"/>
            </a:xfrm>
          </p:grpSpPr>
          <p:pic>
            <p:nvPicPr>
              <p:cNvPr id="30866" name="Picture 850" descr="antenna_stylized">
                <a:extLst>
                  <a:ext uri="{FF2B5EF4-FFF2-40B4-BE49-F238E27FC236}">
                    <a16:creationId xmlns:a16="http://schemas.microsoft.com/office/drawing/2014/main" id="{B163BB77-9852-4DCC-A43B-0C8F981182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0867" name="Picture 851" descr="laptop_keyboard">
                <a:extLst>
                  <a:ext uri="{FF2B5EF4-FFF2-40B4-BE49-F238E27FC236}">
                    <a16:creationId xmlns:a16="http://schemas.microsoft.com/office/drawing/2014/main" id="{9D3DAFC6-382E-4CC4-86DA-D1EA2C593B8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0868" name="Freeform 852">
                <a:extLst>
                  <a:ext uri="{FF2B5EF4-FFF2-40B4-BE49-F238E27FC236}">
                    <a16:creationId xmlns:a16="http://schemas.microsoft.com/office/drawing/2014/main" id="{07624BD4-501E-4865-AF77-591D22B9A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30869" name="Picture 853" descr="screen">
                <a:extLst>
                  <a:ext uri="{FF2B5EF4-FFF2-40B4-BE49-F238E27FC236}">
                    <a16:creationId xmlns:a16="http://schemas.microsoft.com/office/drawing/2014/main" id="{1CCD8355-1AD5-42D9-807E-3C56876363C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0870" name="Freeform 854">
                <a:extLst>
                  <a:ext uri="{FF2B5EF4-FFF2-40B4-BE49-F238E27FC236}">
                    <a16:creationId xmlns:a16="http://schemas.microsoft.com/office/drawing/2014/main" id="{4E0506F3-CD33-4105-A27D-CD28C8753A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1" name="Freeform 855">
                <a:extLst>
                  <a:ext uri="{FF2B5EF4-FFF2-40B4-BE49-F238E27FC236}">
                    <a16:creationId xmlns:a16="http://schemas.microsoft.com/office/drawing/2014/main" id="{F96D5F64-C7EC-4EE1-81E3-C62F345AE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2" name="Freeform 856">
                <a:extLst>
                  <a:ext uri="{FF2B5EF4-FFF2-40B4-BE49-F238E27FC236}">
                    <a16:creationId xmlns:a16="http://schemas.microsoft.com/office/drawing/2014/main" id="{0B820A86-C8D0-482F-A5CA-B4D4B6385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3" name="Freeform 857">
                <a:extLst>
                  <a:ext uri="{FF2B5EF4-FFF2-40B4-BE49-F238E27FC236}">
                    <a16:creationId xmlns:a16="http://schemas.microsoft.com/office/drawing/2014/main" id="{EA3A1A94-FABD-4CFE-86A5-615C1052CA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4" name="Freeform 858">
                <a:extLst>
                  <a:ext uri="{FF2B5EF4-FFF2-40B4-BE49-F238E27FC236}">
                    <a16:creationId xmlns:a16="http://schemas.microsoft.com/office/drawing/2014/main" id="{D87D72B6-1B2D-4C40-9014-52B65FFE7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8 h 1659"/>
                  <a:gd name="T6" fmla="*/ 0 w 637"/>
                  <a:gd name="T7" fmla="*/ 8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5" name="Freeform 859">
                <a:extLst>
                  <a:ext uri="{FF2B5EF4-FFF2-40B4-BE49-F238E27FC236}">
                    <a16:creationId xmlns:a16="http://schemas.microsoft.com/office/drawing/2014/main" id="{8CEE0E35-FC01-442F-93A8-DFA429A352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4 w 2216"/>
                  <a:gd name="T5" fmla="*/ 3 h 550"/>
                  <a:gd name="T6" fmla="*/ 4 w 2216"/>
                  <a:gd name="T7" fmla="*/ 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0876" name="Group 860">
                <a:extLst>
                  <a:ext uri="{FF2B5EF4-FFF2-40B4-BE49-F238E27FC236}">
                    <a16:creationId xmlns:a16="http://schemas.microsoft.com/office/drawing/2014/main" id="{76907875-056F-417B-86B0-957A31E7E2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30883" name="Freeform 861">
                  <a:extLst>
                    <a:ext uri="{FF2B5EF4-FFF2-40B4-BE49-F238E27FC236}">
                      <a16:creationId xmlns:a16="http://schemas.microsoft.com/office/drawing/2014/main" id="{1F596540-75A0-4936-95D0-BEB71C9F33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84" name="Freeform 862">
                  <a:extLst>
                    <a:ext uri="{FF2B5EF4-FFF2-40B4-BE49-F238E27FC236}">
                      <a16:creationId xmlns:a16="http://schemas.microsoft.com/office/drawing/2014/main" id="{DD60B308-2964-4C97-BC4C-C25F54D43A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85" name="Freeform 863">
                  <a:extLst>
                    <a:ext uri="{FF2B5EF4-FFF2-40B4-BE49-F238E27FC236}">
                      <a16:creationId xmlns:a16="http://schemas.microsoft.com/office/drawing/2014/main" id="{5BBB6D5A-4C57-49F6-957D-DF811E3EBF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86" name="Freeform 864">
                  <a:extLst>
                    <a:ext uri="{FF2B5EF4-FFF2-40B4-BE49-F238E27FC236}">
                      <a16:creationId xmlns:a16="http://schemas.microsoft.com/office/drawing/2014/main" id="{104A36D1-151D-4A9E-8822-FC9AFFA217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87" name="Freeform 865">
                  <a:extLst>
                    <a:ext uri="{FF2B5EF4-FFF2-40B4-BE49-F238E27FC236}">
                      <a16:creationId xmlns:a16="http://schemas.microsoft.com/office/drawing/2014/main" id="{5D52C985-E2F4-4824-A874-4232C9BBE5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88" name="Freeform 866">
                  <a:extLst>
                    <a:ext uri="{FF2B5EF4-FFF2-40B4-BE49-F238E27FC236}">
                      <a16:creationId xmlns:a16="http://schemas.microsoft.com/office/drawing/2014/main" id="{50616724-501E-442B-9F4D-57098A22D9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0877" name="Freeform 867">
                <a:extLst>
                  <a:ext uri="{FF2B5EF4-FFF2-40B4-BE49-F238E27FC236}">
                    <a16:creationId xmlns:a16="http://schemas.microsoft.com/office/drawing/2014/main" id="{4EF1B74C-9FD3-4A8A-9ED7-951D8799A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8" name="Freeform 868">
                <a:extLst>
                  <a:ext uri="{FF2B5EF4-FFF2-40B4-BE49-F238E27FC236}">
                    <a16:creationId xmlns:a16="http://schemas.microsoft.com/office/drawing/2014/main" id="{73E2A117-0814-42AB-BFD8-C4CABDCFE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9" name="Freeform 869">
                <a:extLst>
                  <a:ext uri="{FF2B5EF4-FFF2-40B4-BE49-F238E27FC236}">
                    <a16:creationId xmlns:a16="http://schemas.microsoft.com/office/drawing/2014/main" id="{29E5E083-BD0B-48FA-B7CB-AE70F4E24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0" name="Freeform 870">
                <a:extLst>
                  <a:ext uri="{FF2B5EF4-FFF2-40B4-BE49-F238E27FC236}">
                    <a16:creationId xmlns:a16="http://schemas.microsoft.com/office/drawing/2014/main" id="{2BB823C3-7A32-486D-91CA-0879ABECB2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1" name="Freeform 871">
                <a:extLst>
                  <a:ext uri="{FF2B5EF4-FFF2-40B4-BE49-F238E27FC236}">
                    <a16:creationId xmlns:a16="http://schemas.microsoft.com/office/drawing/2014/main" id="{EA37DAD1-1EBE-4231-B785-238E80D602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2" name="Freeform 872">
                <a:extLst>
                  <a:ext uri="{FF2B5EF4-FFF2-40B4-BE49-F238E27FC236}">
                    <a16:creationId xmlns:a16="http://schemas.microsoft.com/office/drawing/2014/main" id="{D44D72AE-B177-4225-A789-4B38E1EECDC2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791" name="Group 873">
              <a:extLst>
                <a:ext uri="{FF2B5EF4-FFF2-40B4-BE49-F238E27FC236}">
                  <a16:creationId xmlns:a16="http://schemas.microsoft.com/office/drawing/2014/main" id="{3465D506-0DFF-492A-BB80-B1F1866B94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29" y="3456"/>
              <a:ext cx="299" cy="257"/>
              <a:chOff x="877" y="1008"/>
              <a:chExt cx="2747" cy="2591"/>
            </a:xfrm>
          </p:grpSpPr>
          <p:pic>
            <p:nvPicPr>
              <p:cNvPr id="30843" name="Picture 874" descr="antenna_stylized">
                <a:extLst>
                  <a:ext uri="{FF2B5EF4-FFF2-40B4-BE49-F238E27FC236}">
                    <a16:creationId xmlns:a16="http://schemas.microsoft.com/office/drawing/2014/main" id="{35F01159-3E2C-4847-81E8-F454217F762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0844" name="Picture 875" descr="laptop_keyboard">
                <a:extLst>
                  <a:ext uri="{FF2B5EF4-FFF2-40B4-BE49-F238E27FC236}">
                    <a16:creationId xmlns:a16="http://schemas.microsoft.com/office/drawing/2014/main" id="{28A58E5A-239C-4B05-A6DA-8786C8F6269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0845" name="Freeform 876">
                <a:extLst>
                  <a:ext uri="{FF2B5EF4-FFF2-40B4-BE49-F238E27FC236}">
                    <a16:creationId xmlns:a16="http://schemas.microsoft.com/office/drawing/2014/main" id="{1072C92D-671E-4FC5-9D37-F4E5ADB5E9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30846" name="Picture 877" descr="screen">
                <a:extLst>
                  <a:ext uri="{FF2B5EF4-FFF2-40B4-BE49-F238E27FC236}">
                    <a16:creationId xmlns:a16="http://schemas.microsoft.com/office/drawing/2014/main" id="{81FEC6A8-C6EE-48E9-8239-1CF089DAFD9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0847" name="Freeform 878">
                <a:extLst>
                  <a:ext uri="{FF2B5EF4-FFF2-40B4-BE49-F238E27FC236}">
                    <a16:creationId xmlns:a16="http://schemas.microsoft.com/office/drawing/2014/main" id="{70AB7D3B-238E-4FA4-9895-EC10B4D67E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8" name="Freeform 879">
                <a:extLst>
                  <a:ext uri="{FF2B5EF4-FFF2-40B4-BE49-F238E27FC236}">
                    <a16:creationId xmlns:a16="http://schemas.microsoft.com/office/drawing/2014/main" id="{3C6154F7-2404-4C9A-8E31-2391224ABA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9" name="Freeform 880">
                <a:extLst>
                  <a:ext uri="{FF2B5EF4-FFF2-40B4-BE49-F238E27FC236}">
                    <a16:creationId xmlns:a16="http://schemas.microsoft.com/office/drawing/2014/main" id="{5AC40409-B0BF-43C3-8547-51C0F8009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0" name="Freeform 881">
                <a:extLst>
                  <a:ext uri="{FF2B5EF4-FFF2-40B4-BE49-F238E27FC236}">
                    <a16:creationId xmlns:a16="http://schemas.microsoft.com/office/drawing/2014/main" id="{0D8B7B9E-AB3E-46D3-A03A-D95327B008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1" name="Freeform 882">
                <a:extLst>
                  <a:ext uri="{FF2B5EF4-FFF2-40B4-BE49-F238E27FC236}">
                    <a16:creationId xmlns:a16="http://schemas.microsoft.com/office/drawing/2014/main" id="{BAF8369F-E9C3-4510-956B-3DB930286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8 h 1659"/>
                  <a:gd name="T6" fmla="*/ 0 w 637"/>
                  <a:gd name="T7" fmla="*/ 8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2" name="Freeform 883">
                <a:extLst>
                  <a:ext uri="{FF2B5EF4-FFF2-40B4-BE49-F238E27FC236}">
                    <a16:creationId xmlns:a16="http://schemas.microsoft.com/office/drawing/2014/main" id="{F9179866-0516-435D-943F-26AF2B453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4 w 2216"/>
                  <a:gd name="T5" fmla="*/ 3 h 550"/>
                  <a:gd name="T6" fmla="*/ 4 w 2216"/>
                  <a:gd name="T7" fmla="*/ 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0853" name="Group 884">
                <a:extLst>
                  <a:ext uri="{FF2B5EF4-FFF2-40B4-BE49-F238E27FC236}">
                    <a16:creationId xmlns:a16="http://schemas.microsoft.com/office/drawing/2014/main" id="{4745C9C0-9762-4824-93DC-39F47698A8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30860" name="Freeform 885">
                  <a:extLst>
                    <a:ext uri="{FF2B5EF4-FFF2-40B4-BE49-F238E27FC236}">
                      <a16:creationId xmlns:a16="http://schemas.microsoft.com/office/drawing/2014/main" id="{FAE0551D-769D-4706-9E72-5793889A48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61" name="Freeform 886">
                  <a:extLst>
                    <a:ext uri="{FF2B5EF4-FFF2-40B4-BE49-F238E27FC236}">
                      <a16:creationId xmlns:a16="http://schemas.microsoft.com/office/drawing/2014/main" id="{48857450-368C-4525-924F-8A55FDE85F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62" name="Freeform 887">
                  <a:extLst>
                    <a:ext uri="{FF2B5EF4-FFF2-40B4-BE49-F238E27FC236}">
                      <a16:creationId xmlns:a16="http://schemas.microsoft.com/office/drawing/2014/main" id="{6F151989-8B92-4D4D-90AF-4EA9478BFE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63" name="Freeform 888">
                  <a:extLst>
                    <a:ext uri="{FF2B5EF4-FFF2-40B4-BE49-F238E27FC236}">
                      <a16:creationId xmlns:a16="http://schemas.microsoft.com/office/drawing/2014/main" id="{BCA83F7C-61D7-4D3F-B29C-FC9E1B0462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64" name="Freeform 889">
                  <a:extLst>
                    <a:ext uri="{FF2B5EF4-FFF2-40B4-BE49-F238E27FC236}">
                      <a16:creationId xmlns:a16="http://schemas.microsoft.com/office/drawing/2014/main" id="{EBEEF962-5C90-4194-872B-1349E73827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65" name="Freeform 890">
                  <a:extLst>
                    <a:ext uri="{FF2B5EF4-FFF2-40B4-BE49-F238E27FC236}">
                      <a16:creationId xmlns:a16="http://schemas.microsoft.com/office/drawing/2014/main" id="{F3BD5A84-0221-4F53-BD4E-A8A8C109F1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0854" name="Freeform 891">
                <a:extLst>
                  <a:ext uri="{FF2B5EF4-FFF2-40B4-BE49-F238E27FC236}">
                    <a16:creationId xmlns:a16="http://schemas.microsoft.com/office/drawing/2014/main" id="{CA1C0B4E-004D-46F1-A14F-2CB8B3125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5" name="Freeform 892">
                <a:extLst>
                  <a:ext uri="{FF2B5EF4-FFF2-40B4-BE49-F238E27FC236}">
                    <a16:creationId xmlns:a16="http://schemas.microsoft.com/office/drawing/2014/main" id="{361C3D34-0EB5-4735-A4C1-744B6FDD92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6" name="Freeform 893">
                <a:extLst>
                  <a:ext uri="{FF2B5EF4-FFF2-40B4-BE49-F238E27FC236}">
                    <a16:creationId xmlns:a16="http://schemas.microsoft.com/office/drawing/2014/main" id="{F2388D4B-AD23-4C43-AF0A-508FEC2E21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7" name="Freeform 894">
                <a:extLst>
                  <a:ext uri="{FF2B5EF4-FFF2-40B4-BE49-F238E27FC236}">
                    <a16:creationId xmlns:a16="http://schemas.microsoft.com/office/drawing/2014/main" id="{5EF6F317-39A2-4C68-8FEC-E2BEF3FAB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8" name="Freeform 895">
                <a:extLst>
                  <a:ext uri="{FF2B5EF4-FFF2-40B4-BE49-F238E27FC236}">
                    <a16:creationId xmlns:a16="http://schemas.microsoft.com/office/drawing/2014/main" id="{1008E182-3999-4119-BFD1-3205C363CD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9" name="Freeform 896">
                <a:extLst>
                  <a:ext uri="{FF2B5EF4-FFF2-40B4-BE49-F238E27FC236}">
                    <a16:creationId xmlns:a16="http://schemas.microsoft.com/office/drawing/2014/main" id="{DB6B9F45-C83F-4A44-9EA8-6BFA6C8AD098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792" name="Group 897">
              <a:extLst>
                <a:ext uri="{FF2B5EF4-FFF2-40B4-BE49-F238E27FC236}">
                  <a16:creationId xmlns:a16="http://schemas.microsoft.com/office/drawing/2014/main" id="{47EE7A0A-810D-45A7-B31E-BCEC2BC76A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03" y="1916"/>
              <a:ext cx="280" cy="257"/>
              <a:chOff x="877" y="1008"/>
              <a:chExt cx="2747" cy="2591"/>
            </a:xfrm>
          </p:grpSpPr>
          <p:pic>
            <p:nvPicPr>
              <p:cNvPr id="30820" name="Picture 898" descr="antenna_stylized">
                <a:extLst>
                  <a:ext uri="{FF2B5EF4-FFF2-40B4-BE49-F238E27FC236}">
                    <a16:creationId xmlns:a16="http://schemas.microsoft.com/office/drawing/2014/main" id="{2F9BF9AA-59F2-4835-8031-C3C44EB9C20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0821" name="Picture 899" descr="laptop_keyboard">
                <a:extLst>
                  <a:ext uri="{FF2B5EF4-FFF2-40B4-BE49-F238E27FC236}">
                    <a16:creationId xmlns:a16="http://schemas.microsoft.com/office/drawing/2014/main" id="{B347FD11-DCBE-45D8-BD5C-D1D25E2BE9D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0822" name="Freeform 900">
                <a:extLst>
                  <a:ext uri="{FF2B5EF4-FFF2-40B4-BE49-F238E27FC236}">
                    <a16:creationId xmlns:a16="http://schemas.microsoft.com/office/drawing/2014/main" id="{3D7DBC39-9500-45B1-B7CB-65478536A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30823" name="Picture 901" descr="screen">
                <a:extLst>
                  <a:ext uri="{FF2B5EF4-FFF2-40B4-BE49-F238E27FC236}">
                    <a16:creationId xmlns:a16="http://schemas.microsoft.com/office/drawing/2014/main" id="{4A40C23D-10B5-4C87-8A65-D110B3F172C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0824" name="Freeform 902">
                <a:extLst>
                  <a:ext uri="{FF2B5EF4-FFF2-40B4-BE49-F238E27FC236}">
                    <a16:creationId xmlns:a16="http://schemas.microsoft.com/office/drawing/2014/main" id="{64198322-06FE-4C47-A910-F1D5A455A3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5" name="Freeform 903">
                <a:extLst>
                  <a:ext uri="{FF2B5EF4-FFF2-40B4-BE49-F238E27FC236}">
                    <a16:creationId xmlns:a16="http://schemas.microsoft.com/office/drawing/2014/main" id="{B7E5CB17-51C4-4142-9F85-3801779229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6" name="Freeform 904">
                <a:extLst>
                  <a:ext uri="{FF2B5EF4-FFF2-40B4-BE49-F238E27FC236}">
                    <a16:creationId xmlns:a16="http://schemas.microsoft.com/office/drawing/2014/main" id="{CE722D07-63D0-48AE-8EE0-8DA39C207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7" name="Freeform 905">
                <a:extLst>
                  <a:ext uri="{FF2B5EF4-FFF2-40B4-BE49-F238E27FC236}">
                    <a16:creationId xmlns:a16="http://schemas.microsoft.com/office/drawing/2014/main" id="{B0AA16FB-F5B8-43C9-8D5D-5E1ABA538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8" name="Freeform 906">
                <a:extLst>
                  <a:ext uri="{FF2B5EF4-FFF2-40B4-BE49-F238E27FC236}">
                    <a16:creationId xmlns:a16="http://schemas.microsoft.com/office/drawing/2014/main" id="{887C1886-7838-452B-B958-096EA2E375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8 h 1659"/>
                  <a:gd name="T6" fmla="*/ 0 w 637"/>
                  <a:gd name="T7" fmla="*/ 8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9" name="Freeform 907">
                <a:extLst>
                  <a:ext uri="{FF2B5EF4-FFF2-40B4-BE49-F238E27FC236}">
                    <a16:creationId xmlns:a16="http://schemas.microsoft.com/office/drawing/2014/main" id="{FB517BC6-B049-4B5B-8F6E-4504BF123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4 w 2216"/>
                  <a:gd name="T5" fmla="*/ 3 h 550"/>
                  <a:gd name="T6" fmla="*/ 4 w 2216"/>
                  <a:gd name="T7" fmla="*/ 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0830" name="Group 908">
                <a:extLst>
                  <a:ext uri="{FF2B5EF4-FFF2-40B4-BE49-F238E27FC236}">
                    <a16:creationId xmlns:a16="http://schemas.microsoft.com/office/drawing/2014/main" id="{3160310D-6F18-4AE8-831C-1BEAF5C93DA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30837" name="Freeform 909">
                  <a:extLst>
                    <a:ext uri="{FF2B5EF4-FFF2-40B4-BE49-F238E27FC236}">
                      <a16:creationId xmlns:a16="http://schemas.microsoft.com/office/drawing/2014/main" id="{61C2EA04-6F66-453E-8B8D-D2DA43D0C2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38" name="Freeform 910">
                  <a:extLst>
                    <a:ext uri="{FF2B5EF4-FFF2-40B4-BE49-F238E27FC236}">
                      <a16:creationId xmlns:a16="http://schemas.microsoft.com/office/drawing/2014/main" id="{414633F6-8941-4F10-A8D2-816631BD38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39" name="Freeform 911">
                  <a:extLst>
                    <a:ext uri="{FF2B5EF4-FFF2-40B4-BE49-F238E27FC236}">
                      <a16:creationId xmlns:a16="http://schemas.microsoft.com/office/drawing/2014/main" id="{47A4D438-D64E-4C9B-9A55-E29E26AD9A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40" name="Freeform 912">
                  <a:extLst>
                    <a:ext uri="{FF2B5EF4-FFF2-40B4-BE49-F238E27FC236}">
                      <a16:creationId xmlns:a16="http://schemas.microsoft.com/office/drawing/2014/main" id="{BE157932-8DFD-4A7B-99FB-BBB362745E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41" name="Freeform 913">
                  <a:extLst>
                    <a:ext uri="{FF2B5EF4-FFF2-40B4-BE49-F238E27FC236}">
                      <a16:creationId xmlns:a16="http://schemas.microsoft.com/office/drawing/2014/main" id="{6AC33AED-35F0-401B-934F-CE61E0AA59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42" name="Freeform 914">
                  <a:extLst>
                    <a:ext uri="{FF2B5EF4-FFF2-40B4-BE49-F238E27FC236}">
                      <a16:creationId xmlns:a16="http://schemas.microsoft.com/office/drawing/2014/main" id="{7728C41C-A779-4181-9107-14A52939B8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0831" name="Freeform 915">
                <a:extLst>
                  <a:ext uri="{FF2B5EF4-FFF2-40B4-BE49-F238E27FC236}">
                    <a16:creationId xmlns:a16="http://schemas.microsoft.com/office/drawing/2014/main" id="{B7873041-07E9-4C0E-BC80-1EBBCA20E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2" name="Freeform 916">
                <a:extLst>
                  <a:ext uri="{FF2B5EF4-FFF2-40B4-BE49-F238E27FC236}">
                    <a16:creationId xmlns:a16="http://schemas.microsoft.com/office/drawing/2014/main" id="{57A9519E-08C3-4262-884E-A58DD6EA73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3" name="Freeform 917">
                <a:extLst>
                  <a:ext uri="{FF2B5EF4-FFF2-40B4-BE49-F238E27FC236}">
                    <a16:creationId xmlns:a16="http://schemas.microsoft.com/office/drawing/2014/main" id="{D0973339-19CC-476C-8D24-91FD614AD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4" name="Freeform 918">
                <a:extLst>
                  <a:ext uri="{FF2B5EF4-FFF2-40B4-BE49-F238E27FC236}">
                    <a16:creationId xmlns:a16="http://schemas.microsoft.com/office/drawing/2014/main" id="{D0FFAC2C-B960-40C1-A5F2-2B166B2C0B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5" name="Freeform 919">
                <a:extLst>
                  <a:ext uri="{FF2B5EF4-FFF2-40B4-BE49-F238E27FC236}">
                    <a16:creationId xmlns:a16="http://schemas.microsoft.com/office/drawing/2014/main" id="{FAD287F7-0624-4C0E-B82F-2E9AA43FF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6" name="Freeform 920">
                <a:extLst>
                  <a:ext uri="{FF2B5EF4-FFF2-40B4-BE49-F238E27FC236}">
                    <a16:creationId xmlns:a16="http://schemas.microsoft.com/office/drawing/2014/main" id="{07717360-CC84-47E7-8425-E8E004D89EE1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793" name="Group 921">
              <a:extLst>
                <a:ext uri="{FF2B5EF4-FFF2-40B4-BE49-F238E27FC236}">
                  <a16:creationId xmlns:a16="http://schemas.microsoft.com/office/drawing/2014/main" id="{9D1B7EA5-DBAA-4CE0-818B-CDD3E9E56276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742" y="2030"/>
              <a:ext cx="261" cy="235"/>
              <a:chOff x="2839" y="3501"/>
              <a:chExt cx="755" cy="803"/>
            </a:xfrm>
          </p:grpSpPr>
          <p:pic>
            <p:nvPicPr>
              <p:cNvPr id="30818" name="Picture 922" descr="desktop_computer_stylized_medium">
                <a:extLst>
                  <a:ext uri="{FF2B5EF4-FFF2-40B4-BE49-F238E27FC236}">
                    <a16:creationId xmlns:a16="http://schemas.microsoft.com/office/drawing/2014/main" id="{3C6ADA16-01B2-42C7-B359-B9324871E29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0819" name="Freeform 923">
                <a:extLst>
                  <a:ext uri="{FF2B5EF4-FFF2-40B4-BE49-F238E27FC236}">
                    <a16:creationId xmlns:a16="http://schemas.microsoft.com/office/drawing/2014/main" id="{5099247C-CFEB-49AA-B063-71CF6EA969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30794" name="Group 924">
              <a:extLst>
                <a:ext uri="{FF2B5EF4-FFF2-40B4-BE49-F238E27FC236}">
                  <a16:creationId xmlns:a16="http://schemas.microsoft.com/office/drawing/2014/main" id="{7D90D286-F2C2-4823-A9D2-691C291D6A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03" y="3416"/>
              <a:ext cx="299" cy="257"/>
              <a:chOff x="877" y="1008"/>
              <a:chExt cx="2747" cy="2591"/>
            </a:xfrm>
          </p:grpSpPr>
          <p:pic>
            <p:nvPicPr>
              <p:cNvPr id="30795" name="Picture 925" descr="antenna_stylized">
                <a:extLst>
                  <a:ext uri="{FF2B5EF4-FFF2-40B4-BE49-F238E27FC236}">
                    <a16:creationId xmlns:a16="http://schemas.microsoft.com/office/drawing/2014/main" id="{73BA9F5A-798A-4A11-94F9-EF8F13CDEF9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0796" name="Picture 926" descr="laptop_keyboard">
                <a:extLst>
                  <a:ext uri="{FF2B5EF4-FFF2-40B4-BE49-F238E27FC236}">
                    <a16:creationId xmlns:a16="http://schemas.microsoft.com/office/drawing/2014/main" id="{5C48A858-5A36-4AC4-90A0-4203F1EA9E0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0797" name="Freeform 927">
                <a:extLst>
                  <a:ext uri="{FF2B5EF4-FFF2-40B4-BE49-F238E27FC236}">
                    <a16:creationId xmlns:a16="http://schemas.microsoft.com/office/drawing/2014/main" id="{56CA1D95-A4C5-4272-8C64-F38658DDF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30798" name="Picture 928" descr="screen">
                <a:extLst>
                  <a:ext uri="{FF2B5EF4-FFF2-40B4-BE49-F238E27FC236}">
                    <a16:creationId xmlns:a16="http://schemas.microsoft.com/office/drawing/2014/main" id="{B626DA22-7141-4077-AC2E-91F3FF45EFE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0799" name="Freeform 929">
                <a:extLst>
                  <a:ext uri="{FF2B5EF4-FFF2-40B4-BE49-F238E27FC236}">
                    <a16:creationId xmlns:a16="http://schemas.microsoft.com/office/drawing/2014/main" id="{59A1ECFE-8CD3-4C8A-8A8F-86BD53379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0" name="Freeform 930">
                <a:extLst>
                  <a:ext uri="{FF2B5EF4-FFF2-40B4-BE49-F238E27FC236}">
                    <a16:creationId xmlns:a16="http://schemas.microsoft.com/office/drawing/2014/main" id="{EE2D31E7-93E2-4D94-B747-2EB96ECE1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1" name="Freeform 931">
                <a:extLst>
                  <a:ext uri="{FF2B5EF4-FFF2-40B4-BE49-F238E27FC236}">
                    <a16:creationId xmlns:a16="http://schemas.microsoft.com/office/drawing/2014/main" id="{6E7ADC38-8A2C-4486-B1F8-7648BCAE2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2" name="Freeform 932">
                <a:extLst>
                  <a:ext uri="{FF2B5EF4-FFF2-40B4-BE49-F238E27FC236}">
                    <a16:creationId xmlns:a16="http://schemas.microsoft.com/office/drawing/2014/main" id="{8E172AFA-283B-4DD4-AF4C-8FE074957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3" name="Freeform 933">
                <a:extLst>
                  <a:ext uri="{FF2B5EF4-FFF2-40B4-BE49-F238E27FC236}">
                    <a16:creationId xmlns:a16="http://schemas.microsoft.com/office/drawing/2014/main" id="{DE8DD80F-5025-4E6E-8009-AFC357B72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8 h 1659"/>
                  <a:gd name="T6" fmla="*/ 0 w 637"/>
                  <a:gd name="T7" fmla="*/ 8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4" name="Freeform 934">
                <a:extLst>
                  <a:ext uri="{FF2B5EF4-FFF2-40B4-BE49-F238E27FC236}">
                    <a16:creationId xmlns:a16="http://schemas.microsoft.com/office/drawing/2014/main" id="{BD8D2543-F50F-4C21-9BBA-A7B7DE81B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4 w 2216"/>
                  <a:gd name="T5" fmla="*/ 3 h 550"/>
                  <a:gd name="T6" fmla="*/ 4 w 2216"/>
                  <a:gd name="T7" fmla="*/ 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0805" name="Group 935">
                <a:extLst>
                  <a:ext uri="{FF2B5EF4-FFF2-40B4-BE49-F238E27FC236}">
                    <a16:creationId xmlns:a16="http://schemas.microsoft.com/office/drawing/2014/main" id="{48CBE53D-C970-46AE-9C58-F67128ABCB8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30812" name="Freeform 936">
                  <a:extLst>
                    <a:ext uri="{FF2B5EF4-FFF2-40B4-BE49-F238E27FC236}">
                      <a16:creationId xmlns:a16="http://schemas.microsoft.com/office/drawing/2014/main" id="{32B5CB85-1A57-4067-BB7A-F1470F9538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13" name="Freeform 937">
                  <a:extLst>
                    <a:ext uri="{FF2B5EF4-FFF2-40B4-BE49-F238E27FC236}">
                      <a16:creationId xmlns:a16="http://schemas.microsoft.com/office/drawing/2014/main" id="{DB13FB7D-22F5-45F4-8300-B8B21BEA37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14" name="Freeform 938">
                  <a:extLst>
                    <a:ext uri="{FF2B5EF4-FFF2-40B4-BE49-F238E27FC236}">
                      <a16:creationId xmlns:a16="http://schemas.microsoft.com/office/drawing/2014/main" id="{9E110C79-C565-434D-85C1-E24382B746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15" name="Freeform 939">
                  <a:extLst>
                    <a:ext uri="{FF2B5EF4-FFF2-40B4-BE49-F238E27FC236}">
                      <a16:creationId xmlns:a16="http://schemas.microsoft.com/office/drawing/2014/main" id="{4C357916-6E73-4D8D-B8AE-81A4917D79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16" name="Freeform 940">
                  <a:extLst>
                    <a:ext uri="{FF2B5EF4-FFF2-40B4-BE49-F238E27FC236}">
                      <a16:creationId xmlns:a16="http://schemas.microsoft.com/office/drawing/2014/main" id="{427DCFF3-C5FE-4242-9EF7-4D0E93D2CE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17" name="Freeform 941">
                  <a:extLst>
                    <a:ext uri="{FF2B5EF4-FFF2-40B4-BE49-F238E27FC236}">
                      <a16:creationId xmlns:a16="http://schemas.microsoft.com/office/drawing/2014/main" id="{12D74288-024B-4442-AB3B-1A00E316BF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0806" name="Freeform 942">
                <a:extLst>
                  <a:ext uri="{FF2B5EF4-FFF2-40B4-BE49-F238E27FC236}">
                    <a16:creationId xmlns:a16="http://schemas.microsoft.com/office/drawing/2014/main" id="{36BF4B3A-776E-4C3E-9502-5DB3BF8EF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7" name="Freeform 943">
                <a:extLst>
                  <a:ext uri="{FF2B5EF4-FFF2-40B4-BE49-F238E27FC236}">
                    <a16:creationId xmlns:a16="http://schemas.microsoft.com/office/drawing/2014/main" id="{EE3DC545-C334-4975-974B-F3A56D699E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8" name="Freeform 944">
                <a:extLst>
                  <a:ext uri="{FF2B5EF4-FFF2-40B4-BE49-F238E27FC236}">
                    <a16:creationId xmlns:a16="http://schemas.microsoft.com/office/drawing/2014/main" id="{B7F8A0A5-4CBA-4D99-94F8-A71D2F8FAF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9" name="Freeform 945">
                <a:extLst>
                  <a:ext uri="{FF2B5EF4-FFF2-40B4-BE49-F238E27FC236}">
                    <a16:creationId xmlns:a16="http://schemas.microsoft.com/office/drawing/2014/main" id="{C722553C-3E41-4ED2-982A-16D161747D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0" name="Freeform 946">
                <a:extLst>
                  <a:ext uri="{FF2B5EF4-FFF2-40B4-BE49-F238E27FC236}">
                    <a16:creationId xmlns:a16="http://schemas.microsoft.com/office/drawing/2014/main" id="{FB076979-ADBA-4940-9C8A-3655186DBD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1" name="Freeform 947">
                <a:extLst>
                  <a:ext uri="{FF2B5EF4-FFF2-40B4-BE49-F238E27FC236}">
                    <a16:creationId xmlns:a16="http://schemas.microsoft.com/office/drawing/2014/main" id="{B3A01020-62AD-4601-B71A-9F4FCBC5772B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30725" name="Rectangle 4">
            <a:extLst>
              <a:ext uri="{FF2B5EF4-FFF2-40B4-BE49-F238E27FC236}">
                <a16:creationId xmlns:a16="http://schemas.microsoft.com/office/drawing/2014/main" id="{82487BCA-7511-45A3-AA10-74249F8C270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09563" y="228600"/>
            <a:ext cx="7772400" cy="819150"/>
          </a:xfrm>
        </p:spPr>
        <p:txBody>
          <a:bodyPr/>
          <a:lstStyle/>
          <a:p>
            <a:r>
              <a:rPr lang="en-US" altLang="en-US"/>
              <a:t>P2P architecture</a:t>
            </a:r>
          </a:p>
        </p:txBody>
      </p:sp>
      <p:sp>
        <p:nvSpPr>
          <p:cNvPr id="30726" name="Rectangle 5">
            <a:extLst>
              <a:ext uri="{FF2B5EF4-FFF2-40B4-BE49-F238E27FC236}">
                <a16:creationId xmlns:a16="http://schemas.microsoft.com/office/drawing/2014/main" id="{E1E9D1F9-D173-4B27-B172-12CF1240EACE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400050" y="1300163"/>
            <a:ext cx="4049713" cy="5241925"/>
          </a:xfrm>
        </p:spPr>
        <p:txBody>
          <a:bodyPr/>
          <a:lstStyle/>
          <a:p>
            <a:r>
              <a:rPr lang="en-US" altLang="en-US" sz="2400" i="1"/>
              <a:t>no</a:t>
            </a:r>
            <a:r>
              <a:rPr lang="en-US" altLang="en-US" sz="2400"/>
              <a:t> always-on server</a:t>
            </a:r>
          </a:p>
          <a:p>
            <a:r>
              <a:rPr lang="en-US" altLang="en-US" sz="2400"/>
              <a:t>arbitrary end systems directly communicate</a:t>
            </a:r>
          </a:p>
          <a:p>
            <a:r>
              <a:rPr lang="en-US" altLang="en-US" sz="2400"/>
              <a:t>peers request service from other peers, provide service in return to other peers</a:t>
            </a:r>
          </a:p>
          <a:p>
            <a:pPr lvl="1"/>
            <a:r>
              <a:rPr lang="en-US" altLang="en-US" i="1">
                <a:solidFill>
                  <a:srgbClr val="CC0000"/>
                </a:solidFill>
              </a:rPr>
              <a:t>self scalability</a:t>
            </a:r>
            <a:r>
              <a:rPr lang="en-US" altLang="en-US">
                <a:solidFill>
                  <a:srgbClr val="CC0000"/>
                </a:solidFill>
              </a:rPr>
              <a:t> – new peers bring new service capacity, as well as new service demands</a:t>
            </a:r>
          </a:p>
          <a:p>
            <a:r>
              <a:rPr lang="en-US" altLang="en-US" sz="2400"/>
              <a:t>peers are intermittently connected and change IP addresses</a:t>
            </a:r>
          </a:p>
          <a:p>
            <a:pPr lvl="1"/>
            <a:r>
              <a:rPr lang="en-US" altLang="en-US"/>
              <a:t>complex management</a:t>
            </a:r>
          </a:p>
          <a:p>
            <a:endParaRPr lang="en-US" altLang="en-US">
              <a:solidFill>
                <a:srgbClr val="CC0000"/>
              </a:solidFill>
            </a:endParaRPr>
          </a:p>
          <a:p>
            <a:endParaRPr lang="en-US" altLang="en-US"/>
          </a:p>
        </p:txBody>
      </p:sp>
      <p:pic>
        <p:nvPicPr>
          <p:cNvPr id="30727" name="Picture 351" descr="underline_base">
            <a:extLst>
              <a:ext uri="{FF2B5EF4-FFF2-40B4-BE49-F238E27FC236}">
                <a16:creationId xmlns:a16="http://schemas.microsoft.com/office/drawing/2014/main" id="{B8BAA7AC-8E34-4430-B0FD-E1BCA4B0E092}"/>
              </a:ext>
            </a:extLst>
          </p:cNvPr>
          <p:cNvPicPr>
            <a:picLocks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1950" y="873125"/>
            <a:ext cx="4011613" cy="19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28" name="Line 1034">
            <a:extLst>
              <a:ext uri="{FF2B5EF4-FFF2-40B4-BE49-F238E27FC236}">
                <a16:creationId xmlns:a16="http://schemas.microsoft.com/office/drawing/2014/main" id="{7044A48E-0511-4A71-A9A0-1E96A75C090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221413" y="1852613"/>
            <a:ext cx="503237" cy="1389062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29" name="Line 1035">
            <a:extLst>
              <a:ext uri="{FF2B5EF4-FFF2-40B4-BE49-F238E27FC236}">
                <a16:creationId xmlns:a16="http://schemas.microsoft.com/office/drawing/2014/main" id="{02CD0BFA-7CF1-4805-BAC2-246A5E55337D}"/>
              </a:ext>
            </a:extLst>
          </p:cNvPr>
          <p:cNvSpPr>
            <a:spLocks noChangeShapeType="1"/>
          </p:cNvSpPr>
          <p:nvPr/>
        </p:nvSpPr>
        <p:spPr bwMode="auto">
          <a:xfrm>
            <a:off x="5565775" y="2438400"/>
            <a:ext cx="238125" cy="2568575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30" name="Line 1036">
            <a:extLst>
              <a:ext uri="{FF2B5EF4-FFF2-40B4-BE49-F238E27FC236}">
                <a16:creationId xmlns:a16="http://schemas.microsoft.com/office/drawing/2014/main" id="{8F7531EC-E2B3-4576-9EF5-945371C01F35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5388" y="3581400"/>
            <a:ext cx="1198562" cy="1997075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31" name="Text Box 1037">
            <a:extLst>
              <a:ext uri="{FF2B5EF4-FFF2-40B4-BE49-F238E27FC236}">
                <a16:creationId xmlns:a16="http://schemas.microsoft.com/office/drawing/2014/main" id="{CBC5FDDF-405B-4119-9E93-98C9FCFD33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0" y="1373188"/>
            <a:ext cx="12842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CC0000"/>
                </a:solidFill>
                <a:latin typeface="Arial" panose="020B0604020202020204" pitchFamily="34" charset="0"/>
              </a:rPr>
              <a:t>peer-peer</a:t>
            </a:r>
          </a:p>
        </p:txBody>
      </p:sp>
    </p:spTree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Rectangle 7">
            <a:extLst>
              <a:ext uri="{FF2B5EF4-FFF2-40B4-BE49-F238E27FC236}">
                <a16:creationId xmlns:a16="http://schemas.microsoft.com/office/drawing/2014/main" id="{500E34B9-5B3F-4F2A-B472-6865ED786B0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76131" name="Rectangle 8">
            <a:extLst>
              <a:ext uri="{FF2B5EF4-FFF2-40B4-BE49-F238E27FC236}">
                <a16:creationId xmlns:a16="http://schemas.microsoft.com/office/drawing/2014/main" id="{79C3AC31-BF48-4709-903D-2C99CC6C5B0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05E09A62-9BCE-489C-B2C4-9197252DA8DA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80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76132" name="Rectangle 2">
            <a:extLst>
              <a:ext uri="{FF2B5EF4-FFF2-40B4-BE49-F238E27FC236}">
                <a16:creationId xmlns:a16="http://schemas.microsoft.com/office/drawing/2014/main" id="{135647AA-89C3-497A-8CC1-8CDDB1C1F68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82600" y="0"/>
            <a:ext cx="7772400" cy="1143000"/>
          </a:xfrm>
        </p:spPr>
        <p:txBody>
          <a:bodyPr/>
          <a:lstStyle/>
          <a:p>
            <a:r>
              <a:rPr lang="en-US" altLang="en-US"/>
              <a:t>BitTorrent: tit-for-tat</a:t>
            </a:r>
          </a:p>
        </p:txBody>
      </p:sp>
      <p:pic>
        <p:nvPicPr>
          <p:cNvPr id="176133" name="Picture 13" descr="Alice">
            <a:extLst>
              <a:ext uri="{FF2B5EF4-FFF2-40B4-BE49-F238E27FC236}">
                <a16:creationId xmlns:a16="http://schemas.microsoft.com/office/drawing/2014/main" id="{DD52BB8F-828E-4B81-8FE1-6778DF11CF4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89313" y="4962525"/>
            <a:ext cx="561975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6134" name="Line 15">
            <a:extLst>
              <a:ext uri="{FF2B5EF4-FFF2-40B4-BE49-F238E27FC236}">
                <a16:creationId xmlns:a16="http://schemas.microsoft.com/office/drawing/2014/main" id="{7F360B00-A57A-4111-AFEF-F0489F1B852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473200" y="3968750"/>
            <a:ext cx="1473200" cy="5969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/>
          </a:p>
        </p:txBody>
      </p:sp>
      <p:sp>
        <p:nvSpPr>
          <p:cNvPr id="176135" name="Line 16">
            <a:extLst>
              <a:ext uri="{FF2B5EF4-FFF2-40B4-BE49-F238E27FC236}">
                <a16:creationId xmlns:a16="http://schemas.microsoft.com/office/drawing/2014/main" id="{2408E5AE-4B6B-4976-9AA7-E887BA66B15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954213" y="4794250"/>
            <a:ext cx="965200" cy="3810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/>
          </a:p>
        </p:txBody>
      </p:sp>
      <p:sp>
        <p:nvSpPr>
          <p:cNvPr id="176136" name="Line 17">
            <a:extLst>
              <a:ext uri="{FF2B5EF4-FFF2-40B4-BE49-F238E27FC236}">
                <a16:creationId xmlns:a16="http://schemas.microsoft.com/office/drawing/2014/main" id="{173ACDD8-35B7-4337-9DB9-1578C3DC1C3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28900" y="4908550"/>
            <a:ext cx="596900" cy="1041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/>
          </a:p>
        </p:txBody>
      </p:sp>
      <p:sp>
        <p:nvSpPr>
          <p:cNvPr id="176137" name="Line 18">
            <a:extLst>
              <a:ext uri="{FF2B5EF4-FFF2-40B4-BE49-F238E27FC236}">
                <a16:creationId xmlns:a16="http://schemas.microsoft.com/office/drawing/2014/main" id="{0D7C79D2-0342-46EC-A1B5-5DDA6D0A8DA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11800" y="3092450"/>
            <a:ext cx="419100" cy="6477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/>
          </a:p>
        </p:txBody>
      </p:sp>
      <p:sp>
        <p:nvSpPr>
          <p:cNvPr id="176138" name="Line 20">
            <a:extLst>
              <a:ext uri="{FF2B5EF4-FFF2-40B4-BE49-F238E27FC236}">
                <a16:creationId xmlns:a16="http://schemas.microsoft.com/office/drawing/2014/main" id="{09E482FB-3F54-49C9-B836-A2A6B624A0A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13400" y="3676650"/>
            <a:ext cx="787400" cy="3048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/>
          </a:p>
        </p:txBody>
      </p:sp>
      <p:sp>
        <p:nvSpPr>
          <p:cNvPr id="176139" name="Line 21">
            <a:extLst>
              <a:ext uri="{FF2B5EF4-FFF2-40B4-BE49-F238E27FC236}">
                <a16:creationId xmlns:a16="http://schemas.microsoft.com/office/drawing/2014/main" id="{5825A810-E88A-4B11-9AF4-6ABCEC63399B}"/>
              </a:ext>
            </a:extLst>
          </p:cNvPr>
          <p:cNvSpPr>
            <a:spLocks noChangeShapeType="1"/>
          </p:cNvSpPr>
          <p:nvPr/>
        </p:nvSpPr>
        <p:spPr bwMode="auto">
          <a:xfrm>
            <a:off x="5613400" y="4146550"/>
            <a:ext cx="596900" cy="3175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/>
          </a:p>
        </p:txBody>
      </p:sp>
      <p:pic>
        <p:nvPicPr>
          <p:cNvPr id="176140" name="Picture 22" descr="Bob">
            <a:extLst>
              <a:ext uri="{FF2B5EF4-FFF2-40B4-BE49-F238E27FC236}">
                <a16:creationId xmlns:a16="http://schemas.microsoft.com/office/drawing/2014/main" id="{503B163C-BE07-44F4-A55D-7FFD01779B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79988" y="4391025"/>
            <a:ext cx="676275" cy="690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263" name="Line 23">
            <a:extLst>
              <a:ext uri="{FF2B5EF4-FFF2-40B4-BE49-F238E27FC236}">
                <a16:creationId xmlns:a16="http://schemas.microsoft.com/office/drawing/2014/main" id="{05350E3C-B39E-46C9-BA58-3560E0C86F3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530600" y="3943350"/>
            <a:ext cx="1435100" cy="482600"/>
          </a:xfrm>
          <a:prstGeom prst="line">
            <a:avLst/>
          </a:prstGeom>
          <a:noFill/>
          <a:ln w="25400">
            <a:solidFill>
              <a:srgbClr val="CC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/>
          </a:p>
        </p:txBody>
      </p:sp>
      <p:sp>
        <p:nvSpPr>
          <p:cNvPr id="266264" name="Line 24">
            <a:extLst>
              <a:ext uri="{FF2B5EF4-FFF2-40B4-BE49-F238E27FC236}">
                <a16:creationId xmlns:a16="http://schemas.microsoft.com/office/drawing/2014/main" id="{6FEA0CAE-F383-4E19-9728-C981A15E200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43300" y="4032250"/>
            <a:ext cx="1397000" cy="469900"/>
          </a:xfrm>
          <a:prstGeom prst="line">
            <a:avLst/>
          </a:prstGeom>
          <a:noFill/>
          <a:ln w="254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0" tIns="0" rIns="0" bIns="0">
            <a:spAutoFit/>
          </a:bodyPr>
          <a:lstStyle/>
          <a:p>
            <a:endParaRPr lang="en-US"/>
          </a:p>
        </p:txBody>
      </p:sp>
      <p:sp>
        <p:nvSpPr>
          <p:cNvPr id="266265" name="Line 25">
            <a:extLst>
              <a:ext uri="{FF2B5EF4-FFF2-40B4-BE49-F238E27FC236}">
                <a16:creationId xmlns:a16="http://schemas.microsoft.com/office/drawing/2014/main" id="{CB6817F3-5659-4040-AB38-4EBD0A23F44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581400" y="4133850"/>
            <a:ext cx="1371600" cy="482600"/>
          </a:xfrm>
          <a:prstGeom prst="line">
            <a:avLst/>
          </a:prstGeom>
          <a:noFill/>
          <a:ln w="254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0" tIns="0" rIns="0" bIns="0">
            <a:spAutoFit/>
          </a:bodyPr>
          <a:lstStyle/>
          <a:p>
            <a:endParaRPr lang="en-US"/>
          </a:p>
        </p:txBody>
      </p:sp>
      <p:sp>
        <p:nvSpPr>
          <p:cNvPr id="266266" name="Text Box 26">
            <a:extLst>
              <a:ext uri="{FF2B5EF4-FFF2-40B4-BE49-F238E27FC236}">
                <a16:creationId xmlns:a16="http://schemas.microsoft.com/office/drawing/2014/main" id="{9C9AE146-C565-40CC-8B47-EF4477A32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1375" y="1320800"/>
            <a:ext cx="4067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(1) Alice </a:t>
            </a:r>
            <a:r>
              <a:rPr lang="ja-JP" altLang="en-US" sz="2000"/>
              <a:t>“</a:t>
            </a:r>
            <a:r>
              <a:rPr lang="en-US" altLang="ja-JP" sz="2000"/>
              <a:t>optimistically unchokes</a:t>
            </a:r>
            <a:r>
              <a:rPr lang="ja-JP" altLang="en-US" sz="2000"/>
              <a:t>”</a:t>
            </a:r>
            <a:r>
              <a:rPr lang="en-US" altLang="ja-JP" sz="2000"/>
              <a:t> Bob</a:t>
            </a:r>
            <a:endParaRPr lang="en-US" altLang="en-US" sz="2000"/>
          </a:p>
        </p:txBody>
      </p:sp>
      <p:sp>
        <p:nvSpPr>
          <p:cNvPr id="266267" name="Text Box 27">
            <a:extLst>
              <a:ext uri="{FF2B5EF4-FFF2-40B4-BE49-F238E27FC236}">
                <a16:creationId xmlns:a16="http://schemas.microsoft.com/office/drawing/2014/main" id="{524DFBC3-F09B-4329-BCE5-7641C24822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8038" y="1663700"/>
            <a:ext cx="71024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(2) Alice becomes one of Bob</a:t>
            </a:r>
            <a:r>
              <a:rPr lang="ja-JP" altLang="en-US" sz="2000"/>
              <a:t>’</a:t>
            </a:r>
            <a:r>
              <a:rPr lang="en-US" altLang="ja-JP" sz="2000"/>
              <a:t>s top-four providers; Bob reciprocates</a:t>
            </a:r>
            <a:endParaRPr lang="en-US" altLang="en-US" sz="2000"/>
          </a:p>
        </p:txBody>
      </p:sp>
      <p:sp>
        <p:nvSpPr>
          <p:cNvPr id="266268" name="Text Box 28">
            <a:extLst>
              <a:ext uri="{FF2B5EF4-FFF2-40B4-BE49-F238E27FC236}">
                <a16:creationId xmlns:a16="http://schemas.microsoft.com/office/drawing/2014/main" id="{BF1CC105-CE1F-4B25-875B-3323575A40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0100" y="2019300"/>
            <a:ext cx="52149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(3) Bob becomes one of Alice</a:t>
            </a:r>
            <a:r>
              <a:rPr lang="ja-JP" altLang="en-US" sz="2000"/>
              <a:t>’</a:t>
            </a:r>
            <a:r>
              <a:rPr lang="en-US" altLang="ja-JP" sz="2000"/>
              <a:t>s top-four providers</a:t>
            </a:r>
            <a:endParaRPr lang="en-US" altLang="en-US" sz="2000"/>
          </a:p>
        </p:txBody>
      </p:sp>
      <p:sp>
        <p:nvSpPr>
          <p:cNvPr id="266269" name="Text Box 29">
            <a:extLst>
              <a:ext uri="{FF2B5EF4-FFF2-40B4-BE49-F238E27FC236}">
                <a16:creationId xmlns:a16="http://schemas.microsoft.com/office/drawing/2014/main" id="{1D1C9BC5-357F-48AB-9EEA-A557FE835D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40313" y="5335588"/>
            <a:ext cx="3590925" cy="720725"/>
          </a:xfrm>
          <a:prstGeom prst="rect">
            <a:avLst/>
          </a:prstGeom>
          <a:noFill/>
          <a:ln w="19050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i="1"/>
              <a:t>higher upload rate:</a:t>
            </a:r>
            <a:r>
              <a:rPr lang="en-US" altLang="en-US" sz="2000"/>
              <a:t> find better trading partners, get file faster !</a:t>
            </a:r>
          </a:p>
        </p:txBody>
      </p:sp>
      <p:pic>
        <p:nvPicPr>
          <p:cNvPr id="176148" name="Picture 36" descr="underline_base">
            <a:extLst>
              <a:ext uri="{FF2B5EF4-FFF2-40B4-BE49-F238E27FC236}">
                <a16:creationId xmlns:a16="http://schemas.microsoft.com/office/drawing/2014/main" id="{EA0CA6F4-9A51-4D7F-B62C-5519D78FC530}"/>
              </a:ext>
            </a:extLst>
          </p:cNvPr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1338" y="865188"/>
            <a:ext cx="50276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76149" name="Group 52">
            <a:extLst>
              <a:ext uri="{FF2B5EF4-FFF2-40B4-BE49-F238E27FC236}">
                <a16:creationId xmlns:a16="http://schemas.microsoft.com/office/drawing/2014/main" id="{361B5975-2E82-41E5-AE90-1C719D2011EC}"/>
              </a:ext>
            </a:extLst>
          </p:cNvPr>
          <p:cNvGrpSpPr>
            <a:grpSpLocks/>
          </p:cNvGrpSpPr>
          <p:nvPr/>
        </p:nvGrpSpPr>
        <p:grpSpPr bwMode="auto">
          <a:xfrm>
            <a:off x="1214438" y="4799013"/>
            <a:ext cx="762000" cy="752475"/>
            <a:chOff x="-44" y="1473"/>
            <a:chExt cx="981" cy="1105"/>
          </a:xfrm>
        </p:grpSpPr>
        <p:pic>
          <p:nvPicPr>
            <p:cNvPr id="176181" name="Picture 53" descr="desktop_computer_stylized_medium">
              <a:extLst>
                <a:ext uri="{FF2B5EF4-FFF2-40B4-BE49-F238E27FC236}">
                  <a16:creationId xmlns:a16="http://schemas.microsoft.com/office/drawing/2014/main" id="{D0B6E2E8-4878-4B10-9E4A-372DDD020FB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6182" name="Freeform 54">
              <a:extLst>
                <a:ext uri="{FF2B5EF4-FFF2-40B4-BE49-F238E27FC236}">
                  <a16:creationId xmlns:a16="http://schemas.microsoft.com/office/drawing/2014/main" id="{6A51F1AF-E87E-42FB-8B38-9C1ACA96B1B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6150" name="Group 55">
            <a:extLst>
              <a:ext uri="{FF2B5EF4-FFF2-40B4-BE49-F238E27FC236}">
                <a16:creationId xmlns:a16="http://schemas.microsoft.com/office/drawing/2014/main" id="{B7B59D5E-FA59-4322-95F3-5CB5DE7A1946}"/>
              </a:ext>
            </a:extLst>
          </p:cNvPr>
          <p:cNvGrpSpPr>
            <a:grpSpLocks/>
          </p:cNvGrpSpPr>
          <p:nvPr/>
        </p:nvGrpSpPr>
        <p:grpSpPr bwMode="auto">
          <a:xfrm>
            <a:off x="1909763" y="5561013"/>
            <a:ext cx="762000" cy="752475"/>
            <a:chOff x="-44" y="1473"/>
            <a:chExt cx="981" cy="1105"/>
          </a:xfrm>
        </p:grpSpPr>
        <p:pic>
          <p:nvPicPr>
            <p:cNvPr id="176179" name="Picture 56" descr="desktop_computer_stylized_medium">
              <a:extLst>
                <a:ext uri="{FF2B5EF4-FFF2-40B4-BE49-F238E27FC236}">
                  <a16:creationId xmlns:a16="http://schemas.microsoft.com/office/drawing/2014/main" id="{FE7A3F88-4232-41B6-9D0F-8B65103D8B1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6180" name="Freeform 57">
              <a:extLst>
                <a:ext uri="{FF2B5EF4-FFF2-40B4-BE49-F238E27FC236}">
                  <a16:creationId xmlns:a16="http://schemas.microsoft.com/office/drawing/2014/main" id="{B841AEDA-1EE0-473E-8E09-8756ED2561D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6151" name="Group 58">
            <a:extLst>
              <a:ext uri="{FF2B5EF4-FFF2-40B4-BE49-F238E27FC236}">
                <a16:creationId xmlns:a16="http://schemas.microsoft.com/office/drawing/2014/main" id="{6A963943-B646-4AFC-B1CB-04B48F8C0E29}"/>
              </a:ext>
            </a:extLst>
          </p:cNvPr>
          <p:cNvGrpSpPr>
            <a:grpSpLocks/>
          </p:cNvGrpSpPr>
          <p:nvPr/>
        </p:nvGrpSpPr>
        <p:grpSpPr bwMode="auto">
          <a:xfrm>
            <a:off x="728663" y="3678238"/>
            <a:ext cx="762000" cy="752475"/>
            <a:chOff x="-44" y="1473"/>
            <a:chExt cx="981" cy="1105"/>
          </a:xfrm>
        </p:grpSpPr>
        <p:pic>
          <p:nvPicPr>
            <p:cNvPr id="176177" name="Picture 59" descr="desktop_computer_stylized_medium">
              <a:extLst>
                <a:ext uri="{FF2B5EF4-FFF2-40B4-BE49-F238E27FC236}">
                  <a16:creationId xmlns:a16="http://schemas.microsoft.com/office/drawing/2014/main" id="{FFCB19AA-9BCB-45AD-B2CA-1A9870DE00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6178" name="Freeform 60">
              <a:extLst>
                <a:ext uri="{FF2B5EF4-FFF2-40B4-BE49-F238E27FC236}">
                  <a16:creationId xmlns:a16="http://schemas.microsoft.com/office/drawing/2014/main" id="{079C2696-E035-4D25-B6F3-E4713B340B2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6152" name="Group 61">
            <a:extLst>
              <a:ext uri="{FF2B5EF4-FFF2-40B4-BE49-F238E27FC236}">
                <a16:creationId xmlns:a16="http://schemas.microsoft.com/office/drawing/2014/main" id="{54D8056A-6DF7-41D9-88CD-224D97A4708A}"/>
              </a:ext>
            </a:extLst>
          </p:cNvPr>
          <p:cNvGrpSpPr>
            <a:grpSpLocks/>
          </p:cNvGrpSpPr>
          <p:nvPr/>
        </p:nvGrpSpPr>
        <p:grpSpPr bwMode="auto">
          <a:xfrm>
            <a:off x="2692400" y="4211638"/>
            <a:ext cx="762000" cy="752475"/>
            <a:chOff x="-44" y="1473"/>
            <a:chExt cx="981" cy="1105"/>
          </a:xfrm>
        </p:grpSpPr>
        <p:pic>
          <p:nvPicPr>
            <p:cNvPr id="176175" name="Picture 62" descr="desktop_computer_stylized_medium">
              <a:extLst>
                <a:ext uri="{FF2B5EF4-FFF2-40B4-BE49-F238E27FC236}">
                  <a16:creationId xmlns:a16="http://schemas.microsoft.com/office/drawing/2014/main" id="{4C98754A-04E8-437C-90FD-B7080E3A56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6176" name="Freeform 63">
              <a:extLst>
                <a:ext uri="{FF2B5EF4-FFF2-40B4-BE49-F238E27FC236}">
                  <a16:creationId xmlns:a16="http://schemas.microsoft.com/office/drawing/2014/main" id="{8416C57E-C174-42F2-AE02-E645082A85E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6153" name="Group 64">
            <a:extLst>
              <a:ext uri="{FF2B5EF4-FFF2-40B4-BE49-F238E27FC236}">
                <a16:creationId xmlns:a16="http://schemas.microsoft.com/office/drawing/2014/main" id="{32ABA9EB-D098-4A3D-8854-FCCDA493C3C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219825" y="4135438"/>
            <a:ext cx="762000" cy="752475"/>
            <a:chOff x="-44" y="1473"/>
            <a:chExt cx="981" cy="1105"/>
          </a:xfrm>
        </p:grpSpPr>
        <p:pic>
          <p:nvPicPr>
            <p:cNvPr id="176173" name="Picture 65" descr="desktop_computer_stylized_medium">
              <a:extLst>
                <a:ext uri="{FF2B5EF4-FFF2-40B4-BE49-F238E27FC236}">
                  <a16:creationId xmlns:a16="http://schemas.microsoft.com/office/drawing/2014/main" id="{8061655E-0DAF-4B61-BCB5-8A738AC3834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6174" name="Freeform 66">
              <a:extLst>
                <a:ext uri="{FF2B5EF4-FFF2-40B4-BE49-F238E27FC236}">
                  <a16:creationId xmlns:a16="http://schemas.microsoft.com/office/drawing/2014/main" id="{F268B979-9535-4E85-AD7B-F84FEE547E3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6154" name="Group 67">
            <a:extLst>
              <a:ext uri="{FF2B5EF4-FFF2-40B4-BE49-F238E27FC236}">
                <a16:creationId xmlns:a16="http://schemas.microsoft.com/office/drawing/2014/main" id="{6A8D557F-6A23-4370-A414-7C556910563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70638" y="3297238"/>
            <a:ext cx="762000" cy="752475"/>
            <a:chOff x="-44" y="1473"/>
            <a:chExt cx="981" cy="1105"/>
          </a:xfrm>
        </p:grpSpPr>
        <p:pic>
          <p:nvPicPr>
            <p:cNvPr id="176171" name="Picture 68" descr="desktop_computer_stylized_medium">
              <a:extLst>
                <a:ext uri="{FF2B5EF4-FFF2-40B4-BE49-F238E27FC236}">
                  <a16:creationId xmlns:a16="http://schemas.microsoft.com/office/drawing/2014/main" id="{7A0DBC27-D67E-4685-BB1B-819DB096522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6172" name="Freeform 69">
              <a:extLst>
                <a:ext uri="{FF2B5EF4-FFF2-40B4-BE49-F238E27FC236}">
                  <a16:creationId xmlns:a16="http://schemas.microsoft.com/office/drawing/2014/main" id="{CF9FA2D9-5C43-4524-B970-0F29C55847E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6155" name="Group 70">
            <a:extLst>
              <a:ext uri="{FF2B5EF4-FFF2-40B4-BE49-F238E27FC236}">
                <a16:creationId xmlns:a16="http://schemas.microsoft.com/office/drawing/2014/main" id="{BC72A372-1E07-4EC3-9730-B27204C238A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978525" y="2676525"/>
            <a:ext cx="762000" cy="752475"/>
            <a:chOff x="-44" y="1473"/>
            <a:chExt cx="981" cy="1105"/>
          </a:xfrm>
        </p:grpSpPr>
        <p:pic>
          <p:nvPicPr>
            <p:cNvPr id="176169" name="Picture 71" descr="desktop_computer_stylized_medium">
              <a:extLst>
                <a:ext uri="{FF2B5EF4-FFF2-40B4-BE49-F238E27FC236}">
                  <a16:creationId xmlns:a16="http://schemas.microsoft.com/office/drawing/2014/main" id="{1FA74F2E-6F95-4500-843A-81E33F088B2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6170" name="Freeform 72">
              <a:extLst>
                <a:ext uri="{FF2B5EF4-FFF2-40B4-BE49-F238E27FC236}">
                  <a16:creationId xmlns:a16="http://schemas.microsoft.com/office/drawing/2014/main" id="{A40E24EB-9934-4460-A667-8798C9C3A72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6156" name="Group 74">
            <a:extLst>
              <a:ext uri="{FF2B5EF4-FFF2-40B4-BE49-F238E27FC236}">
                <a16:creationId xmlns:a16="http://schemas.microsoft.com/office/drawing/2014/main" id="{23E6D5C1-4711-4049-BE85-5E8376FCE99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056188" y="3667125"/>
            <a:ext cx="762000" cy="752475"/>
            <a:chOff x="-44" y="1473"/>
            <a:chExt cx="981" cy="1105"/>
          </a:xfrm>
        </p:grpSpPr>
        <p:pic>
          <p:nvPicPr>
            <p:cNvPr id="176167" name="Picture 75" descr="desktop_computer_stylized_medium">
              <a:extLst>
                <a:ext uri="{FF2B5EF4-FFF2-40B4-BE49-F238E27FC236}">
                  <a16:creationId xmlns:a16="http://schemas.microsoft.com/office/drawing/2014/main" id="{C9686BA6-E4AA-4157-9B25-56DF5AD78D5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6168" name="Freeform 76">
              <a:extLst>
                <a:ext uri="{FF2B5EF4-FFF2-40B4-BE49-F238E27FC236}">
                  <a16:creationId xmlns:a16="http://schemas.microsoft.com/office/drawing/2014/main" id="{D43DB323-8DD9-4022-BBDE-9302266D97D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0" name="Group 80">
            <a:extLst>
              <a:ext uri="{FF2B5EF4-FFF2-40B4-BE49-F238E27FC236}">
                <a16:creationId xmlns:a16="http://schemas.microsoft.com/office/drawing/2014/main" id="{F23B24D8-B61E-4C49-8570-6E2FFDD25A75}"/>
              </a:ext>
            </a:extLst>
          </p:cNvPr>
          <p:cNvGrpSpPr>
            <a:grpSpLocks/>
          </p:cNvGrpSpPr>
          <p:nvPr/>
        </p:nvGrpSpPr>
        <p:grpSpPr bwMode="auto">
          <a:xfrm>
            <a:off x="4835525" y="2501900"/>
            <a:ext cx="762000" cy="1177925"/>
            <a:chOff x="4746" y="1528"/>
            <a:chExt cx="480" cy="742"/>
          </a:xfrm>
        </p:grpSpPr>
        <p:sp>
          <p:nvSpPr>
            <p:cNvPr id="176163" name="Line 50">
              <a:extLst>
                <a:ext uri="{FF2B5EF4-FFF2-40B4-BE49-F238E27FC236}">
                  <a16:creationId xmlns:a16="http://schemas.microsoft.com/office/drawing/2014/main" id="{F1514C8C-6337-40CF-A46B-0E0A1BF951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4" y="1962"/>
              <a:ext cx="2" cy="30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6164" name="Group 77">
              <a:extLst>
                <a:ext uri="{FF2B5EF4-FFF2-40B4-BE49-F238E27FC236}">
                  <a16:creationId xmlns:a16="http://schemas.microsoft.com/office/drawing/2014/main" id="{E9D0FACD-AE0C-4B69-B5E2-A67C225FC8BF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746" y="1528"/>
              <a:ext cx="480" cy="474"/>
              <a:chOff x="-44" y="1473"/>
              <a:chExt cx="981" cy="1105"/>
            </a:xfrm>
          </p:grpSpPr>
          <p:pic>
            <p:nvPicPr>
              <p:cNvPr id="176165" name="Picture 78" descr="desktop_computer_stylized_medium">
                <a:extLst>
                  <a:ext uri="{FF2B5EF4-FFF2-40B4-BE49-F238E27FC236}">
                    <a16:creationId xmlns:a16="http://schemas.microsoft.com/office/drawing/2014/main" id="{E373CD47-3604-48E3-B657-218AB84AE73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6166" name="Freeform 79">
                <a:extLst>
                  <a:ext uri="{FF2B5EF4-FFF2-40B4-BE49-F238E27FC236}">
                    <a16:creationId xmlns:a16="http://schemas.microsoft.com/office/drawing/2014/main" id="{E14974FA-7C88-41E8-82F5-A31236EFAD94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</p:grpSp>
      <p:grpSp>
        <p:nvGrpSpPr>
          <p:cNvPr id="12" name="Group 87">
            <a:extLst>
              <a:ext uri="{FF2B5EF4-FFF2-40B4-BE49-F238E27FC236}">
                <a16:creationId xmlns:a16="http://schemas.microsoft.com/office/drawing/2014/main" id="{E72FF20E-06B0-4889-BAF5-D68F81233FE9}"/>
              </a:ext>
            </a:extLst>
          </p:cNvPr>
          <p:cNvGrpSpPr>
            <a:grpSpLocks/>
          </p:cNvGrpSpPr>
          <p:nvPr/>
        </p:nvGrpSpPr>
        <p:grpSpPr bwMode="auto">
          <a:xfrm>
            <a:off x="1925638" y="2990850"/>
            <a:ext cx="1112837" cy="1219200"/>
            <a:chOff x="4779" y="2386"/>
            <a:chExt cx="701" cy="768"/>
          </a:xfrm>
        </p:grpSpPr>
        <p:sp>
          <p:nvSpPr>
            <p:cNvPr id="176159" name="Line 46">
              <a:extLst>
                <a:ext uri="{FF2B5EF4-FFF2-40B4-BE49-F238E27FC236}">
                  <a16:creationId xmlns:a16="http://schemas.microsoft.com/office/drawing/2014/main" id="{BCDA71C0-7142-48FC-BCDD-174D397ABF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39" y="2812"/>
              <a:ext cx="241" cy="34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6160" name="Group 84">
              <a:extLst>
                <a:ext uri="{FF2B5EF4-FFF2-40B4-BE49-F238E27FC236}">
                  <a16:creationId xmlns:a16="http://schemas.microsoft.com/office/drawing/2014/main" id="{B22E324C-ECBB-4D8E-BF5D-5B5E15CBFA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79" y="2386"/>
              <a:ext cx="480" cy="474"/>
              <a:chOff x="-44" y="1473"/>
              <a:chExt cx="981" cy="1105"/>
            </a:xfrm>
          </p:grpSpPr>
          <p:pic>
            <p:nvPicPr>
              <p:cNvPr id="176161" name="Picture 85" descr="desktop_computer_stylized_medium">
                <a:extLst>
                  <a:ext uri="{FF2B5EF4-FFF2-40B4-BE49-F238E27FC236}">
                    <a16:creationId xmlns:a16="http://schemas.microsoft.com/office/drawing/2014/main" id="{93FFED62-199F-4C13-B7FA-6BAA8AA885B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6162" name="Freeform 86">
                <a:extLst>
                  <a:ext uri="{FF2B5EF4-FFF2-40B4-BE49-F238E27FC236}">
                    <a16:creationId xmlns:a16="http://schemas.microsoft.com/office/drawing/2014/main" id="{8EE46B55-A89F-4631-B6DF-67E48690688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66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66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66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66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66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66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3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34" dur="500"/>
                                        <p:tgtEl>
                                          <p:spTgt spid="2662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6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266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6266" grpId="0"/>
      <p:bldP spid="266267" grpId="0"/>
      <p:bldP spid="266268" grpId="0"/>
      <p:bldP spid="266269" grpId="0" animBg="1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8178" name="Picture 11" descr="underline_base">
            <a:extLst>
              <a:ext uri="{FF2B5EF4-FFF2-40B4-BE49-F238E27FC236}">
                <a16:creationId xmlns:a16="http://schemas.microsoft.com/office/drawing/2014/main" id="{C933C39F-CFEB-4074-AE83-0BC9952DB557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68388"/>
            <a:ext cx="4113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8179" name="Rectangle 7">
            <a:extLst>
              <a:ext uri="{FF2B5EF4-FFF2-40B4-BE49-F238E27FC236}">
                <a16:creationId xmlns:a16="http://schemas.microsoft.com/office/drawing/2014/main" id="{50055337-E868-4918-99CC-8FA0B0E8692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78180" name="Rectangle 8">
            <a:extLst>
              <a:ext uri="{FF2B5EF4-FFF2-40B4-BE49-F238E27FC236}">
                <a16:creationId xmlns:a16="http://schemas.microsoft.com/office/drawing/2014/main" id="{085DBF24-1211-4F45-8283-A7E4CCFAD18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C39E7FCF-7EA3-45E0-B7F1-25F6FA24C93E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81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78181" name="Rectangle 2">
            <a:extLst>
              <a:ext uri="{FF2B5EF4-FFF2-40B4-BE49-F238E27FC236}">
                <a16:creationId xmlns:a16="http://schemas.microsoft.com/office/drawing/2014/main" id="{3ACAE00E-EAB0-43E5-AFCF-8ACD15D0CD9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Chapter 2: outline</a:t>
            </a:r>
          </a:p>
        </p:txBody>
      </p:sp>
      <p:sp>
        <p:nvSpPr>
          <p:cNvPr id="50180" name="Rectangle 3">
            <a:extLst>
              <a:ext uri="{FF2B5EF4-FFF2-40B4-BE49-F238E27FC236}">
                <a16:creationId xmlns:a16="http://schemas.microsoft.com/office/drawing/2014/main" id="{67948859-FD98-487E-B76F-2C03D9F3BB02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2.1 principles of network applications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2.2 Web and HTTP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2.3 electronic mail</a:t>
            </a:r>
          </a:p>
          <a:p>
            <a:pPr marL="738188" lvl="1" indent="-287338">
              <a:lnSpc>
                <a:spcPct val="100000"/>
              </a:lnSpc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SMTP, POP3, IMAP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2.4 DNS</a:t>
            </a:r>
          </a:p>
          <a:p>
            <a:pPr marL="457200" indent="-457200">
              <a:buFont typeface="Wingdings" charset="2"/>
              <a:buChar char="§"/>
              <a:defRPr/>
            </a:pPr>
            <a:endParaRPr lang="en-US" sz="2400" dirty="0">
              <a:latin typeface="Gill Sans MT" charset="0"/>
              <a:ea typeface="ＭＳ Ｐゴシック" charset="0"/>
            </a:endParaRPr>
          </a:p>
        </p:txBody>
      </p:sp>
      <p:sp>
        <p:nvSpPr>
          <p:cNvPr id="178183" name="Rectangle 4">
            <a:extLst>
              <a:ext uri="{FF2B5EF4-FFF2-40B4-BE49-F238E27FC236}">
                <a16:creationId xmlns:a16="http://schemas.microsoft.com/office/drawing/2014/main" id="{8C6D91C5-98C3-46E5-AD96-C5F1283EFE4D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673600" y="1600200"/>
            <a:ext cx="3876675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/>
              <a:t>2.5 P2P applications</a:t>
            </a:r>
          </a:p>
          <a:p>
            <a:pPr marL="512763" indent="-512763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>
                <a:solidFill>
                  <a:srgbClr val="CC0000"/>
                </a:solidFill>
              </a:rPr>
              <a:t>2.6 video streaming and content distribution networks (CDNs)</a:t>
            </a:r>
          </a:p>
          <a:p>
            <a:pPr marL="512763" indent="-512763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/>
              <a:t>2.7 socket programming with UDP and TCP</a:t>
            </a:r>
          </a:p>
        </p:txBody>
      </p:sp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0226" name="Picture 5">
            <a:extLst>
              <a:ext uri="{FF2B5EF4-FFF2-40B4-BE49-F238E27FC236}">
                <a16:creationId xmlns:a16="http://schemas.microsoft.com/office/drawing/2014/main" id="{2E3BB897-9B3C-4BE8-92D0-EBB9B53BF0A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2238" y="4164013"/>
            <a:ext cx="2671762" cy="1495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0227" name="Rectangle 7">
            <a:extLst>
              <a:ext uri="{FF2B5EF4-FFF2-40B4-BE49-F238E27FC236}">
                <a16:creationId xmlns:a16="http://schemas.microsoft.com/office/drawing/2014/main" id="{14EC4335-4203-4C44-A370-02AA304D7BC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xfrm>
            <a:off x="6924675" y="6454775"/>
            <a:ext cx="1547813" cy="30003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80228" name="Rectangle 8">
            <a:extLst>
              <a:ext uri="{FF2B5EF4-FFF2-40B4-BE49-F238E27FC236}">
                <a16:creationId xmlns:a16="http://schemas.microsoft.com/office/drawing/2014/main" id="{01F157C6-B625-46C0-96B6-0CF43BDB292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EB4EE550-2C23-4C1B-BFB4-449350A341C0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82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80229" name="Rectangle 2">
            <a:extLst>
              <a:ext uri="{FF2B5EF4-FFF2-40B4-BE49-F238E27FC236}">
                <a16:creationId xmlns:a16="http://schemas.microsoft.com/office/drawing/2014/main" id="{79AB16B2-7AE9-4799-BDAD-4EBBCC29301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11163" y="0"/>
            <a:ext cx="7772400" cy="1143000"/>
          </a:xfrm>
        </p:spPr>
        <p:txBody>
          <a:bodyPr/>
          <a:lstStyle/>
          <a:p>
            <a:r>
              <a:rPr lang="en-US" altLang="en-US" sz="4000"/>
              <a:t>Video Streaming and CDNs: context</a:t>
            </a:r>
          </a:p>
        </p:txBody>
      </p:sp>
      <p:pic>
        <p:nvPicPr>
          <p:cNvPr id="180230" name="Picture 50" descr="underline_base">
            <a:extLst>
              <a:ext uri="{FF2B5EF4-FFF2-40B4-BE49-F238E27FC236}">
                <a16:creationId xmlns:a16="http://schemas.microsoft.com/office/drawing/2014/main" id="{2A8D2B63-7982-4492-A394-0C68EC1FDD04}"/>
              </a:ext>
            </a:extLst>
          </p:cNvPr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125" y="817563"/>
            <a:ext cx="7537450" cy="225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0231" name="Picture 2">
            <a:extLst>
              <a:ext uri="{FF2B5EF4-FFF2-40B4-BE49-F238E27FC236}">
                <a16:creationId xmlns:a16="http://schemas.microsoft.com/office/drawing/2014/main" id="{CE18585E-C6B8-4028-8AB2-D32F3F961A8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4513" y="1974850"/>
            <a:ext cx="1779587" cy="1104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0232" name="Picture 3">
            <a:extLst>
              <a:ext uri="{FF2B5EF4-FFF2-40B4-BE49-F238E27FC236}">
                <a16:creationId xmlns:a16="http://schemas.microsoft.com/office/drawing/2014/main" id="{AEF63A6B-40A2-4823-913D-81D39F5F280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54875" y="3038475"/>
            <a:ext cx="1227138" cy="569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0233" name="Picture 4">
            <a:extLst>
              <a:ext uri="{FF2B5EF4-FFF2-40B4-BE49-F238E27FC236}">
                <a16:creationId xmlns:a16="http://schemas.microsoft.com/office/drawing/2014/main" id="{DDB02E9B-CB5A-4E2A-933E-A5DB985DDDE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61225" y="3870325"/>
            <a:ext cx="1211263" cy="401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0234" name="Rectangle 43">
            <a:extLst>
              <a:ext uri="{FF2B5EF4-FFF2-40B4-BE49-F238E27FC236}">
                <a16:creationId xmlns:a16="http://schemas.microsoft.com/office/drawing/2014/main" id="{614A0303-05C5-43CB-AE96-AFC70DB5CD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425" y="1620838"/>
            <a:ext cx="6219825" cy="4821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681038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lvl="1">
              <a:lnSpc>
                <a:spcPct val="100000"/>
              </a:lnSpc>
            </a:pPr>
            <a:r>
              <a:rPr lang="en-US" altLang="en-US" sz="2000">
                <a:latin typeface="Arial" panose="020B0604020202020204" pitchFamily="34" charset="0"/>
              </a:rPr>
              <a:t>Netflix, YouTube: 37%, 16% of downstream residential ISP traffic</a:t>
            </a:r>
          </a:p>
          <a:p>
            <a:pPr lvl="1">
              <a:lnSpc>
                <a:spcPct val="100000"/>
              </a:lnSpc>
            </a:pPr>
            <a:r>
              <a:rPr lang="en-US" altLang="en-US" sz="2000">
                <a:latin typeface="Arial" panose="020B0604020202020204" pitchFamily="34" charset="0"/>
              </a:rPr>
              <a:t>~1B YouTube users, ~75M Netflix users</a:t>
            </a:r>
          </a:p>
          <a:p>
            <a:pPr>
              <a:lnSpc>
                <a:spcPct val="100000"/>
              </a:lnSpc>
            </a:pPr>
            <a:r>
              <a:rPr lang="en-US" altLang="en-US" sz="2400">
                <a:latin typeface="Arial" panose="020B0604020202020204" pitchFamily="34" charset="0"/>
              </a:rPr>
              <a:t>challenge:  scale - how to reach ~1B users?</a:t>
            </a:r>
            <a:endParaRPr lang="en-US" altLang="en-US" sz="2000">
              <a:latin typeface="Arial" panose="020B0604020202020204" pitchFamily="34" charset="0"/>
            </a:endParaRPr>
          </a:p>
          <a:p>
            <a:pPr lvl="1">
              <a:lnSpc>
                <a:spcPct val="100000"/>
              </a:lnSpc>
            </a:pPr>
            <a:r>
              <a:rPr lang="en-US" altLang="en-US" sz="2000">
                <a:latin typeface="Arial" panose="020B0604020202020204" pitchFamily="34" charset="0"/>
              </a:rPr>
              <a:t>single mega-video server won’t work (why?)</a:t>
            </a:r>
          </a:p>
          <a:p>
            <a:pPr>
              <a:lnSpc>
                <a:spcPct val="100000"/>
              </a:lnSpc>
            </a:pPr>
            <a:r>
              <a:rPr lang="en-US" altLang="en-US" sz="2400">
                <a:latin typeface="Arial" panose="020B0604020202020204" pitchFamily="34" charset="0"/>
              </a:rPr>
              <a:t>challenge: heterogeneity</a:t>
            </a:r>
          </a:p>
          <a:p>
            <a:pPr lvl="1">
              <a:lnSpc>
                <a:spcPct val="100000"/>
              </a:lnSpc>
              <a:buFont typeface="Wingdings" panose="05000000000000000000" pitchFamily="2" charset="2"/>
              <a:buChar char="§"/>
            </a:pPr>
            <a:r>
              <a:rPr lang="en-US" altLang="en-US" sz="2000">
                <a:latin typeface="Arial" panose="020B0604020202020204" pitchFamily="34" charset="0"/>
              </a:rPr>
              <a:t>different users have different capabilities (e.g., wired versus mobile; bandwidth rich versus bandwidth poor)</a:t>
            </a:r>
          </a:p>
          <a:p>
            <a:pPr>
              <a:lnSpc>
                <a:spcPct val="100000"/>
              </a:lnSpc>
            </a:pPr>
            <a:r>
              <a:rPr lang="en-US" altLang="en-US" sz="2400" i="1">
                <a:solidFill>
                  <a:srgbClr val="CC0000"/>
                </a:solidFill>
                <a:latin typeface="Arial" panose="020B0604020202020204" pitchFamily="34" charset="0"/>
              </a:rPr>
              <a:t>solution: </a:t>
            </a:r>
            <a:r>
              <a:rPr lang="en-US" altLang="en-US" sz="2400">
                <a:latin typeface="Arial" panose="020B0604020202020204" pitchFamily="34" charset="0"/>
              </a:rPr>
              <a:t>distributed, application-level infrastructure</a:t>
            </a:r>
          </a:p>
        </p:txBody>
      </p:sp>
      <p:sp>
        <p:nvSpPr>
          <p:cNvPr id="180235" name="Rectangle 43">
            <a:extLst>
              <a:ext uri="{FF2B5EF4-FFF2-40B4-BE49-F238E27FC236}">
                <a16:creationId xmlns:a16="http://schemas.microsoft.com/office/drawing/2014/main" id="{9A7609AC-1E44-41BB-8FD5-00A75FCEA9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3" y="1211263"/>
            <a:ext cx="7535862" cy="4821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</a:pPr>
            <a:r>
              <a:rPr lang="en-US" altLang="en-US" sz="2400">
                <a:latin typeface="Arial" panose="020B0604020202020204" pitchFamily="34" charset="0"/>
              </a:rPr>
              <a:t>video traffic: major consumer of Internet bandwidth</a:t>
            </a:r>
          </a:p>
        </p:txBody>
      </p:sp>
      <p:pic>
        <p:nvPicPr>
          <p:cNvPr id="180236" name="Picture 6">
            <a:extLst>
              <a:ext uri="{FF2B5EF4-FFF2-40B4-BE49-F238E27FC236}">
                <a16:creationId xmlns:a16="http://schemas.microsoft.com/office/drawing/2014/main" id="{931BE518-0C17-43AC-98F2-421978EE0F20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2175" y="5300663"/>
            <a:ext cx="15017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Rectangle 3">
            <a:extLst>
              <a:ext uri="{FF2B5EF4-FFF2-40B4-BE49-F238E27FC236}">
                <a16:creationId xmlns:a16="http://schemas.microsoft.com/office/drawing/2014/main" id="{9CF16679-3499-466B-90A5-D8D6228158AF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385763" y="1339850"/>
            <a:ext cx="3957637" cy="4908550"/>
          </a:xfrm>
        </p:spPr>
        <p:txBody>
          <a:bodyPr/>
          <a:lstStyle/>
          <a:p>
            <a:r>
              <a:rPr lang="en-US" altLang="en-US" sz="2400"/>
              <a:t>video: sequence of images displayed at constant rate</a:t>
            </a:r>
          </a:p>
          <a:p>
            <a:pPr lvl="1"/>
            <a:r>
              <a:rPr lang="en-US" altLang="en-US"/>
              <a:t>e.g., 24 images/sec</a:t>
            </a:r>
          </a:p>
          <a:p>
            <a:r>
              <a:rPr lang="en-US" altLang="en-US" sz="2400"/>
              <a:t>digital image: array of pixels</a:t>
            </a:r>
          </a:p>
          <a:p>
            <a:pPr lvl="1"/>
            <a:r>
              <a:rPr lang="en-US" altLang="en-US"/>
              <a:t>each pixel represented by bits</a:t>
            </a:r>
          </a:p>
          <a:p>
            <a:r>
              <a:rPr lang="en-US" altLang="en-US" sz="2400"/>
              <a:t>coding: use redundancy </a:t>
            </a:r>
            <a:r>
              <a:rPr lang="en-US" altLang="en-US" sz="2400" i="1">
                <a:solidFill>
                  <a:srgbClr val="CC0000"/>
                </a:solidFill>
              </a:rPr>
              <a:t>within</a:t>
            </a:r>
            <a:r>
              <a:rPr lang="en-US" altLang="en-US" sz="2400"/>
              <a:t> and </a:t>
            </a:r>
            <a:r>
              <a:rPr lang="en-US" altLang="en-US" sz="2400" i="1">
                <a:solidFill>
                  <a:srgbClr val="CC0000"/>
                </a:solidFill>
              </a:rPr>
              <a:t>between</a:t>
            </a:r>
            <a:r>
              <a:rPr lang="en-US" altLang="en-US" sz="2400">
                <a:solidFill>
                  <a:srgbClr val="CC0000"/>
                </a:solidFill>
              </a:rPr>
              <a:t> </a:t>
            </a:r>
            <a:r>
              <a:rPr lang="en-US" altLang="en-US" sz="2400"/>
              <a:t>images to decrease # bits used to encode image</a:t>
            </a:r>
          </a:p>
          <a:p>
            <a:pPr lvl="1"/>
            <a:r>
              <a:rPr lang="en-US" altLang="en-US"/>
              <a:t>spatial (within image)</a:t>
            </a:r>
          </a:p>
          <a:p>
            <a:pPr lvl="1"/>
            <a:r>
              <a:rPr lang="en-US" altLang="en-US"/>
              <a:t>temporal (from one image to next)</a:t>
            </a:r>
          </a:p>
        </p:txBody>
      </p:sp>
      <p:sp>
        <p:nvSpPr>
          <p:cNvPr id="8" name="Rectangle 2">
            <a:extLst>
              <a:ext uri="{FF2B5EF4-FFF2-40B4-BE49-F238E27FC236}">
                <a16:creationId xmlns:a16="http://schemas.microsoft.com/office/drawing/2014/main" id="{6483ABD3-8922-4009-8C7D-97F005D9519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106363"/>
            <a:ext cx="4975225" cy="1143000"/>
          </a:xfrm>
        </p:spPr>
        <p:txBody>
          <a:bodyPr/>
          <a:lstStyle/>
          <a:p>
            <a:pPr>
              <a:defRPr/>
            </a:pPr>
            <a:r>
              <a:rPr lang="en-US" dirty="0">
                <a:latin typeface="Gill Sans MT" charset="0"/>
                <a:ea typeface="ＭＳ Ｐゴシック" charset="0"/>
                <a:cs typeface="+mj-cs"/>
              </a:rPr>
              <a:t>Multimedia: video</a:t>
            </a:r>
          </a:p>
        </p:txBody>
      </p:sp>
      <p:pic>
        <p:nvPicPr>
          <p:cNvPr id="182276" name="Picture 23" descr="underline_base">
            <a:extLst>
              <a:ext uri="{FF2B5EF4-FFF2-40B4-BE49-F238E27FC236}">
                <a16:creationId xmlns:a16="http://schemas.microsoft.com/office/drawing/2014/main" id="{34FA53E3-79B3-4C28-BEE4-423B83C2C1F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7050" y="974725"/>
            <a:ext cx="4113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82277" name="Group 18">
            <a:extLst>
              <a:ext uri="{FF2B5EF4-FFF2-40B4-BE49-F238E27FC236}">
                <a16:creationId xmlns:a16="http://schemas.microsoft.com/office/drawing/2014/main" id="{44F725F5-D2E2-446B-B22F-28353BD8B640}"/>
              </a:ext>
            </a:extLst>
          </p:cNvPr>
          <p:cNvGrpSpPr>
            <a:grpSpLocks/>
          </p:cNvGrpSpPr>
          <p:nvPr/>
        </p:nvGrpSpPr>
        <p:grpSpPr bwMode="auto">
          <a:xfrm>
            <a:off x="4338638" y="295275"/>
            <a:ext cx="4416425" cy="5732463"/>
            <a:chOff x="4338638" y="295275"/>
            <a:chExt cx="4417210" cy="5732463"/>
          </a:xfrm>
        </p:grpSpPr>
        <p:pic>
          <p:nvPicPr>
            <p:cNvPr id="182280" name="Picture 4">
              <a:extLst>
                <a:ext uri="{FF2B5EF4-FFF2-40B4-BE49-F238E27FC236}">
                  <a16:creationId xmlns:a16="http://schemas.microsoft.com/office/drawing/2014/main" id="{19EC2D72-15DC-4277-BCF6-0F3EA6494C9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87975" y="1749425"/>
              <a:ext cx="1642963" cy="186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82281" name="Group 15">
              <a:extLst>
                <a:ext uri="{FF2B5EF4-FFF2-40B4-BE49-F238E27FC236}">
                  <a16:creationId xmlns:a16="http://schemas.microsoft.com/office/drawing/2014/main" id="{D06FD823-E0B4-402B-A617-432A853F52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45113" y="295275"/>
              <a:ext cx="3275012" cy="1730347"/>
              <a:chOff x="5345311" y="524250"/>
              <a:chExt cx="3274238" cy="1730214"/>
            </a:xfrm>
          </p:grpSpPr>
          <p:sp>
            <p:nvSpPr>
              <p:cNvPr id="182287" name="TextBox 5">
                <a:extLst>
                  <a:ext uri="{FF2B5EF4-FFF2-40B4-BE49-F238E27FC236}">
                    <a16:creationId xmlns:a16="http://schemas.microsoft.com/office/drawing/2014/main" id="{F70519CB-55E8-4574-9C3E-44BDFFF227C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45311" y="1789936"/>
                <a:ext cx="1856071" cy="3693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r>
                  <a:rPr lang="en-US" altLang="en-US" sz="1800">
                    <a:solidFill>
                      <a:srgbClr val="CC0000"/>
                    </a:solidFill>
                    <a:latin typeface="Arial Narrow" panose="020B0606020202030204" pitchFamily="34" charset="0"/>
                  </a:rPr>
                  <a:t>……………………..</a:t>
                </a:r>
              </a:p>
            </p:txBody>
          </p:sp>
          <p:sp>
            <p:nvSpPr>
              <p:cNvPr id="182288" name="TextBox 8">
                <a:extLst>
                  <a:ext uri="{FF2B5EF4-FFF2-40B4-BE49-F238E27FC236}">
                    <a16:creationId xmlns:a16="http://schemas.microsoft.com/office/drawing/2014/main" id="{95E609D5-2808-4721-8DCC-A26BA8D1C23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08125" y="524250"/>
                <a:ext cx="2811424" cy="11695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r>
                  <a:rPr lang="en-US" altLang="en-US" sz="1400" i="1">
                    <a:solidFill>
                      <a:srgbClr val="CC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spatial coding example: </a:t>
                </a:r>
                <a:r>
                  <a:rPr lang="en-US" altLang="en-US" sz="1400">
                    <a:latin typeface="Arial" panose="020B0604020202020204" pitchFamily="34" charset="0"/>
                    <a:cs typeface="Arial" panose="020B0604020202020204" pitchFamily="34" charset="0"/>
                  </a:rPr>
                  <a:t>instead of sending</a:t>
                </a:r>
                <a:r>
                  <a:rPr lang="en-US" altLang="en-US" sz="1400" i="1">
                    <a:latin typeface="Arial" panose="020B0604020202020204" pitchFamily="34" charset="0"/>
                    <a:cs typeface="Arial" panose="020B0604020202020204" pitchFamily="34" charset="0"/>
                  </a:rPr>
                  <a:t> N </a:t>
                </a:r>
                <a:r>
                  <a:rPr lang="en-US" altLang="en-US" sz="1400">
                    <a:latin typeface="Arial" panose="020B0604020202020204" pitchFamily="34" charset="0"/>
                    <a:cs typeface="Arial" panose="020B0604020202020204" pitchFamily="34" charset="0"/>
                  </a:rPr>
                  <a:t>values of same color (all purple), send only two values: color  value (</a:t>
                </a:r>
                <a:r>
                  <a:rPr lang="en-US" altLang="en-US" sz="1400" i="1">
                    <a:latin typeface="Arial" panose="020B0604020202020204" pitchFamily="34" charset="0"/>
                    <a:cs typeface="Arial" panose="020B0604020202020204" pitchFamily="34" charset="0"/>
                  </a:rPr>
                  <a:t>purple)  and number of repeated values (</a:t>
                </a:r>
                <a:r>
                  <a:rPr lang="en-US" altLang="en-US" sz="1400">
                    <a:latin typeface="Arial" panose="020B0604020202020204" pitchFamily="34" charset="0"/>
                    <a:cs typeface="Arial" panose="020B0604020202020204" pitchFamily="34" charset="0"/>
                  </a:rPr>
                  <a:t>N)</a:t>
                </a:r>
              </a:p>
            </p:txBody>
          </p:sp>
          <p:sp>
            <p:nvSpPr>
              <p:cNvPr id="182289" name="TextBox 13">
                <a:extLst>
                  <a:ext uri="{FF2B5EF4-FFF2-40B4-BE49-F238E27FC236}">
                    <a16:creationId xmlns:a16="http://schemas.microsoft.com/office/drawing/2014/main" id="{58744988-C26E-4ECF-A676-E0898376EB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4771" y="1885160"/>
                <a:ext cx="1803448" cy="3693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r>
                  <a:rPr lang="en-US" altLang="en-US" sz="1800">
                    <a:solidFill>
                      <a:srgbClr val="CC0000"/>
                    </a:solidFill>
                    <a:latin typeface="Arial Narrow" panose="020B0606020202030204" pitchFamily="34" charset="0"/>
                  </a:rPr>
                  <a:t>……………….…….</a:t>
                </a:r>
              </a:p>
            </p:txBody>
          </p:sp>
          <p:cxnSp>
            <p:nvCxnSpPr>
              <p:cNvPr id="182290" name="Straight Connector 10">
                <a:extLst>
                  <a:ext uri="{FF2B5EF4-FFF2-40B4-BE49-F238E27FC236}">
                    <a16:creationId xmlns:a16="http://schemas.microsoft.com/office/drawing/2014/main" id="{10E74157-FB1F-43F8-BF1D-C2370C6893F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565603" y="756253"/>
                <a:ext cx="313958" cy="1155782"/>
              </a:xfrm>
              <a:prstGeom prst="line">
                <a:avLst/>
              </a:prstGeom>
              <a:noFill/>
              <a:ln w="9525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182282" name="TextBox 17">
              <a:extLst>
                <a:ext uri="{FF2B5EF4-FFF2-40B4-BE49-F238E27FC236}">
                  <a16:creationId xmlns:a16="http://schemas.microsoft.com/office/drawing/2014/main" id="{B31D9671-4AED-4391-8393-BD48F73E6D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23721" y="3654665"/>
              <a:ext cx="933450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80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frame</a:t>
              </a:r>
              <a:r>
                <a:rPr lang="en-US" altLang="en-US" sz="1800" i="1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i</a:t>
              </a:r>
            </a:p>
          </p:txBody>
        </p:sp>
        <p:sp>
          <p:nvSpPr>
            <p:cNvPr id="182283" name="TextBox 23">
              <a:extLst>
                <a:ext uri="{FF2B5EF4-FFF2-40B4-BE49-F238E27FC236}">
                  <a16:creationId xmlns:a16="http://schemas.microsoft.com/office/drawing/2014/main" id="{C2E4D8BC-A1E3-44C1-B8EB-CB2CC5F668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51858" y="5611091"/>
              <a:ext cx="1196975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80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frame</a:t>
              </a:r>
              <a:r>
                <a:rPr lang="en-US" altLang="en-US" sz="1800" i="1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i+1</a:t>
              </a:r>
            </a:p>
          </p:txBody>
        </p:sp>
        <p:sp>
          <p:nvSpPr>
            <p:cNvPr id="182284" name="TextBox 26">
              <a:extLst>
                <a:ext uri="{FF2B5EF4-FFF2-40B4-BE49-F238E27FC236}">
                  <a16:creationId xmlns:a16="http://schemas.microsoft.com/office/drawing/2014/main" id="{E28D64DC-4FCA-4965-90A9-09E742DB6B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8638" y="4857750"/>
              <a:ext cx="2278062" cy="1169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400" i="1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temporal coding example: </a:t>
              </a:r>
              <a:r>
                <a:rPr lang="en-US" altLang="en-US" sz="1400">
                  <a:latin typeface="Arial" panose="020B0604020202020204" pitchFamily="34" charset="0"/>
                  <a:cs typeface="Arial" panose="020B0604020202020204" pitchFamily="34" charset="0"/>
                </a:rPr>
                <a:t>instead of sending complete frame at i+1, send only differences from frame i</a:t>
              </a:r>
            </a:p>
          </p:txBody>
        </p:sp>
        <p:cxnSp>
          <p:nvCxnSpPr>
            <p:cNvPr id="182285" name="Straight Connector 28">
              <a:extLst>
                <a:ext uri="{FF2B5EF4-FFF2-40B4-BE49-F238E27FC236}">
                  <a16:creationId xmlns:a16="http://schemas.microsoft.com/office/drawing/2014/main" id="{30CCBECE-A817-4832-BDD3-91207C5AEDD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972518" y="4021445"/>
              <a:ext cx="1013060" cy="1783949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pic>
          <p:nvPicPr>
            <p:cNvPr id="182286" name="Picture 4">
              <a:extLst>
                <a:ext uri="{FF2B5EF4-FFF2-40B4-BE49-F238E27FC236}">
                  <a16:creationId xmlns:a16="http://schemas.microsoft.com/office/drawing/2014/main" id="{A2247828-6282-4A93-8F49-7FA997D123F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12885" y="3806720"/>
              <a:ext cx="1642963" cy="186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82278" name="Rectangle 7">
            <a:extLst>
              <a:ext uri="{FF2B5EF4-FFF2-40B4-BE49-F238E27FC236}">
                <a16:creationId xmlns:a16="http://schemas.microsoft.com/office/drawing/2014/main" id="{70E3460C-3B0D-4AB4-A340-48A5C6F8A39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xfrm>
            <a:off x="6924675" y="6454775"/>
            <a:ext cx="1547813" cy="30003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82279" name="Rectangle 8">
            <a:extLst>
              <a:ext uri="{FF2B5EF4-FFF2-40B4-BE49-F238E27FC236}">
                <a16:creationId xmlns:a16="http://schemas.microsoft.com/office/drawing/2014/main" id="{D233853D-1159-49CA-B86B-9EEAD0D2882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E5486EF5-1D0D-4A95-B3CD-FF50D20B1116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83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2">
            <a:extLst>
              <a:ext uri="{FF2B5EF4-FFF2-40B4-BE49-F238E27FC236}">
                <a16:creationId xmlns:a16="http://schemas.microsoft.com/office/drawing/2014/main" id="{81DE3500-4D3A-4250-B070-9352128F353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106363"/>
            <a:ext cx="4975225" cy="1143000"/>
          </a:xfrm>
        </p:spPr>
        <p:txBody>
          <a:bodyPr/>
          <a:lstStyle/>
          <a:p>
            <a:pPr>
              <a:defRPr/>
            </a:pPr>
            <a:r>
              <a:rPr lang="en-US" dirty="0">
                <a:latin typeface="Gill Sans MT" charset="0"/>
                <a:ea typeface="ＭＳ Ｐゴシック" charset="0"/>
                <a:cs typeface="+mj-cs"/>
              </a:rPr>
              <a:t>Multimedia: video</a:t>
            </a:r>
          </a:p>
        </p:txBody>
      </p:sp>
      <p:pic>
        <p:nvPicPr>
          <p:cNvPr id="184323" name="Picture 23" descr="underline_base">
            <a:extLst>
              <a:ext uri="{FF2B5EF4-FFF2-40B4-BE49-F238E27FC236}">
                <a16:creationId xmlns:a16="http://schemas.microsoft.com/office/drawing/2014/main" id="{541CA057-C9CF-46A4-B9F4-93B739BF8D89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7050" y="974725"/>
            <a:ext cx="4113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4324" name="Rectangle 4">
            <a:extLst>
              <a:ext uri="{FF2B5EF4-FFF2-40B4-BE49-F238E27FC236}">
                <a16:creationId xmlns:a16="http://schemas.microsoft.com/office/drawing/2014/main" id="{10B0C80D-5AAC-4005-A511-F8980B34AD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8450" y="1228725"/>
            <a:ext cx="4114800" cy="4908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400">
                <a:solidFill>
                  <a:srgbClr val="CC0000"/>
                </a:solidFill>
              </a:rPr>
              <a:t>CBR: (constant bit rate): </a:t>
            </a:r>
            <a:r>
              <a:rPr lang="en-US" altLang="en-US" sz="2400">
                <a:solidFill>
                  <a:srgbClr val="000000"/>
                </a:solidFill>
              </a:rPr>
              <a:t>video encoding rate fixed</a:t>
            </a:r>
          </a:p>
          <a:p>
            <a:r>
              <a:rPr lang="en-US" altLang="en-US" sz="2400">
                <a:solidFill>
                  <a:srgbClr val="CC0000"/>
                </a:solidFill>
              </a:rPr>
              <a:t>VBR:  (variable bit rate): </a:t>
            </a:r>
            <a:r>
              <a:rPr lang="en-US" altLang="en-US" sz="2400">
                <a:solidFill>
                  <a:srgbClr val="000000"/>
                </a:solidFill>
              </a:rPr>
              <a:t>video </a:t>
            </a:r>
            <a:r>
              <a:rPr lang="en-US" altLang="en-US" sz="2400"/>
              <a:t>encoding rate changes as amount of spatial, temporal coding changes </a:t>
            </a:r>
          </a:p>
          <a:p>
            <a:r>
              <a:rPr lang="en-US" altLang="en-US" sz="2400">
                <a:solidFill>
                  <a:srgbClr val="CC0000"/>
                </a:solidFill>
              </a:rPr>
              <a:t>examples:</a:t>
            </a:r>
          </a:p>
          <a:p>
            <a:pPr lvl="1">
              <a:lnSpc>
                <a:spcPct val="100000"/>
              </a:lnSpc>
            </a:pPr>
            <a:r>
              <a:rPr lang="en-US" altLang="en-US"/>
              <a:t>MPEG 1 (CD-ROM) 1.5 Mbps</a:t>
            </a:r>
          </a:p>
          <a:p>
            <a:pPr lvl="1">
              <a:lnSpc>
                <a:spcPct val="100000"/>
              </a:lnSpc>
            </a:pPr>
            <a:r>
              <a:rPr lang="en-US" altLang="en-US"/>
              <a:t>MPEG2 (DVD) 3-6 Mbps</a:t>
            </a:r>
          </a:p>
          <a:p>
            <a:pPr lvl="1">
              <a:lnSpc>
                <a:spcPct val="100000"/>
              </a:lnSpc>
            </a:pPr>
            <a:r>
              <a:rPr lang="en-US" altLang="en-US"/>
              <a:t>MPEG4 (often used in Internet, &lt; 1 Mbps)</a:t>
            </a:r>
          </a:p>
        </p:txBody>
      </p:sp>
      <p:grpSp>
        <p:nvGrpSpPr>
          <p:cNvPr id="184325" name="Group 4">
            <a:extLst>
              <a:ext uri="{FF2B5EF4-FFF2-40B4-BE49-F238E27FC236}">
                <a16:creationId xmlns:a16="http://schemas.microsoft.com/office/drawing/2014/main" id="{EFDCFFEF-2689-4E91-9E11-1BF73724DFD9}"/>
              </a:ext>
            </a:extLst>
          </p:cNvPr>
          <p:cNvGrpSpPr>
            <a:grpSpLocks/>
          </p:cNvGrpSpPr>
          <p:nvPr/>
        </p:nvGrpSpPr>
        <p:grpSpPr bwMode="auto">
          <a:xfrm>
            <a:off x="4338638" y="295275"/>
            <a:ext cx="4416425" cy="5732463"/>
            <a:chOff x="4338638" y="295275"/>
            <a:chExt cx="4417210" cy="5732463"/>
          </a:xfrm>
        </p:grpSpPr>
        <p:pic>
          <p:nvPicPr>
            <p:cNvPr id="184328" name="Picture 4">
              <a:extLst>
                <a:ext uri="{FF2B5EF4-FFF2-40B4-BE49-F238E27FC236}">
                  <a16:creationId xmlns:a16="http://schemas.microsoft.com/office/drawing/2014/main" id="{1EB5B7F5-45F3-4D0E-93BB-374F69B6A24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87975" y="1749425"/>
              <a:ext cx="1642963" cy="186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84329" name="Group 15">
              <a:extLst>
                <a:ext uri="{FF2B5EF4-FFF2-40B4-BE49-F238E27FC236}">
                  <a16:creationId xmlns:a16="http://schemas.microsoft.com/office/drawing/2014/main" id="{CD64245C-5263-4D18-B9A4-7B7D6532F1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45113" y="295275"/>
              <a:ext cx="3275012" cy="1730347"/>
              <a:chOff x="5345311" y="524250"/>
              <a:chExt cx="3274238" cy="1730214"/>
            </a:xfrm>
          </p:grpSpPr>
          <p:sp>
            <p:nvSpPr>
              <p:cNvPr id="184335" name="TextBox 5">
                <a:extLst>
                  <a:ext uri="{FF2B5EF4-FFF2-40B4-BE49-F238E27FC236}">
                    <a16:creationId xmlns:a16="http://schemas.microsoft.com/office/drawing/2014/main" id="{C8DE38F3-AF2C-489B-9FDA-3356850F13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45311" y="1789936"/>
                <a:ext cx="1856071" cy="3693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r>
                  <a:rPr lang="en-US" altLang="en-US" sz="1800">
                    <a:solidFill>
                      <a:srgbClr val="CC0000"/>
                    </a:solidFill>
                    <a:latin typeface="Arial Narrow" panose="020B0606020202030204" pitchFamily="34" charset="0"/>
                  </a:rPr>
                  <a:t>……………………..</a:t>
                </a:r>
              </a:p>
            </p:txBody>
          </p:sp>
          <p:sp>
            <p:nvSpPr>
              <p:cNvPr id="184336" name="TextBox 8">
                <a:extLst>
                  <a:ext uri="{FF2B5EF4-FFF2-40B4-BE49-F238E27FC236}">
                    <a16:creationId xmlns:a16="http://schemas.microsoft.com/office/drawing/2014/main" id="{A2476713-C7B1-4E0F-A19C-1F5F1212C31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08125" y="524250"/>
                <a:ext cx="2811424" cy="11695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r>
                  <a:rPr lang="en-US" altLang="en-US" sz="1400" i="1">
                    <a:solidFill>
                      <a:srgbClr val="CC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spatial coding example: </a:t>
                </a:r>
                <a:r>
                  <a:rPr lang="en-US" altLang="en-US" sz="1400">
                    <a:latin typeface="Arial" panose="020B0604020202020204" pitchFamily="34" charset="0"/>
                    <a:cs typeface="Arial" panose="020B0604020202020204" pitchFamily="34" charset="0"/>
                  </a:rPr>
                  <a:t>instead of sending</a:t>
                </a:r>
                <a:r>
                  <a:rPr lang="en-US" altLang="en-US" sz="1400" i="1">
                    <a:latin typeface="Arial" panose="020B0604020202020204" pitchFamily="34" charset="0"/>
                    <a:cs typeface="Arial" panose="020B0604020202020204" pitchFamily="34" charset="0"/>
                  </a:rPr>
                  <a:t> N </a:t>
                </a:r>
                <a:r>
                  <a:rPr lang="en-US" altLang="en-US" sz="1400">
                    <a:latin typeface="Arial" panose="020B0604020202020204" pitchFamily="34" charset="0"/>
                    <a:cs typeface="Arial" panose="020B0604020202020204" pitchFamily="34" charset="0"/>
                  </a:rPr>
                  <a:t>values of same color (all purple), send only two values: color  value (</a:t>
                </a:r>
                <a:r>
                  <a:rPr lang="en-US" altLang="en-US" sz="1400" i="1">
                    <a:latin typeface="Arial" panose="020B0604020202020204" pitchFamily="34" charset="0"/>
                    <a:cs typeface="Arial" panose="020B0604020202020204" pitchFamily="34" charset="0"/>
                  </a:rPr>
                  <a:t>purple)  and number of repeated values (</a:t>
                </a:r>
                <a:r>
                  <a:rPr lang="en-US" altLang="en-US" sz="1400">
                    <a:latin typeface="Arial" panose="020B0604020202020204" pitchFamily="34" charset="0"/>
                    <a:cs typeface="Arial" panose="020B0604020202020204" pitchFamily="34" charset="0"/>
                  </a:rPr>
                  <a:t>N)</a:t>
                </a:r>
              </a:p>
            </p:txBody>
          </p:sp>
          <p:sp>
            <p:nvSpPr>
              <p:cNvPr id="184337" name="TextBox 13">
                <a:extLst>
                  <a:ext uri="{FF2B5EF4-FFF2-40B4-BE49-F238E27FC236}">
                    <a16:creationId xmlns:a16="http://schemas.microsoft.com/office/drawing/2014/main" id="{75A83468-A60F-4300-88F1-0F2904C0018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4771" y="1885160"/>
                <a:ext cx="1803448" cy="3693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r>
                  <a:rPr lang="en-US" altLang="en-US" sz="1800">
                    <a:solidFill>
                      <a:srgbClr val="CC0000"/>
                    </a:solidFill>
                    <a:latin typeface="Arial Narrow" panose="020B0606020202030204" pitchFamily="34" charset="0"/>
                  </a:rPr>
                  <a:t>……………….…….</a:t>
                </a:r>
              </a:p>
            </p:txBody>
          </p:sp>
          <p:cxnSp>
            <p:nvCxnSpPr>
              <p:cNvPr id="184338" name="Straight Connector 10">
                <a:extLst>
                  <a:ext uri="{FF2B5EF4-FFF2-40B4-BE49-F238E27FC236}">
                    <a16:creationId xmlns:a16="http://schemas.microsoft.com/office/drawing/2014/main" id="{CE87179C-7F4C-4A88-A1B9-45D61D80215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565603" y="756253"/>
                <a:ext cx="313958" cy="1155782"/>
              </a:xfrm>
              <a:prstGeom prst="line">
                <a:avLst/>
              </a:prstGeom>
              <a:noFill/>
              <a:ln w="9525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184330" name="TextBox 17">
              <a:extLst>
                <a:ext uri="{FF2B5EF4-FFF2-40B4-BE49-F238E27FC236}">
                  <a16:creationId xmlns:a16="http://schemas.microsoft.com/office/drawing/2014/main" id="{0908C875-29C1-4F5C-8AD1-05C7359D16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23721" y="3654665"/>
              <a:ext cx="933450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80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frame</a:t>
              </a:r>
              <a:r>
                <a:rPr lang="en-US" altLang="en-US" sz="1800" i="1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i</a:t>
              </a:r>
            </a:p>
          </p:txBody>
        </p:sp>
        <p:sp>
          <p:nvSpPr>
            <p:cNvPr id="184331" name="TextBox 23">
              <a:extLst>
                <a:ext uri="{FF2B5EF4-FFF2-40B4-BE49-F238E27FC236}">
                  <a16:creationId xmlns:a16="http://schemas.microsoft.com/office/drawing/2014/main" id="{980716B0-51DC-48D4-8B62-76D8DEA407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51858" y="5611091"/>
              <a:ext cx="1196975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80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frame</a:t>
              </a:r>
              <a:r>
                <a:rPr lang="en-US" altLang="en-US" sz="1800" i="1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i+1</a:t>
              </a:r>
            </a:p>
          </p:txBody>
        </p:sp>
        <p:sp>
          <p:nvSpPr>
            <p:cNvPr id="184332" name="TextBox 26">
              <a:extLst>
                <a:ext uri="{FF2B5EF4-FFF2-40B4-BE49-F238E27FC236}">
                  <a16:creationId xmlns:a16="http://schemas.microsoft.com/office/drawing/2014/main" id="{937B2C92-6173-4D89-B382-79BDCCBA0B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8638" y="4857750"/>
              <a:ext cx="2278062" cy="1169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400" i="1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temporal coding example: </a:t>
              </a:r>
              <a:r>
                <a:rPr lang="en-US" altLang="en-US" sz="1400">
                  <a:latin typeface="Arial" panose="020B0604020202020204" pitchFamily="34" charset="0"/>
                  <a:cs typeface="Arial" panose="020B0604020202020204" pitchFamily="34" charset="0"/>
                </a:rPr>
                <a:t>instead of sending complete frame at i+1, send only differences from frame i</a:t>
              </a:r>
            </a:p>
          </p:txBody>
        </p:sp>
        <p:cxnSp>
          <p:nvCxnSpPr>
            <p:cNvPr id="184333" name="Straight Connector 28">
              <a:extLst>
                <a:ext uri="{FF2B5EF4-FFF2-40B4-BE49-F238E27FC236}">
                  <a16:creationId xmlns:a16="http://schemas.microsoft.com/office/drawing/2014/main" id="{E303B380-9BD0-4FA3-A0BD-0EFA277CE0E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972518" y="4021445"/>
              <a:ext cx="1013060" cy="1783949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pic>
          <p:nvPicPr>
            <p:cNvPr id="184334" name="Picture 4">
              <a:extLst>
                <a:ext uri="{FF2B5EF4-FFF2-40B4-BE49-F238E27FC236}">
                  <a16:creationId xmlns:a16="http://schemas.microsoft.com/office/drawing/2014/main" id="{30F82E0F-556B-4E70-BF0A-1E473CAA665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12885" y="3806720"/>
              <a:ext cx="1642963" cy="186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84326" name="Rectangle 7">
            <a:extLst>
              <a:ext uri="{FF2B5EF4-FFF2-40B4-BE49-F238E27FC236}">
                <a16:creationId xmlns:a16="http://schemas.microsoft.com/office/drawing/2014/main" id="{F11AE928-DD8E-4F4F-9A67-50A54D963C8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xfrm>
            <a:off x="6924675" y="6454775"/>
            <a:ext cx="1547813" cy="30003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84327" name="Rectangle 8">
            <a:extLst>
              <a:ext uri="{FF2B5EF4-FFF2-40B4-BE49-F238E27FC236}">
                <a16:creationId xmlns:a16="http://schemas.microsoft.com/office/drawing/2014/main" id="{422A117B-60AA-458C-B615-205E9F83CF1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0C4A094F-198C-455D-B676-A859425E6DE9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84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370" name="Group 2">
            <a:extLst>
              <a:ext uri="{FF2B5EF4-FFF2-40B4-BE49-F238E27FC236}">
                <a16:creationId xmlns:a16="http://schemas.microsoft.com/office/drawing/2014/main" id="{89A74517-CFAF-46BD-8E96-DDEFC311D2F5}"/>
              </a:ext>
            </a:extLst>
          </p:cNvPr>
          <p:cNvGrpSpPr>
            <a:grpSpLocks/>
          </p:cNvGrpSpPr>
          <p:nvPr/>
        </p:nvGrpSpPr>
        <p:grpSpPr bwMode="auto">
          <a:xfrm>
            <a:off x="5640388" y="2125663"/>
            <a:ext cx="2109787" cy="1582737"/>
            <a:chOff x="1842724" y="2867233"/>
            <a:chExt cx="5649912" cy="3416300"/>
          </a:xfrm>
        </p:grpSpPr>
        <p:sp>
          <p:nvSpPr>
            <p:cNvPr id="186425" name="AutoShape 99">
              <a:extLst>
                <a:ext uri="{FF2B5EF4-FFF2-40B4-BE49-F238E27FC236}">
                  <a16:creationId xmlns:a16="http://schemas.microsoft.com/office/drawing/2014/main" id="{98451606-37C5-4EAD-9A27-4F3487742F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2724" y="2867233"/>
              <a:ext cx="5649912" cy="768350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86426" name="Rectangle 87">
              <a:extLst>
                <a:ext uri="{FF2B5EF4-FFF2-40B4-BE49-F238E27FC236}">
                  <a16:creationId xmlns:a16="http://schemas.microsoft.com/office/drawing/2014/main" id="{65A5F716-0321-4EFB-A3F8-046D7DA0E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7699" y="3621296"/>
              <a:ext cx="4781550" cy="2662237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186371" name="Group 249">
            <a:extLst>
              <a:ext uri="{FF2B5EF4-FFF2-40B4-BE49-F238E27FC236}">
                <a16:creationId xmlns:a16="http://schemas.microsoft.com/office/drawing/2014/main" id="{41F92B1D-1EB5-406E-94EB-9B75D147C874}"/>
              </a:ext>
            </a:extLst>
          </p:cNvPr>
          <p:cNvGrpSpPr>
            <a:grpSpLocks/>
          </p:cNvGrpSpPr>
          <p:nvPr/>
        </p:nvGrpSpPr>
        <p:grpSpPr bwMode="auto">
          <a:xfrm>
            <a:off x="1900238" y="2686050"/>
            <a:ext cx="427037" cy="785813"/>
            <a:chOff x="4140" y="429"/>
            <a:chExt cx="1425" cy="2396"/>
          </a:xfrm>
        </p:grpSpPr>
        <p:sp>
          <p:nvSpPr>
            <p:cNvPr id="186393" name="Freeform 250">
              <a:extLst>
                <a:ext uri="{FF2B5EF4-FFF2-40B4-BE49-F238E27FC236}">
                  <a16:creationId xmlns:a16="http://schemas.microsoft.com/office/drawing/2014/main" id="{EDD0F779-98B1-4E92-8CA5-E407F53BA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4 w 354"/>
                <a:gd name="T1" fmla="*/ 0 h 2742"/>
                <a:gd name="T2" fmla="*/ 74 w 354"/>
                <a:gd name="T3" fmla="*/ 95 h 2742"/>
                <a:gd name="T4" fmla="*/ 73 w 354"/>
                <a:gd name="T5" fmla="*/ 734 h 2742"/>
                <a:gd name="T6" fmla="*/ 0 w 354"/>
                <a:gd name="T7" fmla="*/ 768 h 2742"/>
                <a:gd name="T8" fmla="*/ 1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94" name="Rectangle 251">
              <a:extLst>
                <a:ext uri="{FF2B5EF4-FFF2-40B4-BE49-F238E27FC236}">
                  <a16:creationId xmlns:a16="http://schemas.microsoft.com/office/drawing/2014/main" id="{A18B6092-948E-457E-ACEB-EB59A9AA87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9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cs typeface="Arial" panose="020B0604020202020204" pitchFamily="34" charset="0"/>
              </a:endParaRPr>
            </a:p>
          </p:txBody>
        </p:sp>
        <p:sp>
          <p:nvSpPr>
            <p:cNvPr id="186395" name="Freeform 252">
              <a:extLst>
                <a:ext uri="{FF2B5EF4-FFF2-40B4-BE49-F238E27FC236}">
                  <a16:creationId xmlns:a16="http://schemas.microsoft.com/office/drawing/2014/main" id="{33747838-0FA3-4D94-884B-51368BCFB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45 w 211"/>
                <a:gd name="T3" fmla="*/ 61 h 2537"/>
                <a:gd name="T4" fmla="*/ 2 w 211"/>
                <a:gd name="T5" fmla="*/ 69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96" name="Freeform 253">
              <a:extLst>
                <a:ext uri="{FF2B5EF4-FFF2-40B4-BE49-F238E27FC236}">
                  <a16:creationId xmlns:a16="http://schemas.microsoft.com/office/drawing/2014/main" id="{D030B94C-D9A9-4689-ACB8-4B2576231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6 h 226"/>
                <a:gd name="T4" fmla="*/ 70 w 328"/>
                <a:gd name="T5" fmla="*/ 64 h 226"/>
                <a:gd name="T6" fmla="*/ 0 w 328"/>
                <a:gd name="T7" fmla="*/ 2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97" name="Rectangle 254">
              <a:extLst>
                <a:ext uri="{FF2B5EF4-FFF2-40B4-BE49-F238E27FC236}">
                  <a16:creationId xmlns:a16="http://schemas.microsoft.com/office/drawing/2014/main" id="{0B7F4C4B-30B0-4596-AA97-EDA697361D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5"/>
              <a:ext cx="593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cs typeface="Arial" panose="020B0604020202020204" pitchFamily="34" charset="0"/>
              </a:endParaRPr>
            </a:p>
          </p:txBody>
        </p:sp>
        <p:grpSp>
          <p:nvGrpSpPr>
            <p:cNvPr id="186398" name="Group 255">
              <a:extLst>
                <a:ext uri="{FF2B5EF4-FFF2-40B4-BE49-F238E27FC236}">
                  <a16:creationId xmlns:a16="http://schemas.microsoft.com/office/drawing/2014/main" id="{C15FAE21-FE4B-42BC-8D2D-727B8AD47D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86423" name="AutoShape 256">
                <a:extLst>
                  <a:ext uri="{FF2B5EF4-FFF2-40B4-BE49-F238E27FC236}">
                    <a16:creationId xmlns:a16="http://schemas.microsoft.com/office/drawing/2014/main" id="{DADE4E7D-8B55-481B-93AA-7FC7579F40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cs typeface="Arial" panose="020B0604020202020204" pitchFamily="34" charset="0"/>
                </a:endParaRPr>
              </a:p>
            </p:txBody>
          </p:sp>
          <p:sp>
            <p:nvSpPr>
              <p:cNvPr id="186424" name="AutoShape 257">
                <a:extLst>
                  <a:ext uri="{FF2B5EF4-FFF2-40B4-BE49-F238E27FC236}">
                    <a16:creationId xmlns:a16="http://schemas.microsoft.com/office/drawing/2014/main" id="{24088253-24A8-4566-B955-229E5D8799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0"/>
                <a:ext cx="694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6399" name="Rectangle 258">
              <a:extLst>
                <a:ext uri="{FF2B5EF4-FFF2-40B4-BE49-F238E27FC236}">
                  <a16:creationId xmlns:a16="http://schemas.microsoft.com/office/drawing/2014/main" id="{E3570B8B-6FF3-468C-8017-4D65992CB2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20"/>
              <a:ext cx="593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cs typeface="Arial" panose="020B0604020202020204" pitchFamily="34" charset="0"/>
              </a:endParaRPr>
            </a:p>
          </p:txBody>
        </p:sp>
        <p:grpSp>
          <p:nvGrpSpPr>
            <p:cNvPr id="186400" name="Group 259">
              <a:extLst>
                <a:ext uri="{FF2B5EF4-FFF2-40B4-BE49-F238E27FC236}">
                  <a16:creationId xmlns:a16="http://schemas.microsoft.com/office/drawing/2014/main" id="{19301880-2FC9-44DC-B14A-D01C62BEAD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86421" name="AutoShape 260">
                <a:extLst>
                  <a:ext uri="{FF2B5EF4-FFF2-40B4-BE49-F238E27FC236}">
                    <a16:creationId xmlns:a16="http://schemas.microsoft.com/office/drawing/2014/main" id="{2BF49EFE-774B-4690-8B03-E19D47EA73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9"/>
                <a:ext cx="721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cs typeface="Arial" panose="020B0604020202020204" pitchFamily="34" charset="0"/>
                </a:endParaRPr>
              </a:p>
            </p:txBody>
          </p:sp>
          <p:sp>
            <p:nvSpPr>
              <p:cNvPr id="186422" name="AutoShape 261">
                <a:extLst>
                  <a:ext uri="{FF2B5EF4-FFF2-40B4-BE49-F238E27FC236}">
                    <a16:creationId xmlns:a16="http://schemas.microsoft.com/office/drawing/2014/main" id="{5E4A2523-1365-427C-864B-FAB02A929D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87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6401" name="Rectangle 262">
              <a:extLst>
                <a:ext uri="{FF2B5EF4-FFF2-40B4-BE49-F238E27FC236}">
                  <a16:creationId xmlns:a16="http://schemas.microsoft.com/office/drawing/2014/main" id="{358762A3-D137-4AAE-B808-BA5A7F1822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58"/>
              <a:ext cx="593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cs typeface="Arial" panose="020B0604020202020204" pitchFamily="34" charset="0"/>
              </a:endParaRPr>
            </a:p>
          </p:txBody>
        </p:sp>
        <p:sp>
          <p:nvSpPr>
            <p:cNvPr id="186402" name="Rectangle 263">
              <a:extLst>
                <a:ext uri="{FF2B5EF4-FFF2-40B4-BE49-F238E27FC236}">
                  <a16:creationId xmlns:a16="http://schemas.microsoft.com/office/drawing/2014/main" id="{21355616-F583-424C-A613-7D47CCF88B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654"/>
              <a:ext cx="599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cs typeface="Arial" panose="020B0604020202020204" pitchFamily="34" charset="0"/>
              </a:endParaRPr>
            </a:p>
          </p:txBody>
        </p:sp>
        <p:grpSp>
          <p:nvGrpSpPr>
            <p:cNvPr id="186403" name="Group 264">
              <a:extLst>
                <a:ext uri="{FF2B5EF4-FFF2-40B4-BE49-F238E27FC236}">
                  <a16:creationId xmlns:a16="http://schemas.microsoft.com/office/drawing/2014/main" id="{33C81394-3EF7-4DC2-8E59-E33C77F310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86419" name="AutoShape 265">
                <a:extLst>
                  <a:ext uri="{FF2B5EF4-FFF2-40B4-BE49-F238E27FC236}">
                    <a16:creationId xmlns:a16="http://schemas.microsoft.com/office/drawing/2014/main" id="{E9BE70BB-3351-4AB0-BD94-C20F33B68C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19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cs typeface="Arial" panose="020B0604020202020204" pitchFamily="34" charset="0"/>
                </a:endParaRPr>
              </a:p>
            </p:txBody>
          </p:sp>
          <p:sp>
            <p:nvSpPr>
              <p:cNvPr id="186420" name="AutoShape 266">
                <a:extLst>
                  <a:ext uri="{FF2B5EF4-FFF2-40B4-BE49-F238E27FC236}">
                    <a16:creationId xmlns:a16="http://schemas.microsoft.com/office/drawing/2014/main" id="{E97EE8D8-06E9-481C-BE9E-25A107DC85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8"/>
                <a:ext cx="693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6404" name="Freeform 267">
              <a:extLst>
                <a:ext uri="{FF2B5EF4-FFF2-40B4-BE49-F238E27FC236}">
                  <a16:creationId xmlns:a16="http://schemas.microsoft.com/office/drawing/2014/main" id="{12A43F50-A351-4068-B329-F4AA481E0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5 h 226"/>
                <a:gd name="T4" fmla="*/ 70 w 328"/>
                <a:gd name="T5" fmla="*/ 62 h 226"/>
                <a:gd name="T6" fmla="*/ 0 w 328"/>
                <a:gd name="T7" fmla="*/ 2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6405" name="Group 268">
              <a:extLst>
                <a:ext uri="{FF2B5EF4-FFF2-40B4-BE49-F238E27FC236}">
                  <a16:creationId xmlns:a16="http://schemas.microsoft.com/office/drawing/2014/main" id="{AA23B2A6-7466-4F34-AC7A-6FCF96AFFD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86417" name="AutoShape 269">
                <a:extLst>
                  <a:ext uri="{FF2B5EF4-FFF2-40B4-BE49-F238E27FC236}">
                    <a16:creationId xmlns:a16="http://schemas.microsoft.com/office/drawing/2014/main" id="{D470CC10-22F3-4209-A924-3EB0EC070B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6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cs typeface="Arial" panose="020B0604020202020204" pitchFamily="34" charset="0"/>
                </a:endParaRPr>
              </a:p>
            </p:txBody>
          </p:sp>
          <p:sp>
            <p:nvSpPr>
              <p:cNvPr id="186418" name="AutoShape 270">
                <a:extLst>
                  <a:ext uri="{FF2B5EF4-FFF2-40B4-BE49-F238E27FC236}">
                    <a16:creationId xmlns:a16="http://schemas.microsoft.com/office/drawing/2014/main" id="{5C917B09-AEF3-4DC7-993A-7B21937693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6406" name="Rectangle 271">
              <a:extLst>
                <a:ext uri="{FF2B5EF4-FFF2-40B4-BE49-F238E27FC236}">
                  <a16:creationId xmlns:a16="http://schemas.microsoft.com/office/drawing/2014/main" id="{FECB6BA9-2D7B-4E88-BC9D-2508031DFF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cs typeface="Arial" panose="020B0604020202020204" pitchFamily="34" charset="0"/>
              </a:endParaRPr>
            </a:p>
          </p:txBody>
        </p:sp>
        <p:sp>
          <p:nvSpPr>
            <p:cNvPr id="186407" name="Freeform 272">
              <a:extLst>
                <a:ext uri="{FF2B5EF4-FFF2-40B4-BE49-F238E27FC236}">
                  <a16:creationId xmlns:a16="http://schemas.microsoft.com/office/drawing/2014/main" id="{A5553DF3-9F71-4922-BFA6-18418AE32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62 w 296"/>
                <a:gd name="T3" fmla="*/ 39 h 256"/>
                <a:gd name="T4" fmla="*/ 62 w 296"/>
                <a:gd name="T5" fmla="*/ 71 h 256"/>
                <a:gd name="T6" fmla="*/ 0 w 296"/>
                <a:gd name="T7" fmla="*/ 2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08" name="Freeform 273">
              <a:extLst>
                <a:ext uri="{FF2B5EF4-FFF2-40B4-BE49-F238E27FC236}">
                  <a16:creationId xmlns:a16="http://schemas.microsoft.com/office/drawing/2014/main" id="{61A789EE-2EE0-48D2-86B7-CD868427A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65 w 304"/>
                <a:gd name="T3" fmla="*/ 46 h 288"/>
                <a:gd name="T4" fmla="*/ 61 w 304"/>
                <a:gd name="T5" fmla="*/ 81 h 288"/>
                <a:gd name="T6" fmla="*/ 2 w 304"/>
                <a:gd name="T7" fmla="*/ 35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09" name="Oval 274">
              <a:extLst>
                <a:ext uri="{FF2B5EF4-FFF2-40B4-BE49-F238E27FC236}">
                  <a16:creationId xmlns:a16="http://schemas.microsoft.com/office/drawing/2014/main" id="{10A4B117-887A-40BC-B13C-73BBD0BD93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2"/>
              <a:ext cx="48" cy="97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cs typeface="Arial" panose="020B0604020202020204" pitchFamily="34" charset="0"/>
              </a:endParaRPr>
            </a:p>
          </p:txBody>
        </p:sp>
        <p:sp>
          <p:nvSpPr>
            <p:cNvPr id="186410" name="Freeform 275">
              <a:extLst>
                <a:ext uri="{FF2B5EF4-FFF2-40B4-BE49-F238E27FC236}">
                  <a16:creationId xmlns:a16="http://schemas.microsoft.com/office/drawing/2014/main" id="{E2E9A34B-FE52-4A20-85DA-61ABB4ED5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0 h 240"/>
                <a:gd name="T2" fmla="*/ 2 w 306"/>
                <a:gd name="T3" fmla="*/ 68 h 240"/>
                <a:gd name="T4" fmla="*/ 65 w 306"/>
                <a:gd name="T5" fmla="*/ 31 h 240"/>
                <a:gd name="T6" fmla="*/ 62 w 306"/>
                <a:gd name="T7" fmla="*/ 0 h 240"/>
                <a:gd name="T8" fmla="*/ 0 w 306"/>
                <a:gd name="T9" fmla="*/ 3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11" name="AutoShape 276">
              <a:extLst>
                <a:ext uri="{FF2B5EF4-FFF2-40B4-BE49-F238E27FC236}">
                  <a16:creationId xmlns:a16="http://schemas.microsoft.com/office/drawing/2014/main" id="{61AB1EAF-A5B3-49ED-9E48-1CD9AC97BF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203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cs typeface="Arial" panose="020B0604020202020204" pitchFamily="34" charset="0"/>
              </a:endParaRPr>
            </a:p>
          </p:txBody>
        </p:sp>
        <p:sp>
          <p:nvSpPr>
            <p:cNvPr id="186412" name="AutoShape 277">
              <a:extLst>
                <a:ext uri="{FF2B5EF4-FFF2-40B4-BE49-F238E27FC236}">
                  <a16:creationId xmlns:a16="http://schemas.microsoft.com/office/drawing/2014/main" id="{ECCBA0AA-CF25-44BE-94F8-F86B556451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09"/>
              <a:ext cx="1075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cs typeface="Arial" panose="020B0604020202020204" pitchFamily="34" charset="0"/>
              </a:endParaRPr>
            </a:p>
          </p:txBody>
        </p:sp>
        <p:sp>
          <p:nvSpPr>
            <p:cNvPr id="186413" name="Oval 278">
              <a:extLst>
                <a:ext uri="{FF2B5EF4-FFF2-40B4-BE49-F238E27FC236}">
                  <a16:creationId xmlns:a16="http://schemas.microsoft.com/office/drawing/2014/main" id="{B9777770-6D98-4037-AF1B-913712186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0"/>
              <a:ext cx="159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cs typeface="Arial" panose="020B0604020202020204" pitchFamily="34" charset="0"/>
              </a:endParaRPr>
            </a:p>
          </p:txBody>
        </p:sp>
        <p:sp>
          <p:nvSpPr>
            <p:cNvPr id="186414" name="Oval 279">
              <a:extLst>
                <a:ext uri="{FF2B5EF4-FFF2-40B4-BE49-F238E27FC236}">
                  <a16:creationId xmlns:a16="http://schemas.microsoft.com/office/drawing/2014/main" id="{295A7941-E37A-46A5-A971-3BC0B9CDD9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" y="2385"/>
              <a:ext cx="164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86415" name="Oval 280">
              <a:extLst>
                <a:ext uri="{FF2B5EF4-FFF2-40B4-BE49-F238E27FC236}">
                  <a16:creationId xmlns:a16="http://schemas.microsoft.com/office/drawing/2014/main" id="{89CC6C98-2F1F-4E5A-AD29-3D614768F6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80"/>
              <a:ext cx="154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cs typeface="Arial" panose="020B0604020202020204" pitchFamily="34" charset="0"/>
              </a:endParaRPr>
            </a:p>
          </p:txBody>
        </p:sp>
        <p:sp>
          <p:nvSpPr>
            <p:cNvPr id="186416" name="Rectangle 281">
              <a:extLst>
                <a:ext uri="{FF2B5EF4-FFF2-40B4-BE49-F238E27FC236}">
                  <a16:creationId xmlns:a16="http://schemas.microsoft.com/office/drawing/2014/main" id="{BD4B96AD-D4D9-4AF9-9E78-4B28DCFE5B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8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cs typeface="Arial" panose="020B0604020202020204" pitchFamily="34" charset="0"/>
              </a:endParaRPr>
            </a:p>
          </p:txBody>
        </p:sp>
      </p:grpSp>
      <p:sp>
        <p:nvSpPr>
          <p:cNvPr id="186372" name="Rectangle 2">
            <a:extLst>
              <a:ext uri="{FF2B5EF4-FFF2-40B4-BE49-F238E27FC236}">
                <a16:creationId xmlns:a16="http://schemas.microsoft.com/office/drawing/2014/main" id="{AEB56672-DCC1-4057-B63B-909F701057C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9725" y="117475"/>
            <a:ext cx="7772400" cy="1143000"/>
          </a:xfrm>
        </p:spPr>
        <p:txBody>
          <a:bodyPr/>
          <a:lstStyle/>
          <a:p>
            <a:r>
              <a:rPr lang="en-US" altLang="en-US"/>
              <a:t>Streaming stored video: </a:t>
            </a:r>
          </a:p>
        </p:txBody>
      </p:sp>
      <p:grpSp>
        <p:nvGrpSpPr>
          <p:cNvPr id="186373" name="Group 134">
            <a:extLst>
              <a:ext uri="{FF2B5EF4-FFF2-40B4-BE49-F238E27FC236}">
                <a16:creationId xmlns:a16="http://schemas.microsoft.com/office/drawing/2014/main" id="{00F67704-BA8B-43D6-BA43-681CFA9515C3}"/>
              </a:ext>
            </a:extLst>
          </p:cNvPr>
          <p:cNvGrpSpPr>
            <a:grpSpLocks/>
          </p:cNvGrpSpPr>
          <p:nvPr/>
        </p:nvGrpSpPr>
        <p:grpSpPr bwMode="auto">
          <a:xfrm>
            <a:off x="1473200" y="2317750"/>
            <a:ext cx="1281113" cy="363538"/>
            <a:chOff x="3621" y="3265"/>
            <a:chExt cx="1776" cy="744"/>
          </a:xfrm>
        </p:grpSpPr>
        <p:pic>
          <p:nvPicPr>
            <p:cNvPr id="186389" name="Picture 135" descr="reellogo">
              <a:extLst>
                <a:ext uri="{FF2B5EF4-FFF2-40B4-BE49-F238E27FC236}">
                  <a16:creationId xmlns:a16="http://schemas.microsoft.com/office/drawing/2014/main" id="{D966D3F6-A8B7-4919-958A-4FABEC26F9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1" y="3265"/>
              <a:ext cx="1776" cy="7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2344" name="Freeform 136">
              <a:extLst>
                <a:ext uri="{FF2B5EF4-FFF2-40B4-BE49-F238E27FC236}">
                  <a16:creationId xmlns:a16="http://schemas.microsoft.com/office/drawing/2014/main" id="{74C2B9D7-2DDA-4B01-93CC-E803999ED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1" y="3288"/>
              <a:ext cx="1402" cy="439"/>
            </a:xfrm>
            <a:custGeom>
              <a:avLst/>
              <a:gdLst>
                <a:gd name="T0" fmla="*/ 0 w 1401"/>
                <a:gd name="T1" fmla="*/ 6 h 438"/>
                <a:gd name="T2" fmla="*/ 27 w 1401"/>
                <a:gd name="T3" fmla="*/ 385 h 438"/>
                <a:gd name="T4" fmla="*/ 114 w 1401"/>
                <a:gd name="T5" fmla="*/ 382 h 438"/>
                <a:gd name="T6" fmla="*/ 132 w 1401"/>
                <a:gd name="T7" fmla="*/ 358 h 438"/>
                <a:gd name="T8" fmla="*/ 210 w 1401"/>
                <a:gd name="T9" fmla="*/ 403 h 438"/>
                <a:gd name="T10" fmla="*/ 450 w 1401"/>
                <a:gd name="T11" fmla="*/ 385 h 438"/>
                <a:gd name="T12" fmla="*/ 486 w 1401"/>
                <a:gd name="T13" fmla="*/ 394 h 438"/>
                <a:gd name="T14" fmla="*/ 690 w 1401"/>
                <a:gd name="T15" fmla="*/ 418 h 438"/>
                <a:gd name="T16" fmla="*/ 1075 w 1401"/>
                <a:gd name="T17" fmla="*/ 439 h 438"/>
                <a:gd name="T18" fmla="*/ 1402 w 1401"/>
                <a:gd name="T19" fmla="*/ 421 h 438"/>
                <a:gd name="T20" fmla="*/ 1393 w 1401"/>
                <a:gd name="T21" fmla="*/ 165 h 438"/>
                <a:gd name="T22" fmla="*/ 291 w 1401"/>
                <a:gd name="T23" fmla="*/ 0 h 438"/>
                <a:gd name="T24" fmla="*/ 0 w 1401"/>
                <a:gd name="T25" fmla="*/ 6 h 4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01" h="438">
                  <a:moveTo>
                    <a:pt x="0" y="6"/>
                  </a:moveTo>
                  <a:lnTo>
                    <a:pt x="27" y="384"/>
                  </a:lnTo>
                  <a:lnTo>
                    <a:pt x="114" y="381"/>
                  </a:lnTo>
                  <a:lnTo>
                    <a:pt x="132" y="357"/>
                  </a:lnTo>
                  <a:lnTo>
                    <a:pt x="210" y="402"/>
                  </a:lnTo>
                  <a:lnTo>
                    <a:pt x="450" y="384"/>
                  </a:lnTo>
                  <a:lnTo>
                    <a:pt x="486" y="393"/>
                  </a:lnTo>
                  <a:lnTo>
                    <a:pt x="690" y="417"/>
                  </a:lnTo>
                  <a:lnTo>
                    <a:pt x="1074" y="438"/>
                  </a:lnTo>
                  <a:lnTo>
                    <a:pt x="1401" y="420"/>
                  </a:lnTo>
                  <a:lnTo>
                    <a:pt x="1392" y="165"/>
                  </a:lnTo>
                  <a:lnTo>
                    <a:pt x="291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buNone/>
                <a:defRPr/>
              </a:pPr>
              <a:endParaRPr lang="en-US"/>
            </a:p>
          </p:txBody>
        </p:sp>
        <p:sp>
          <p:nvSpPr>
            <p:cNvPr id="222345" name="Freeform 137">
              <a:extLst>
                <a:ext uri="{FF2B5EF4-FFF2-40B4-BE49-F238E27FC236}">
                  <a16:creationId xmlns:a16="http://schemas.microsoft.com/office/drawing/2014/main" id="{4F63B104-F86C-431C-9EB5-7E18D3661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3860"/>
              <a:ext cx="999" cy="120"/>
            </a:xfrm>
            <a:custGeom>
              <a:avLst/>
              <a:gdLst>
                <a:gd name="T0" fmla="*/ 0 w 999"/>
                <a:gd name="T1" fmla="*/ 6 h 123"/>
                <a:gd name="T2" fmla="*/ 717 w 999"/>
                <a:gd name="T3" fmla="*/ 12 h 123"/>
                <a:gd name="T4" fmla="*/ 744 w 999"/>
                <a:gd name="T5" fmla="*/ 35 h 123"/>
                <a:gd name="T6" fmla="*/ 801 w 999"/>
                <a:gd name="T7" fmla="*/ 41 h 123"/>
                <a:gd name="T8" fmla="*/ 876 w 999"/>
                <a:gd name="T9" fmla="*/ 6 h 123"/>
                <a:gd name="T10" fmla="*/ 933 w 999"/>
                <a:gd name="T11" fmla="*/ 0 h 123"/>
                <a:gd name="T12" fmla="*/ 981 w 999"/>
                <a:gd name="T13" fmla="*/ 15 h 123"/>
                <a:gd name="T14" fmla="*/ 999 w 999"/>
                <a:gd name="T15" fmla="*/ 50 h 123"/>
                <a:gd name="T16" fmla="*/ 987 w 999"/>
                <a:gd name="T17" fmla="*/ 120 h 123"/>
                <a:gd name="T18" fmla="*/ 18 w 999"/>
                <a:gd name="T19" fmla="*/ 117 h 123"/>
                <a:gd name="T20" fmla="*/ 0 w 999"/>
                <a:gd name="T21" fmla="*/ 6 h 12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99" h="123">
                  <a:moveTo>
                    <a:pt x="0" y="6"/>
                  </a:moveTo>
                  <a:lnTo>
                    <a:pt x="717" y="12"/>
                  </a:lnTo>
                  <a:lnTo>
                    <a:pt x="744" y="36"/>
                  </a:lnTo>
                  <a:lnTo>
                    <a:pt x="801" y="42"/>
                  </a:lnTo>
                  <a:lnTo>
                    <a:pt x="876" y="6"/>
                  </a:lnTo>
                  <a:lnTo>
                    <a:pt x="933" y="0"/>
                  </a:lnTo>
                  <a:lnTo>
                    <a:pt x="981" y="15"/>
                  </a:lnTo>
                  <a:lnTo>
                    <a:pt x="999" y="51"/>
                  </a:lnTo>
                  <a:lnTo>
                    <a:pt x="987" y="123"/>
                  </a:lnTo>
                  <a:lnTo>
                    <a:pt x="18" y="12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buNone/>
                <a:defRPr/>
              </a:pPr>
              <a:endParaRPr lang="en-US"/>
            </a:p>
          </p:txBody>
        </p:sp>
        <p:pic>
          <p:nvPicPr>
            <p:cNvPr id="186392" name="Picture 138" descr="video1">
              <a:extLst>
                <a:ext uri="{FF2B5EF4-FFF2-40B4-BE49-F238E27FC236}">
                  <a16:creationId xmlns:a16="http://schemas.microsoft.com/office/drawing/2014/main" id="{B922251A-2CD1-4446-A519-4852C72B0C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83" y="3400"/>
              <a:ext cx="889" cy="4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86374" name="Picture 20" descr="underline_base">
            <a:extLst>
              <a:ext uri="{FF2B5EF4-FFF2-40B4-BE49-F238E27FC236}">
                <a16:creationId xmlns:a16="http://schemas.microsoft.com/office/drawing/2014/main" id="{858841AD-E0A2-411D-8281-4918BC581214}"/>
              </a:ext>
            </a:extLst>
          </p:cNvPr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4813" y="946150"/>
            <a:ext cx="54848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86375" name="Group 349">
            <a:extLst>
              <a:ext uri="{FF2B5EF4-FFF2-40B4-BE49-F238E27FC236}">
                <a16:creationId xmlns:a16="http://schemas.microsoft.com/office/drawing/2014/main" id="{2B17D83B-7769-4191-A046-F8FA1642183F}"/>
              </a:ext>
            </a:extLst>
          </p:cNvPr>
          <p:cNvGrpSpPr>
            <a:grpSpLocks/>
          </p:cNvGrpSpPr>
          <p:nvPr/>
        </p:nvGrpSpPr>
        <p:grpSpPr bwMode="auto">
          <a:xfrm>
            <a:off x="6399213" y="2905125"/>
            <a:ext cx="677862" cy="663575"/>
            <a:chOff x="4437" y="1472"/>
            <a:chExt cx="427" cy="418"/>
          </a:xfrm>
        </p:grpSpPr>
        <p:sp>
          <p:nvSpPr>
            <p:cNvPr id="186385" name="Rectangle 350">
              <a:extLst>
                <a:ext uri="{FF2B5EF4-FFF2-40B4-BE49-F238E27FC236}">
                  <a16:creationId xmlns:a16="http://schemas.microsoft.com/office/drawing/2014/main" id="{D52E07B8-7408-4870-B0CE-FB6294A30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3" y="1475"/>
              <a:ext cx="421" cy="361"/>
            </a:xfrm>
            <a:prstGeom prst="rect">
              <a:avLst/>
            </a:prstGeom>
            <a:gradFill rotWithShape="0">
              <a:gsLst>
                <a:gs pos="0">
                  <a:srgbClr val="475E76"/>
                </a:gs>
                <a:gs pos="50000">
                  <a:srgbClr val="99CCFF"/>
                </a:gs>
                <a:gs pos="100000">
                  <a:srgbClr val="475E76"/>
                </a:gs>
              </a:gsLst>
              <a:lin ang="5400000" scaled="1"/>
            </a:gradFill>
            <a:ln w="19050">
              <a:solidFill>
                <a:srgbClr val="5F5F5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cs typeface="Arial" panose="020B0604020202020204" pitchFamily="34" charset="0"/>
              </a:endParaRPr>
            </a:p>
          </p:txBody>
        </p:sp>
        <p:sp>
          <p:nvSpPr>
            <p:cNvPr id="186386" name="Rectangle 351">
              <a:extLst>
                <a:ext uri="{FF2B5EF4-FFF2-40B4-BE49-F238E27FC236}">
                  <a16:creationId xmlns:a16="http://schemas.microsoft.com/office/drawing/2014/main" id="{B3B83962-8342-4EC1-BCAC-FFA63AFC71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7" y="1837"/>
              <a:ext cx="179" cy="23"/>
            </a:xfrm>
            <a:prstGeom prst="rect">
              <a:avLst/>
            </a:prstGeom>
            <a:solidFill>
              <a:srgbClr val="5F5F5F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cs typeface="Arial" panose="020B0604020202020204" pitchFamily="34" charset="0"/>
              </a:endParaRPr>
            </a:p>
          </p:txBody>
        </p:sp>
        <p:sp>
          <p:nvSpPr>
            <p:cNvPr id="186387" name="Rectangle 352">
              <a:extLst>
                <a:ext uri="{FF2B5EF4-FFF2-40B4-BE49-F238E27FC236}">
                  <a16:creationId xmlns:a16="http://schemas.microsoft.com/office/drawing/2014/main" id="{9DF5AEB1-C509-4B41-9981-8ECEF59819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2" y="1866"/>
              <a:ext cx="414" cy="24"/>
            </a:xfrm>
            <a:prstGeom prst="rect">
              <a:avLst/>
            </a:prstGeom>
            <a:solidFill>
              <a:schemeClr val="tx2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cs typeface="Arial" panose="020B0604020202020204" pitchFamily="34" charset="0"/>
              </a:endParaRPr>
            </a:p>
          </p:txBody>
        </p:sp>
        <p:sp>
          <p:nvSpPr>
            <p:cNvPr id="186388" name="Rectangle 353">
              <a:extLst>
                <a:ext uri="{FF2B5EF4-FFF2-40B4-BE49-F238E27FC236}">
                  <a16:creationId xmlns:a16="http://schemas.microsoft.com/office/drawing/2014/main" id="{28D4838A-1F7B-41E3-B07F-B445834AE9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1472"/>
              <a:ext cx="423" cy="356"/>
            </a:xfrm>
            <a:prstGeom prst="rect">
              <a:avLst/>
            </a:prstGeom>
            <a:noFill/>
            <a:ln w="19050">
              <a:solidFill>
                <a:schemeClr val="accent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cs typeface="Arial" panose="020B0604020202020204" pitchFamily="34" charset="0"/>
              </a:endParaRPr>
            </a:p>
          </p:txBody>
        </p:sp>
      </p:grpSp>
      <p:sp>
        <p:nvSpPr>
          <p:cNvPr id="186376" name="TextBox 1">
            <a:extLst>
              <a:ext uri="{FF2B5EF4-FFF2-40B4-BE49-F238E27FC236}">
                <a16:creationId xmlns:a16="http://schemas.microsoft.com/office/drawing/2014/main" id="{BF86C5E5-3012-44BC-9003-E21F468A1A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4513" y="1497013"/>
            <a:ext cx="274955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>
                <a:latin typeface="Arial" panose="020B0604020202020204" pitchFamily="34" charset="0"/>
              </a:rPr>
              <a:t>simple scenario</a:t>
            </a:r>
            <a:r>
              <a:rPr lang="en-US" altLang="en-US" sz="2000">
                <a:latin typeface="Arial" panose="020B0604020202020204" pitchFamily="34" charset="0"/>
              </a:rPr>
              <a:t>:</a:t>
            </a:r>
          </a:p>
        </p:txBody>
      </p:sp>
      <p:sp>
        <p:nvSpPr>
          <p:cNvPr id="186377" name="Freeform 1287">
            <a:extLst>
              <a:ext uri="{FF2B5EF4-FFF2-40B4-BE49-F238E27FC236}">
                <a16:creationId xmlns:a16="http://schemas.microsoft.com/office/drawing/2014/main" id="{4C83D08B-BB3D-4082-8ACC-88D88A1AD92C}"/>
              </a:ext>
            </a:extLst>
          </p:cNvPr>
          <p:cNvSpPr>
            <a:spLocks/>
          </p:cNvSpPr>
          <p:nvPr/>
        </p:nvSpPr>
        <p:spPr bwMode="auto">
          <a:xfrm>
            <a:off x="2908300" y="2346325"/>
            <a:ext cx="2320925" cy="1228725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cxnSp>
        <p:nvCxnSpPr>
          <p:cNvPr id="186378" name="Straight Connector 45">
            <a:extLst>
              <a:ext uri="{FF2B5EF4-FFF2-40B4-BE49-F238E27FC236}">
                <a16:creationId xmlns:a16="http://schemas.microsoft.com/office/drawing/2014/main" id="{C3E0D3C6-4152-4170-AF5F-C048E0A051D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49525" y="2911475"/>
            <a:ext cx="1241425" cy="0"/>
          </a:xfrm>
          <a:prstGeom prst="line">
            <a:avLst/>
          </a:prstGeom>
          <a:noFill/>
          <a:ln w="3175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86379" name="Straight Connector 46">
            <a:extLst>
              <a:ext uri="{FF2B5EF4-FFF2-40B4-BE49-F238E27FC236}">
                <a16:creationId xmlns:a16="http://schemas.microsoft.com/office/drawing/2014/main" id="{96BF2B5D-04EA-4415-BFED-D2C180D9D7D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560888" y="2941638"/>
            <a:ext cx="1531937" cy="0"/>
          </a:xfrm>
          <a:prstGeom prst="line">
            <a:avLst/>
          </a:prstGeom>
          <a:noFill/>
          <a:ln w="3175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86380" name="TextBox 64">
            <a:extLst>
              <a:ext uri="{FF2B5EF4-FFF2-40B4-BE49-F238E27FC236}">
                <a16:creationId xmlns:a16="http://schemas.microsoft.com/office/drawing/2014/main" id="{E66F0D3D-87F6-4E62-B690-B4BB3E3B95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68425" y="3611563"/>
            <a:ext cx="1652588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video server</a:t>
            </a:r>
          </a:p>
          <a:p>
            <a:pPr algn="ctr"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(stored video)</a:t>
            </a:r>
            <a:endParaRPr lang="en-US" altLang="en-US" sz="1800" i="1">
              <a:solidFill>
                <a:srgbClr val="CC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6381" name="TextBox 64">
            <a:extLst>
              <a:ext uri="{FF2B5EF4-FFF2-40B4-BE49-F238E27FC236}">
                <a16:creationId xmlns:a16="http://schemas.microsoft.com/office/drawing/2014/main" id="{D0D1ED9D-E1BB-4240-B87E-11796B6679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15075" y="3719513"/>
            <a:ext cx="766763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client</a:t>
            </a:r>
            <a:endParaRPr lang="en-US" altLang="en-US" sz="1800" i="1">
              <a:solidFill>
                <a:srgbClr val="CC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6382" name="TextBox 64">
            <a:extLst>
              <a:ext uri="{FF2B5EF4-FFF2-40B4-BE49-F238E27FC236}">
                <a16:creationId xmlns:a16="http://schemas.microsoft.com/office/drawing/2014/main" id="{BA7A1EC4-E0CC-452D-BA05-F49E101CA2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2350" y="3175000"/>
            <a:ext cx="919163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6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Internet</a:t>
            </a:r>
            <a:endParaRPr lang="en-US" altLang="en-US" sz="1800" i="1">
              <a:solidFill>
                <a:srgbClr val="CC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6383" name="Rectangle 7">
            <a:extLst>
              <a:ext uri="{FF2B5EF4-FFF2-40B4-BE49-F238E27FC236}">
                <a16:creationId xmlns:a16="http://schemas.microsoft.com/office/drawing/2014/main" id="{13256BD0-3834-4CE2-9871-EDBC4015FE4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xfrm>
            <a:off x="6924675" y="6454775"/>
            <a:ext cx="1547813" cy="30003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86384" name="Rectangle 8">
            <a:extLst>
              <a:ext uri="{FF2B5EF4-FFF2-40B4-BE49-F238E27FC236}">
                <a16:creationId xmlns:a16="http://schemas.microsoft.com/office/drawing/2014/main" id="{A1DC42F5-268C-4CAD-B038-2FD14B92BC5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EB3D8A62-08AA-4C84-B96E-599D1B7899BF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85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Rectangle 2">
            <a:extLst>
              <a:ext uri="{FF2B5EF4-FFF2-40B4-BE49-F238E27FC236}">
                <a16:creationId xmlns:a16="http://schemas.microsoft.com/office/drawing/2014/main" id="{85A42A80-26F8-4902-9158-0F0247F131B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61950" y="228600"/>
            <a:ext cx="8172450" cy="871538"/>
          </a:xfrm>
        </p:spPr>
        <p:txBody>
          <a:bodyPr/>
          <a:lstStyle/>
          <a:p>
            <a:r>
              <a:rPr lang="en-US" altLang="en-US"/>
              <a:t>Streaming multimedia: DASH</a:t>
            </a:r>
          </a:p>
        </p:txBody>
      </p:sp>
      <p:sp>
        <p:nvSpPr>
          <p:cNvPr id="188419" name="Rectangle 3">
            <a:extLst>
              <a:ext uri="{FF2B5EF4-FFF2-40B4-BE49-F238E27FC236}">
                <a16:creationId xmlns:a16="http://schemas.microsoft.com/office/drawing/2014/main" id="{DDB54BFA-FD38-4CF9-82BD-5CD91A3818F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00075" y="1381125"/>
            <a:ext cx="7772400" cy="5053013"/>
          </a:xfrm>
        </p:spPr>
        <p:txBody>
          <a:bodyPr/>
          <a:lstStyle/>
          <a:p>
            <a:r>
              <a:rPr lang="en-US" altLang="en-US" i="1">
                <a:solidFill>
                  <a:srgbClr val="CC0000"/>
                </a:solidFill>
              </a:rPr>
              <a:t>DASH: D</a:t>
            </a:r>
            <a:r>
              <a:rPr lang="en-US" altLang="en-US"/>
              <a:t>ynamic, </a:t>
            </a:r>
            <a:r>
              <a:rPr lang="en-US" altLang="en-US" i="1">
                <a:solidFill>
                  <a:srgbClr val="CC0000"/>
                </a:solidFill>
              </a:rPr>
              <a:t>A</a:t>
            </a:r>
            <a:r>
              <a:rPr lang="en-US" altLang="en-US"/>
              <a:t>daptive </a:t>
            </a:r>
            <a:r>
              <a:rPr lang="en-US" altLang="en-US" i="1">
                <a:solidFill>
                  <a:srgbClr val="CC0000"/>
                </a:solidFill>
              </a:rPr>
              <a:t>S</a:t>
            </a:r>
            <a:r>
              <a:rPr lang="en-US" altLang="en-US"/>
              <a:t>treaming over </a:t>
            </a:r>
            <a:r>
              <a:rPr lang="en-US" altLang="en-US" i="1">
                <a:solidFill>
                  <a:srgbClr val="CC0000"/>
                </a:solidFill>
              </a:rPr>
              <a:t>H</a:t>
            </a:r>
            <a:r>
              <a:rPr lang="en-US" altLang="en-US"/>
              <a:t>TTP</a:t>
            </a:r>
          </a:p>
          <a:p>
            <a:r>
              <a:rPr lang="en-US" altLang="en-US" i="1">
                <a:solidFill>
                  <a:srgbClr val="000099"/>
                </a:solidFill>
              </a:rPr>
              <a:t>server:</a:t>
            </a:r>
          </a:p>
          <a:p>
            <a:pPr lvl="1"/>
            <a:r>
              <a:rPr lang="en-US" altLang="en-US"/>
              <a:t>divides video file into multiple chunks</a:t>
            </a:r>
          </a:p>
          <a:p>
            <a:pPr lvl="1"/>
            <a:r>
              <a:rPr lang="en-US" altLang="en-US"/>
              <a:t>each chunk stored, encoded at different rates </a:t>
            </a:r>
          </a:p>
          <a:p>
            <a:pPr lvl="1"/>
            <a:r>
              <a:rPr lang="en-US" altLang="en-US" i="1">
                <a:solidFill>
                  <a:srgbClr val="000099"/>
                </a:solidFill>
              </a:rPr>
              <a:t>manifest file: </a:t>
            </a:r>
            <a:r>
              <a:rPr lang="en-US" altLang="en-US"/>
              <a:t>provides URLs for different chunks</a:t>
            </a:r>
          </a:p>
          <a:p>
            <a:r>
              <a:rPr lang="en-US" altLang="en-US" i="1">
                <a:solidFill>
                  <a:srgbClr val="000099"/>
                </a:solidFill>
              </a:rPr>
              <a:t>client:</a:t>
            </a:r>
          </a:p>
          <a:p>
            <a:pPr lvl="1"/>
            <a:r>
              <a:rPr lang="en-US" altLang="en-US"/>
              <a:t>periodically measures server-to-client bandwidth</a:t>
            </a:r>
          </a:p>
          <a:p>
            <a:pPr lvl="1"/>
            <a:r>
              <a:rPr lang="en-US" altLang="en-US"/>
              <a:t>consulting manifest, requests one chunk at a time </a:t>
            </a:r>
          </a:p>
          <a:p>
            <a:pPr lvl="2"/>
            <a:r>
              <a:rPr lang="en-US" altLang="en-US" sz="2400">
                <a:latin typeface="Gill Sans MT" panose="020B0502020104020203" pitchFamily="34" charset="0"/>
              </a:rPr>
              <a:t>chooses maximum coding rate sustainable given current bandwidth</a:t>
            </a:r>
          </a:p>
          <a:p>
            <a:pPr lvl="2"/>
            <a:r>
              <a:rPr lang="en-US" altLang="en-US" sz="2400">
                <a:latin typeface="Gill Sans MT" panose="020B0502020104020203" pitchFamily="34" charset="0"/>
              </a:rPr>
              <a:t>can choose different coding rates at different points in time (depending on available bandwidth at time)</a:t>
            </a:r>
          </a:p>
        </p:txBody>
      </p:sp>
      <p:pic>
        <p:nvPicPr>
          <p:cNvPr id="188420" name="Picture 17" descr="underline_base">
            <a:extLst>
              <a:ext uri="{FF2B5EF4-FFF2-40B4-BE49-F238E27FC236}">
                <a16:creationId xmlns:a16="http://schemas.microsoft.com/office/drawing/2014/main" id="{09E89463-230C-4773-B8D3-0EE2043A90A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163" y="957263"/>
            <a:ext cx="6856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8421" name="Rectangle 7">
            <a:extLst>
              <a:ext uri="{FF2B5EF4-FFF2-40B4-BE49-F238E27FC236}">
                <a16:creationId xmlns:a16="http://schemas.microsoft.com/office/drawing/2014/main" id="{4DE43156-E3F4-4CA5-A69B-97BB171A24E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xfrm>
            <a:off x="6924675" y="6454775"/>
            <a:ext cx="1547813" cy="30003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88422" name="Rectangle 8">
            <a:extLst>
              <a:ext uri="{FF2B5EF4-FFF2-40B4-BE49-F238E27FC236}">
                <a16:creationId xmlns:a16="http://schemas.microsoft.com/office/drawing/2014/main" id="{3BF3FD90-16D9-4FF1-9BA2-F1C4A9C55D1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A7994C45-6709-4B94-8870-B8490360E524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86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Rectangle 2">
            <a:extLst>
              <a:ext uri="{FF2B5EF4-FFF2-40B4-BE49-F238E27FC236}">
                <a16:creationId xmlns:a16="http://schemas.microsoft.com/office/drawing/2014/main" id="{6BDFDEAD-FAE7-4D11-9CC2-B3F3EFDF849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61950" y="228600"/>
            <a:ext cx="8172450" cy="871538"/>
          </a:xfrm>
        </p:spPr>
        <p:txBody>
          <a:bodyPr/>
          <a:lstStyle/>
          <a:p>
            <a:r>
              <a:rPr lang="en-US" altLang="en-US"/>
              <a:t>Streaming multimedia: DASH</a:t>
            </a:r>
          </a:p>
        </p:txBody>
      </p:sp>
      <p:sp>
        <p:nvSpPr>
          <p:cNvPr id="190467" name="Rectangle 3">
            <a:extLst>
              <a:ext uri="{FF2B5EF4-FFF2-40B4-BE49-F238E27FC236}">
                <a16:creationId xmlns:a16="http://schemas.microsoft.com/office/drawing/2014/main" id="{5F455F5D-72B7-4F99-B33C-224C7D92941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00075" y="1381125"/>
            <a:ext cx="7772400" cy="5053013"/>
          </a:xfrm>
        </p:spPr>
        <p:txBody>
          <a:bodyPr/>
          <a:lstStyle/>
          <a:p>
            <a:r>
              <a:rPr lang="en-US" altLang="en-US" i="1">
                <a:solidFill>
                  <a:srgbClr val="CC0000"/>
                </a:solidFill>
              </a:rPr>
              <a:t>DASH: D</a:t>
            </a:r>
            <a:r>
              <a:rPr lang="en-US" altLang="en-US">
                <a:solidFill>
                  <a:srgbClr val="CC0000"/>
                </a:solidFill>
              </a:rPr>
              <a:t>ynamic, </a:t>
            </a:r>
            <a:r>
              <a:rPr lang="en-US" altLang="en-US" i="1">
                <a:solidFill>
                  <a:srgbClr val="CC0000"/>
                </a:solidFill>
              </a:rPr>
              <a:t>A</a:t>
            </a:r>
            <a:r>
              <a:rPr lang="en-US" altLang="en-US">
                <a:solidFill>
                  <a:srgbClr val="CC0000"/>
                </a:solidFill>
              </a:rPr>
              <a:t>daptive </a:t>
            </a:r>
            <a:r>
              <a:rPr lang="en-US" altLang="en-US" i="1">
                <a:solidFill>
                  <a:srgbClr val="CC0000"/>
                </a:solidFill>
              </a:rPr>
              <a:t>S</a:t>
            </a:r>
            <a:r>
              <a:rPr lang="en-US" altLang="en-US">
                <a:solidFill>
                  <a:srgbClr val="CC0000"/>
                </a:solidFill>
              </a:rPr>
              <a:t>treaming over </a:t>
            </a:r>
            <a:r>
              <a:rPr lang="en-US" altLang="en-US" i="1">
                <a:solidFill>
                  <a:srgbClr val="CC0000"/>
                </a:solidFill>
              </a:rPr>
              <a:t>H</a:t>
            </a:r>
            <a:r>
              <a:rPr lang="en-US" altLang="en-US">
                <a:solidFill>
                  <a:srgbClr val="CC0000"/>
                </a:solidFill>
              </a:rPr>
              <a:t>TTP</a:t>
            </a:r>
          </a:p>
          <a:p>
            <a:r>
              <a:rPr lang="en-US" altLang="en-US" i="1">
                <a:solidFill>
                  <a:srgbClr val="000099"/>
                </a:solidFill>
              </a:rPr>
              <a:t>“intelligence” </a:t>
            </a:r>
            <a:r>
              <a:rPr lang="en-US" altLang="en-US">
                <a:solidFill>
                  <a:srgbClr val="000099"/>
                </a:solidFill>
              </a:rPr>
              <a:t>at client: </a:t>
            </a:r>
            <a:r>
              <a:rPr lang="en-US" altLang="en-US"/>
              <a:t>client determines</a:t>
            </a:r>
          </a:p>
          <a:p>
            <a:pPr lvl="1"/>
            <a:r>
              <a:rPr lang="en-US" altLang="en-US" i="1">
                <a:solidFill>
                  <a:srgbClr val="CC0000"/>
                </a:solidFill>
              </a:rPr>
              <a:t>when</a:t>
            </a:r>
            <a:r>
              <a:rPr lang="en-US" altLang="en-US" i="1">
                <a:solidFill>
                  <a:srgbClr val="800000"/>
                </a:solidFill>
              </a:rPr>
              <a:t> </a:t>
            </a:r>
            <a:r>
              <a:rPr lang="en-US" altLang="en-US">
                <a:solidFill>
                  <a:srgbClr val="000000"/>
                </a:solidFill>
              </a:rPr>
              <a:t>to request chunk (so that buffer starvation, or overflow does not occur)</a:t>
            </a:r>
          </a:p>
          <a:p>
            <a:pPr lvl="1"/>
            <a:r>
              <a:rPr lang="en-US" altLang="en-US" i="1">
                <a:solidFill>
                  <a:srgbClr val="CC0000"/>
                </a:solidFill>
              </a:rPr>
              <a:t>what encoding rate </a:t>
            </a:r>
            <a:r>
              <a:rPr lang="en-US" altLang="en-US">
                <a:solidFill>
                  <a:srgbClr val="000000"/>
                </a:solidFill>
              </a:rPr>
              <a:t>to request </a:t>
            </a:r>
            <a:r>
              <a:rPr lang="en-US" altLang="en-US"/>
              <a:t>(higher quality when more bandwidth available) </a:t>
            </a:r>
            <a:endParaRPr lang="en-US" altLang="en-US">
              <a:solidFill>
                <a:srgbClr val="000000"/>
              </a:solidFill>
            </a:endParaRPr>
          </a:p>
          <a:p>
            <a:pPr lvl="1"/>
            <a:r>
              <a:rPr lang="en-US" altLang="en-US" i="1">
                <a:solidFill>
                  <a:srgbClr val="CC0000"/>
                </a:solidFill>
              </a:rPr>
              <a:t>where</a:t>
            </a:r>
            <a:r>
              <a:rPr lang="en-US" altLang="en-US" i="1">
                <a:solidFill>
                  <a:srgbClr val="800000"/>
                </a:solidFill>
              </a:rPr>
              <a:t> </a:t>
            </a:r>
            <a:r>
              <a:rPr lang="en-US" altLang="en-US"/>
              <a:t>to request chunk (can request from URL server that is “close” to client or has high available bandwidth) </a:t>
            </a:r>
          </a:p>
        </p:txBody>
      </p:sp>
      <p:pic>
        <p:nvPicPr>
          <p:cNvPr id="190468" name="Picture 17" descr="underline_base">
            <a:extLst>
              <a:ext uri="{FF2B5EF4-FFF2-40B4-BE49-F238E27FC236}">
                <a16:creationId xmlns:a16="http://schemas.microsoft.com/office/drawing/2014/main" id="{B85C5A34-8F5B-4130-B065-8AB30E21483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163" y="957263"/>
            <a:ext cx="6856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0469" name="Rectangle 7">
            <a:extLst>
              <a:ext uri="{FF2B5EF4-FFF2-40B4-BE49-F238E27FC236}">
                <a16:creationId xmlns:a16="http://schemas.microsoft.com/office/drawing/2014/main" id="{3864BF2B-A45A-43AC-8A6D-D6EADA97D5E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xfrm>
            <a:off x="6924675" y="6454775"/>
            <a:ext cx="1547813" cy="30003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90470" name="Rectangle 8">
            <a:extLst>
              <a:ext uri="{FF2B5EF4-FFF2-40B4-BE49-F238E27FC236}">
                <a16:creationId xmlns:a16="http://schemas.microsoft.com/office/drawing/2014/main" id="{60BE5D6E-E8A8-4E0C-82A4-1A3644A1003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C71A40F3-5B8E-4C49-8091-D511DB47140B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87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4" name="Rectangle 2">
            <a:extLst>
              <a:ext uri="{FF2B5EF4-FFF2-40B4-BE49-F238E27FC236}">
                <a16:creationId xmlns:a16="http://schemas.microsoft.com/office/drawing/2014/main" id="{07F826A7-5B27-431B-A14D-62CB1AA86C6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61950" y="228600"/>
            <a:ext cx="8172450" cy="871538"/>
          </a:xfrm>
        </p:spPr>
        <p:txBody>
          <a:bodyPr/>
          <a:lstStyle/>
          <a:p>
            <a:r>
              <a:rPr lang="en-US" altLang="en-US"/>
              <a:t>Content distribution networks</a:t>
            </a:r>
          </a:p>
        </p:txBody>
      </p:sp>
      <p:sp>
        <p:nvSpPr>
          <p:cNvPr id="192515" name="Rectangle 3">
            <a:extLst>
              <a:ext uri="{FF2B5EF4-FFF2-40B4-BE49-F238E27FC236}">
                <a16:creationId xmlns:a16="http://schemas.microsoft.com/office/drawing/2014/main" id="{1EEA64CE-0D3B-4F14-804C-C26D0DD3A78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00075" y="1381125"/>
            <a:ext cx="7772400" cy="5053013"/>
          </a:xfrm>
        </p:spPr>
        <p:txBody>
          <a:bodyPr/>
          <a:lstStyle/>
          <a:p>
            <a:pPr marL="287338" indent="-287338"/>
            <a:r>
              <a:rPr lang="en-US" altLang="en-US" i="1">
                <a:solidFill>
                  <a:srgbClr val="CC0000"/>
                </a:solidFill>
              </a:rPr>
              <a:t>challenge: </a:t>
            </a:r>
            <a:r>
              <a:rPr lang="en-US" altLang="en-US">
                <a:solidFill>
                  <a:srgbClr val="000000"/>
                </a:solidFill>
              </a:rPr>
              <a:t>how to stream content (selected from millions of videos) to hundreds of thousands of </a:t>
            </a:r>
            <a:r>
              <a:rPr lang="en-US" altLang="en-US" i="1">
                <a:solidFill>
                  <a:srgbClr val="000000"/>
                </a:solidFill>
              </a:rPr>
              <a:t>simultaneous</a:t>
            </a:r>
            <a:r>
              <a:rPr lang="en-US" altLang="en-US">
                <a:solidFill>
                  <a:srgbClr val="000000"/>
                </a:solidFill>
              </a:rPr>
              <a:t> users?</a:t>
            </a:r>
          </a:p>
          <a:p>
            <a:pPr marL="287338" indent="-287338"/>
            <a:endParaRPr lang="en-US" altLang="en-US">
              <a:solidFill>
                <a:srgbClr val="000000"/>
              </a:solidFill>
            </a:endParaRPr>
          </a:p>
          <a:p>
            <a:pPr marL="287338" indent="-287338"/>
            <a:r>
              <a:rPr lang="en-US" altLang="en-US" i="1">
                <a:solidFill>
                  <a:srgbClr val="CC0000"/>
                </a:solidFill>
              </a:rPr>
              <a:t>option 1: </a:t>
            </a:r>
            <a:r>
              <a:rPr lang="en-US" altLang="en-US">
                <a:solidFill>
                  <a:srgbClr val="000000"/>
                </a:solidFill>
              </a:rPr>
              <a:t>single, large “mega-server”</a:t>
            </a:r>
          </a:p>
          <a:p>
            <a:pPr marL="681038" lvl="1" indent="-223838"/>
            <a:r>
              <a:rPr lang="en-US" altLang="en-US">
                <a:solidFill>
                  <a:srgbClr val="000000"/>
                </a:solidFill>
              </a:rPr>
              <a:t>single point of failure</a:t>
            </a:r>
          </a:p>
          <a:p>
            <a:pPr marL="681038" lvl="1" indent="-223838"/>
            <a:r>
              <a:rPr lang="en-US" altLang="en-US">
                <a:solidFill>
                  <a:srgbClr val="000000"/>
                </a:solidFill>
              </a:rPr>
              <a:t>point of network congestion</a:t>
            </a:r>
          </a:p>
          <a:p>
            <a:pPr marL="681038" lvl="1" indent="-223838"/>
            <a:r>
              <a:rPr lang="en-US" altLang="en-US">
                <a:solidFill>
                  <a:srgbClr val="000000"/>
                </a:solidFill>
              </a:rPr>
              <a:t>long path to distant clients</a:t>
            </a:r>
          </a:p>
          <a:p>
            <a:pPr marL="681038" lvl="1" indent="-223838"/>
            <a:r>
              <a:rPr lang="en-US" altLang="en-US">
                <a:solidFill>
                  <a:srgbClr val="000000"/>
                </a:solidFill>
              </a:rPr>
              <a:t>multiple copies of video sent over outgoing link</a:t>
            </a:r>
          </a:p>
          <a:p>
            <a:pPr marL="681038" lvl="1" indent="-223838">
              <a:buFont typeface="Arial" panose="020B0604020202020204" pitchFamily="34" charset="0"/>
              <a:buNone/>
            </a:pPr>
            <a:endParaRPr lang="en-US" altLang="en-US">
              <a:solidFill>
                <a:srgbClr val="000000"/>
              </a:solidFill>
            </a:endParaRPr>
          </a:p>
          <a:p>
            <a:pPr marL="287338" indent="-287338">
              <a:buFont typeface="Wingdings" panose="05000000000000000000" pitchFamily="2" charset="2"/>
              <a:buNone/>
            </a:pPr>
            <a:r>
              <a:rPr lang="en-US" altLang="en-US">
                <a:solidFill>
                  <a:srgbClr val="000000"/>
                </a:solidFill>
              </a:rPr>
              <a:t>….quite simply: this solution </a:t>
            </a:r>
            <a:r>
              <a:rPr lang="en-US" altLang="en-US" i="1">
                <a:solidFill>
                  <a:srgbClr val="CC0000"/>
                </a:solidFill>
              </a:rPr>
              <a:t>doesn</a:t>
            </a:r>
            <a:r>
              <a:rPr lang="fr-FR" altLang="en-US" i="1">
                <a:solidFill>
                  <a:srgbClr val="CC0000"/>
                </a:solidFill>
              </a:rPr>
              <a:t>’</a:t>
            </a:r>
            <a:r>
              <a:rPr lang="en-US" altLang="ja-JP" i="1">
                <a:solidFill>
                  <a:srgbClr val="CC0000"/>
                </a:solidFill>
              </a:rPr>
              <a:t>t scale</a:t>
            </a:r>
          </a:p>
          <a:p>
            <a:pPr marL="681038" lvl="1" indent="-223838"/>
            <a:endParaRPr lang="en-US" altLang="en-US">
              <a:solidFill>
                <a:srgbClr val="000000"/>
              </a:solidFill>
            </a:endParaRPr>
          </a:p>
          <a:p>
            <a:pPr marL="287338" indent="-287338"/>
            <a:endParaRPr lang="en-US" altLang="en-US">
              <a:solidFill>
                <a:srgbClr val="000000"/>
              </a:solidFill>
            </a:endParaRPr>
          </a:p>
          <a:p>
            <a:pPr marL="287338" indent="-287338"/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192516" name="Picture 17" descr="underline_base">
            <a:extLst>
              <a:ext uri="{FF2B5EF4-FFF2-40B4-BE49-F238E27FC236}">
                <a16:creationId xmlns:a16="http://schemas.microsoft.com/office/drawing/2014/main" id="{D3C5C92E-49AB-4C6E-AD92-0AD44954505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163" y="957263"/>
            <a:ext cx="6856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2517" name="Rectangle 7">
            <a:extLst>
              <a:ext uri="{FF2B5EF4-FFF2-40B4-BE49-F238E27FC236}">
                <a16:creationId xmlns:a16="http://schemas.microsoft.com/office/drawing/2014/main" id="{5D2CB483-FD6E-43D8-93DE-826DD4C3F971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xfrm>
            <a:off x="6924675" y="6454775"/>
            <a:ext cx="1547813" cy="30003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92518" name="Rectangle 8">
            <a:extLst>
              <a:ext uri="{FF2B5EF4-FFF2-40B4-BE49-F238E27FC236}">
                <a16:creationId xmlns:a16="http://schemas.microsoft.com/office/drawing/2014/main" id="{1A489271-70A7-46F4-8569-FB76DD8718B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F04EDE79-D941-486D-8878-4A2875371737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88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2" name="Rectangle 2">
            <a:extLst>
              <a:ext uri="{FF2B5EF4-FFF2-40B4-BE49-F238E27FC236}">
                <a16:creationId xmlns:a16="http://schemas.microsoft.com/office/drawing/2014/main" id="{6B55DAB3-7E97-42F7-ABDC-B0C3D7050A4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61950" y="228600"/>
            <a:ext cx="8172450" cy="871538"/>
          </a:xfrm>
        </p:spPr>
        <p:txBody>
          <a:bodyPr/>
          <a:lstStyle/>
          <a:p>
            <a:r>
              <a:rPr lang="en-US" altLang="en-US"/>
              <a:t>Content distribution networks</a:t>
            </a:r>
          </a:p>
        </p:txBody>
      </p:sp>
      <p:sp>
        <p:nvSpPr>
          <p:cNvPr id="194563" name="Rectangle 3">
            <a:extLst>
              <a:ext uri="{FF2B5EF4-FFF2-40B4-BE49-F238E27FC236}">
                <a16:creationId xmlns:a16="http://schemas.microsoft.com/office/drawing/2014/main" id="{0744D7BC-E237-4FD1-93E1-BD659A84812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00075" y="1381125"/>
            <a:ext cx="7772400" cy="5053013"/>
          </a:xfrm>
        </p:spPr>
        <p:txBody>
          <a:bodyPr/>
          <a:lstStyle/>
          <a:p>
            <a:r>
              <a:rPr lang="en-US" altLang="en-US" i="1">
                <a:solidFill>
                  <a:srgbClr val="CC0000"/>
                </a:solidFill>
              </a:rPr>
              <a:t>challenge: </a:t>
            </a:r>
            <a:r>
              <a:rPr lang="en-US" altLang="en-US">
                <a:solidFill>
                  <a:srgbClr val="000000"/>
                </a:solidFill>
              </a:rPr>
              <a:t>how to stream content (selected from millions of videos) to hundreds of thousands of simultaneous users?</a:t>
            </a:r>
          </a:p>
          <a:p>
            <a:endParaRPr lang="en-US" altLang="en-US">
              <a:solidFill>
                <a:srgbClr val="000000"/>
              </a:solidFill>
            </a:endParaRPr>
          </a:p>
          <a:p>
            <a:r>
              <a:rPr lang="en-US" altLang="en-US" i="1">
                <a:solidFill>
                  <a:srgbClr val="CC0000"/>
                </a:solidFill>
              </a:rPr>
              <a:t>option 2: </a:t>
            </a:r>
            <a:r>
              <a:rPr lang="en-US" altLang="en-US">
                <a:solidFill>
                  <a:srgbClr val="000000"/>
                </a:solidFill>
              </a:rPr>
              <a:t>store/serve multiple copies of videos at multiple geographically distributed sites </a:t>
            </a:r>
            <a:r>
              <a:rPr lang="en-US" altLang="en-US" i="1">
                <a:solidFill>
                  <a:srgbClr val="CC0000"/>
                </a:solidFill>
              </a:rPr>
              <a:t>(CDN)</a:t>
            </a:r>
          </a:p>
          <a:p>
            <a:pPr lvl="1"/>
            <a:r>
              <a:rPr lang="en-US" altLang="en-US" i="1">
                <a:solidFill>
                  <a:srgbClr val="000099"/>
                </a:solidFill>
              </a:rPr>
              <a:t>enter deep: </a:t>
            </a:r>
            <a:r>
              <a:rPr lang="en-US" altLang="en-US">
                <a:solidFill>
                  <a:srgbClr val="000000"/>
                </a:solidFill>
              </a:rPr>
              <a:t>push CDN servers deep into many access networks </a:t>
            </a:r>
          </a:p>
          <a:p>
            <a:pPr lvl="2">
              <a:lnSpc>
                <a:spcPts val="2000"/>
              </a:lnSpc>
            </a:pPr>
            <a:r>
              <a:rPr lang="en-US" altLang="en-US">
                <a:solidFill>
                  <a:srgbClr val="000000"/>
                </a:solidFill>
                <a:latin typeface="Gill Sans MT" panose="020B0502020104020203" pitchFamily="34" charset="0"/>
              </a:rPr>
              <a:t>close to users</a:t>
            </a:r>
          </a:p>
          <a:p>
            <a:pPr lvl="2">
              <a:lnSpc>
                <a:spcPts val="2000"/>
              </a:lnSpc>
            </a:pPr>
            <a:r>
              <a:rPr lang="en-US" altLang="en-US">
                <a:solidFill>
                  <a:srgbClr val="000000"/>
                </a:solidFill>
                <a:latin typeface="Gill Sans MT" panose="020B0502020104020203" pitchFamily="34" charset="0"/>
              </a:rPr>
              <a:t>used by Akamai, 1700 locations</a:t>
            </a:r>
          </a:p>
          <a:p>
            <a:pPr lvl="1"/>
            <a:r>
              <a:rPr lang="en-US" altLang="en-US" i="1">
                <a:solidFill>
                  <a:srgbClr val="000099"/>
                </a:solidFill>
              </a:rPr>
              <a:t>bring home: </a:t>
            </a:r>
            <a:r>
              <a:rPr lang="en-US" altLang="en-US">
                <a:solidFill>
                  <a:srgbClr val="000000"/>
                </a:solidFill>
              </a:rPr>
              <a:t>smaller number (10’s) of larger clusters in POPs near (but not within) access networks</a:t>
            </a:r>
          </a:p>
          <a:p>
            <a:pPr lvl="2"/>
            <a:r>
              <a:rPr lang="en-US" altLang="en-US">
                <a:solidFill>
                  <a:srgbClr val="000000"/>
                </a:solidFill>
                <a:latin typeface="Gill Sans MT" panose="020B0502020104020203" pitchFamily="34" charset="0"/>
              </a:rPr>
              <a:t>used by Limelight</a:t>
            </a:r>
            <a:endParaRPr lang="en-US" altLang="en-US" i="1">
              <a:solidFill>
                <a:srgbClr val="CC0000"/>
              </a:solidFill>
              <a:latin typeface="Gill Sans MT" panose="020B0502020104020203" pitchFamily="34" charset="0"/>
            </a:endParaRPr>
          </a:p>
          <a:p>
            <a:pPr lvl="1"/>
            <a:endParaRPr lang="en-US" altLang="en-US">
              <a:solidFill>
                <a:srgbClr val="000000"/>
              </a:solidFill>
            </a:endParaRPr>
          </a:p>
          <a:p>
            <a:endParaRPr lang="en-US" altLang="en-US">
              <a:solidFill>
                <a:srgbClr val="000000"/>
              </a:solidFill>
            </a:endParaRPr>
          </a:p>
          <a:p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194564" name="Picture 17" descr="underline_base">
            <a:extLst>
              <a:ext uri="{FF2B5EF4-FFF2-40B4-BE49-F238E27FC236}">
                <a16:creationId xmlns:a16="http://schemas.microsoft.com/office/drawing/2014/main" id="{DB2ED7F3-B9A9-4CA2-A940-5451A9BF72E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163" y="957263"/>
            <a:ext cx="6856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565" name="Rectangle 7">
            <a:extLst>
              <a:ext uri="{FF2B5EF4-FFF2-40B4-BE49-F238E27FC236}">
                <a16:creationId xmlns:a16="http://schemas.microsoft.com/office/drawing/2014/main" id="{75F70694-50DD-47DA-AE58-DC8F1ED768C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xfrm>
            <a:off x="6924675" y="6454775"/>
            <a:ext cx="1547813" cy="30003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94566" name="Rectangle 8">
            <a:extLst>
              <a:ext uri="{FF2B5EF4-FFF2-40B4-BE49-F238E27FC236}">
                <a16:creationId xmlns:a16="http://schemas.microsoft.com/office/drawing/2014/main" id="{2AF190DF-B627-4861-937A-F07E82E2274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4E2C0016-BC05-4637-B62B-D860219DDCD5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89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7">
            <a:extLst>
              <a:ext uri="{FF2B5EF4-FFF2-40B4-BE49-F238E27FC236}">
                <a16:creationId xmlns:a16="http://schemas.microsoft.com/office/drawing/2014/main" id="{4763CED6-3BD2-4AED-AEB1-CE2193E0805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32771" name="Rectangle 8">
            <a:extLst>
              <a:ext uri="{FF2B5EF4-FFF2-40B4-BE49-F238E27FC236}">
                <a16:creationId xmlns:a16="http://schemas.microsoft.com/office/drawing/2014/main" id="{52ECE9B5-DE84-4B5D-B69A-64EBE73E23D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49CE09E9-93A3-467B-9A14-D9E9D16858E7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9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32772" name="Rectangle 2">
            <a:extLst>
              <a:ext uri="{FF2B5EF4-FFF2-40B4-BE49-F238E27FC236}">
                <a16:creationId xmlns:a16="http://schemas.microsoft.com/office/drawing/2014/main" id="{7FDC1414-EBE1-4192-9634-7C475ACE940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00050" y="185738"/>
            <a:ext cx="7772400" cy="863600"/>
          </a:xfrm>
        </p:spPr>
        <p:txBody>
          <a:bodyPr/>
          <a:lstStyle/>
          <a:p>
            <a:r>
              <a:rPr lang="en-US" altLang="en-US"/>
              <a:t>Processes communicating</a:t>
            </a:r>
          </a:p>
        </p:txBody>
      </p:sp>
      <p:sp>
        <p:nvSpPr>
          <p:cNvPr id="32773" name="Rectangle 3">
            <a:extLst>
              <a:ext uri="{FF2B5EF4-FFF2-40B4-BE49-F238E27FC236}">
                <a16:creationId xmlns:a16="http://schemas.microsoft.com/office/drawing/2014/main" id="{732CD31B-8B48-4810-A2F6-DF8EE9FE2479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544638"/>
            <a:ext cx="3989388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process:</a:t>
            </a:r>
            <a:r>
              <a:rPr lang="en-US" altLang="en-US"/>
              <a:t> program running within a host</a:t>
            </a:r>
          </a:p>
          <a:p>
            <a:r>
              <a:rPr lang="en-US" altLang="en-US" sz="2400"/>
              <a:t>within same host, two processes communicate using  </a:t>
            </a:r>
            <a:r>
              <a:rPr lang="en-US" altLang="en-US" sz="2400">
                <a:solidFill>
                  <a:srgbClr val="CC0000"/>
                </a:solidFill>
              </a:rPr>
              <a:t>inter-process communication</a:t>
            </a:r>
            <a:r>
              <a:rPr lang="en-US" altLang="en-US" sz="2400"/>
              <a:t> (defined by OS)</a:t>
            </a:r>
          </a:p>
          <a:p>
            <a:r>
              <a:rPr lang="en-US" altLang="en-US" sz="2400"/>
              <a:t>processes in different hosts communicate by exchanging </a:t>
            </a:r>
            <a:r>
              <a:rPr lang="en-US" altLang="en-US" sz="2400">
                <a:solidFill>
                  <a:srgbClr val="CC0000"/>
                </a:solidFill>
              </a:rPr>
              <a:t>messages</a:t>
            </a:r>
          </a:p>
        </p:txBody>
      </p:sp>
      <p:sp>
        <p:nvSpPr>
          <p:cNvPr id="32774" name="Rectangle 4">
            <a:extLst>
              <a:ext uri="{FF2B5EF4-FFF2-40B4-BE49-F238E27FC236}">
                <a16:creationId xmlns:a16="http://schemas.microsoft.com/office/drawing/2014/main" id="{C8F823CB-DE52-4BAB-8CA4-09130A5F79D1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903788" y="1979613"/>
            <a:ext cx="3810000" cy="2033587"/>
          </a:xfrm>
          <a:noFill/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client process:</a:t>
            </a:r>
            <a:r>
              <a:rPr lang="en-US" altLang="en-US"/>
              <a:t> </a:t>
            </a:r>
            <a:r>
              <a:rPr lang="en-US" altLang="en-US" sz="2400"/>
              <a:t>process that initiates communication</a:t>
            </a:r>
          </a:p>
          <a:p>
            <a:pPr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server process:</a:t>
            </a:r>
            <a:r>
              <a:rPr lang="en-US" altLang="en-US"/>
              <a:t> </a:t>
            </a:r>
            <a:r>
              <a:rPr lang="en-US" altLang="en-US" sz="2400"/>
              <a:t>process that waits to be contacted</a:t>
            </a:r>
            <a:endParaRPr lang="en-US" altLang="en-US"/>
          </a:p>
          <a:p>
            <a:pPr>
              <a:buFont typeface="Wingdings" panose="05000000000000000000" pitchFamily="2" charset="2"/>
              <a:buNone/>
            </a:pPr>
            <a:endParaRPr lang="en-US" altLang="en-US"/>
          </a:p>
        </p:txBody>
      </p:sp>
      <p:sp>
        <p:nvSpPr>
          <p:cNvPr id="32775" name="Rectangle 7">
            <a:extLst>
              <a:ext uri="{FF2B5EF4-FFF2-40B4-BE49-F238E27FC236}">
                <a16:creationId xmlns:a16="http://schemas.microsoft.com/office/drawing/2014/main" id="{60001D7B-B2C0-4897-AAB4-EB3554C239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1063" y="4238625"/>
            <a:ext cx="3989387" cy="1839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</a:pPr>
            <a:r>
              <a:rPr lang="en-US" altLang="en-US" sz="2400"/>
              <a:t>aside: applications with P2P architectures have client processes &amp; server processes</a:t>
            </a:r>
          </a:p>
        </p:txBody>
      </p:sp>
      <p:pic>
        <p:nvPicPr>
          <p:cNvPr id="32776" name="Picture 12" descr="underline_base">
            <a:extLst>
              <a:ext uri="{FF2B5EF4-FFF2-40B4-BE49-F238E27FC236}">
                <a16:creationId xmlns:a16="http://schemas.microsoft.com/office/drawing/2014/main" id="{1DFDC460-CB37-4EF3-9811-541FDA6E3B66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975" y="866775"/>
            <a:ext cx="6399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777" name="Rectangle 13">
            <a:extLst>
              <a:ext uri="{FF2B5EF4-FFF2-40B4-BE49-F238E27FC236}">
                <a16:creationId xmlns:a16="http://schemas.microsoft.com/office/drawing/2014/main" id="{488A04F1-8B89-43EB-9EF8-5265C327D0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9800" y="1762125"/>
            <a:ext cx="4092575" cy="2062163"/>
          </a:xfrm>
          <a:prstGeom prst="rect">
            <a:avLst/>
          </a:prstGeom>
          <a:noFill/>
          <a:ln w="28575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endParaRPr lang="en-US" altLang="en-US" sz="2000">
              <a:latin typeface="Arial" panose="020B0604020202020204" pitchFamily="34" charset="0"/>
            </a:endParaRPr>
          </a:p>
        </p:txBody>
      </p:sp>
      <p:sp>
        <p:nvSpPr>
          <p:cNvPr id="32778" name="Text Box 14">
            <a:extLst>
              <a:ext uri="{FF2B5EF4-FFF2-40B4-BE49-F238E27FC236}">
                <a16:creationId xmlns:a16="http://schemas.microsoft.com/office/drawing/2014/main" id="{D300353A-FB54-4D14-B0E8-15BBD6E58C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0450" y="1463675"/>
            <a:ext cx="2325688" cy="5191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/>
              <a:t>clients, servers</a:t>
            </a:r>
          </a:p>
        </p:txBody>
      </p:sp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>
            <a:extLst>
              <a:ext uri="{FF2B5EF4-FFF2-40B4-BE49-F238E27FC236}">
                <a16:creationId xmlns:a16="http://schemas.microsoft.com/office/drawing/2014/main" id="{C1119CC1-6C0F-4EDD-8768-B96F817C89E8}"/>
              </a:ext>
            </a:extLst>
          </p:cNvPr>
          <p:cNvGrpSpPr>
            <a:grpSpLocks/>
          </p:cNvGrpSpPr>
          <p:nvPr/>
        </p:nvGrpSpPr>
        <p:grpSpPr bwMode="auto">
          <a:xfrm>
            <a:off x="1677988" y="3854450"/>
            <a:ext cx="347662" cy="681038"/>
            <a:chOff x="7923189" y="2486664"/>
            <a:chExt cx="360377" cy="884585"/>
          </a:xfrm>
        </p:grpSpPr>
        <p:pic>
          <p:nvPicPr>
            <p:cNvPr id="197247" name="Picture 3">
              <a:extLst>
                <a:ext uri="{FF2B5EF4-FFF2-40B4-BE49-F238E27FC236}">
                  <a16:creationId xmlns:a16="http://schemas.microsoft.com/office/drawing/2014/main" id="{16730C9D-087C-4CA4-8764-FC77B04D4BF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197248" name="Group 950">
              <a:extLst>
                <a:ext uri="{FF2B5EF4-FFF2-40B4-BE49-F238E27FC236}">
                  <a16:creationId xmlns:a16="http://schemas.microsoft.com/office/drawing/2014/main" id="{E30D58CC-DDB1-4966-AF77-540AE26B47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197249" name="Freeform 951">
                <a:extLst>
                  <a:ext uri="{FF2B5EF4-FFF2-40B4-BE49-F238E27FC236}">
                    <a16:creationId xmlns:a16="http://schemas.microsoft.com/office/drawing/2014/main" id="{7322AD51-5CEA-488E-BDF9-A5EFB63D9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50" name="Rectangle 952">
                <a:extLst>
                  <a:ext uri="{FF2B5EF4-FFF2-40B4-BE49-F238E27FC236}">
                    <a16:creationId xmlns:a16="http://schemas.microsoft.com/office/drawing/2014/main" id="{EBF6BE56-E358-4384-8D7E-D3D68041BF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7251" name="Freeform 953">
                <a:extLst>
                  <a:ext uri="{FF2B5EF4-FFF2-40B4-BE49-F238E27FC236}">
                    <a16:creationId xmlns:a16="http://schemas.microsoft.com/office/drawing/2014/main" id="{0CFE8EBA-1FEB-408B-9388-2A6EB7703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52" name="Freeform 954">
                <a:extLst>
                  <a:ext uri="{FF2B5EF4-FFF2-40B4-BE49-F238E27FC236}">
                    <a16:creationId xmlns:a16="http://schemas.microsoft.com/office/drawing/2014/main" id="{016370C5-BBA0-4144-B90E-2771048B4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53" name="Rectangle 955">
                <a:extLst>
                  <a:ext uri="{FF2B5EF4-FFF2-40B4-BE49-F238E27FC236}">
                    <a16:creationId xmlns:a16="http://schemas.microsoft.com/office/drawing/2014/main" id="{1E75D0E1-F6E4-4F57-8DB7-B5199AADB8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grpSp>
            <p:nvGrpSpPr>
              <p:cNvPr id="197254" name="Group 956">
                <a:extLst>
                  <a:ext uri="{FF2B5EF4-FFF2-40B4-BE49-F238E27FC236}">
                    <a16:creationId xmlns:a16="http://schemas.microsoft.com/office/drawing/2014/main" id="{20A86946-405C-418D-8E3C-150547B83F6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97279" name="AutoShape 957">
                  <a:extLst>
                    <a:ext uri="{FF2B5EF4-FFF2-40B4-BE49-F238E27FC236}">
                      <a16:creationId xmlns:a16="http://schemas.microsoft.com/office/drawing/2014/main" id="{999C7CBB-59D5-450A-AEC4-08CF23C1B5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7280" name="AutoShape 958">
                  <a:extLst>
                    <a:ext uri="{FF2B5EF4-FFF2-40B4-BE49-F238E27FC236}">
                      <a16:creationId xmlns:a16="http://schemas.microsoft.com/office/drawing/2014/main" id="{45EB15DD-99EC-4320-A775-997265A193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97255" name="Rectangle 959">
                <a:extLst>
                  <a:ext uri="{FF2B5EF4-FFF2-40B4-BE49-F238E27FC236}">
                    <a16:creationId xmlns:a16="http://schemas.microsoft.com/office/drawing/2014/main" id="{C4640AE9-9464-4C0B-B888-C8F938AA1D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grpSp>
            <p:nvGrpSpPr>
              <p:cNvPr id="197256" name="Group 960">
                <a:extLst>
                  <a:ext uri="{FF2B5EF4-FFF2-40B4-BE49-F238E27FC236}">
                    <a16:creationId xmlns:a16="http://schemas.microsoft.com/office/drawing/2014/main" id="{8D59ADB0-8820-4D28-B717-BD36E3D781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97277" name="AutoShape 961">
                  <a:extLst>
                    <a:ext uri="{FF2B5EF4-FFF2-40B4-BE49-F238E27FC236}">
                      <a16:creationId xmlns:a16="http://schemas.microsoft.com/office/drawing/2014/main" id="{FFC14807-B667-44EE-8804-ABEFB5A4CA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7278" name="AutoShape 962">
                  <a:extLst>
                    <a:ext uri="{FF2B5EF4-FFF2-40B4-BE49-F238E27FC236}">
                      <a16:creationId xmlns:a16="http://schemas.microsoft.com/office/drawing/2014/main" id="{5AD053CA-04F2-4B99-AA19-E900E2D73A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97257" name="Rectangle 963">
                <a:extLst>
                  <a:ext uri="{FF2B5EF4-FFF2-40B4-BE49-F238E27FC236}">
                    <a16:creationId xmlns:a16="http://schemas.microsoft.com/office/drawing/2014/main" id="{0D540C30-B42C-4B3A-81FB-76CDF7CB7C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7258" name="Rectangle 964">
                <a:extLst>
                  <a:ext uri="{FF2B5EF4-FFF2-40B4-BE49-F238E27FC236}">
                    <a16:creationId xmlns:a16="http://schemas.microsoft.com/office/drawing/2014/main" id="{177A9140-51F4-413A-90B9-B9D2069762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grpSp>
            <p:nvGrpSpPr>
              <p:cNvPr id="197259" name="Group 965">
                <a:extLst>
                  <a:ext uri="{FF2B5EF4-FFF2-40B4-BE49-F238E27FC236}">
                    <a16:creationId xmlns:a16="http://schemas.microsoft.com/office/drawing/2014/main" id="{722B60E3-72F0-4C53-9FDF-197B1E3BBB7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97275" name="AutoShape 966">
                  <a:extLst>
                    <a:ext uri="{FF2B5EF4-FFF2-40B4-BE49-F238E27FC236}">
                      <a16:creationId xmlns:a16="http://schemas.microsoft.com/office/drawing/2014/main" id="{A115F722-F933-46D8-A6F3-91B2446061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7276" name="AutoShape 967">
                  <a:extLst>
                    <a:ext uri="{FF2B5EF4-FFF2-40B4-BE49-F238E27FC236}">
                      <a16:creationId xmlns:a16="http://schemas.microsoft.com/office/drawing/2014/main" id="{46F5DE46-E28C-4E41-8F3B-EBF89E7105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97260" name="Freeform 968">
                <a:extLst>
                  <a:ext uri="{FF2B5EF4-FFF2-40B4-BE49-F238E27FC236}">
                    <a16:creationId xmlns:a16="http://schemas.microsoft.com/office/drawing/2014/main" id="{64241BA7-31C0-4CBF-809F-248A0B390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97261" name="Group 969">
                <a:extLst>
                  <a:ext uri="{FF2B5EF4-FFF2-40B4-BE49-F238E27FC236}">
                    <a16:creationId xmlns:a16="http://schemas.microsoft.com/office/drawing/2014/main" id="{1442B7D0-6B6C-49D4-B837-BF7BEAB1536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97273" name="AutoShape 970">
                  <a:extLst>
                    <a:ext uri="{FF2B5EF4-FFF2-40B4-BE49-F238E27FC236}">
                      <a16:creationId xmlns:a16="http://schemas.microsoft.com/office/drawing/2014/main" id="{92B832DF-A8F4-44B6-B162-5DBF057954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7274" name="AutoShape 971">
                  <a:extLst>
                    <a:ext uri="{FF2B5EF4-FFF2-40B4-BE49-F238E27FC236}">
                      <a16:creationId xmlns:a16="http://schemas.microsoft.com/office/drawing/2014/main" id="{976CA8D6-3E11-4BE5-87C0-8B280824AA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97262" name="Rectangle 972">
                <a:extLst>
                  <a:ext uri="{FF2B5EF4-FFF2-40B4-BE49-F238E27FC236}">
                    <a16:creationId xmlns:a16="http://schemas.microsoft.com/office/drawing/2014/main" id="{71760488-AF3E-4224-B559-EDFCEA7775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7263" name="Freeform 973">
                <a:extLst>
                  <a:ext uri="{FF2B5EF4-FFF2-40B4-BE49-F238E27FC236}">
                    <a16:creationId xmlns:a16="http://schemas.microsoft.com/office/drawing/2014/main" id="{50ED5F48-6BEA-4B82-A329-4BE0850D5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64" name="Freeform 974">
                <a:extLst>
                  <a:ext uri="{FF2B5EF4-FFF2-40B4-BE49-F238E27FC236}">
                    <a16:creationId xmlns:a16="http://schemas.microsoft.com/office/drawing/2014/main" id="{6C900D86-6237-46DA-942D-FA8E42A82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65" name="Oval 975">
                <a:extLst>
                  <a:ext uri="{FF2B5EF4-FFF2-40B4-BE49-F238E27FC236}">
                    <a16:creationId xmlns:a16="http://schemas.microsoft.com/office/drawing/2014/main" id="{2778D06A-B2DD-460C-BADB-F711ACBDB8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7266" name="Freeform 976">
                <a:extLst>
                  <a:ext uri="{FF2B5EF4-FFF2-40B4-BE49-F238E27FC236}">
                    <a16:creationId xmlns:a16="http://schemas.microsoft.com/office/drawing/2014/main" id="{8115334F-7744-4179-93AB-20EA804BC2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67" name="AutoShape 977">
                <a:extLst>
                  <a:ext uri="{FF2B5EF4-FFF2-40B4-BE49-F238E27FC236}">
                    <a16:creationId xmlns:a16="http://schemas.microsoft.com/office/drawing/2014/main" id="{297CF386-FE5B-4EDD-94B4-AC81EE7ED8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7268" name="AutoShape 978">
                <a:extLst>
                  <a:ext uri="{FF2B5EF4-FFF2-40B4-BE49-F238E27FC236}">
                    <a16:creationId xmlns:a16="http://schemas.microsoft.com/office/drawing/2014/main" id="{7EAE98A0-95D2-4782-B103-61FA38A96C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7269" name="Oval 979">
                <a:extLst>
                  <a:ext uri="{FF2B5EF4-FFF2-40B4-BE49-F238E27FC236}">
                    <a16:creationId xmlns:a16="http://schemas.microsoft.com/office/drawing/2014/main" id="{36CD1E8E-DD4D-4B64-8142-9BA27EC300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7270" name="Oval 980">
                <a:extLst>
                  <a:ext uri="{FF2B5EF4-FFF2-40B4-BE49-F238E27FC236}">
                    <a16:creationId xmlns:a16="http://schemas.microsoft.com/office/drawing/2014/main" id="{76E0C52A-C91F-47AB-B7F2-C895334E5C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7271" name="Oval 981">
                <a:extLst>
                  <a:ext uri="{FF2B5EF4-FFF2-40B4-BE49-F238E27FC236}">
                    <a16:creationId xmlns:a16="http://schemas.microsoft.com/office/drawing/2014/main" id="{AC525FE3-B1FF-4DF8-B5AD-E16918C63A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7272" name="Rectangle 982">
                <a:extLst>
                  <a:ext uri="{FF2B5EF4-FFF2-40B4-BE49-F238E27FC236}">
                    <a16:creationId xmlns:a16="http://schemas.microsoft.com/office/drawing/2014/main" id="{FC684421-6AB6-4D45-84C4-EB451911CC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</p:grpSp>
      </p:grpSp>
      <p:sp>
        <p:nvSpPr>
          <p:cNvPr id="196611" name="Rectangle 2">
            <a:extLst>
              <a:ext uri="{FF2B5EF4-FFF2-40B4-BE49-F238E27FC236}">
                <a16:creationId xmlns:a16="http://schemas.microsoft.com/office/drawing/2014/main" id="{98BCD2FA-1218-44B4-BE98-D9C9D3E99C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3238" y="258763"/>
            <a:ext cx="8462962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000">
                <a:solidFill>
                  <a:srgbClr val="000099"/>
                </a:solidFill>
              </a:rPr>
              <a:t>Content Distribution Networks </a:t>
            </a:r>
            <a:r>
              <a:rPr lang="en-US" altLang="en-US" sz="3600">
                <a:solidFill>
                  <a:srgbClr val="000099"/>
                </a:solidFill>
              </a:rPr>
              <a:t>(CDNs)</a:t>
            </a:r>
          </a:p>
        </p:txBody>
      </p:sp>
      <p:pic>
        <p:nvPicPr>
          <p:cNvPr id="196612" name="Picture 12" descr="underline_base">
            <a:extLst>
              <a:ext uri="{FF2B5EF4-FFF2-40B4-BE49-F238E27FC236}">
                <a16:creationId xmlns:a16="http://schemas.microsoft.com/office/drawing/2014/main" id="{14391A0B-DB35-4334-A468-DD65D7658953}"/>
              </a:ext>
            </a:extLst>
          </p:cNvPr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4663" y="904875"/>
            <a:ext cx="8310562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96613" name="Group 485">
            <a:extLst>
              <a:ext uri="{FF2B5EF4-FFF2-40B4-BE49-F238E27FC236}">
                <a16:creationId xmlns:a16="http://schemas.microsoft.com/office/drawing/2014/main" id="{F8B1180D-B895-444E-94CB-2506CF1DB2DC}"/>
              </a:ext>
            </a:extLst>
          </p:cNvPr>
          <p:cNvGrpSpPr>
            <a:grpSpLocks/>
          </p:cNvGrpSpPr>
          <p:nvPr/>
        </p:nvGrpSpPr>
        <p:grpSpPr bwMode="auto">
          <a:xfrm>
            <a:off x="1163638" y="3897313"/>
            <a:ext cx="7000875" cy="2516187"/>
            <a:chOff x="450850" y="1669617"/>
            <a:chExt cx="8386121" cy="4786198"/>
          </a:xfrm>
        </p:grpSpPr>
        <p:sp>
          <p:nvSpPr>
            <p:cNvPr id="196947" name="Freeform 84">
              <a:extLst>
                <a:ext uri="{FF2B5EF4-FFF2-40B4-BE49-F238E27FC236}">
                  <a16:creationId xmlns:a16="http://schemas.microsoft.com/office/drawing/2014/main" id="{726B7F04-2765-459D-B19C-65F9D4789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539" y="2241382"/>
              <a:ext cx="597068" cy="418221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48" name="Freeform 84">
              <a:extLst>
                <a:ext uri="{FF2B5EF4-FFF2-40B4-BE49-F238E27FC236}">
                  <a16:creationId xmlns:a16="http://schemas.microsoft.com/office/drawing/2014/main" id="{52AD161E-DDB4-4408-ADB9-C88189B62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683" y="3041420"/>
              <a:ext cx="597068" cy="418221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49" name="Freeform 84">
              <a:extLst>
                <a:ext uri="{FF2B5EF4-FFF2-40B4-BE49-F238E27FC236}">
                  <a16:creationId xmlns:a16="http://schemas.microsoft.com/office/drawing/2014/main" id="{CC515BD4-CB5B-4721-8C97-B46947D55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4646" y="2495362"/>
              <a:ext cx="597068" cy="418221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50" name="Freeform 84">
              <a:extLst>
                <a:ext uri="{FF2B5EF4-FFF2-40B4-BE49-F238E27FC236}">
                  <a16:creationId xmlns:a16="http://schemas.microsoft.com/office/drawing/2014/main" id="{EECF962D-14C4-40CB-A356-60AB3C094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260" y="5352642"/>
              <a:ext cx="597068" cy="418221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51" name="Freeform 84">
              <a:extLst>
                <a:ext uri="{FF2B5EF4-FFF2-40B4-BE49-F238E27FC236}">
                  <a16:creationId xmlns:a16="http://schemas.microsoft.com/office/drawing/2014/main" id="{5B8E831A-093F-447C-A69C-D3BD26B52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104" y="4730390"/>
              <a:ext cx="597068" cy="418221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52" name="Freeform 84">
              <a:extLst>
                <a:ext uri="{FF2B5EF4-FFF2-40B4-BE49-F238E27FC236}">
                  <a16:creationId xmlns:a16="http://schemas.microsoft.com/office/drawing/2014/main" id="{0245E317-A4C8-41A2-94BD-96B2DFBD1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473" y="4070041"/>
              <a:ext cx="597068" cy="418221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53" name="Freeform 84">
              <a:extLst>
                <a:ext uri="{FF2B5EF4-FFF2-40B4-BE49-F238E27FC236}">
                  <a16:creationId xmlns:a16="http://schemas.microsoft.com/office/drawing/2014/main" id="{0639A4F6-8DBA-4647-BB82-C76622638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4047" y="2927129"/>
              <a:ext cx="597068" cy="418221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54" name="Freeform 84">
              <a:extLst>
                <a:ext uri="{FF2B5EF4-FFF2-40B4-BE49-F238E27FC236}">
                  <a16:creationId xmlns:a16="http://schemas.microsoft.com/office/drawing/2014/main" id="{E96E2864-784F-4F12-8568-D1DF57635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955" y="2000100"/>
              <a:ext cx="597068" cy="418221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55" name="Freeform 84">
              <a:extLst>
                <a:ext uri="{FF2B5EF4-FFF2-40B4-BE49-F238E27FC236}">
                  <a16:creationId xmlns:a16="http://schemas.microsoft.com/office/drawing/2014/main" id="{BBE413B5-D022-4A1D-9A50-314458764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735" y="2647751"/>
              <a:ext cx="597068" cy="418221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56" name="Freeform 84">
              <a:extLst>
                <a:ext uri="{FF2B5EF4-FFF2-40B4-BE49-F238E27FC236}">
                  <a16:creationId xmlns:a16="http://schemas.microsoft.com/office/drawing/2014/main" id="{27DFAF4F-30F9-4E47-96AA-615BE726B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0478" y="1974702"/>
              <a:ext cx="597068" cy="418221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57" name="Freeform 84">
              <a:extLst>
                <a:ext uri="{FF2B5EF4-FFF2-40B4-BE49-F238E27FC236}">
                  <a16:creationId xmlns:a16="http://schemas.microsoft.com/office/drawing/2014/main" id="{F48F52DC-DE97-49C7-80F4-2933A9EFB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1590" y="5606623"/>
              <a:ext cx="597068" cy="418221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58" name="Freeform 84">
              <a:extLst>
                <a:ext uri="{FF2B5EF4-FFF2-40B4-BE49-F238E27FC236}">
                  <a16:creationId xmlns:a16="http://schemas.microsoft.com/office/drawing/2014/main" id="{1FF08BA1-9773-444F-A266-843E6C0D7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9903" y="4958973"/>
              <a:ext cx="597068" cy="418221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59" name="Freeform 84">
              <a:extLst>
                <a:ext uri="{FF2B5EF4-FFF2-40B4-BE49-F238E27FC236}">
                  <a16:creationId xmlns:a16="http://schemas.microsoft.com/office/drawing/2014/main" id="{21DFC8B0-F4F5-4CC5-A16E-7A4F56F5C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1272" y="4044643"/>
              <a:ext cx="597068" cy="418221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60" name="Freeform 84">
              <a:extLst>
                <a:ext uri="{FF2B5EF4-FFF2-40B4-BE49-F238E27FC236}">
                  <a16:creationId xmlns:a16="http://schemas.microsoft.com/office/drawing/2014/main" id="{B92D14D0-D7D9-4D2B-9434-99A2C7978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6089" y="5847904"/>
              <a:ext cx="597068" cy="418221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61" name="Freeform 84">
              <a:extLst>
                <a:ext uri="{FF2B5EF4-FFF2-40B4-BE49-F238E27FC236}">
                  <a16:creationId xmlns:a16="http://schemas.microsoft.com/office/drawing/2014/main" id="{88D9F763-1993-4512-A736-9F2D117E3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1566" y="5987593"/>
              <a:ext cx="597068" cy="418221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62" name="Freeform 84">
              <a:extLst>
                <a:ext uri="{FF2B5EF4-FFF2-40B4-BE49-F238E27FC236}">
                  <a16:creationId xmlns:a16="http://schemas.microsoft.com/office/drawing/2014/main" id="{1131A9D3-D67F-4169-8E87-DD5E286AF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202" y="5835205"/>
              <a:ext cx="597068" cy="418221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63" name="TextBox 4">
              <a:extLst>
                <a:ext uri="{FF2B5EF4-FFF2-40B4-BE49-F238E27FC236}">
                  <a16:creationId xmlns:a16="http://schemas.microsoft.com/office/drawing/2014/main" id="{2641C393-5E3C-4264-8AA9-ED1207C64B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307360">
              <a:off x="5295233" y="1669617"/>
              <a:ext cx="543812" cy="5231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panose="020B0604020202020204" pitchFamily="34" charset="0"/>
                </a:rPr>
                <a:t>…</a:t>
              </a:r>
            </a:p>
          </p:txBody>
        </p:sp>
        <p:sp>
          <p:nvSpPr>
            <p:cNvPr id="196964" name="TextBox 179">
              <a:extLst>
                <a:ext uri="{FF2B5EF4-FFF2-40B4-BE49-F238E27FC236}">
                  <a16:creationId xmlns:a16="http://schemas.microsoft.com/office/drawing/2014/main" id="{58F8CAE2-B518-4F92-8B95-9DE97BC5E8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635935" y="3085162"/>
              <a:ext cx="543697" cy="5232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panose="020B0604020202020204" pitchFamily="34" charset="0"/>
                </a:rPr>
                <a:t>…</a:t>
              </a:r>
            </a:p>
          </p:txBody>
        </p:sp>
        <p:sp>
          <p:nvSpPr>
            <p:cNvPr id="196965" name="TextBox 180">
              <a:extLst>
                <a:ext uri="{FF2B5EF4-FFF2-40B4-BE49-F238E27FC236}">
                  <a16:creationId xmlns:a16="http://schemas.microsoft.com/office/drawing/2014/main" id="{4CD040BA-FFE0-4DAA-812B-67FCA90C6F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395000" y="5885558"/>
              <a:ext cx="543812" cy="5231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panose="020B0604020202020204" pitchFamily="34" charset="0"/>
                </a:rPr>
                <a:t>…</a:t>
              </a:r>
            </a:p>
          </p:txBody>
        </p:sp>
        <p:sp>
          <p:nvSpPr>
            <p:cNvPr id="196966" name="TextBox 181">
              <a:extLst>
                <a:ext uri="{FF2B5EF4-FFF2-40B4-BE49-F238E27FC236}">
                  <a16:creationId xmlns:a16="http://schemas.microsoft.com/office/drawing/2014/main" id="{8CB0AFE9-504F-4162-BE7F-9DF428A7F6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2117518" y="5932635"/>
              <a:ext cx="543812" cy="5231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panose="020B0604020202020204" pitchFamily="34" charset="0"/>
                </a:rPr>
                <a:t>…</a:t>
              </a:r>
            </a:p>
          </p:txBody>
        </p:sp>
        <p:sp>
          <p:nvSpPr>
            <p:cNvPr id="196967" name="TextBox 182">
              <a:extLst>
                <a:ext uri="{FF2B5EF4-FFF2-40B4-BE49-F238E27FC236}">
                  <a16:creationId xmlns:a16="http://schemas.microsoft.com/office/drawing/2014/main" id="{5D165B79-DD31-49D3-B73B-B2C4771761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440646" y="3712538"/>
              <a:ext cx="543697" cy="5232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panose="020B0604020202020204" pitchFamily="34" charset="0"/>
                </a:rPr>
                <a:t>…</a:t>
              </a:r>
            </a:p>
          </p:txBody>
        </p:sp>
        <p:sp>
          <p:nvSpPr>
            <p:cNvPr id="196968" name="TextBox 183">
              <a:extLst>
                <a:ext uri="{FF2B5EF4-FFF2-40B4-BE49-F238E27FC236}">
                  <a16:creationId xmlns:a16="http://schemas.microsoft.com/office/drawing/2014/main" id="{BE57B6D6-D452-4E9C-AE38-3AF39D6DF1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20651">
              <a:off x="2536067" y="1734469"/>
              <a:ext cx="543812" cy="5231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panose="020B0604020202020204" pitchFamily="34" charset="0"/>
                </a:rPr>
                <a:t>…</a:t>
              </a:r>
            </a:p>
          </p:txBody>
        </p:sp>
        <p:grpSp>
          <p:nvGrpSpPr>
            <p:cNvPr id="196969" name="Group 8">
              <a:extLst>
                <a:ext uri="{FF2B5EF4-FFF2-40B4-BE49-F238E27FC236}">
                  <a16:creationId xmlns:a16="http://schemas.microsoft.com/office/drawing/2014/main" id="{E7AB6EF1-7B0E-461D-BE1F-789773F90E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46600" y="3746500"/>
              <a:ext cx="3225800" cy="1117600"/>
              <a:chOff x="7848600" y="2044700"/>
              <a:chExt cx="3200399" cy="1371600"/>
            </a:xfrm>
          </p:grpSpPr>
          <p:sp>
            <p:nvSpPr>
              <p:cNvPr id="197165" name="Oval 3">
                <a:extLst>
                  <a:ext uri="{FF2B5EF4-FFF2-40B4-BE49-F238E27FC236}">
                    <a16:creationId xmlns:a16="http://schemas.microsoft.com/office/drawing/2014/main" id="{4187E865-4408-45EF-9772-FA6A796BEB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8600" y="2044700"/>
                <a:ext cx="3200399" cy="13716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grpSp>
            <p:nvGrpSpPr>
              <p:cNvPr id="197166" name="Group 133">
                <a:extLst>
                  <a:ext uri="{FF2B5EF4-FFF2-40B4-BE49-F238E27FC236}">
                    <a16:creationId xmlns:a16="http://schemas.microsoft.com/office/drawing/2014/main" id="{C258F0C3-3CBF-45E3-AD30-DEE1A0038CF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526482" y="2160804"/>
                <a:ext cx="532759" cy="184809"/>
                <a:chOff x="2356" y="1300"/>
                <a:chExt cx="555" cy="194"/>
              </a:xfrm>
            </p:grpSpPr>
            <p:sp>
              <p:nvSpPr>
                <p:cNvPr id="197239" name="Oval 407">
                  <a:extLst>
                    <a:ext uri="{FF2B5EF4-FFF2-40B4-BE49-F238E27FC236}">
                      <a16:creationId xmlns:a16="http://schemas.microsoft.com/office/drawing/2014/main" id="{7E36F019-AA54-45D0-9840-C0D174FF95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7240" name="Rectangle 410">
                  <a:extLst>
                    <a:ext uri="{FF2B5EF4-FFF2-40B4-BE49-F238E27FC236}">
                      <a16:creationId xmlns:a16="http://schemas.microsoft.com/office/drawing/2014/main" id="{0A712ED9-B809-422F-993E-8F80045D98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7241" name="Oval 411">
                  <a:extLst>
                    <a:ext uri="{FF2B5EF4-FFF2-40B4-BE49-F238E27FC236}">
                      <a16:creationId xmlns:a16="http://schemas.microsoft.com/office/drawing/2014/main" id="{09A23DE1-1415-467D-ADA3-9E83A4F3A0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97242" name="Group 137">
                  <a:extLst>
                    <a:ext uri="{FF2B5EF4-FFF2-40B4-BE49-F238E27FC236}">
                      <a16:creationId xmlns:a16="http://schemas.microsoft.com/office/drawing/2014/main" id="{9982AC24-6090-44D4-9F2D-3C852F6992B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197245" name="Freeform 138">
                    <a:extLst>
                      <a:ext uri="{FF2B5EF4-FFF2-40B4-BE49-F238E27FC236}">
                        <a16:creationId xmlns:a16="http://schemas.microsoft.com/office/drawing/2014/main" id="{D8CF4FDB-B3F4-4874-8326-CFCBA1DD71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246" name="Freeform 139">
                    <a:extLst>
                      <a:ext uri="{FF2B5EF4-FFF2-40B4-BE49-F238E27FC236}">
                        <a16:creationId xmlns:a16="http://schemas.microsoft.com/office/drawing/2014/main" id="{F53EB0F7-E4E2-4CD7-9321-4E2238496C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7243" name="Line 140">
                  <a:extLst>
                    <a:ext uri="{FF2B5EF4-FFF2-40B4-BE49-F238E27FC236}">
                      <a16:creationId xmlns:a16="http://schemas.microsoft.com/office/drawing/2014/main" id="{9A9170B7-14DE-449E-A71D-6661A2AE207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44" name="Line 141">
                  <a:extLst>
                    <a:ext uri="{FF2B5EF4-FFF2-40B4-BE49-F238E27FC236}">
                      <a16:creationId xmlns:a16="http://schemas.microsoft.com/office/drawing/2014/main" id="{9D326892-00D2-4CA9-B6BF-61CA5055832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197167" name="Straight Connector 10">
                <a:extLst>
                  <a:ext uri="{FF2B5EF4-FFF2-40B4-BE49-F238E27FC236}">
                    <a16:creationId xmlns:a16="http://schemas.microsoft.com/office/drawing/2014/main" id="{61612E77-F977-45CB-9110-26E1AF5C6CDB}"/>
                  </a:ext>
                </a:extLst>
              </p:cNvPr>
              <p:cNvCxnSpPr>
                <a:cxnSpLocks noChangeShapeType="1"/>
                <a:stCxn id="197244" idx="0"/>
              </p:cNvCxnSpPr>
              <p:nvPr/>
            </p:nvCxnSpPr>
            <p:spPr bwMode="auto">
              <a:xfrm>
                <a:off x="9055401" y="2220819"/>
                <a:ext cx="975377" cy="13653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7168" name="Straight Connector 297">
                <a:extLst>
                  <a:ext uri="{FF2B5EF4-FFF2-40B4-BE49-F238E27FC236}">
                    <a16:creationId xmlns:a16="http://schemas.microsoft.com/office/drawing/2014/main" id="{270A9ED7-3777-4E70-97E5-775D74D5A74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9522191" y="2583188"/>
                <a:ext cx="120745" cy="8339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7169" name="Straight Connector 298">
                <a:extLst>
                  <a:ext uri="{FF2B5EF4-FFF2-40B4-BE49-F238E27FC236}">
                    <a16:creationId xmlns:a16="http://schemas.microsoft.com/office/drawing/2014/main" id="{7FE1B1EA-C428-41CB-B3E0-41A2C4FE65A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323081" y="2786992"/>
                <a:ext cx="243358" cy="4562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7170" name="Straight Connector 299">
                <a:extLst>
                  <a:ext uri="{FF2B5EF4-FFF2-40B4-BE49-F238E27FC236}">
                    <a16:creationId xmlns:a16="http://schemas.microsoft.com/office/drawing/2014/main" id="{88B0693A-785A-4D96-8D49-C3082DCBB77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028147" y="2611644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7171" name="Straight Connector 300">
                <a:extLst>
                  <a:ext uri="{FF2B5EF4-FFF2-40B4-BE49-F238E27FC236}">
                    <a16:creationId xmlns:a16="http://schemas.microsoft.com/office/drawing/2014/main" id="{4B035C02-A388-42A5-9FDB-A90E2F36CBC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8729859" y="2909476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7172" name="Straight Connector 301">
                <a:extLst>
                  <a:ext uri="{FF2B5EF4-FFF2-40B4-BE49-F238E27FC236}">
                    <a16:creationId xmlns:a16="http://schemas.microsoft.com/office/drawing/2014/main" id="{C3079866-2D38-459E-949F-048EF3A255A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537887" y="2836224"/>
                <a:ext cx="252969" cy="25294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7173" name="Straight Connector 302">
                <a:extLst>
                  <a:ext uri="{FF2B5EF4-FFF2-40B4-BE49-F238E27FC236}">
                    <a16:creationId xmlns:a16="http://schemas.microsoft.com/office/drawing/2014/main" id="{6AA5A4F9-9E76-48B0-A4F4-9BF7421BE96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10029359" y="2822067"/>
                <a:ext cx="354959" cy="12439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7174" name="Straight Connector 303">
                <a:extLst>
                  <a:ext uri="{FF2B5EF4-FFF2-40B4-BE49-F238E27FC236}">
                    <a16:creationId xmlns:a16="http://schemas.microsoft.com/office/drawing/2014/main" id="{A18CAC25-0A9B-4455-9BDF-0B3C5F57AA0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10015190" y="2475242"/>
                <a:ext cx="283363" cy="19566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7175" name="Straight Connector 304">
                <a:extLst>
                  <a:ext uri="{FF2B5EF4-FFF2-40B4-BE49-F238E27FC236}">
                    <a16:creationId xmlns:a16="http://schemas.microsoft.com/office/drawing/2014/main" id="{9B923225-D381-42B3-BA97-F43269C88612}"/>
                  </a:ext>
                </a:extLst>
              </p:cNvPr>
              <p:cNvCxnSpPr>
                <a:cxnSpLocks noChangeShapeType="1"/>
                <a:endCxn id="197239" idx="4"/>
              </p:cNvCxnSpPr>
              <p:nvPr/>
            </p:nvCxnSpPr>
            <p:spPr bwMode="auto">
              <a:xfrm flipH="1" flipV="1">
                <a:off x="8791902" y="2345614"/>
                <a:ext cx="410984" cy="871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97176" name="Group 133">
                <a:extLst>
                  <a:ext uri="{FF2B5EF4-FFF2-40B4-BE49-F238E27FC236}">
                    <a16:creationId xmlns:a16="http://schemas.microsoft.com/office/drawing/2014/main" id="{7BE999CA-D4A8-497A-A0C0-332E70BAE26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555206" y="2650627"/>
                <a:ext cx="532759" cy="184809"/>
                <a:chOff x="2356" y="1300"/>
                <a:chExt cx="555" cy="194"/>
              </a:xfrm>
            </p:grpSpPr>
            <p:sp>
              <p:nvSpPr>
                <p:cNvPr id="197231" name="Oval 407">
                  <a:extLst>
                    <a:ext uri="{FF2B5EF4-FFF2-40B4-BE49-F238E27FC236}">
                      <a16:creationId xmlns:a16="http://schemas.microsoft.com/office/drawing/2014/main" id="{CBEED559-03D6-4B72-8A7D-8413D0A50A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7232" name="Rectangle 410">
                  <a:extLst>
                    <a:ext uri="{FF2B5EF4-FFF2-40B4-BE49-F238E27FC236}">
                      <a16:creationId xmlns:a16="http://schemas.microsoft.com/office/drawing/2014/main" id="{BEB8558A-F9EA-4F99-828A-290D662CF8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7233" name="Oval 411">
                  <a:extLst>
                    <a:ext uri="{FF2B5EF4-FFF2-40B4-BE49-F238E27FC236}">
                      <a16:creationId xmlns:a16="http://schemas.microsoft.com/office/drawing/2014/main" id="{F85FB7D4-94F5-4EAF-92E5-1EEDA7F043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97234" name="Group 137">
                  <a:extLst>
                    <a:ext uri="{FF2B5EF4-FFF2-40B4-BE49-F238E27FC236}">
                      <a16:creationId xmlns:a16="http://schemas.microsoft.com/office/drawing/2014/main" id="{10E2F368-F2A1-40B2-9C23-EDFFA4C22A1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197237" name="Freeform 138">
                    <a:extLst>
                      <a:ext uri="{FF2B5EF4-FFF2-40B4-BE49-F238E27FC236}">
                        <a16:creationId xmlns:a16="http://schemas.microsoft.com/office/drawing/2014/main" id="{224BFCA0-DEC2-46AE-90BA-72541889D6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238" name="Freeform 139">
                    <a:extLst>
                      <a:ext uri="{FF2B5EF4-FFF2-40B4-BE49-F238E27FC236}">
                        <a16:creationId xmlns:a16="http://schemas.microsoft.com/office/drawing/2014/main" id="{10583269-A222-40E4-9FCC-DD0F731EA7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7235" name="Line 140">
                  <a:extLst>
                    <a:ext uri="{FF2B5EF4-FFF2-40B4-BE49-F238E27FC236}">
                      <a16:creationId xmlns:a16="http://schemas.microsoft.com/office/drawing/2014/main" id="{C44F4356-49D5-490C-A41D-12F1A11DC6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36" name="Line 141">
                  <a:extLst>
                    <a:ext uri="{FF2B5EF4-FFF2-40B4-BE49-F238E27FC236}">
                      <a16:creationId xmlns:a16="http://schemas.microsoft.com/office/drawing/2014/main" id="{665B2E71-05BF-4249-8842-40A7F430AF6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7177" name="Group 133">
                <a:extLst>
                  <a:ext uri="{FF2B5EF4-FFF2-40B4-BE49-F238E27FC236}">
                    <a16:creationId xmlns:a16="http://schemas.microsoft.com/office/drawing/2014/main" id="{C90D2027-1B1F-4685-B894-F74F5976119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772607" y="2725609"/>
                <a:ext cx="532759" cy="184809"/>
                <a:chOff x="2356" y="1300"/>
                <a:chExt cx="555" cy="194"/>
              </a:xfrm>
            </p:grpSpPr>
            <p:sp>
              <p:nvSpPr>
                <p:cNvPr id="197223" name="Oval 407">
                  <a:extLst>
                    <a:ext uri="{FF2B5EF4-FFF2-40B4-BE49-F238E27FC236}">
                      <a16:creationId xmlns:a16="http://schemas.microsoft.com/office/drawing/2014/main" id="{8496F231-3A94-4F0E-B6BC-F6C6A90C81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7224" name="Rectangle 410">
                  <a:extLst>
                    <a:ext uri="{FF2B5EF4-FFF2-40B4-BE49-F238E27FC236}">
                      <a16:creationId xmlns:a16="http://schemas.microsoft.com/office/drawing/2014/main" id="{FB8E9078-179D-47C7-9893-82268F8D45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7225" name="Oval 411">
                  <a:extLst>
                    <a:ext uri="{FF2B5EF4-FFF2-40B4-BE49-F238E27FC236}">
                      <a16:creationId xmlns:a16="http://schemas.microsoft.com/office/drawing/2014/main" id="{9F78DF2F-13A7-4D1E-9187-754FDD3B66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97226" name="Group 137">
                  <a:extLst>
                    <a:ext uri="{FF2B5EF4-FFF2-40B4-BE49-F238E27FC236}">
                      <a16:creationId xmlns:a16="http://schemas.microsoft.com/office/drawing/2014/main" id="{2D991C6F-E62D-47E8-9E29-37E8CE8E080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197229" name="Freeform 138">
                    <a:extLst>
                      <a:ext uri="{FF2B5EF4-FFF2-40B4-BE49-F238E27FC236}">
                        <a16:creationId xmlns:a16="http://schemas.microsoft.com/office/drawing/2014/main" id="{A9A39807-3964-49F2-8C18-3845B09028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230" name="Freeform 139">
                    <a:extLst>
                      <a:ext uri="{FF2B5EF4-FFF2-40B4-BE49-F238E27FC236}">
                        <a16:creationId xmlns:a16="http://schemas.microsoft.com/office/drawing/2014/main" id="{D72882C9-C3A3-42C8-A190-060D7771C3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7227" name="Line 140">
                  <a:extLst>
                    <a:ext uri="{FF2B5EF4-FFF2-40B4-BE49-F238E27FC236}">
                      <a16:creationId xmlns:a16="http://schemas.microsoft.com/office/drawing/2014/main" id="{6E01F449-43DB-460B-9583-FE52E28F10E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56"/>
                  <a:ext cx="0" cy="88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28" name="Line 141">
                  <a:extLst>
                    <a:ext uri="{FF2B5EF4-FFF2-40B4-BE49-F238E27FC236}">
                      <a16:creationId xmlns:a16="http://schemas.microsoft.com/office/drawing/2014/main" id="{AB5F75F2-146C-4866-BE48-BC397D7AD20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58"/>
                  <a:ext cx="0" cy="86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7178" name="Group 133">
                <a:extLst>
                  <a:ext uri="{FF2B5EF4-FFF2-40B4-BE49-F238E27FC236}">
                    <a16:creationId xmlns:a16="http://schemas.microsoft.com/office/drawing/2014/main" id="{D2B0A082-0CA9-4477-ABE6-41B5C93532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060908" y="2428111"/>
                <a:ext cx="532759" cy="184809"/>
                <a:chOff x="2356" y="1300"/>
                <a:chExt cx="555" cy="194"/>
              </a:xfrm>
            </p:grpSpPr>
            <p:sp>
              <p:nvSpPr>
                <p:cNvPr id="197215" name="Oval 407">
                  <a:extLst>
                    <a:ext uri="{FF2B5EF4-FFF2-40B4-BE49-F238E27FC236}">
                      <a16:creationId xmlns:a16="http://schemas.microsoft.com/office/drawing/2014/main" id="{6FE58944-63EC-4630-AA6D-0974E3AE1F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7216" name="Rectangle 410">
                  <a:extLst>
                    <a:ext uri="{FF2B5EF4-FFF2-40B4-BE49-F238E27FC236}">
                      <a16:creationId xmlns:a16="http://schemas.microsoft.com/office/drawing/2014/main" id="{26C69EEE-3A85-4260-B343-AC24C3CF43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7217" name="Oval 411">
                  <a:extLst>
                    <a:ext uri="{FF2B5EF4-FFF2-40B4-BE49-F238E27FC236}">
                      <a16:creationId xmlns:a16="http://schemas.microsoft.com/office/drawing/2014/main" id="{D18F33BA-D063-4B51-8119-CF7CC6E12C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97218" name="Group 137">
                  <a:extLst>
                    <a:ext uri="{FF2B5EF4-FFF2-40B4-BE49-F238E27FC236}">
                      <a16:creationId xmlns:a16="http://schemas.microsoft.com/office/drawing/2014/main" id="{C7368AB0-703F-48E0-A258-934F133AA58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197221" name="Freeform 138">
                    <a:extLst>
                      <a:ext uri="{FF2B5EF4-FFF2-40B4-BE49-F238E27FC236}">
                        <a16:creationId xmlns:a16="http://schemas.microsoft.com/office/drawing/2014/main" id="{E45EC1B1-B7FF-4C9C-9E6B-F8482B3E2C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222" name="Freeform 139">
                    <a:extLst>
                      <a:ext uri="{FF2B5EF4-FFF2-40B4-BE49-F238E27FC236}">
                        <a16:creationId xmlns:a16="http://schemas.microsoft.com/office/drawing/2014/main" id="{6D10C9E1-D074-47F9-9044-BB5D65F007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7219" name="Line 140">
                  <a:extLst>
                    <a:ext uri="{FF2B5EF4-FFF2-40B4-BE49-F238E27FC236}">
                      <a16:creationId xmlns:a16="http://schemas.microsoft.com/office/drawing/2014/main" id="{8E869CF2-98DF-4AF1-96AC-F89427983F8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20" name="Line 141">
                  <a:extLst>
                    <a:ext uri="{FF2B5EF4-FFF2-40B4-BE49-F238E27FC236}">
                      <a16:creationId xmlns:a16="http://schemas.microsoft.com/office/drawing/2014/main" id="{35829875-B848-40F2-AE6B-4A840678728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7179" name="Group 133">
                <a:extLst>
                  <a:ext uri="{FF2B5EF4-FFF2-40B4-BE49-F238E27FC236}">
                    <a16:creationId xmlns:a16="http://schemas.microsoft.com/office/drawing/2014/main" id="{299D2F9A-0843-430A-8495-A194702FAEA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05281" y="2289952"/>
                <a:ext cx="532759" cy="184809"/>
                <a:chOff x="2356" y="1300"/>
                <a:chExt cx="555" cy="194"/>
              </a:xfrm>
            </p:grpSpPr>
            <p:sp>
              <p:nvSpPr>
                <p:cNvPr id="197207" name="Oval 407">
                  <a:extLst>
                    <a:ext uri="{FF2B5EF4-FFF2-40B4-BE49-F238E27FC236}">
                      <a16:creationId xmlns:a16="http://schemas.microsoft.com/office/drawing/2014/main" id="{6DE8A446-5463-48E7-B866-FBD6DD1A0F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7208" name="Rectangle 410">
                  <a:extLst>
                    <a:ext uri="{FF2B5EF4-FFF2-40B4-BE49-F238E27FC236}">
                      <a16:creationId xmlns:a16="http://schemas.microsoft.com/office/drawing/2014/main" id="{5159E5BD-DB0F-45D1-848B-CA219453F5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7209" name="Oval 411">
                  <a:extLst>
                    <a:ext uri="{FF2B5EF4-FFF2-40B4-BE49-F238E27FC236}">
                      <a16:creationId xmlns:a16="http://schemas.microsoft.com/office/drawing/2014/main" id="{3EF8ADAC-E881-456E-BCDD-9F81AE0400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97210" name="Group 137">
                  <a:extLst>
                    <a:ext uri="{FF2B5EF4-FFF2-40B4-BE49-F238E27FC236}">
                      <a16:creationId xmlns:a16="http://schemas.microsoft.com/office/drawing/2014/main" id="{0F30D0E1-3289-443E-9852-F2EB0F9B9BD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197213" name="Freeform 138">
                    <a:extLst>
                      <a:ext uri="{FF2B5EF4-FFF2-40B4-BE49-F238E27FC236}">
                        <a16:creationId xmlns:a16="http://schemas.microsoft.com/office/drawing/2014/main" id="{2F70B1C1-9008-400E-98E9-7F9FC42339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214" name="Freeform 139">
                    <a:extLst>
                      <a:ext uri="{FF2B5EF4-FFF2-40B4-BE49-F238E27FC236}">
                        <a16:creationId xmlns:a16="http://schemas.microsoft.com/office/drawing/2014/main" id="{26C163CD-DEC0-47E4-B684-B140DFA64F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7211" name="Line 140">
                  <a:extLst>
                    <a:ext uri="{FF2B5EF4-FFF2-40B4-BE49-F238E27FC236}">
                      <a16:creationId xmlns:a16="http://schemas.microsoft.com/office/drawing/2014/main" id="{47092421-E66E-4ACB-B516-86F88FD8479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12" name="Line 141">
                  <a:extLst>
                    <a:ext uri="{FF2B5EF4-FFF2-40B4-BE49-F238E27FC236}">
                      <a16:creationId xmlns:a16="http://schemas.microsoft.com/office/drawing/2014/main" id="{1BBB4D23-664D-40F6-96BF-3B2CC1C7B8E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7180" name="Group 133">
                <a:extLst>
                  <a:ext uri="{FF2B5EF4-FFF2-40B4-BE49-F238E27FC236}">
                    <a16:creationId xmlns:a16="http://schemas.microsoft.com/office/drawing/2014/main" id="{CE37FE48-CBA0-4997-8F60-5184E2136F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32661" y="2882876"/>
                <a:ext cx="532759" cy="184809"/>
                <a:chOff x="2356" y="1300"/>
                <a:chExt cx="555" cy="194"/>
              </a:xfrm>
            </p:grpSpPr>
            <p:sp>
              <p:nvSpPr>
                <p:cNvPr id="197199" name="Oval 407">
                  <a:extLst>
                    <a:ext uri="{FF2B5EF4-FFF2-40B4-BE49-F238E27FC236}">
                      <a16:creationId xmlns:a16="http://schemas.microsoft.com/office/drawing/2014/main" id="{0E632138-5103-4B0A-9DA8-A59626ABB2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7200" name="Rectangle 410">
                  <a:extLst>
                    <a:ext uri="{FF2B5EF4-FFF2-40B4-BE49-F238E27FC236}">
                      <a16:creationId xmlns:a16="http://schemas.microsoft.com/office/drawing/2014/main" id="{8547A4B7-D42E-43A9-9B5E-F635ED3A4E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7201" name="Oval 411">
                  <a:extLst>
                    <a:ext uri="{FF2B5EF4-FFF2-40B4-BE49-F238E27FC236}">
                      <a16:creationId xmlns:a16="http://schemas.microsoft.com/office/drawing/2014/main" id="{214E8ECA-EA3D-4D6E-B93A-31D33122CA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97202" name="Group 137">
                  <a:extLst>
                    <a:ext uri="{FF2B5EF4-FFF2-40B4-BE49-F238E27FC236}">
                      <a16:creationId xmlns:a16="http://schemas.microsoft.com/office/drawing/2014/main" id="{7C36C764-935F-4118-A484-A62852C2FC1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197205" name="Freeform 138">
                    <a:extLst>
                      <a:ext uri="{FF2B5EF4-FFF2-40B4-BE49-F238E27FC236}">
                        <a16:creationId xmlns:a16="http://schemas.microsoft.com/office/drawing/2014/main" id="{4D0C6474-EDB1-46A4-A7B2-DFA71C3A85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206" name="Freeform 139">
                    <a:extLst>
                      <a:ext uri="{FF2B5EF4-FFF2-40B4-BE49-F238E27FC236}">
                        <a16:creationId xmlns:a16="http://schemas.microsoft.com/office/drawing/2014/main" id="{CCD1FC9C-5B4D-47EB-A46C-2760279838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7203" name="Line 140">
                  <a:extLst>
                    <a:ext uri="{FF2B5EF4-FFF2-40B4-BE49-F238E27FC236}">
                      <a16:creationId xmlns:a16="http://schemas.microsoft.com/office/drawing/2014/main" id="{9DD1007E-182E-4D9A-8606-224CAA16761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04" name="Line 141">
                  <a:extLst>
                    <a:ext uri="{FF2B5EF4-FFF2-40B4-BE49-F238E27FC236}">
                      <a16:creationId xmlns:a16="http://schemas.microsoft.com/office/drawing/2014/main" id="{8318738F-A1B3-4A84-BFF8-60C9F82D1BB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7181" name="Group 133">
                <a:extLst>
                  <a:ext uri="{FF2B5EF4-FFF2-40B4-BE49-F238E27FC236}">
                    <a16:creationId xmlns:a16="http://schemas.microsoft.com/office/drawing/2014/main" id="{2284983B-9606-473B-AF97-0704BBF4A6C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30660" y="3072767"/>
                <a:ext cx="532759" cy="184809"/>
                <a:chOff x="2356" y="1300"/>
                <a:chExt cx="555" cy="194"/>
              </a:xfrm>
            </p:grpSpPr>
            <p:sp>
              <p:nvSpPr>
                <p:cNvPr id="197191" name="Oval 407">
                  <a:extLst>
                    <a:ext uri="{FF2B5EF4-FFF2-40B4-BE49-F238E27FC236}">
                      <a16:creationId xmlns:a16="http://schemas.microsoft.com/office/drawing/2014/main" id="{5FF945EC-829A-45D1-9345-EFAB6CF78F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7192" name="Rectangle 410">
                  <a:extLst>
                    <a:ext uri="{FF2B5EF4-FFF2-40B4-BE49-F238E27FC236}">
                      <a16:creationId xmlns:a16="http://schemas.microsoft.com/office/drawing/2014/main" id="{B0579111-9EFE-49C9-B933-B6E998B1B5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7193" name="Oval 411">
                  <a:extLst>
                    <a:ext uri="{FF2B5EF4-FFF2-40B4-BE49-F238E27FC236}">
                      <a16:creationId xmlns:a16="http://schemas.microsoft.com/office/drawing/2014/main" id="{07F1CE04-73E4-42FA-B57C-52C2629446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97194" name="Group 137">
                  <a:extLst>
                    <a:ext uri="{FF2B5EF4-FFF2-40B4-BE49-F238E27FC236}">
                      <a16:creationId xmlns:a16="http://schemas.microsoft.com/office/drawing/2014/main" id="{132CA8B4-0343-4C07-B809-C1C57556E1B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197197" name="Freeform 138">
                    <a:extLst>
                      <a:ext uri="{FF2B5EF4-FFF2-40B4-BE49-F238E27FC236}">
                        <a16:creationId xmlns:a16="http://schemas.microsoft.com/office/drawing/2014/main" id="{C2D441F7-0E96-4682-9E13-D0FEABA5A5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198" name="Freeform 139">
                    <a:extLst>
                      <a:ext uri="{FF2B5EF4-FFF2-40B4-BE49-F238E27FC236}">
                        <a16:creationId xmlns:a16="http://schemas.microsoft.com/office/drawing/2014/main" id="{9C9601E7-0EE2-445D-9024-D35F5B7B70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7195" name="Line 140">
                  <a:extLst>
                    <a:ext uri="{FF2B5EF4-FFF2-40B4-BE49-F238E27FC236}">
                      <a16:creationId xmlns:a16="http://schemas.microsoft.com/office/drawing/2014/main" id="{4475246B-20A9-4948-AD07-DDCBFE2EA89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96" name="Line 141">
                  <a:extLst>
                    <a:ext uri="{FF2B5EF4-FFF2-40B4-BE49-F238E27FC236}">
                      <a16:creationId xmlns:a16="http://schemas.microsoft.com/office/drawing/2014/main" id="{7F474410-55F1-4C28-973D-B3DA7DE1D0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7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7182" name="Group 133">
                <a:extLst>
                  <a:ext uri="{FF2B5EF4-FFF2-40B4-BE49-F238E27FC236}">
                    <a16:creationId xmlns:a16="http://schemas.microsoft.com/office/drawing/2014/main" id="{1D0EB7EC-CF6E-43C4-91C0-C7A7F014666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438032" y="3018963"/>
                <a:ext cx="532759" cy="184809"/>
                <a:chOff x="2356" y="1300"/>
                <a:chExt cx="555" cy="194"/>
              </a:xfrm>
            </p:grpSpPr>
            <p:sp>
              <p:nvSpPr>
                <p:cNvPr id="197183" name="Oval 407">
                  <a:extLst>
                    <a:ext uri="{FF2B5EF4-FFF2-40B4-BE49-F238E27FC236}">
                      <a16:creationId xmlns:a16="http://schemas.microsoft.com/office/drawing/2014/main" id="{35F64F30-AC82-4CF1-9CF7-B6AA2B28D0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7184" name="Rectangle 410">
                  <a:extLst>
                    <a:ext uri="{FF2B5EF4-FFF2-40B4-BE49-F238E27FC236}">
                      <a16:creationId xmlns:a16="http://schemas.microsoft.com/office/drawing/2014/main" id="{7D249B18-E72D-4EF2-A72A-560D8CEA3C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7185" name="Oval 411">
                  <a:extLst>
                    <a:ext uri="{FF2B5EF4-FFF2-40B4-BE49-F238E27FC236}">
                      <a16:creationId xmlns:a16="http://schemas.microsoft.com/office/drawing/2014/main" id="{0A6BAB20-2D1E-4BC0-8415-461DB3F2F1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97186" name="Group 137">
                  <a:extLst>
                    <a:ext uri="{FF2B5EF4-FFF2-40B4-BE49-F238E27FC236}">
                      <a16:creationId xmlns:a16="http://schemas.microsoft.com/office/drawing/2014/main" id="{A791DF25-069B-4C28-A392-6CB46EFD1A7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197189" name="Freeform 138">
                    <a:extLst>
                      <a:ext uri="{FF2B5EF4-FFF2-40B4-BE49-F238E27FC236}">
                        <a16:creationId xmlns:a16="http://schemas.microsoft.com/office/drawing/2014/main" id="{A4C91D20-84A9-4E6A-AE52-12C565CB2B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190" name="Freeform 139">
                    <a:extLst>
                      <a:ext uri="{FF2B5EF4-FFF2-40B4-BE49-F238E27FC236}">
                        <a16:creationId xmlns:a16="http://schemas.microsoft.com/office/drawing/2014/main" id="{F189027C-BA36-4402-9BBC-CC8C8E2360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7187" name="Line 140">
                  <a:extLst>
                    <a:ext uri="{FF2B5EF4-FFF2-40B4-BE49-F238E27FC236}">
                      <a16:creationId xmlns:a16="http://schemas.microsoft.com/office/drawing/2014/main" id="{ADBF4281-1139-4A45-8521-EF6DB45DA02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88" name="Line 141">
                  <a:extLst>
                    <a:ext uri="{FF2B5EF4-FFF2-40B4-BE49-F238E27FC236}">
                      <a16:creationId xmlns:a16="http://schemas.microsoft.com/office/drawing/2014/main" id="{3A662490-1F43-4BC4-B392-287392A799D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10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196970" name="Group 331">
              <a:extLst>
                <a:ext uri="{FF2B5EF4-FFF2-40B4-BE49-F238E27FC236}">
                  <a16:creationId xmlns:a16="http://schemas.microsoft.com/office/drawing/2014/main" id="{DEACE488-0001-4044-8E27-0B1D48485D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03400" y="2755900"/>
              <a:ext cx="3467100" cy="1193800"/>
              <a:chOff x="7848600" y="2044700"/>
              <a:chExt cx="3200399" cy="1371600"/>
            </a:xfrm>
          </p:grpSpPr>
          <p:sp>
            <p:nvSpPr>
              <p:cNvPr id="197083" name="Oval 332">
                <a:extLst>
                  <a:ext uri="{FF2B5EF4-FFF2-40B4-BE49-F238E27FC236}">
                    <a16:creationId xmlns:a16="http://schemas.microsoft.com/office/drawing/2014/main" id="{95EEFE63-AC33-4DC8-8147-F99554A55A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8600" y="2044700"/>
                <a:ext cx="3200399" cy="13716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grpSp>
            <p:nvGrpSpPr>
              <p:cNvPr id="197084" name="Group 133">
                <a:extLst>
                  <a:ext uri="{FF2B5EF4-FFF2-40B4-BE49-F238E27FC236}">
                    <a16:creationId xmlns:a16="http://schemas.microsoft.com/office/drawing/2014/main" id="{AF61902C-63F7-4BD3-A188-E86058E5F61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526482" y="2160804"/>
                <a:ext cx="532759" cy="184809"/>
                <a:chOff x="2356" y="1300"/>
                <a:chExt cx="555" cy="194"/>
              </a:xfrm>
            </p:grpSpPr>
            <p:sp>
              <p:nvSpPr>
                <p:cNvPr id="197157" name="Oval 407">
                  <a:extLst>
                    <a:ext uri="{FF2B5EF4-FFF2-40B4-BE49-F238E27FC236}">
                      <a16:creationId xmlns:a16="http://schemas.microsoft.com/office/drawing/2014/main" id="{1A350115-91F5-4AAF-8C08-4931ECAAF0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7158" name="Rectangle 410">
                  <a:extLst>
                    <a:ext uri="{FF2B5EF4-FFF2-40B4-BE49-F238E27FC236}">
                      <a16:creationId xmlns:a16="http://schemas.microsoft.com/office/drawing/2014/main" id="{2D0C7AEE-843C-4A42-B74F-0DCC649664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7159" name="Oval 411">
                  <a:extLst>
                    <a:ext uri="{FF2B5EF4-FFF2-40B4-BE49-F238E27FC236}">
                      <a16:creationId xmlns:a16="http://schemas.microsoft.com/office/drawing/2014/main" id="{6DED0A54-EF9F-4F93-ADB1-54CCB371ED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97160" name="Group 137">
                  <a:extLst>
                    <a:ext uri="{FF2B5EF4-FFF2-40B4-BE49-F238E27FC236}">
                      <a16:creationId xmlns:a16="http://schemas.microsoft.com/office/drawing/2014/main" id="{B68F3A25-853E-428D-A91A-DE82FF26B08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197163" name="Freeform 138">
                    <a:extLst>
                      <a:ext uri="{FF2B5EF4-FFF2-40B4-BE49-F238E27FC236}">
                        <a16:creationId xmlns:a16="http://schemas.microsoft.com/office/drawing/2014/main" id="{D85AED45-1891-48E7-AA21-F048E0D510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164" name="Freeform 139">
                    <a:extLst>
                      <a:ext uri="{FF2B5EF4-FFF2-40B4-BE49-F238E27FC236}">
                        <a16:creationId xmlns:a16="http://schemas.microsoft.com/office/drawing/2014/main" id="{6BA3DFFE-8987-4CFA-BDBE-6011BC7189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7161" name="Line 140">
                  <a:extLst>
                    <a:ext uri="{FF2B5EF4-FFF2-40B4-BE49-F238E27FC236}">
                      <a16:creationId xmlns:a16="http://schemas.microsoft.com/office/drawing/2014/main" id="{AEC4F658-2320-4B31-A143-DAA96540E3B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62" name="Line 141">
                  <a:extLst>
                    <a:ext uri="{FF2B5EF4-FFF2-40B4-BE49-F238E27FC236}">
                      <a16:creationId xmlns:a16="http://schemas.microsoft.com/office/drawing/2014/main" id="{A00D565D-442F-474B-91F9-DE71F855F11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197085" name="Straight Connector 334">
                <a:extLst>
                  <a:ext uri="{FF2B5EF4-FFF2-40B4-BE49-F238E27FC236}">
                    <a16:creationId xmlns:a16="http://schemas.microsoft.com/office/drawing/2014/main" id="{0A17C2E8-D179-4C8D-BAA0-533F8D445DCC}"/>
                  </a:ext>
                </a:extLst>
              </p:cNvPr>
              <p:cNvCxnSpPr>
                <a:cxnSpLocks noChangeShapeType="1"/>
                <a:stCxn id="197162" idx="0"/>
              </p:cNvCxnSpPr>
              <p:nvPr/>
            </p:nvCxnSpPr>
            <p:spPr bwMode="auto">
              <a:xfrm>
                <a:off x="9055401" y="2220819"/>
                <a:ext cx="975377" cy="13653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7086" name="Straight Connector 335">
                <a:extLst>
                  <a:ext uri="{FF2B5EF4-FFF2-40B4-BE49-F238E27FC236}">
                    <a16:creationId xmlns:a16="http://schemas.microsoft.com/office/drawing/2014/main" id="{9BB41E29-1E9A-4097-889B-C0809B25A8F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9522191" y="2583188"/>
                <a:ext cx="120745" cy="8339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7087" name="Straight Connector 336">
                <a:extLst>
                  <a:ext uri="{FF2B5EF4-FFF2-40B4-BE49-F238E27FC236}">
                    <a16:creationId xmlns:a16="http://schemas.microsoft.com/office/drawing/2014/main" id="{C2F84B0C-467B-4DEE-A3E7-9F25A0BD353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323081" y="2786992"/>
                <a:ext cx="243358" cy="4562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7088" name="Straight Connector 337">
                <a:extLst>
                  <a:ext uri="{FF2B5EF4-FFF2-40B4-BE49-F238E27FC236}">
                    <a16:creationId xmlns:a16="http://schemas.microsoft.com/office/drawing/2014/main" id="{32057C1C-71F9-4801-9CCB-552B57433E9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028147" y="2611644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7089" name="Straight Connector 338">
                <a:extLst>
                  <a:ext uri="{FF2B5EF4-FFF2-40B4-BE49-F238E27FC236}">
                    <a16:creationId xmlns:a16="http://schemas.microsoft.com/office/drawing/2014/main" id="{3562914E-8929-49E7-9F56-5FEC6B36231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8729859" y="2909476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7090" name="Straight Connector 339">
                <a:extLst>
                  <a:ext uri="{FF2B5EF4-FFF2-40B4-BE49-F238E27FC236}">
                    <a16:creationId xmlns:a16="http://schemas.microsoft.com/office/drawing/2014/main" id="{16EDC3B5-FCFE-4E3F-B70D-E8DD943D6FA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537887" y="2836224"/>
                <a:ext cx="252969" cy="25294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7091" name="Straight Connector 340">
                <a:extLst>
                  <a:ext uri="{FF2B5EF4-FFF2-40B4-BE49-F238E27FC236}">
                    <a16:creationId xmlns:a16="http://schemas.microsoft.com/office/drawing/2014/main" id="{DBFBFB63-064E-4FDE-A5DF-C478EB6BEED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10029359" y="2822067"/>
                <a:ext cx="354959" cy="12439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7092" name="Straight Connector 341">
                <a:extLst>
                  <a:ext uri="{FF2B5EF4-FFF2-40B4-BE49-F238E27FC236}">
                    <a16:creationId xmlns:a16="http://schemas.microsoft.com/office/drawing/2014/main" id="{EDE0F4E5-4F19-4990-881C-39874148537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10015190" y="2475242"/>
                <a:ext cx="283363" cy="19566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7093" name="Straight Connector 342">
                <a:extLst>
                  <a:ext uri="{FF2B5EF4-FFF2-40B4-BE49-F238E27FC236}">
                    <a16:creationId xmlns:a16="http://schemas.microsoft.com/office/drawing/2014/main" id="{D1743B8D-1227-46FC-83B2-33DC31C240A0}"/>
                  </a:ext>
                </a:extLst>
              </p:cNvPr>
              <p:cNvCxnSpPr>
                <a:cxnSpLocks noChangeShapeType="1"/>
                <a:endCxn id="197157" idx="4"/>
              </p:cNvCxnSpPr>
              <p:nvPr/>
            </p:nvCxnSpPr>
            <p:spPr bwMode="auto">
              <a:xfrm flipH="1" flipV="1">
                <a:off x="8791902" y="2345614"/>
                <a:ext cx="410984" cy="871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97094" name="Group 133">
                <a:extLst>
                  <a:ext uri="{FF2B5EF4-FFF2-40B4-BE49-F238E27FC236}">
                    <a16:creationId xmlns:a16="http://schemas.microsoft.com/office/drawing/2014/main" id="{F7E308C0-92A4-4C68-B124-8034185D47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555206" y="2650627"/>
                <a:ext cx="532759" cy="184809"/>
                <a:chOff x="2356" y="1300"/>
                <a:chExt cx="555" cy="194"/>
              </a:xfrm>
            </p:grpSpPr>
            <p:sp>
              <p:nvSpPr>
                <p:cNvPr id="197149" name="Oval 407">
                  <a:extLst>
                    <a:ext uri="{FF2B5EF4-FFF2-40B4-BE49-F238E27FC236}">
                      <a16:creationId xmlns:a16="http://schemas.microsoft.com/office/drawing/2014/main" id="{0E10EED4-99BA-4C4F-AF25-5A43B7D064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7150" name="Rectangle 410">
                  <a:extLst>
                    <a:ext uri="{FF2B5EF4-FFF2-40B4-BE49-F238E27FC236}">
                      <a16:creationId xmlns:a16="http://schemas.microsoft.com/office/drawing/2014/main" id="{B0AEEC03-1B5E-4A6C-B82E-15ECFD7468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7151" name="Oval 411">
                  <a:extLst>
                    <a:ext uri="{FF2B5EF4-FFF2-40B4-BE49-F238E27FC236}">
                      <a16:creationId xmlns:a16="http://schemas.microsoft.com/office/drawing/2014/main" id="{DEAC1997-7972-4BDD-8758-D7A01D302A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97152" name="Group 137">
                  <a:extLst>
                    <a:ext uri="{FF2B5EF4-FFF2-40B4-BE49-F238E27FC236}">
                      <a16:creationId xmlns:a16="http://schemas.microsoft.com/office/drawing/2014/main" id="{48450EF5-91AD-48E2-8153-3B4345B9AAA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197155" name="Freeform 138">
                    <a:extLst>
                      <a:ext uri="{FF2B5EF4-FFF2-40B4-BE49-F238E27FC236}">
                        <a16:creationId xmlns:a16="http://schemas.microsoft.com/office/drawing/2014/main" id="{EDB3A439-F592-4BBA-853E-16CE03D6AD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156" name="Freeform 139">
                    <a:extLst>
                      <a:ext uri="{FF2B5EF4-FFF2-40B4-BE49-F238E27FC236}">
                        <a16:creationId xmlns:a16="http://schemas.microsoft.com/office/drawing/2014/main" id="{29C770C6-F54D-4239-86E8-D70E4B8991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7153" name="Line 140">
                  <a:extLst>
                    <a:ext uri="{FF2B5EF4-FFF2-40B4-BE49-F238E27FC236}">
                      <a16:creationId xmlns:a16="http://schemas.microsoft.com/office/drawing/2014/main" id="{E88B6475-FA12-4CDB-AA44-555B5ADCD0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54" name="Line 141">
                  <a:extLst>
                    <a:ext uri="{FF2B5EF4-FFF2-40B4-BE49-F238E27FC236}">
                      <a16:creationId xmlns:a16="http://schemas.microsoft.com/office/drawing/2014/main" id="{0BF8B5AC-411E-4A4B-9E3E-D2C3698AE4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7095" name="Group 133">
                <a:extLst>
                  <a:ext uri="{FF2B5EF4-FFF2-40B4-BE49-F238E27FC236}">
                    <a16:creationId xmlns:a16="http://schemas.microsoft.com/office/drawing/2014/main" id="{150D8F76-0C89-4DDC-804D-7C7FACE45E0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772607" y="2725609"/>
                <a:ext cx="532759" cy="184809"/>
                <a:chOff x="2356" y="1300"/>
                <a:chExt cx="555" cy="194"/>
              </a:xfrm>
            </p:grpSpPr>
            <p:sp>
              <p:nvSpPr>
                <p:cNvPr id="197141" name="Oval 407">
                  <a:extLst>
                    <a:ext uri="{FF2B5EF4-FFF2-40B4-BE49-F238E27FC236}">
                      <a16:creationId xmlns:a16="http://schemas.microsoft.com/office/drawing/2014/main" id="{67D998EF-D93D-4689-81D8-9D06974FE5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7142" name="Rectangle 410">
                  <a:extLst>
                    <a:ext uri="{FF2B5EF4-FFF2-40B4-BE49-F238E27FC236}">
                      <a16:creationId xmlns:a16="http://schemas.microsoft.com/office/drawing/2014/main" id="{89627F00-883D-4389-A274-BE37AB2E98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7143" name="Oval 411">
                  <a:extLst>
                    <a:ext uri="{FF2B5EF4-FFF2-40B4-BE49-F238E27FC236}">
                      <a16:creationId xmlns:a16="http://schemas.microsoft.com/office/drawing/2014/main" id="{8B166401-6F81-44B0-B869-317C78B92C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97144" name="Group 137">
                  <a:extLst>
                    <a:ext uri="{FF2B5EF4-FFF2-40B4-BE49-F238E27FC236}">
                      <a16:creationId xmlns:a16="http://schemas.microsoft.com/office/drawing/2014/main" id="{A446A6F1-B139-4B7A-84BB-C95A2559AEB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197147" name="Freeform 138">
                    <a:extLst>
                      <a:ext uri="{FF2B5EF4-FFF2-40B4-BE49-F238E27FC236}">
                        <a16:creationId xmlns:a16="http://schemas.microsoft.com/office/drawing/2014/main" id="{F448B9BA-1ACD-4DD2-BE31-3E9B4B9085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148" name="Freeform 139">
                    <a:extLst>
                      <a:ext uri="{FF2B5EF4-FFF2-40B4-BE49-F238E27FC236}">
                        <a16:creationId xmlns:a16="http://schemas.microsoft.com/office/drawing/2014/main" id="{9539D54B-8C91-443B-B028-5F916CDCEA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7145" name="Line 140">
                  <a:extLst>
                    <a:ext uri="{FF2B5EF4-FFF2-40B4-BE49-F238E27FC236}">
                      <a16:creationId xmlns:a16="http://schemas.microsoft.com/office/drawing/2014/main" id="{B8C01B42-3F2A-4998-8B83-248C09C5617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46" name="Line 141">
                  <a:extLst>
                    <a:ext uri="{FF2B5EF4-FFF2-40B4-BE49-F238E27FC236}">
                      <a16:creationId xmlns:a16="http://schemas.microsoft.com/office/drawing/2014/main" id="{96740273-A278-45E6-BCA3-A54F73094A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7096" name="Group 133">
                <a:extLst>
                  <a:ext uri="{FF2B5EF4-FFF2-40B4-BE49-F238E27FC236}">
                    <a16:creationId xmlns:a16="http://schemas.microsoft.com/office/drawing/2014/main" id="{C7A5D63E-BD9D-4308-8384-4C9F3793A3E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060908" y="2428111"/>
                <a:ext cx="532759" cy="184809"/>
                <a:chOff x="2356" y="1300"/>
                <a:chExt cx="555" cy="194"/>
              </a:xfrm>
            </p:grpSpPr>
            <p:sp>
              <p:nvSpPr>
                <p:cNvPr id="197133" name="Oval 407">
                  <a:extLst>
                    <a:ext uri="{FF2B5EF4-FFF2-40B4-BE49-F238E27FC236}">
                      <a16:creationId xmlns:a16="http://schemas.microsoft.com/office/drawing/2014/main" id="{1D3CF8E2-F17B-43FC-8513-608EFC2BD2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7134" name="Rectangle 410">
                  <a:extLst>
                    <a:ext uri="{FF2B5EF4-FFF2-40B4-BE49-F238E27FC236}">
                      <a16:creationId xmlns:a16="http://schemas.microsoft.com/office/drawing/2014/main" id="{8D0F472B-9BA3-4407-82FE-2867FE8276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7135" name="Oval 411">
                  <a:extLst>
                    <a:ext uri="{FF2B5EF4-FFF2-40B4-BE49-F238E27FC236}">
                      <a16:creationId xmlns:a16="http://schemas.microsoft.com/office/drawing/2014/main" id="{40E193D9-810A-44A2-AAE7-247EFA13F3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97136" name="Group 137">
                  <a:extLst>
                    <a:ext uri="{FF2B5EF4-FFF2-40B4-BE49-F238E27FC236}">
                      <a16:creationId xmlns:a16="http://schemas.microsoft.com/office/drawing/2014/main" id="{40A3A0BE-FC8E-4B29-9061-13E9ED13B00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197139" name="Freeform 138">
                    <a:extLst>
                      <a:ext uri="{FF2B5EF4-FFF2-40B4-BE49-F238E27FC236}">
                        <a16:creationId xmlns:a16="http://schemas.microsoft.com/office/drawing/2014/main" id="{4B404AD5-9401-4821-B1F8-7D09FC3497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140" name="Freeform 139">
                    <a:extLst>
                      <a:ext uri="{FF2B5EF4-FFF2-40B4-BE49-F238E27FC236}">
                        <a16:creationId xmlns:a16="http://schemas.microsoft.com/office/drawing/2014/main" id="{A3F7B1E3-FA2C-47A9-8F6B-75AD669363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7137" name="Line 140">
                  <a:extLst>
                    <a:ext uri="{FF2B5EF4-FFF2-40B4-BE49-F238E27FC236}">
                      <a16:creationId xmlns:a16="http://schemas.microsoft.com/office/drawing/2014/main" id="{2585C29E-48C4-4505-B11E-6F89E34662D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38" name="Line 141">
                  <a:extLst>
                    <a:ext uri="{FF2B5EF4-FFF2-40B4-BE49-F238E27FC236}">
                      <a16:creationId xmlns:a16="http://schemas.microsoft.com/office/drawing/2014/main" id="{DB8AC9E3-4FD6-4D9F-805D-22FFEFFFE62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7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7097" name="Group 133">
                <a:extLst>
                  <a:ext uri="{FF2B5EF4-FFF2-40B4-BE49-F238E27FC236}">
                    <a16:creationId xmlns:a16="http://schemas.microsoft.com/office/drawing/2014/main" id="{399A360C-AFAA-4956-91CF-84A9D8BEA10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05281" y="2289952"/>
                <a:ext cx="532759" cy="184809"/>
                <a:chOff x="2356" y="1300"/>
                <a:chExt cx="555" cy="194"/>
              </a:xfrm>
            </p:grpSpPr>
            <p:sp>
              <p:nvSpPr>
                <p:cNvPr id="197125" name="Oval 407">
                  <a:extLst>
                    <a:ext uri="{FF2B5EF4-FFF2-40B4-BE49-F238E27FC236}">
                      <a16:creationId xmlns:a16="http://schemas.microsoft.com/office/drawing/2014/main" id="{A46FA05C-9B3A-47BF-8CB5-6CC18A9652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7126" name="Rectangle 410">
                  <a:extLst>
                    <a:ext uri="{FF2B5EF4-FFF2-40B4-BE49-F238E27FC236}">
                      <a16:creationId xmlns:a16="http://schemas.microsoft.com/office/drawing/2014/main" id="{A419B63C-7B91-4B27-87D4-79DF6004B9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7127" name="Oval 411">
                  <a:extLst>
                    <a:ext uri="{FF2B5EF4-FFF2-40B4-BE49-F238E27FC236}">
                      <a16:creationId xmlns:a16="http://schemas.microsoft.com/office/drawing/2014/main" id="{714B39F3-450C-4F70-8637-F5AAEFE209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97128" name="Group 137">
                  <a:extLst>
                    <a:ext uri="{FF2B5EF4-FFF2-40B4-BE49-F238E27FC236}">
                      <a16:creationId xmlns:a16="http://schemas.microsoft.com/office/drawing/2014/main" id="{1327E332-3F33-4280-890B-98128BFB735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197131" name="Freeform 138">
                    <a:extLst>
                      <a:ext uri="{FF2B5EF4-FFF2-40B4-BE49-F238E27FC236}">
                        <a16:creationId xmlns:a16="http://schemas.microsoft.com/office/drawing/2014/main" id="{7D5AD6A2-1059-47DD-9809-927A1B746B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132" name="Freeform 139">
                    <a:extLst>
                      <a:ext uri="{FF2B5EF4-FFF2-40B4-BE49-F238E27FC236}">
                        <a16:creationId xmlns:a16="http://schemas.microsoft.com/office/drawing/2014/main" id="{36055FA2-6C2A-49A4-8942-B15F36FD02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7129" name="Line 140">
                  <a:extLst>
                    <a:ext uri="{FF2B5EF4-FFF2-40B4-BE49-F238E27FC236}">
                      <a16:creationId xmlns:a16="http://schemas.microsoft.com/office/drawing/2014/main" id="{98E5857B-754C-4C57-B878-56CD42E074D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0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30" name="Line 141">
                  <a:extLst>
                    <a:ext uri="{FF2B5EF4-FFF2-40B4-BE49-F238E27FC236}">
                      <a16:creationId xmlns:a16="http://schemas.microsoft.com/office/drawing/2014/main" id="{21783EBC-ABEB-4E45-980B-0AE789CB85C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7098" name="Group 133">
                <a:extLst>
                  <a:ext uri="{FF2B5EF4-FFF2-40B4-BE49-F238E27FC236}">
                    <a16:creationId xmlns:a16="http://schemas.microsoft.com/office/drawing/2014/main" id="{BCEDF258-4AD2-4982-AA29-3810ABBCF48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32661" y="2882876"/>
                <a:ext cx="532759" cy="184809"/>
                <a:chOff x="2356" y="1300"/>
                <a:chExt cx="555" cy="194"/>
              </a:xfrm>
            </p:grpSpPr>
            <p:sp>
              <p:nvSpPr>
                <p:cNvPr id="197117" name="Oval 407">
                  <a:extLst>
                    <a:ext uri="{FF2B5EF4-FFF2-40B4-BE49-F238E27FC236}">
                      <a16:creationId xmlns:a16="http://schemas.microsoft.com/office/drawing/2014/main" id="{AB14706E-C164-4E18-A44F-75771445E3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7118" name="Rectangle 410">
                  <a:extLst>
                    <a:ext uri="{FF2B5EF4-FFF2-40B4-BE49-F238E27FC236}">
                      <a16:creationId xmlns:a16="http://schemas.microsoft.com/office/drawing/2014/main" id="{31B13F61-CF77-4E0B-B060-CCAEA93132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7119" name="Oval 411">
                  <a:extLst>
                    <a:ext uri="{FF2B5EF4-FFF2-40B4-BE49-F238E27FC236}">
                      <a16:creationId xmlns:a16="http://schemas.microsoft.com/office/drawing/2014/main" id="{32E3CDDC-C6DF-4F68-9175-4425A4F662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97120" name="Group 137">
                  <a:extLst>
                    <a:ext uri="{FF2B5EF4-FFF2-40B4-BE49-F238E27FC236}">
                      <a16:creationId xmlns:a16="http://schemas.microsoft.com/office/drawing/2014/main" id="{162DC290-FE0C-4990-880E-5C4322D0ACE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197123" name="Freeform 138">
                    <a:extLst>
                      <a:ext uri="{FF2B5EF4-FFF2-40B4-BE49-F238E27FC236}">
                        <a16:creationId xmlns:a16="http://schemas.microsoft.com/office/drawing/2014/main" id="{AA0A0F13-660D-4F72-8F52-5AB1EACA4E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124" name="Freeform 139">
                    <a:extLst>
                      <a:ext uri="{FF2B5EF4-FFF2-40B4-BE49-F238E27FC236}">
                        <a16:creationId xmlns:a16="http://schemas.microsoft.com/office/drawing/2014/main" id="{7F85E300-FACE-4A0C-A57A-5EBA91CA8A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7121" name="Line 140">
                  <a:extLst>
                    <a:ext uri="{FF2B5EF4-FFF2-40B4-BE49-F238E27FC236}">
                      <a16:creationId xmlns:a16="http://schemas.microsoft.com/office/drawing/2014/main" id="{B8B9BC2A-7ACD-4BEA-AA47-DE5496AA022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22" name="Line 141">
                  <a:extLst>
                    <a:ext uri="{FF2B5EF4-FFF2-40B4-BE49-F238E27FC236}">
                      <a16:creationId xmlns:a16="http://schemas.microsoft.com/office/drawing/2014/main" id="{617DE4F1-78F7-4299-8B5A-20F824301D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7099" name="Group 133">
                <a:extLst>
                  <a:ext uri="{FF2B5EF4-FFF2-40B4-BE49-F238E27FC236}">
                    <a16:creationId xmlns:a16="http://schemas.microsoft.com/office/drawing/2014/main" id="{AE7DDF7D-E231-47A9-8C1B-688365FFECA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30660" y="3072767"/>
                <a:ext cx="532759" cy="184809"/>
                <a:chOff x="2356" y="1300"/>
                <a:chExt cx="555" cy="194"/>
              </a:xfrm>
            </p:grpSpPr>
            <p:sp>
              <p:nvSpPr>
                <p:cNvPr id="197109" name="Oval 407">
                  <a:extLst>
                    <a:ext uri="{FF2B5EF4-FFF2-40B4-BE49-F238E27FC236}">
                      <a16:creationId xmlns:a16="http://schemas.microsoft.com/office/drawing/2014/main" id="{E327F891-2B90-49F2-9F19-6ECFF565A4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7110" name="Rectangle 410">
                  <a:extLst>
                    <a:ext uri="{FF2B5EF4-FFF2-40B4-BE49-F238E27FC236}">
                      <a16:creationId xmlns:a16="http://schemas.microsoft.com/office/drawing/2014/main" id="{E3ED68CD-284B-4596-B62E-B0B5F7D089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7111" name="Oval 411">
                  <a:extLst>
                    <a:ext uri="{FF2B5EF4-FFF2-40B4-BE49-F238E27FC236}">
                      <a16:creationId xmlns:a16="http://schemas.microsoft.com/office/drawing/2014/main" id="{42C13FE7-F2E9-4DFB-850A-B0B5549182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97112" name="Group 137">
                  <a:extLst>
                    <a:ext uri="{FF2B5EF4-FFF2-40B4-BE49-F238E27FC236}">
                      <a16:creationId xmlns:a16="http://schemas.microsoft.com/office/drawing/2014/main" id="{3045374D-A57F-4691-828D-5C24A55A1F7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197115" name="Freeform 138">
                    <a:extLst>
                      <a:ext uri="{FF2B5EF4-FFF2-40B4-BE49-F238E27FC236}">
                        <a16:creationId xmlns:a16="http://schemas.microsoft.com/office/drawing/2014/main" id="{BF4BA1AB-900F-4019-8FBB-4AE33714CA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116" name="Freeform 139">
                    <a:extLst>
                      <a:ext uri="{FF2B5EF4-FFF2-40B4-BE49-F238E27FC236}">
                        <a16:creationId xmlns:a16="http://schemas.microsoft.com/office/drawing/2014/main" id="{325AC5DC-4E26-4641-913A-AB79B18352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7113" name="Line 140">
                  <a:extLst>
                    <a:ext uri="{FF2B5EF4-FFF2-40B4-BE49-F238E27FC236}">
                      <a16:creationId xmlns:a16="http://schemas.microsoft.com/office/drawing/2014/main" id="{1B3035D0-D420-401F-BB3D-1E8CDE0F75C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14" name="Line 141">
                  <a:extLst>
                    <a:ext uri="{FF2B5EF4-FFF2-40B4-BE49-F238E27FC236}">
                      <a16:creationId xmlns:a16="http://schemas.microsoft.com/office/drawing/2014/main" id="{AC6EECB6-4829-4237-A2F1-6F06E7499D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7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7100" name="Group 133">
                <a:extLst>
                  <a:ext uri="{FF2B5EF4-FFF2-40B4-BE49-F238E27FC236}">
                    <a16:creationId xmlns:a16="http://schemas.microsoft.com/office/drawing/2014/main" id="{5B1C9BBD-CB32-4627-861A-AF9B807EDF7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438032" y="3018963"/>
                <a:ext cx="532759" cy="184809"/>
                <a:chOff x="2356" y="1300"/>
                <a:chExt cx="555" cy="194"/>
              </a:xfrm>
            </p:grpSpPr>
            <p:sp>
              <p:nvSpPr>
                <p:cNvPr id="197101" name="Oval 407">
                  <a:extLst>
                    <a:ext uri="{FF2B5EF4-FFF2-40B4-BE49-F238E27FC236}">
                      <a16:creationId xmlns:a16="http://schemas.microsoft.com/office/drawing/2014/main" id="{F2292229-9477-481A-B18D-E06C403316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7102" name="Rectangle 410">
                  <a:extLst>
                    <a:ext uri="{FF2B5EF4-FFF2-40B4-BE49-F238E27FC236}">
                      <a16:creationId xmlns:a16="http://schemas.microsoft.com/office/drawing/2014/main" id="{F29DA8DB-1BDC-4E3D-A7A7-C6610474CE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7103" name="Oval 411">
                  <a:extLst>
                    <a:ext uri="{FF2B5EF4-FFF2-40B4-BE49-F238E27FC236}">
                      <a16:creationId xmlns:a16="http://schemas.microsoft.com/office/drawing/2014/main" id="{20F4A85A-89E5-4783-8970-53A1FC9DDC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97104" name="Group 137">
                  <a:extLst>
                    <a:ext uri="{FF2B5EF4-FFF2-40B4-BE49-F238E27FC236}">
                      <a16:creationId xmlns:a16="http://schemas.microsoft.com/office/drawing/2014/main" id="{40DEED2D-8405-4444-B327-7D081FD2471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197107" name="Freeform 138">
                    <a:extLst>
                      <a:ext uri="{FF2B5EF4-FFF2-40B4-BE49-F238E27FC236}">
                        <a16:creationId xmlns:a16="http://schemas.microsoft.com/office/drawing/2014/main" id="{B9AB6B25-A983-4FF4-BB0A-2C736A4B5B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108" name="Freeform 139">
                    <a:extLst>
                      <a:ext uri="{FF2B5EF4-FFF2-40B4-BE49-F238E27FC236}">
                        <a16:creationId xmlns:a16="http://schemas.microsoft.com/office/drawing/2014/main" id="{9AA6C638-918B-4448-8A12-F13DB3AE04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7105" name="Line 140">
                  <a:extLst>
                    <a:ext uri="{FF2B5EF4-FFF2-40B4-BE49-F238E27FC236}">
                      <a16:creationId xmlns:a16="http://schemas.microsoft.com/office/drawing/2014/main" id="{6A238CCF-0DA2-44E8-B869-14F471C471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79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06" name="Line 141">
                  <a:extLst>
                    <a:ext uri="{FF2B5EF4-FFF2-40B4-BE49-F238E27FC236}">
                      <a16:creationId xmlns:a16="http://schemas.microsoft.com/office/drawing/2014/main" id="{3389B3EB-C4BE-4EC9-842C-C076C9C7705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7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96971" name="Oval 417">
              <a:extLst>
                <a:ext uri="{FF2B5EF4-FFF2-40B4-BE49-F238E27FC236}">
                  <a16:creationId xmlns:a16="http://schemas.microsoft.com/office/drawing/2014/main" id="{34AEACE4-3E1E-4A0E-B293-9E27D8CFA5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8600" y="4165600"/>
              <a:ext cx="3086100" cy="11684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grpSp>
          <p:nvGrpSpPr>
            <p:cNvPr id="196972" name="Group 133">
              <a:extLst>
                <a:ext uri="{FF2B5EF4-FFF2-40B4-BE49-F238E27FC236}">
                  <a16:creationId xmlns:a16="http://schemas.microsoft.com/office/drawing/2014/main" id="{4CFF2649-033D-47AA-8CDB-FE70842CC9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52272" y="4264503"/>
              <a:ext cx="513732" cy="157430"/>
              <a:chOff x="2356" y="1300"/>
              <a:chExt cx="555" cy="194"/>
            </a:xfrm>
          </p:grpSpPr>
          <p:sp>
            <p:nvSpPr>
              <p:cNvPr id="197075" name="Oval 492">
                <a:extLst>
                  <a:ext uri="{FF2B5EF4-FFF2-40B4-BE49-F238E27FC236}">
                    <a16:creationId xmlns:a16="http://schemas.microsoft.com/office/drawing/2014/main" id="{16E989CB-43A9-4F75-8855-73673C3F52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7076" name="Rectangle 410">
                <a:extLst>
                  <a:ext uri="{FF2B5EF4-FFF2-40B4-BE49-F238E27FC236}">
                    <a16:creationId xmlns:a16="http://schemas.microsoft.com/office/drawing/2014/main" id="{64F56734-F509-4141-BA99-71AA5D100C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7077" name="Oval 411">
                <a:extLst>
                  <a:ext uri="{FF2B5EF4-FFF2-40B4-BE49-F238E27FC236}">
                    <a16:creationId xmlns:a16="http://schemas.microsoft.com/office/drawing/2014/main" id="{FBC920ED-F675-41FE-A81B-AB4F9F5F97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197078" name="Group 137">
                <a:extLst>
                  <a:ext uri="{FF2B5EF4-FFF2-40B4-BE49-F238E27FC236}">
                    <a16:creationId xmlns:a16="http://schemas.microsoft.com/office/drawing/2014/main" id="{D268B442-16E6-4AD0-8357-4BEEBA2BC03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197081" name="Freeform 138">
                  <a:extLst>
                    <a:ext uri="{FF2B5EF4-FFF2-40B4-BE49-F238E27FC236}">
                      <a16:creationId xmlns:a16="http://schemas.microsoft.com/office/drawing/2014/main" id="{1D34E869-48DD-4CCD-8BE2-5CAAC0C260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82" name="Freeform 139">
                  <a:extLst>
                    <a:ext uri="{FF2B5EF4-FFF2-40B4-BE49-F238E27FC236}">
                      <a16:creationId xmlns:a16="http://schemas.microsoft.com/office/drawing/2014/main" id="{2CEC7207-370D-47EC-A2AF-E3DC7BC3D8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97079" name="Line 140">
                <a:extLst>
                  <a:ext uri="{FF2B5EF4-FFF2-40B4-BE49-F238E27FC236}">
                    <a16:creationId xmlns:a16="http://schemas.microsoft.com/office/drawing/2014/main" id="{DE581C09-F52B-4D5A-8632-E4141CB825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0"/>
                <a:ext cx="0" cy="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80" name="Line 141">
                <a:extLst>
                  <a:ext uri="{FF2B5EF4-FFF2-40B4-BE49-F238E27FC236}">
                    <a16:creationId xmlns:a16="http://schemas.microsoft.com/office/drawing/2014/main" id="{0BD53C76-0D8C-42EF-B99B-F58DFBFFD8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2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196973" name="Straight Connector 419">
              <a:extLst>
                <a:ext uri="{FF2B5EF4-FFF2-40B4-BE49-F238E27FC236}">
                  <a16:creationId xmlns:a16="http://schemas.microsoft.com/office/drawing/2014/main" id="{73024E4E-2104-41A1-8B24-EDD8516BC261}"/>
                </a:ext>
              </a:extLst>
            </p:cNvPr>
            <p:cNvCxnSpPr>
              <a:cxnSpLocks noChangeShapeType="1"/>
              <a:stCxn id="197080" idx="0"/>
            </p:cNvCxnSpPr>
            <p:nvPr/>
          </p:nvCxnSpPr>
          <p:spPr bwMode="auto">
            <a:xfrm>
              <a:off x="2662301" y="4315627"/>
              <a:ext cx="940542" cy="11630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6974" name="Straight Connector 420">
              <a:extLst>
                <a:ext uri="{FF2B5EF4-FFF2-40B4-BE49-F238E27FC236}">
                  <a16:creationId xmlns:a16="http://schemas.microsoft.com/office/drawing/2014/main" id="{3E7A9850-4413-4A28-AA92-C152E2D2841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112420" y="4624312"/>
              <a:ext cx="116433" cy="710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6975" name="Straight Connector 421">
              <a:extLst>
                <a:ext uri="{FF2B5EF4-FFF2-40B4-BE49-F238E27FC236}">
                  <a16:creationId xmlns:a16="http://schemas.microsoft.com/office/drawing/2014/main" id="{7E85B68F-AE1C-4202-9393-165992E4B69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920421" y="4797923"/>
              <a:ext cx="234667" cy="3886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6976" name="Straight Connector 422">
              <a:extLst>
                <a:ext uri="{FF2B5EF4-FFF2-40B4-BE49-F238E27FC236}">
                  <a16:creationId xmlns:a16="http://schemas.microsoft.com/office/drawing/2014/main" id="{E475B09D-D127-4926-8A6C-5CBD3097D58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636021" y="4648552"/>
              <a:ext cx="185893" cy="9334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6977" name="Straight Connector 423">
              <a:extLst>
                <a:ext uri="{FF2B5EF4-FFF2-40B4-BE49-F238E27FC236}">
                  <a16:creationId xmlns:a16="http://schemas.microsoft.com/office/drawing/2014/main" id="{CC2EDCBB-23CB-4D3D-827C-ABFFC758E35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348386" y="4902261"/>
              <a:ext cx="185893" cy="9334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6978" name="Straight Connector 424">
              <a:extLst>
                <a:ext uri="{FF2B5EF4-FFF2-40B4-BE49-F238E27FC236}">
                  <a16:creationId xmlns:a16="http://schemas.microsoft.com/office/drawing/2014/main" id="{EEDBC245-DEDD-4B5E-96B3-3DC243C2AAC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127556" y="4839861"/>
              <a:ext cx="243934" cy="21546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6979" name="Straight Connector 425">
              <a:extLst>
                <a:ext uri="{FF2B5EF4-FFF2-40B4-BE49-F238E27FC236}">
                  <a16:creationId xmlns:a16="http://schemas.microsoft.com/office/drawing/2014/main" id="{024B6013-EE35-4F59-A213-CDA7D527642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3601475" y="4827802"/>
              <a:ext cx="342282" cy="1059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6980" name="Straight Connector 426">
              <a:extLst>
                <a:ext uri="{FF2B5EF4-FFF2-40B4-BE49-F238E27FC236}">
                  <a16:creationId xmlns:a16="http://schemas.microsoft.com/office/drawing/2014/main" id="{51F26C82-A45D-4800-B1D1-84BF7F9D264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587812" y="4532358"/>
              <a:ext cx="273243" cy="16667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6981" name="Straight Connector 427">
              <a:extLst>
                <a:ext uri="{FF2B5EF4-FFF2-40B4-BE49-F238E27FC236}">
                  <a16:creationId xmlns:a16="http://schemas.microsoft.com/office/drawing/2014/main" id="{3B99AA6A-12F4-4A1D-949E-415F2286710A}"/>
                </a:ext>
              </a:extLst>
            </p:cNvPr>
            <p:cNvCxnSpPr>
              <a:cxnSpLocks noChangeShapeType="1"/>
              <a:endCxn id="197075" idx="4"/>
            </p:cNvCxnSpPr>
            <p:nvPr/>
          </p:nvCxnSpPr>
          <p:spPr bwMode="auto">
            <a:xfrm flipH="1" flipV="1">
              <a:off x="2408213" y="4421934"/>
              <a:ext cx="396306" cy="7426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96982" name="Group 133">
              <a:extLst>
                <a:ext uri="{FF2B5EF4-FFF2-40B4-BE49-F238E27FC236}">
                  <a16:creationId xmlns:a16="http://schemas.microsoft.com/office/drawing/2014/main" id="{5F247BD1-10F6-4D3B-940E-2898AF5B07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44256" y="4681760"/>
              <a:ext cx="513732" cy="157430"/>
              <a:chOff x="2356" y="1300"/>
              <a:chExt cx="555" cy="194"/>
            </a:xfrm>
          </p:grpSpPr>
          <p:sp>
            <p:nvSpPr>
              <p:cNvPr id="197067" name="Oval 407">
                <a:extLst>
                  <a:ext uri="{FF2B5EF4-FFF2-40B4-BE49-F238E27FC236}">
                    <a16:creationId xmlns:a16="http://schemas.microsoft.com/office/drawing/2014/main" id="{9CDB3A17-2A35-4136-A376-A25D322F3F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7068" name="Rectangle 410">
                <a:extLst>
                  <a:ext uri="{FF2B5EF4-FFF2-40B4-BE49-F238E27FC236}">
                    <a16:creationId xmlns:a16="http://schemas.microsoft.com/office/drawing/2014/main" id="{C930E0D7-0F9A-41A6-8823-91B7AEBDEE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7069" name="Oval 411">
                <a:extLst>
                  <a:ext uri="{FF2B5EF4-FFF2-40B4-BE49-F238E27FC236}">
                    <a16:creationId xmlns:a16="http://schemas.microsoft.com/office/drawing/2014/main" id="{92AB8F9E-B43D-4C44-A1E0-CB8947E58C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197070" name="Group 137">
                <a:extLst>
                  <a:ext uri="{FF2B5EF4-FFF2-40B4-BE49-F238E27FC236}">
                    <a16:creationId xmlns:a16="http://schemas.microsoft.com/office/drawing/2014/main" id="{7A05676D-593B-4B04-8144-B3E36D63B0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197073" name="Freeform 138">
                  <a:extLst>
                    <a:ext uri="{FF2B5EF4-FFF2-40B4-BE49-F238E27FC236}">
                      <a16:creationId xmlns:a16="http://schemas.microsoft.com/office/drawing/2014/main" id="{3553EA1D-17AB-4217-BC04-5007F7E2B0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74" name="Freeform 139">
                  <a:extLst>
                    <a:ext uri="{FF2B5EF4-FFF2-40B4-BE49-F238E27FC236}">
                      <a16:creationId xmlns:a16="http://schemas.microsoft.com/office/drawing/2014/main" id="{C9608B46-BDF4-4159-A654-8FB1284BE4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97071" name="Line 140">
                <a:extLst>
                  <a:ext uri="{FF2B5EF4-FFF2-40B4-BE49-F238E27FC236}">
                    <a16:creationId xmlns:a16="http://schemas.microsoft.com/office/drawing/2014/main" id="{D396C13A-8A85-498E-A3AD-80EC9388C6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0"/>
                <a:ext cx="0" cy="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72" name="Line 141">
                <a:extLst>
                  <a:ext uri="{FF2B5EF4-FFF2-40B4-BE49-F238E27FC236}">
                    <a16:creationId xmlns:a16="http://schemas.microsoft.com/office/drawing/2014/main" id="{1D26D96A-1960-432C-AAC7-2EA8316A6C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2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6983" name="Group 133">
              <a:extLst>
                <a:ext uri="{FF2B5EF4-FFF2-40B4-BE49-F238E27FC236}">
                  <a16:creationId xmlns:a16="http://schemas.microsoft.com/office/drawing/2014/main" id="{3A3C86FE-F659-4F36-8EB3-8E7678798F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89607" y="4745634"/>
              <a:ext cx="513732" cy="157430"/>
              <a:chOff x="2356" y="1300"/>
              <a:chExt cx="555" cy="194"/>
            </a:xfrm>
          </p:grpSpPr>
          <p:sp>
            <p:nvSpPr>
              <p:cNvPr id="197059" name="Oval 407">
                <a:extLst>
                  <a:ext uri="{FF2B5EF4-FFF2-40B4-BE49-F238E27FC236}">
                    <a16:creationId xmlns:a16="http://schemas.microsoft.com/office/drawing/2014/main" id="{D3FD6121-AA95-4F67-AFA5-910D24ED0F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7060" name="Rectangle 410">
                <a:extLst>
                  <a:ext uri="{FF2B5EF4-FFF2-40B4-BE49-F238E27FC236}">
                    <a16:creationId xmlns:a16="http://schemas.microsoft.com/office/drawing/2014/main" id="{CA8EE400-4BA3-4FDA-A081-E369BF48F1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7061" name="Oval 411">
                <a:extLst>
                  <a:ext uri="{FF2B5EF4-FFF2-40B4-BE49-F238E27FC236}">
                    <a16:creationId xmlns:a16="http://schemas.microsoft.com/office/drawing/2014/main" id="{24FCC544-B403-4972-9064-68C1162574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197062" name="Group 137">
                <a:extLst>
                  <a:ext uri="{FF2B5EF4-FFF2-40B4-BE49-F238E27FC236}">
                    <a16:creationId xmlns:a16="http://schemas.microsoft.com/office/drawing/2014/main" id="{8ED86610-57D3-4830-9ABB-9C76E1B3F82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197065" name="Freeform 138">
                  <a:extLst>
                    <a:ext uri="{FF2B5EF4-FFF2-40B4-BE49-F238E27FC236}">
                      <a16:creationId xmlns:a16="http://schemas.microsoft.com/office/drawing/2014/main" id="{BDAA5261-CAC5-4706-AC45-900689EC06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66" name="Freeform 139">
                  <a:extLst>
                    <a:ext uri="{FF2B5EF4-FFF2-40B4-BE49-F238E27FC236}">
                      <a16:creationId xmlns:a16="http://schemas.microsoft.com/office/drawing/2014/main" id="{DD4B946B-A6A7-44A1-877B-DCCCF87165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97063" name="Line 140">
                <a:extLst>
                  <a:ext uri="{FF2B5EF4-FFF2-40B4-BE49-F238E27FC236}">
                    <a16:creationId xmlns:a16="http://schemas.microsoft.com/office/drawing/2014/main" id="{5319E8D1-F86C-4717-A8F4-DDD445367F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0"/>
                <a:ext cx="0" cy="8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64" name="Line 141">
                <a:extLst>
                  <a:ext uri="{FF2B5EF4-FFF2-40B4-BE49-F238E27FC236}">
                    <a16:creationId xmlns:a16="http://schemas.microsoft.com/office/drawing/2014/main" id="{68007AE2-A28D-43F1-A8E4-6CE19CAE9C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2"/>
                <a:ext cx="0" cy="8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6984" name="Group 133">
              <a:extLst>
                <a:ext uri="{FF2B5EF4-FFF2-40B4-BE49-F238E27FC236}">
                  <a16:creationId xmlns:a16="http://schemas.microsoft.com/office/drawing/2014/main" id="{2EA6463E-0440-48C3-9F12-84E563A463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67612" y="4492209"/>
              <a:ext cx="513732" cy="157430"/>
              <a:chOff x="2356" y="1300"/>
              <a:chExt cx="555" cy="194"/>
            </a:xfrm>
          </p:grpSpPr>
          <p:sp>
            <p:nvSpPr>
              <p:cNvPr id="197051" name="Oval 407">
                <a:extLst>
                  <a:ext uri="{FF2B5EF4-FFF2-40B4-BE49-F238E27FC236}">
                    <a16:creationId xmlns:a16="http://schemas.microsoft.com/office/drawing/2014/main" id="{D2FB7C9A-A015-433E-876C-B52A25284A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7052" name="Rectangle 410">
                <a:extLst>
                  <a:ext uri="{FF2B5EF4-FFF2-40B4-BE49-F238E27FC236}">
                    <a16:creationId xmlns:a16="http://schemas.microsoft.com/office/drawing/2014/main" id="{67BAA604-8EA5-4810-8F53-121A38E5BB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7053" name="Oval 411">
                <a:extLst>
                  <a:ext uri="{FF2B5EF4-FFF2-40B4-BE49-F238E27FC236}">
                    <a16:creationId xmlns:a16="http://schemas.microsoft.com/office/drawing/2014/main" id="{9D6C8293-4D39-4936-8A81-A5B8DFCC46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197054" name="Group 137">
                <a:extLst>
                  <a:ext uri="{FF2B5EF4-FFF2-40B4-BE49-F238E27FC236}">
                    <a16:creationId xmlns:a16="http://schemas.microsoft.com/office/drawing/2014/main" id="{D75EEF42-B0A4-4F5C-9FA4-4C74D1F0EA8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197057" name="Freeform 138">
                  <a:extLst>
                    <a:ext uri="{FF2B5EF4-FFF2-40B4-BE49-F238E27FC236}">
                      <a16:creationId xmlns:a16="http://schemas.microsoft.com/office/drawing/2014/main" id="{492539FD-A62C-4D9C-AD80-FD1E3805C4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58" name="Freeform 139">
                  <a:extLst>
                    <a:ext uri="{FF2B5EF4-FFF2-40B4-BE49-F238E27FC236}">
                      <a16:creationId xmlns:a16="http://schemas.microsoft.com/office/drawing/2014/main" id="{153BAB8E-6E4C-4931-A29B-5DB1C71D0A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97055" name="Line 140">
                <a:extLst>
                  <a:ext uri="{FF2B5EF4-FFF2-40B4-BE49-F238E27FC236}">
                    <a16:creationId xmlns:a16="http://schemas.microsoft.com/office/drawing/2014/main" id="{370BBCB1-A943-441C-8088-01D1971322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56" name="Line 141">
                <a:extLst>
                  <a:ext uri="{FF2B5EF4-FFF2-40B4-BE49-F238E27FC236}">
                    <a16:creationId xmlns:a16="http://schemas.microsoft.com/office/drawing/2014/main" id="{950EDB03-3A43-456C-9175-1B440083A3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6985" name="Group 133">
              <a:extLst>
                <a:ext uri="{FF2B5EF4-FFF2-40B4-BE49-F238E27FC236}">
                  <a16:creationId xmlns:a16="http://schemas.microsoft.com/office/drawing/2014/main" id="{D58ED061-9512-4C80-AF3B-138E0A3629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78257" y="4374518"/>
              <a:ext cx="513732" cy="157430"/>
              <a:chOff x="2356" y="1300"/>
              <a:chExt cx="555" cy="194"/>
            </a:xfrm>
          </p:grpSpPr>
          <p:sp>
            <p:nvSpPr>
              <p:cNvPr id="197043" name="Oval 407">
                <a:extLst>
                  <a:ext uri="{FF2B5EF4-FFF2-40B4-BE49-F238E27FC236}">
                    <a16:creationId xmlns:a16="http://schemas.microsoft.com/office/drawing/2014/main" id="{9B0D313D-52E2-4648-9EEB-8C620C00F3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7044" name="Rectangle 410">
                <a:extLst>
                  <a:ext uri="{FF2B5EF4-FFF2-40B4-BE49-F238E27FC236}">
                    <a16:creationId xmlns:a16="http://schemas.microsoft.com/office/drawing/2014/main" id="{85712810-FEE6-4B80-87A3-926A75BAE9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7045" name="Oval 411">
                <a:extLst>
                  <a:ext uri="{FF2B5EF4-FFF2-40B4-BE49-F238E27FC236}">
                    <a16:creationId xmlns:a16="http://schemas.microsoft.com/office/drawing/2014/main" id="{7393DE62-06E0-43E4-838B-58CEE8FB46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197046" name="Group 137">
                <a:extLst>
                  <a:ext uri="{FF2B5EF4-FFF2-40B4-BE49-F238E27FC236}">
                    <a16:creationId xmlns:a16="http://schemas.microsoft.com/office/drawing/2014/main" id="{04288ED5-74AD-4CC8-8BEC-EC2A2CFC887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197049" name="Freeform 138">
                  <a:extLst>
                    <a:ext uri="{FF2B5EF4-FFF2-40B4-BE49-F238E27FC236}">
                      <a16:creationId xmlns:a16="http://schemas.microsoft.com/office/drawing/2014/main" id="{16D3767A-030D-456C-821F-965CCDEE0D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50" name="Freeform 139">
                  <a:extLst>
                    <a:ext uri="{FF2B5EF4-FFF2-40B4-BE49-F238E27FC236}">
                      <a16:creationId xmlns:a16="http://schemas.microsoft.com/office/drawing/2014/main" id="{FD6D4F5E-D171-43EA-AEE5-FCC0F433F5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97047" name="Line 140">
                <a:extLst>
                  <a:ext uri="{FF2B5EF4-FFF2-40B4-BE49-F238E27FC236}">
                    <a16:creationId xmlns:a16="http://schemas.microsoft.com/office/drawing/2014/main" id="{CB6F2894-7525-4B24-B73B-0690E9496A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48" name="Line 141">
                <a:extLst>
                  <a:ext uri="{FF2B5EF4-FFF2-40B4-BE49-F238E27FC236}">
                    <a16:creationId xmlns:a16="http://schemas.microsoft.com/office/drawing/2014/main" id="{96DB6F49-1285-4197-9553-522217C4B3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6986" name="Group 133">
              <a:extLst>
                <a:ext uri="{FF2B5EF4-FFF2-40B4-BE49-F238E27FC236}">
                  <a16:creationId xmlns:a16="http://schemas.microsoft.com/office/drawing/2014/main" id="{9AF6C7BD-FD13-48AB-BA49-954D8B4DB4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97517" y="4879602"/>
              <a:ext cx="513732" cy="157430"/>
              <a:chOff x="2356" y="1300"/>
              <a:chExt cx="555" cy="194"/>
            </a:xfrm>
          </p:grpSpPr>
          <p:sp>
            <p:nvSpPr>
              <p:cNvPr id="197035" name="Oval 407">
                <a:extLst>
                  <a:ext uri="{FF2B5EF4-FFF2-40B4-BE49-F238E27FC236}">
                    <a16:creationId xmlns:a16="http://schemas.microsoft.com/office/drawing/2014/main" id="{9E44D63B-0847-4AB0-BA9E-29FE22781E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7036" name="Rectangle 410">
                <a:extLst>
                  <a:ext uri="{FF2B5EF4-FFF2-40B4-BE49-F238E27FC236}">
                    <a16:creationId xmlns:a16="http://schemas.microsoft.com/office/drawing/2014/main" id="{11387CB1-B4FC-4876-A74F-A13AB1970F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7037" name="Oval 411">
                <a:extLst>
                  <a:ext uri="{FF2B5EF4-FFF2-40B4-BE49-F238E27FC236}">
                    <a16:creationId xmlns:a16="http://schemas.microsoft.com/office/drawing/2014/main" id="{CE740E12-4FCC-491E-AB9E-D5FB0A2124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197038" name="Group 137">
                <a:extLst>
                  <a:ext uri="{FF2B5EF4-FFF2-40B4-BE49-F238E27FC236}">
                    <a16:creationId xmlns:a16="http://schemas.microsoft.com/office/drawing/2014/main" id="{7904C887-5573-4815-8ABF-E1C6920E10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197041" name="Freeform 138">
                  <a:extLst>
                    <a:ext uri="{FF2B5EF4-FFF2-40B4-BE49-F238E27FC236}">
                      <a16:creationId xmlns:a16="http://schemas.microsoft.com/office/drawing/2014/main" id="{7D896CAA-276D-4B4F-822A-5FD45AFD54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42" name="Freeform 139">
                  <a:extLst>
                    <a:ext uri="{FF2B5EF4-FFF2-40B4-BE49-F238E27FC236}">
                      <a16:creationId xmlns:a16="http://schemas.microsoft.com/office/drawing/2014/main" id="{A888E66E-CB36-4156-AB89-D52C49DAE8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97039" name="Line 140">
                <a:extLst>
                  <a:ext uri="{FF2B5EF4-FFF2-40B4-BE49-F238E27FC236}">
                    <a16:creationId xmlns:a16="http://schemas.microsoft.com/office/drawing/2014/main" id="{1754947B-F825-49E0-BF1E-8F3EE092DC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40" name="Line 141">
                <a:extLst>
                  <a:ext uri="{FF2B5EF4-FFF2-40B4-BE49-F238E27FC236}">
                    <a16:creationId xmlns:a16="http://schemas.microsoft.com/office/drawing/2014/main" id="{D48FDCAD-6CB0-437C-90DA-D64785C0CE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6987" name="Group 133">
              <a:extLst>
                <a:ext uri="{FF2B5EF4-FFF2-40B4-BE49-F238E27FC236}">
                  <a16:creationId xmlns:a16="http://schemas.microsoft.com/office/drawing/2014/main" id="{1ECAD5C2-32C1-442E-AC08-9B1C2308AD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27730" y="5041361"/>
              <a:ext cx="513732" cy="157430"/>
              <a:chOff x="2356" y="1300"/>
              <a:chExt cx="555" cy="194"/>
            </a:xfrm>
          </p:grpSpPr>
          <p:sp>
            <p:nvSpPr>
              <p:cNvPr id="197027" name="Oval 407">
                <a:extLst>
                  <a:ext uri="{FF2B5EF4-FFF2-40B4-BE49-F238E27FC236}">
                    <a16:creationId xmlns:a16="http://schemas.microsoft.com/office/drawing/2014/main" id="{BBDF1B8E-308A-4E3D-9993-0B541B5B0A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7028" name="Rectangle 410">
                <a:extLst>
                  <a:ext uri="{FF2B5EF4-FFF2-40B4-BE49-F238E27FC236}">
                    <a16:creationId xmlns:a16="http://schemas.microsoft.com/office/drawing/2014/main" id="{7DA93A1D-7F1B-451F-BB8B-E7C05CACC1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7029" name="Oval 411">
                <a:extLst>
                  <a:ext uri="{FF2B5EF4-FFF2-40B4-BE49-F238E27FC236}">
                    <a16:creationId xmlns:a16="http://schemas.microsoft.com/office/drawing/2014/main" id="{06452FB7-5944-4A68-ADAC-A1BEF965A6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197030" name="Group 137">
                <a:extLst>
                  <a:ext uri="{FF2B5EF4-FFF2-40B4-BE49-F238E27FC236}">
                    <a16:creationId xmlns:a16="http://schemas.microsoft.com/office/drawing/2014/main" id="{0522B863-1C4D-417D-95DE-94324B86F59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197033" name="Freeform 138">
                  <a:extLst>
                    <a:ext uri="{FF2B5EF4-FFF2-40B4-BE49-F238E27FC236}">
                      <a16:creationId xmlns:a16="http://schemas.microsoft.com/office/drawing/2014/main" id="{B247E792-0C88-477F-BF9A-3C20C53CF8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34" name="Freeform 139">
                  <a:extLst>
                    <a:ext uri="{FF2B5EF4-FFF2-40B4-BE49-F238E27FC236}">
                      <a16:creationId xmlns:a16="http://schemas.microsoft.com/office/drawing/2014/main" id="{4525B44A-2690-40F0-B0DA-988CB1FE04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97031" name="Line 140">
                <a:extLst>
                  <a:ext uri="{FF2B5EF4-FFF2-40B4-BE49-F238E27FC236}">
                    <a16:creationId xmlns:a16="http://schemas.microsoft.com/office/drawing/2014/main" id="{2A938337-7DCB-484C-BF1E-0EB6A37CB6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32" name="Line 141">
                <a:extLst>
                  <a:ext uri="{FF2B5EF4-FFF2-40B4-BE49-F238E27FC236}">
                    <a16:creationId xmlns:a16="http://schemas.microsoft.com/office/drawing/2014/main" id="{94E8D800-54A9-4C71-91E3-9B55CFC07E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6988" name="Group 133">
              <a:extLst>
                <a:ext uri="{FF2B5EF4-FFF2-40B4-BE49-F238E27FC236}">
                  <a16:creationId xmlns:a16="http://schemas.microsoft.com/office/drawing/2014/main" id="{8C0293D3-6C29-4C30-9CD5-4D877DAE9B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66981" y="4995528"/>
              <a:ext cx="513732" cy="157430"/>
              <a:chOff x="2356" y="1300"/>
              <a:chExt cx="555" cy="194"/>
            </a:xfrm>
          </p:grpSpPr>
          <p:sp>
            <p:nvSpPr>
              <p:cNvPr id="197019" name="Oval 407">
                <a:extLst>
                  <a:ext uri="{FF2B5EF4-FFF2-40B4-BE49-F238E27FC236}">
                    <a16:creationId xmlns:a16="http://schemas.microsoft.com/office/drawing/2014/main" id="{6C29C4E1-59F8-4111-9DC8-CE78729F7F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7020" name="Rectangle 410">
                <a:extLst>
                  <a:ext uri="{FF2B5EF4-FFF2-40B4-BE49-F238E27FC236}">
                    <a16:creationId xmlns:a16="http://schemas.microsoft.com/office/drawing/2014/main" id="{490142B8-0BA5-4C62-A416-E7566DDC94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7021" name="Oval 411">
                <a:extLst>
                  <a:ext uri="{FF2B5EF4-FFF2-40B4-BE49-F238E27FC236}">
                    <a16:creationId xmlns:a16="http://schemas.microsoft.com/office/drawing/2014/main" id="{A5B728C0-ADAE-4A34-9DBD-A2912062AD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197022" name="Group 137">
                <a:extLst>
                  <a:ext uri="{FF2B5EF4-FFF2-40B4-BE49-F238E27FC236}">
                    <a16:creationId xmlns:a16="http://schemas.microsoft.com/office/drawing/2014/main" id="{FFC615FA-CF52-4E43-9B3C-86B12BD0604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197025" name="Freeform 138">
                  <a:extLst>
                    <a:ext uri="{FF2B5EF4-FFF2-40B4-BE49-F238E27FC236}">
                      <a16:creationId xmlns:a16="http://schemas.microsoft.com/office/drawing/2014/main" id="{2F620879-497C-41EC-819D-145C165E49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26" name="Freeform 139">
                  <a:extLst>
                    <a:ext uri="{FF2B5EF4-FFF2-40B4-BE49-F238E27FC236}">
                      <a16:creationId xmlns:a16="http://schemas.microsoft.com/office/drawing/2014/main" id="{0E6394F2-ED36-473B-B169-7526921762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97023" name="Line 140">
                <a:extLst>
                  <a:ext uri="{FF2B5EF4-FFF2-40B4-BE49-F238E27FC236}">
                    <a16:creationId xmlns:a16="http://schemas.microsoft.com/office/drawing/2014/main" id="{939C1FA7-8CC3-4BBD-ABD9-62286AC85E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24" name="Line 141">
                <a:extLst>
                  <a:ext uri="{FF2B5EF4-FFF2-40B4-BE49-F238E27FC236}">
                    <a16:creationId xmlns:a16="http://schemas.microsoft.com/office/drawing/2014/main" id="{0647F8EF-8662-4696-B545-FF94B3CF60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196989" name="Straight Connector 12">
              <a:extLst>
                <a:ext uri="{FF2B5EF4-FFF2-40B4-BE49-F238E27FC236}">
                  <a16:creationId xmlns:a16="http://schemas.microsoft.com/office/drawing/2014/main" id="{23D454BC-B9EF-4716-83F2-B8990E503C75}"/>
                </a:ext>
              </a:extLst>
            </p:cNvPr>
            <p:cNvCxnSpPr>
              <a:cxnSpLocks noChangeShapeType="1"/>
              <a:endCxn id="197159" idx="1"/>
            </p:cNvCxnSpPr>
            <p:nvPr/>
          </p:nvCxnSpPr>
          <p:spPr bwMode="auto">
            <a:xfrm>
              <a:off x="2382838" y="2609850"/>
              <a:ext cx="238125" cy="2619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6990" name="Straight Connector 500">
              <a:extLst>
                <a:ext uri="{FF2B5EF4-FFF2-40B4-BE49-F238E27FC236}">
                  <a16:creationId xmlns:a16="http://schemas.microsoft.com/office/drawing/2014/main" id="{A83EE764-F911-4772-A326-6B4FB0B82728}"/>
                </a:ext>
              </a:extLst>
            </p:cNvPr>
            <p:cNvCxnSpPr>
              <a:cxnSpLocks noChangeShapeType="1"/>
              <a:stCxn id="196955" idx="8"/>
              <a:endCxn id="197016" idx="2"/>
            </p:cNvCxnSpPr>
            <p:nvPr/>
          </p:nvCxnSpPr>
          <p:spPr bwMode="auto">
            <a:xfrm>
              <a:off x="1455738" y="2990850"/>
              <a:ext cx="38100" cy="309563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6991" name="Straight Connector 501">
              <a:extLst>
                <a:ext uri="{FF2B5EF4-FFF2-40B4-BE49-F238E27FC236}">
                  <a16:creationId xmlns:a16="http://schemas.microsoft.com/office/drawing/2014/main" id="{0717A16B-1E16-4DC8-99CF-893FAD8E4314}"/>
                </a:ext>
              </a:extLst>
            </p:cNvPr>
            <p:cNvCxnSpPr>
              <a:cxnSpLocks noChangeShapeType="1"/>
              <a:endCxn id="197016" idx="3"/>
            </p:cNvCxnSpPr>
            <p:nvPr/>
          </p:nvCxnSpPr>
          <p:spPr bwMode="auto">
            <a:xfrm>
              <a:off x="1235075" y="3271838"/>
              <a:ext cx="123825" cy="21272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6992" name="Straight Connector 502">
              <a:extLst>
                <a:ext uri="{FF2B5EF4-FFF2-40B4-BE49-F238E27FC236}">
                  <a16:creationId xmlns:a16="http://schemas.microsoft.com/office/drawing/2014/main" id="{95BFBF61-6198-448A-A7A3-D712A7E25841}"/>
                </a:ext>
              </a:extLst>
            </p:cNvPr>
            <p:cNvCxnSpPr>
              <a:cxnSpLocks noChangeShapeType="1"/>
              <a:endCxn id="197127" idx="1"/>
            </p:cNvCxnSpPr>
            <p:nvPr/>
          </p:nvCxnSpPr>
          <p:spPr bwMode="auto">
            <a:xfrm>
              <a:off x="3916363" y="2411413"/>
              <a:ext cx="307975" cy="57308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6993" name="Straight Connector 503">
              <a:extLst>
                <a:ext uri="{FF2B5EF4-FFF2-40B4-BE49-F238E27FC236}">
                  <a16:creationId xmlns:a16="http://schemas.microsoft.com/office/drawing/2014/main" id="{96DF75A2-FAB3-4DB9-955C-F5CF9BAC08A0}"/>
                </a:ext>
              </a:extLst>
            </p:cNvPr>
            <p:cNvCxnSpPr>
              <a:cxnSpLocks noChangeShapeType="1"/>
              <a:endCxn id="197127" idx="0"/>
            </p:cNvCxnSpPr>
            <p:nvPr/>
          </p:nvCxnSpPr>
          <p:spPr bwMode="auto">
            <a:xfrm flipH="1">
              <a:off x="4425950" y="2389188"/>
              <a:ext cx="384175" cy="57943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6994" name="Straight Connector 504">
              <a:extLst>
                <a:ext uri="{FF2B5EF4-FFF2-40B4-BE49-F238E27FC236}">
                  <a16:creationId xmlns:a16="http://schemas.microsoft.com/office/drawing/2014/main" id="{77AF5AC0-9284-4222-BDB4-4FC92416A8F4}"/>
                </a:ext>
              </a:extLst>
            </p:cNvPr>
            <p:cNvCxnSpPr>
              <a:cxnSpLocks noChangeShapeType="1"/>
              <a:endCxn id="197209" idx="0"/>
            </p:cNvCxnSpPr>
            <p:nvPr/>
          </p:nvCxnSpPr>
          <p:spPr bwMode="auto">
            <a:xfrm>
              <a:off x="6770688" y="2900363"/>
              <a:ext cx="215900" cy="10461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6995" name="Straight Connector 505">
              <a:extLst>
                <a:ext uri="{FF2B5EF4-FFF2-40B4-BE49-F238E27FC236}">
                  <a16:creationId xmlns:a16="http://schemas.microsoft.com/office/drawing/2014/main" id="{7055FB97-F8AD-4305-91FC-1B579D400C3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137400" y="3251200"/>
              <a:ext cx="241300" cy="6921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6996" name="Straight Connector 506">
              <a:extLst>
                <a:ext uri="{FF2B5EF4-FFF2-40B4-BE49-F238E27FC236}">
                  <a16:creationId xmlns:a16="http://schemas.microsoft.com/office/drawing/2014/main" id="{D5D4E311-9846-4991-BFB5-8C6F9DA09751}"/>
                </a:ext>
              </a:extLst>
            </p:cNvPr>
            <p:cNvCxnSpPr>
              <a:cxnSpLocks noChangeShapeType="1"/>
              <a:stCxn id="196959" idx="4"/>
              <a:endCxn id="197204" idx="0"/>
            </p:cNvCxnSpPr>
            <p:nvPr/>
          </p:nvCxnSpPr>
          <p:spPr bwMode="auto">
            <a:xfrm flipH="1">
              <a:off x="7483475" y="4229100"/>
              <a:ext cx="541338" cy="2492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6997" name="Straight Connector 507">
              <a:extLst>
                <a:ext uri="{FF2B5EF4-FFF2-40B4-BE49-F238E27FC236}">
                  <a16:creationId xmlns:a16="http://schemas.microsoft.com/office/drawing/2014/main" id="{6FBC5C33-304C-4785-BBDA-B168D31E848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7454900" y="4573588"/>
              <a:ext cx="796925" cy="6143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6998" name="Straight Connector 508">
              <a:extLst>
                <a:ext uri="{FF2B5EF4-FFF2-40B4-BE49-F238E27FC236}">
                  <a16:creationId xmlns:a16="http://schemas.microsoft.com/office/drawing/2014/main" id="{F53DE25F-CA1E-4F59-ADD1-7A21C80D632D}"/>
                </a:ext>
              </a:extLst>
            </p:cNvPr>
            <p:cNvCxnSpPr>
              <a:cxnSpLocks noChangeShapeType="1"/>
              <a:endCxn id="197191" idx="5"/>
            </p:cNvCxnSpPr>
            <p:nvPr/>
          </p:nvCxnSpPr>
          <p:spPr bwMode="auto">
            <a:xfrm flipH="1" flipV="1">
              <a:off x="6496050" y="4722813"/>
              <a:ext cx="1047750" cy="96678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6999" name="Straight Connector 509">
              <a:extLst>
                <a:ext uri="{FF2B5EF4-FFF2-40B4-BE49-F238E27FC236}">
                  <a16:creationId xmlns:a16="http://schemas.microsoft.com/office/drawing/2014/main" id="{34CC0285-7A64-4BC7-9C27-CA582800C6E1}"/>
                </a:ext>
              </a:extLst>
            </p:cNvPr>
            <p:cNvCxnSpPr>
              <a:cxnSpLocks noChangeShapeType="1"/>
              <a:stCxn id="196960" idx="0"/>
              <a:endCxn id="197015" idx="5"/>
            </p:cNvCxnSpPr>
            <p:nvPr/>
          </p:nvCxnSpPr>
          <p:spPr bwMode="auto">
            <a:xfrm flipH="1" flipV="1">
              <a:off x="5084763" y="5684838"/>
              <a:ext cx="520700" cy="1698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7000" name="Straight Connector 510">
              <a:extLst>
                <a:ext uri="{FF2B5EF4-FFF2-40B4-BE49-F238E27FC236}">
                  <a16:creationId xmlns:a16="http://schemas.microsoft.com/office/drawing/2014/main" id="{0BC3916F-A91D-468B-87DB-F2310295D80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4068763" y="5045075"/>
              <a:ext cx="371475" cy="9731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7001" name="Straight Connector 511">
              <a:extLst>
                <a:ext uri="{FF2B5EF4-FFF2-40B4-BE49-F238E27FC236}">
                  <a16:creationId xmlns:a16="http://schemas.microsoft.com/office/drawing/2014/main" id="{4C0B8CF8-C459-4B1A-9B95-834F15E1F0E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389313" y="5689600"/>
              <a:ext cx="306387" cy="16510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7002" name="Straight Connector 512">
              <a:extLst>
                <a:ext uri="{FF2B5EF4-FFF2-40B4-BE49-F238E27FC236}">
                  <a16:creationId xmlns:a16="http://schemas.microsoft.com/office/drawing/2014/main" id="{488781A9-E870-4536-9DEC-192D35A3A84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790700" y="5160963"/>
              <a:ext cx="401638" cy="2095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7003" name="Straight Connector 513">
              <a:extLst>
                <a:ext uri="{FF2B5EF4-FFF2-40B4-BE49-F238E27FC236}">
                  <a16:creationId xmlns:a16="http://schemas.microsoft.com/office/drawing/2014/main" id="{53B60AE2-56D1-4D20-9BBB-1001E1B4034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179513" y="4467225"/>
              <a:ext cx="227012" cy="28257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7004" name="Straight Connector 514">
              <a:extLst>
                <a:ext uri="{FF2B5EF4-FFF2-40B4-BE49-F238E27FC236}">
                  <a16:creationId xmlns:a16="http://schemas.microsoft.com/office/drawing/2014/main" id="{C6A025C2-9C8F-46FE-B4F0-E69D605693A0}"/>
                </a:ext>
              </a:extLst>
            </p:cNvPr>
            <p:cNvCxnSpPr>
              <a:cxnSpLocks noChangeShapeType="1"/>
              <a:endCxn id="197016" idx="5"/>
            </p:cNvCxnSpPr>
            <p:nvPr/>
          </p:nvCxnSpPr>
          <p:spPr bwMode="auto">
            <a:xfrm flipV="1">
              <a:off x="1155700" y="4368800"/>
              <a:ext cx="203200" cy="79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7005" name="Oval 14">
              <a:extLst>
                <a:ext uri="{FF2B5EF4-FFF2-40B4-BE49-F238E27FC236}">
                  <a16:creationId xmlns:a16="http://schemas.microsoft.com/office/drawing/2014/main" id="{4A0BD9EA-D79E-4B0F-810B-8CFC02AEE3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7595" y="2896842"/>
              <a:ext cx="528046" cy="30477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cxnSp>
          <p:nvCxnSpPr>
            <p:cNvPr id="197006" name="Straight Connector 18">
              <a:extLst>
                <a:ext uri="{FF2B5EF4-FFF2-40B4-BE49-F238E27FC236}">
                  <a16:creationId xmlns:a16="http://schemas.microsoft.com/office/drawing/2014/main" id="{4A5DFDE7-A54E-4823-9A71-E47EA83C2FF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713288" y="3051291"/>
              <a:ext cx="964307" cy="26892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7007" name="Straight Connector 516">
              <a:extLst>
                <a:ext uri="{FF2B5EF4-FFF2-40B4-BE49-F238E27FC236}">
                  <a16:creationId xmlns:a16="http://schemas.microsoft.com/office/drawing/2014/main" id="{23E6BE78-D24C-4EB5-8926-8602F9CDE9E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39457" y="3169615"/>
              <a:ext cx="691556" cy="784846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7008" name="Straight Connector 515">
              <a:extLst>
                <a:ext uri="{FF2B5EF4-FFF2-40B4-BE49-F238E27FC236}">
                  <a16:creationId xmlns:a16="http://schemas.microsoft.com/office/drawing/2014/main" id="{85CE7F95-3AED-4E8C-A5BD-D458F7C19BC1}"/>
                </a:ext>
              </a:extLst>
            </p:cNvPr>
            <p:cNvCxnSpPr>
              <a:cxnSpLocks noChangeShapeType="1"/>
              <a:stCxn id="197045" idx="0"/>
            </p:cNvCxnSpPr>
            <p:nvPr/>
          </p:nvCxnSpPr>
          <p:spPr bwMode="auto">
            <a:xfrm flipV="1">
              <a:off x="3832888" y="4233720"/>
              <a:ext cx="190494" cy="14143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7009" name="Oval 521">
              <a:extLst>
                <a:ext uri="{FF2B5EF4-FFF2-40B4-BE49-F238E27FC236}">
                  <a16:creationId xmlns:a16="http://schemas.microsoft.com/office/drawing/2014/main" id="{B2A7BCD1-09A5-4CC0-8566-53E1D9D4D6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2543" y="3959560"/>
              <a:ext cx="528230" cy="30505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rPr>
                <a:t>   </a:t>
              </a:r>
            </a:p>
          </p:txBody>
        </p:sp>
        <p:cxnSp>
          <p:nvCxnSpPr>
            <p:cNvPr id="197010" name="Straight Connector 519">
              <a:extLst>
                <a:ext uri="{FF2B5EF4-FFF2-40B4-BE49-F238E27FC236}">
                  <a16:creationId xmlns:a16="http://schemas.microsoft.com/office/drawing/2014/main" id="{F17695F7-7830-45B0-883D-B080C7342CBB}"/>
                </a:ext>
              </a:extLst>
            </p:cNvPr>
            <p:cNvCxnSpPr>
              <a:cxnSpLocks noChangeShapeType="1"/>
              <a:stCxn id="197009" idx="6"/>
              <a:endCxn id="197243" idx="1"/>
            </p:cNvCxnSpPr>
            <p:nvPr/>
          </p:nvCxnSpPr>
          <p:spPr bwMode="auto">
            <a:xfrm flipV="1">
              <a:off x="4460773" y="3953940"/>
              <a:ext cx="770040" cy="158145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7011" name="Straight Connector 520">
              <a:extLst>
                <a:ext uri="{FF2B5EF4-FFF2-40B4-BE49-F238E27FC236}">
                  <a16:creationId xmlns:a16="http://schemas.microsoft.com/office/drawing/2014/main" id="{5B1D7C0F-9CEF-472B-8041-5CE052DC45B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2525" y="3789363"/>
              <a:ext cx="342828" cy="205015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7012" name="Straight Connector 7">
              <a:extLst>
                <a:ext uri="{FF2B5EF4-FFF2-40B4-BE49-F238E27FC236}">
                  <a16:creationId xmlns:a16="http://schemas.microsoft.com/office/drawing/2014/main" id="{DC564CB6-23AC-453C-A8DB-EE7E39C064C5}"/>
                </a:ext>
              </a:extLst>
            </p:cNvPr>
            <p:cNvCxnSpPr>
              <a:cxnSpLocks noChangeShapeType="1"/>
              <a:stCxn id="197117" idx="5"/>
              <a:endCxn id="197241" idx="1"/>
            </p:cNvCxnSpPr>
            <p:nvPr/>
          </p:nvCxnSpPr>
          <p:spPr bwMode="auto">
            <a:xfrm>
              <a:off x="4876727" y="3633788"/>
              <a:ext cx="431873" cy="22237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7013" name="Straight Connector 415">
              <a:extLst>
                <a:ext uri="{FF2B5EF4-FFF2-40B4-BE49-F238E27FC236}">
                  <a16:creationId xmlns:a16="http://schemas.microsoft.com/office/drawing/2014/main" id="{FBC22C84-BDB2-43E8-A2FF-3615D9013505}"/>
                </a:ext>
              </a:extLst>
            </p:cNvPr>
            <p:cNvCxnSpPr>
              <a:cxnSpLocks noChangeShapeType="1"/>
              <a:endCxn id="197077" idx="0"/>
            </p:cNvCxnSpPr>
            <p:nvPr/>
          </p:nvCxnSpPr>
          <p:spPr bwMode="auto">
            <a:xfrm flipH="1">
              <a:off x="2406650" y="3753813"/>
              <a:ext cx="282556" cy="511097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7014" name="Straight Connector 523">
              <a:extLst>
                <a:ext uri="{FF2B5EF4-FFF2-40B4-BE49-F238E27FC236}">
                  <a16:creationId xmlns:a16="http://schemas.microsoft.com/office/drawing/2014/main" id="{B98315F4-823A-4000-8EB8-0F6365CB047D}"/>
                </a:ext>
              </a:extLst>
            </p:cNvPr>
            <p:cNvCxnSpPr>
              <a:cxnSpLocks noChangeShapeType="1"/>
              <a:stCxn id="197040" idx="0"/>
            </p:cNvCxnSpPr>
            <p:nvPr/>
          </p:nvCxnSpPr>
          <p:spPr bwMode="auto">
            <a:xfrm flipV="1">
              <a:off x="4307761" y="4626483"/>
              <a:ext cx="844015" cy="304292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7015" name="Oval 6">
              <a:extLst>
                <a:ext uri="{FF2B5EF4-FFF2-40B4-BE49-F238E27FC236}">
                  <a16:creationId xmlns:a16="http://schemas.microsoft.com/office/drawing/2014/main" id="{34F0B502-DCDB-4E51-826F-6AA0C4715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0100" y="5359400"/>
              <a:ext cx="2044700" cy="381000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7016" name="Oval 517">
              <a:extLst>
                <a:ext uri="{FF2B5EF4-FFF2-40B4-BE49-F238E27FC236}">
                  <a16:creationId xmlns:a16="http://schemas.microsoft.com/office/drawing/2014/main" id="{F1585572-1752-4F5E-9E5F-B51EE45071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67569" y="3736182"/>
              <a:ext cx="1252537" cy="381000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cxnSp>
          <p:nvCxnSpPr>
            <p:cNvPr id="197017" name="Straight Connector 39941">
              <a:extLst>
                <a:ext uri="{FF2B5EF4-FFF2-40B4-BE49-F238E27FC236}">
                  <a16:creationId xmlns:a16="http://schemas.microsoft.com/office/drawing/2014/main" id="{A6775774-9505-4560-BE93-38AF188A586C}"/>
                </a:ext>
              </a:extLst>
            </p:cNvPr>
            <p:cNvCxnSpPr>
              <a:cxnSpLocks noChangeShapeType="1"/>
              <a:stCxn id="197016" idx="0"/>
              <a:endCxn id="197105" idx="0"/>
            </p:cNvCxnSpPr>
            <p:nvPr/>
          </p:nvCxnSpPr>
          <p:spPr bwMode="auto">
            <a:xfrm flipV="1">
              <a:off x="1684338" y="3654425"/>
              <a:ext cx="758825" cy="2730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7018" name="Straight Connector 524">
              <a:extLst>
                <a:ext uri="{FF2B5EF4-FFF2-40B4-BE49-F238E27FC236}">
                  <a16:creationId xmlns:a16="http://schemas.microsoft.com/office/drawing/2014/main" id="{6FBCF136-FDAE-4680-8B32-D04F3C0BE86B}"/>
                </a:ext>
              </a:extLst>
            </p:cNvPr>
            <p:cNvCxnSpPr>
              <a:cxnSpLocks noChangeShapeType="1"/>
              <a:endCxn id="197079" idx="1"/>
            </p:cNvCxnSpPr>
            <p:nvPr/>
          </p:nvCxnSpPr>
          <p:spPr bwMode="auto">
            <a:xfrm>
              <a:off x="1685925" y="4111625"/>
              <a:ext cx="466725" cy="26987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96614" name="Group 418">
            <a:extLst>
              <a:ext uri="{FF2B5EF4-FFF2-40B4-BE49-F238E27FC236}">
                <a16:creationId xmlns:a16="http://schemas.microsoft.com/office/drawing/2014/main" id="{2FFD7C89-0DEB-44AC-B1F0-23F2F139463E}"/>
              </a:ext>
            </a:extLst>
          </p:cNvPr>
          <p:cNvGrpSpPr>
            <a:grpSpLocks/>
          </p:cNvGrpSpPr>
          <p:nvPr/>
        </p:nvGrpSpPr>
        <p:grpSpPr bwMode="auto">
          <a:xfrm>
            <a:off x="439738" y="4827588"/>
            <a:ext cx="874712" cy="506412"/>
            <a:chOff x="2889" y="1631"/>
            <a:chExt cx="980" cy="743"/>
          </a:xfrm>
        </p:grpSpPr>
        <p:sp>
          <p:nvSpPr>
            <p:cNvPr id="196945" name="Rectangle 419">
              <a:extLst>
                <a:ext uri="{FF2B5EF4-FFF2-40B4-BE49-F238E27FC236}">
                  <a16:creationId xmlns:a16="http://schemas.microsoft.com/office/drawing/2014/main" id="{99C0C3F5-5B3B-4CE8-884E-838F0CB865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5249" name="AutoShape 420">
              <a:extLst>
                <a:ext uri="{FF2B5EF4-FFF2-40B4-BE49-F238E27FC236}">
                  <a16:creationId xmlns:a16="http://schemas.microsoft.com/office/drawing/2014/main" id="{02615D41-782E-4E36-BC05-D07AC75D2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4"/>
            </a:xfrm>
            <a:prstGeom prst="triangle">
              <a:avLst>
                <a:gd name="adj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xtLst>
              <a:ext uri="{91240B29-F687-4f45-9708-019B960494DF}"/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sz="2400" dirty="0">
                <a:solidFill>
                  <a:srgbClr val="00CCFF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96615" name="Line 424">
            <a:extLst>
              <a:ext uri="{FF2B5EF4-FFF2-40B4-BE49-F238E27FC236}">
                <a16:creationId xmlns:a16="http://schemas.microsoft.com/office/drawing/2014/main" id="{718E9C91-53D4-41F2-B4C8-E8D57DF7334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162050" y="5280025"/>
            <a:ext cx="144463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DFDB59A7-AC03-4522-8118-B5A39B3797E7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760413" y="2065338"/>
            <a:ext cx="7772400" cy="1306512"/>
          </a:xfrm>
        </p:spPr>
        <p:txBody>
          <a:bodyPr/>
          <a:lstStyle/>
          <a:p>
            <a:pPr>
              <a:buSzPct val="100000"/>
              <a:buFont typeface="Wingdings" panose="05000000000000000000" pitchFamily="2" charset="2"/>
              <a:buChar char="§"/>
            </a:pPr>
            <a:r>
              <a:rPr lang="en-US" altLang="en-US"/>
              <a:t>subscriber requests content from CDN</a:t>
            </a:r>
          </a:p>
        </p:txBody>
      </p:sp>
      <p:grpSp>
        <p:nvGrpSpPr>
          <p:cNvPr id="793" name="Group 792">
            <a:extLst>
              <a:ext uri="{FF2B5EF4-FFF2-40B4-BE49-F238E27FC236}">
                <a16:creationId xmlns:a16="http://schemas.microsoft.com/office/drawing/2014/main" id="{581B765F-F2BF-439B-884A-36454115A08A}"/>
              </a:ext>
            </a:extLst>
          </p:cNvPr>
          <p:cNvGrpSpPr>
            <a:grpSpLocks/>
          </p:cNvGrpSpPr>
          <p:nvPr/>
        </p:nvGrpSpPr>
        <p:grpSpPr bwMode="auto">
          <a:xfrm>
            <a:off x="3221038" y="5776913"/>
            <a:ext cx="349250" cy="679450"/>
            <a:chOff x="7923189" y="2486664"/>
            <a:chExt cx="360377" cy="884585"/>
          </a:xfrm>
        </p:grpSpPr>
        <p:pic>
          <p:nvPicPr>
            <p:cNvPr id="196911" name="Picture 3">
              <a:extLst>
                <a:ext uri="{FF2B5EF4-FFF2-40B4-BE49-F238E27FC236}">
                  <a16:creationId xmlns:a16="http://schemas.microsoft.com/office/drawing/2014/main" id="{BB89D8D1-ADE2-4A02-A705-F0B6E7551F3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196912" name="Group 950">
              <a:extLst>
                <a:ext uri="{FF2B5EF4-FFF2-40B4-BE49-F238E27FC236}">
                  <a16:creationId xmlns:a16="http://schemas.microsoft.com/office/drawing/2014/main" id="{EA2F2A2C-FC6A-4EF4-A083-0757CE6334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196913" name="Freeform 951">
                <a:extLst>
                  <a:ext uri="{FF2B5EF4-FFF2-40B4-BE49-F238E27FC236}">
                    <a16:creationId xmlns:a16="http://schemas.microsoft.com/office/drawing/2014/main" id="{100B4C5F-B793-4273-8B44-449BA2AB9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14" name="Rectangle 952">
                <a:extLst>
                  <a:ext uri="{FF2B5EF4-FFF2-40B4-BE49-F238E27FC236}">
                    <a16:creationId xmlns:a16="http://schemas.microsoft.com/office/drawing/2014/main" id="{8C5BF7FE-1604-4BE3-94E0-ECB623F622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915" name="Freeform 953">
                <a:extLst>
                  <a:ext uri="{FF2B5EF4-FFF2-40B4-BE49-F238E27FC236}">
                    <a16:creationId xmlns:a16="http://schemas.microsoft.com/office/drawing/2014/main" id="{7209A5FA-D650-4A6A-A510-35A8D6A23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16" name="Freeform 954">
                <a:extLst>
                  <a:ext uri="{FF2B5EF4-FFF2-40B4-BE49-F238E27FC236}">
                    <a16:creationId xmlns:a16="http://schemas.microsoft.com/office/drawing/2014/main" id="{8CA4AE69-6E71-4536-9591-E9D6B9C78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17" name="Rectangle 955">
                <a:extLst>
                  <a:ext uri="{FF2B5EF4-FFF2-40B4-BE49-F238E27FC236}">
                    <a16:creationId xmlns:a16="http://schemas.microsoft.com/office/drawing/2014/main" id="{5EE48B12-C23E-4B62-8CAB-714DE41E8F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grpSp>
            <p:nvGrpSpPr>
              <p:cNvPr id="196918" name="Group 956">
                <a:extLst>
                  <a:ext uri="{FF2B5EF4-FFF2-40B4-BE49-F238E27FC236}">
                    <a16:creationId xmlns:a16="http://schemas.microsoft.com/office/drawing/2014/main" id="{17F5E600-B158-42D7-B30A-31D4862898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96943" name="AutoShape 957">
                  <a:extLst>
                    <a:ext uri="{FF2B5EF4-FFF2-40B4-BE49-F238E27FC236}">
                      <a16:creationId xmlns:a16="http://schemas.microsoft.com/office/drawing/2014/main" id="{45671C0F-E98F-4C02-803E-AFCB684EF0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944" name="AutoShape 958">
                  <a:extLst>
                    <a:ext uri="{FF2B5EF4-FFF2-40B4-BE49-F238E27FC236}">
                      <a16:creationId xmlns:a16="http://schemas.microsoft.com/office/drawing/2014/main" id="{52E186EC-75C9-4153-A71F-8AC9213CE4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96919" name="Rectangle 959">
                <a:extLst>
                  <a:ext uri="{FF2B5EF4-FFF2-40B4-BE49-F238E27FC236}">
                    <a16:creationId xmlns:a16="http://schemas.microsoft.com/office/drawing/2014/main" id="{E740B4AD-F4E4-4C99-B343-A946CB99A9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grpSp>
            <p:nvGrpSpPr>
              <p:cNvPr id="196920" name="Group 960">
                <a:extLst>
                  <a:ext uri="{FF2B5EF4-FFF2-40B4-BE49-F238E27FC236}">
                    <a16:creationId xmlns:a16="http://schemas.microsoft.com/office/drawing/2014/main" id="{65858567-9346-4DC6-9DA6-2F02ECA1C68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96941" name="AutoShape 961">
                  <a:extLst>
                    <a:ext uri="{FF2B5EF4-FFF2-40B4-BE49-F238E27FC236}">
                      <a16:creationId xmlns:a16="http://schemas.microsoft.com/office/drawing/2014/main" id="{1E197222-C83F-43FA-9A65-9864043BE8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942" name="AutoShape 962">
                  <a:extLst>
                    <a:ext uri="{FF2B5EF4-FFF2-40B4-BE49-F238E27FC236}">
                      <a16:creationId xmlns:a16="http://schemas.microsoft.com/office/drawing/2014/main" id="{1CE65CB6-A182-4179-A85E-AA3C4AB3B0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96921" name="Rectangle 963">
                <a:extLst>
                  <a:ext uri="{FF2B5EF4-FFF2-40B4-BE49-F238E27FC236}">
                    <a16:creationId xmlns:a16="http://schemas.microsoft.com/office/drawing/2014/main" id="{3C6CE923-7D20-4026-B27D-C6FACFFA14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922" name="Rectangle 964">
                <a:extLst>
                  <a:ext uri="{FF2B5EF4-FFF2-40B4-BE49-F238E27FC236}">
                    <a16:creationId xmlns:a16="http://schemas.microsoft.com/office/drawing/2014/main" id="{9E15CD14-0954-40F7-AC11-70CD23D9FA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grpSp>
            <p:nvGrpSpPr>
              <p:cNvPr id="196923" name="Group 965">
                <a:extLst>
                  <a:ext uri="{FF2B5EF4-FFF2-40B4-BE49-F238E27FC236}">
                    <a16:creationId xmlns:a16="http://schemas.microsoft.com/office/drawing/2014/main" id="{30C95C37-A6A9-441C-AB0D-26BC6E4F4F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96939" name="AutoShape 966">
                  <a:extLst>
                    <a:ext uri="{FF2B5EF4-FFF2-40B4-BE49-F238E27FC236}">
                      <a16:creationId xmlns:a16="http://schemas.microsoft.com/office/drawing/2014/main" id="{1E5E2020-D9EE-48B4-951B-BE33852142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940" name="AutoShape 967">
                  <a:extLst>
                    <a:ext uri="{FF2B5EF4-FFF2-40B4-BE49-F238E27FC236}">
                      <a16:creationId xmlns:a16="http://schemas.microsoft.com/office/drawing/2014/main" id="{4C0B9629-49BF-4984-966A-CD5282BE66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96924" name="Freeform 968">
                <a:extLst>
                  <a:ext uri="{FF2B5EF4-FFF2-40B4-BE49-F238E27FC236}">
                    <a16:creationId xmlns:a16="http://schemas.microsoft.com/office/drawing/2014/main" id="{A4CDE906-6D0F-4260-BFEB-365D0CD46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96925" name="Group 969">
                <a:extLst>
                  <a:ext uri="{FF2B5EF4-FFF2-40B4-BE49-F238E27FC236}">
                    <a16:creationId xmlns:a16="http://schemas.microsoft.com/office/drawing/2014/main" id="{7758A2ED-E120-412F-BB37-224EBF203A3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96937" name="AutoShape 970">
                  <a:extLst>
                    <a:ext uri="{FF2B5EF4-FFF2-40B4-BE49-F238E27FC236}">
                      <a16:creationId xmlns:a16="http://schemas.microsoft.com/office/drawing/2014/main" id="{E334B454-E3C6-4F99-A1B3-1F4D2AB5F8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938" name="AutoShape 971">
                  <a:extLst>
                    <a:ext uri="{FF2B5EF4-FFF2-40B4-BE49-F238E27FC236}">
                      <a16:creationId xmlns:a16="http://schemas.microsoft.com/office/drawing/2014/main" id="{CD1A4C9B-C78B-40E9-99F0-60CDD56EF9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96926" name="Rectangle 972">
                <a:extLst>
                  <a:ext uri="{FF2B5EF4-FFF2-40B4-BE49-F238E27FC236}">
                    <a16:creationId xmlns:a16="http://schemas.microsoft.com/office/drawing/2014/main" id="{97948F82-886F-4B71-8A79-6991F9CB00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927" name="Freeform 973">
                <a:extLst>
                  <a:ext uri="{FF2B5EF4-FFF2-40B4-BE49-F238E27FC236}">
                    <a16:creationId xmlns:a16="http://schemas.microsoft.com/office/drawing/2014/main" id="{B46AC786-773F-4210-85BB-690F03D18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28" name="Freeform 974">
                <a:extLst>
                  <a:ext uri="{FF2B5EF4-FFF2-40B4-BE49-F238E27FC236}">
                    <a16:creationId xmlns:a16="http://schemas.microsoft.com/office/drawing/2014/main" id="{26209EB7-0762-4B18-86E4-BC48A9CA5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29" name="Oval 975">
                <a:extLst>
                  <a:ext uri="{FF2B5EF4-FFF2-40B4-BE49-F238E27FC236}">
                    <a16:creationId xmlns:a16="http://schemas.microsoft.com/office/drawing/2014/main" id="{54B2F474-EA8B-413B-B0A0-0C3EA2C3C6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930" name="Freeform 976">
                <a:extLst>
                  <a:ext uri="{FF2B5EF4-FFF2-40B4-BE49-F238E27FC236}">
                    <a16:creationId xmlns:a16="http://schemas.microsoft.com/office/drawing/2014/main" id="{B76F3FE9-0381-4BC3-AF75-3BB4F6B04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31" name="AutoShape 977">
                <a:extLst>
                  <a:ext uri="{FF2B5EF4-FFF2-40B4-BE49-F238E27FC236}">
                    <a16:creationId xmlns:a16="http://schemas.microsoft.com/office/drawing/2014/main" id="{F432B0F8-95A3-46C9-A3CB-94474F0A2F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932" name="AutoShape 978">
                <a:extLst>
                  <a:ext uri="{FF2B5EF4-FFF2-40B4-BE49-F238E27FC236}">
                    <a16:creationId xmlns:a16="http://schemas.microsoft.com/office/drawing/2014/main" id="{AD8CDD6C-B958-4892-90A7-AB6B4775D9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933" name="Oval 979">
                <a:extLst>
                  <a:ext uri="{FF2B5EF4-FFF2-40B4-BE49-F238E27FC236}">
                    <a16:creationId xmlns:a16="http://schemas.microsoft.com/office/drawing/2014/main" id="{374A266E-CFF2-4DB0-9A7B-9797ED44FE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934" name="Oval 980">
                <a:extLst>
                  <a:ext uri="{FF2B5EF4-FFF2-40B4-BE49-F238E27FC236}">
                    <a16:creationId xmlns:a16="http://schemas.microsoft.com/office/drawing/2014/main" id="{59F25D31-7D30-47BD-AFDB-E0C9641426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935" name="Oval 981">
                <a:extLst>
                  <a:ext uri="{FF2B5EF4-FFF2-40B4-BE49-F238E27FC236}">
                    <a16:creationId xmlns:a16="http://schemas.microsoft.com/office/drawing/2014/main" id="{F20A15DF-BD9C-4E04-8C3C-A62D89D7D5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936" name="Rectangle 982">
                <a:extLst>
                  <a:ext uri="{FF2B5EF4-FFF2-40B4-BE49-F238E27FC236}">
                    <a16:creationId xmlns:a16="http://schemas.microsoft.com/office/drawing/2014/main" id="{5C9A3533-F83C-42DD-9358-BE66FFA477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828" name="Group 827">
            <a:extLst>
              <a:ext uri="{FF2B5EF4-FFF2-40B4-BE49-F238E27FC236}">
                <a16:creationId xmlns:a16="http://schemas.microsoft.com/office/drawing/2014/main" id="{52F5CE3D-9E65-4949-8A9D-24DFA1D59102}"/>
              </a:ext>
            </a:extLst>
          </p:cNvPr>
          <p:cNvGrpSpPr>
            <a:grpSpLocks/>
          </p:cNvGrpSpPr>
          <p:nvPr/>
        </p:nvGrpSpPr>
        <p:grpSpPr bwMode="auto">
          <a:xfrm>
            <a:off x="4387850" y="3556000"/>
            <a:ext cx="347663" cy="679450"/>
            <a:chOff x="7923189" y="2486664"/>
            <a:chExt cx="360377" cy="884585"/>
          </a:xfrm>
        </p:grpSpPr>
        <p:pic>
          <p:nvPicPr>
            <p:cNvPr id="196877" name="Picture 3">
              <a:extLst>
                <a:ext uri="{FF2B5EF4-FFF2-40B4-BE49-F238E27FC236}">
                  <a16:creationId xmlns:a16="http://schemas.microsoft.com/office/drawing/2014/main" id="{68BEB20A-9F8D-42EA-9FB5-5A8FF23885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196878" name="Group 950">
              <a:extLst>
                <a:ext uri="{FF2B5EF4-FFF2-40B4-BE49-F238E27FC236}">
                  <a16:creationId xmlns:a16="http://schemas.microsoft.com/office/drawing/2014/main" id="{CCC45DDA-EDC9-43D5-ACBC-098A3C4AEE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196879" name="Freeform 951">
                <a:extLst>
                  <a:ext uri="{FF2B5EF4-FFF2-40B4-BE49-F238E27FC236}">
                    <a16:creationId xmlns:a16="http://schemas.microsoft.com/office/drawing/2014/main" id="{24B55934-0F4A-4373-9C83-DB28CA530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80" name="Rectangle 952">
                <a:extLst>
                  <a:ext uri="{FF2B5EF4-FFF2-40B4-BE49-F238E27FC236}">
                    <a16:creationId xmlns:a16="http://schemas.microsoft.com/office/drawing/2014/main" id="{08E30382-70F1-409A-98E5-3E9E22676B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881" name="Freeform 953">
                <a:extLst>
                  <a:ext uri="{FF2B5EF4-FFF2-40B4-BE49-F238E27FC236}">
                    <a16:creationId xmlns:a16="http://schemas.microsoft.com/office/drawing/2014/main" id="{3AF4FF6C-1F14-40D8-AA0E-968834BC5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82" name="Freeform 954">
                <a:extLst>
                  <a:ext uri="{FF2B5EF4-FFF2-40B4-BE49-F238E27FC236}">
                    <a16:creationId xmlns:a16="http://schemas.microsoft.com/office/drawing/2014/main" id="{A6ADEFA4-E68F-4332-B8D7-2D8C00BDF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83" name="Rectangle 955">
                <a:extLst>
                  <a:ext uri="{FF2B5EF4-FFF2-40B4-BE49-F238E27FC236}">
                    <a16:creationId xmlns:a16="http://schemas.microsoft.com/office/drawing/2014/main" id="{0ABC06FC-7A3E-4333-BCA1-123686853D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grpSp>
            <p:nvGrpSpPr>
              <p:cNvPr id="196884" name="Group 956">
                <a:extLst>
                  <a:ext uri="{FF2B5EF4-FFF2-40B4-BE49-F238E27FC236}">
                    <a16:creationId xmlns:a16="http://schemas.microsoft.com/office/drawing/2014/main" id="{9FCC0F50-FBDF-41EF-8D02-BB71B858DBA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96909" name="AutoShape 957">
                  <a:extLst>
                    <a:ext uri="{FF2B5EF4-FFF2-40B4-BE49-F238E27FC236}">
                      <a16:creationId xmlns:a16="http://schemas.microsoft.com/office/drawing/2014/main" id="{19C4CDDB-E50B-4DD1-A7E8-CBD3090AD3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910" name="AutoShape 958">
                  <a:extLst>
                    <a:ext uri="{FF2B5EF4-FFF2-40B4-BE49-F238E27FC236}">
                      <a16:creationId xmlns:a16="http://schemas.microsoft.com/office/drawing/2014/main" id="{A82C356D-81B6-41E4-A448-05C5B589A5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96885" name="Rectangle 959">
                <a:extLst>
                  <a:ext uri="{FF2B5EF4-FFF2-40B4-BE49-F238E27FC236}">
                    <a16:creationId xmlns:a16="http://schemas.microsoft.com/office/drawing/2014/main" id="{99F66F52-CAE3-47BF-9B91-176B17C01E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grpSp>
            <p:nvGrpSpPr>
              <p:cNvPr id="196886" name="Group 960">
                <a:extLst>
                  <a:ext uri="{FF2B5EF4-FFF2-40B4-BE49-F238E27FC236}">
                    <a16:creationId xmlns:a16="http://schemas.microsoft.com/office/drawing/2014/main" id="{B60AF908-1929-4F39-975A-54F39D330BF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96907" name="AutoShape 961">
                  <a:extLst>
                    <a:ext uri="{FF2B5EF4-FFF2-40B4-BE49-F238E27FC236}">
                      <a16:creationId xmlns:a16="http://schemas.microsoft.com/office/drawing/2014/main" id="{970720D1-8853-46C8-9488-37E2B5F3FD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908" name="AutoShape 962">
                  <a:extLst>
                    <a:ext uri="{FF2B5EF4-FFF2-40B4-BE49-F238E27FC236}">
                      <a16:creationId xmlns:a16="http://schemas.microsoft.com/office/drawing/2014/main" id="{CD793AC2-065B-471D-80F2-4581057FDD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96887" name="Rectangle 963">
                <a:extLst>
                  <a:ext uri="{FF2B5EF4-FFF2-40B4-BE49-F238E27FC236}">
                    <a16:creationId xmlns:a16="http://schemas.microsoft.com/office/drawing/2014/main" id="{DD4D2532-3E6A-44F5-B9A8-A51C44B4E9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888" name="Rectangle 964">
                <a:extLst>
                  <a:ext uri="{FF2B5EF4-FFF2-40B4-BE49-F238E27FC236}">
                    <a16:creationId xmlns:a16="http://schemas.microsoft.com/office/drawing/2014/main" id="{37EFAAFD-43A7-4409-9925-BABC702D20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grpSp>
            <p:nvGrpSpPr>
              <p:cNvPr id="196889" name="Group 965">
                <a:extLst>
                  <a:ext uri="{FF2B5EF4-FFF2-40B4-BE49-F238E27FC236}">
                    <a16:creationId xmlns:a16="http://schemas.microsoft.com/office/drawing/2014/main" id="{AC7B699E-9050-4BBF-BEF7-8B194AF7F6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96905" name="AutoShape 966">
                  <a:extLst>
                    <a:ext uri="{FF2B5EF4-FFF2-40B4-BE49-F238E27FC236}">
                      <a16:creationId xmlns:a16="http://schemas.microsoft.com/office/drawing/2014/main" id="{5CFCF999-3922-4D2A-8788-7690EF78A8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906" name="AutoShape 967">
                  <a:extLst>
                    <a:ext uri="{FF2B5EF4-FFF2-40B4-BE49-F238E27FC236}">
                      <a16:creationId xmlns:a16="http://schemas.microsoft.com/office/drawing/2014/main" id="{50C11EB2-9784-47AD-8A03-07D0E25030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96890" name="Freeform 968">
                <a:extLst>
                  <a:ext uri="{FF2B5EF4-FFF2-40B4-BE49-F238E27FC236}">
                    <a16:creationId xmlns:a16="http://schemas.microsoft.com/office/drawing/2014/main" id="{34F7D25D-8B91-4266-BA2A-F7A2D7E1A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96891" name="Group 969">
                <a:extLst>
                  <a:ext uri="{FF2B5EF4-FFF2-40B4-BE49-F238E27FC236}">
                    <a16:creationId xmlns:a16="http://schemas.microsoft.com/office/drawing/2014/main" id="{9ED239FF-4FDB-4241-9F1A-5ADA0C5757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96903" name="AutoShape 970">
                  <a:extLst>
                    <a:ext uri="{FF2B5EF4-FFF2-40B4-BE49-F238E27FC236}">
                      <a16:creationId xmlns:a16="http://schemas.microsoft.com/office/drawing/2014/main" id="{0912F234-31D0-436F-BE41-804A611C98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904" name="AutoShape 971">
                  <a:extLst>
                    <a:ext uri="{FF2B5EF4-FFF2-40B4-BE49-F238E27FC236}">
                      <a16:creationId xmlns:a16="http://schemas.microsoft.com/office/drawing/2014/main" id="{4EA6C4D0-62EB-44CC-BB81-88384EB48C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96892" name="Rectangle 972">
                <a:extLst>
                  <a:ext uri="{FF2B5EF4-FFF2-40B4-BE49-F238E27FC236}">
                    <a16:creationId xmlns:a16="http://schemas.microsoft.com/office/drawing/2014/main" id="{79527A80-551C-4F12-B2D7-B03FC00C58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893" name="Freeform 973">
                <a:extLst>
                  <a:ext uri="{FF2B5EF4-FFF2-40B4-BE49-F238E27FC236}">
                    <a16:creationId xmlns:a16="http://schemas.microsoft.com/office/drawing/2014/main" id="{825522E1-6574-4C2E-9DF3-277408D6B7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94" name="Freeform 974">
                <a:extLst>
                  <a:ext uri="{FF2B5EF4-FFF2-40B4-BE49-F238E27FC236}">
                    <a16:creationId xmlns:a16="http://schemas.microsoft.com/office/drawing/2014/main" id="{9ABBED9E-842D-484A-A052-382350B3C5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95" name="Oval 975">
                <a:extLst>
                  <a:ext uri="{FF2B5EF4-FFF2-40B4-BE49-F238E27FC236}">
                    <a16:creationId xmlns:a16="http://schemas.microsoft.com/office/drawing/2014/main" id="{1DDB69C3-0F62-468F-A596-E80C09CA62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896" name="Freeform 976">
                <a:extLst>
                  <a:ext uri="{FF2B5EF4-FFF2-40B4-BE49-F238E27FC236}">
                    <a16:creationId xmlns:a16="http://schemas.microsoft.com/office/drawing/2014/main" id="{539A44C0-9E45-4311-BFDA-8F380901EE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97" name="AutoShape 977">
                <a:extLst>
                  <a:ext uri="{FF2B5EF4-FFF2-40B4-BE49-F238E27FC236}">
                    <a16:creationId xmlns:a16="http://schemas.microsoft.com/office/drawing/2014/main" id="{DAB92178-9E2D-4397-AE72-98A8280A19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898" name="AutoShape 978">
                <a:extLst>
                  <a:ext uri="{FF2B5EF4-FFF2-40B4-BE49-F238E27FC236}">
                    <a16:creationId xmlns:a16="http://schemas.microsoft.com/office/drawing/2014/main" id="{12FC1ACC-DA49-4C59-9284-D7AD38A90F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899" name="Oval 979">
                <a:extLst>
                  <a:ext uri="{FF2B5EF4-FFF2-40B4-BE49-F238E27FC236}">
                    <a16:creationId xmlns:a16="http://schemas.microsoft.com/office/drawing/2014/main" id="{C182F0E2-4AA8-4066-B987-95C5822AC6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900" name="Oval 980">
                <a:extLst>
                  <a:ext uri="{FF2B5EF4-FFF2-40B4-BE49-F238E27FC236}">
                    <a16:creationId xmlns:a16="http://schemas.microsoft.com/office/drawing/2014/main" id="{64A6C347-6A9A-4EF3-B785-F94585E27A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901" name="Oval 981">
                <a:extLst>
                  <a:ext uri="{FF2B5EF4-FFF2-40B4-BE49-F238E27FC236}">
                    <a16:creationId xmlns:a16="http://schemas.microsoft.com/office/drawing/2014/main" id="{2DF115FA-5485-4F1F-B950-938F937C7D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902" name="Rectangle 982">
                <a:extLst>
                  <a:ext uri="{FF2B5EF4-FFF2-40B4-BE49-F238E27FC236}">
                    <a16:creationId xmlns:a16="http://schemas.microsoft.com/office/drawing/2014/main" id="{C82CF528-C15B-4EDF-AC1F-3256889225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180CBA6C-4066-431E-BF05-9365188AD55C}"/>
              </a:ext>
            </a:extLst>
          </p:cNvPr>
          <p:cNvGrpSpPr>
            <a:grpSpLocks/>
          </p:cNvGrpSpPr>
          <p:nvPr/>
        </p:nvGrpSpPr>
        <p:grpSpPr bwMode="auto">
          <a:xfrm>
            <a:off x="5084763" y="5611813"/>
            <a:ext cx="347662" cy="681037"/>
            <a:chOff x="7923189" y="2486664"/>
            <a:chExt cx="360377" cy="884585"/>
          </a:xfrm>
        </p:grpSpPr>
        <p:pic>
          <p:nvPicPr>
            <p:cNvPr id="196843" name="Picture 3">
              <a:extLst>
                <a:ext uri="{FF2B5EF4-FFF2-40B4-BE49-F238E27FC236}">
                  <a16:creationId xmlns:a16="http://schemas.microsoft.com/office/drawing/2014/main" id="{CA61AD91-2471-4EE0-BC90-4D8F076EC8F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196844" name="Group 950">
              <a:extLst>
                <a:ext uri="{FF2B5EF4-FFF2-40B4-BE49-F238E27FC236}">
                  <a16:creationId xmlns:a16="http://schemas.microsoft.com/office/drawing/2014/main" id="{E73AEFF2-9991-44DD-99D3-56A8A0E446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196845" name="Freeform 951">
                <a:extLst>
                  <a:ext uri="{FF2B5EF4-FFF2-40B4-BE49-F238E27FC236}">
                    <a16:creationId xmlns:a16="http://schemas.microsoft.com/office/drawing/2014/main" id="{F12ADB9E-4CDC-4512-A1C5-C252CFDA3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46" name="Rectangle 952">
                <a:extLst>
                  <a:ext uri="{FF2B5EF4-FFF2-40B4-BE49-F238E27FC236}">
                    <a16:creationId xmlns:a16="http://schemas.microsoft.com/office/drawing/2014/main" id="{5595BAB0-F36D-45FE-B031-1531B06E49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847" name="Freeform 953">
                <a:extLst>
                  <a:ext uri="{FF2B5EF4-FFF2-40B4-BE49-F238E27FC236}">
                    <a16:creationId xmlns:a16="http://schemas.microsoft.com/office/drawing/2014/main" id="{25F155D7-5F36-4299-8BC3-42C14763E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48" name="Freeform 954">
                <a:extLst>
                  <a:ext uri="{FF2B5EF4-FFF2-40B4-BE49-F238E27FC236}">
                    <a16:creationId xmlns:a16="http://schemas.microsoft.com/office/drawing/2014/main" id="{AF229542-76B1-4645-9603-0F51754FDF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49" name="Rectangle 955">
                <a:extLst>
                  <a:ext uri="{FF2B5EF4-FFF2-40B4-BE49-F238E27FC236}">
                    <a16:creationId xmlns:a16="http://schemas.microsoft.com/office/drawing/2014/main" id="{BA27C744-47EF-4F01-A128-316F098835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grpSp>
            <p:nvGrpSpPr>
              <p:cNvPr id="196850" name="Group 956">
                <a:extLst>
                  <a:ext uri="{FF2B5EF4-FFF2-40B4-BE49-F238E27FC236}">
                    <a16:creationId xmlns:a16="http://schemas.microsoft.com/office/drawing/2014/main" id="{D5AE3547-DD24-4F14-B6B4-55D3B34C35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96875" name="AutoShape 957">
                  <a:extLst>
                    <a:ext uri="{FF2B5EF4-FFF2-40B4-BE49-F238E27FC236}">
                      <a16:creationId xmlns:a16="http://schemas.microsoft.com/office/drawing/2014/main" id="{6A3F8CA7-4108-4AFF-87E2-65C3DC430F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876" name="AutoShape 958">
                  <a:extLst>
                    <a:ext uri="{FF2B5EF4-FFF2-40B4-BE49-F238E27FC236}">
                      <a16:creationId xmlns:a16="http://schemas.microsoft.com/office/drawing/2014/main" id="{6FA0EBED-B12A-4218-A59C-F195247C18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96851" name="Rectangle 959">
                <a:extLst>
                  <a:ext uri="{FF2B5EF4-FFF2-40B4-BE49-F238E27FC236}">
                    <a16:creationId xmlns:a16="http://schemas.microsoft.com/office/drawing/2014/main" id="{F782944C-0126-473B-BE08-E4313428A4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grpSp>
            <p:nvGrpSpPr>
              <p:cNvPr id="196852" name="Group 960">
                <a:extLst>
                  <a:ext uri="{FF2B5EF4-FFF2-40B4-BE49-F238E27FC236}">
                    <a16:creationId xmlns:a16="http://schemas.microsoft.com/office/drawing/2014/main" id="{984D6471-7B2B-4721-A74B-694FFAD6B22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96873" name="AutoShape 961">
                  <a:extLst>
                    <a:ext uri="{FF2B5EF4-FFF2-40B4-BE49-F238E27FC236}">
                      <a16:creationId xmlns:a16="http://schemas.microsoft.com/office/drawing/2014/main" id="{AE3DB23E-C637-4641-B8DA-0795EC1EEF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874" name="AutoShape 962">
                  <a:extLst>
                    <a:ext uri="{FF2B5EF4-FFF2-40B4-BE49-F238E27FC236}">
                      <a16:creationId xmlns:a16="http://schemas.microsoft.com/office/drawing/2014/main" id="{48E8E6DC-EC00-4ABB-B028-3A770BA0F6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96853" name="Rectangle 963">
                <a:extLst>
                  <a:ext uri="{FF2B5EF4-FFF2-40B4-BE49-F238E27FC236}">
                    <a16:creationId xmlns:a16="http://schemas.microsoft.com/office/drawing/2014/main" id="{73051DC8-600C-48A8-BB7B-2963EFEFB2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854" name="Rectangle 964">
                <a:extLst>
                  <a:ext uri="{FF2B5EF4-FFF2-40B4-BE49-F238E27FC236}">
                    <a16:creationId xmlns:a16="http://schemas.microsoft.com/office/drawing/2014/main" id="{10A507F7-EB49-48CE-A922-B49EDBD9E9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grpSp>
            <p:nvGrpSpPr>
              <p:cNvPr id="196855" name="Group 965">
                <a:extLst>
                  <a:ext uri="{FF2B5EF4-FFF2-40B4-BE49-F238E27FC236}">
                    <a16:creationId xmlns:a16="http://schemas.microsoft.com/office/drawing/2014/main" id="{A0F4C622-B70C-4F86-BF0B-6A8A0816BD0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96871" name="AutoShape 966">
                  <a:extLst>
                    <a:ext uri="{FF2B5EF4-FFF2-40B4-BE49-F238E27FC236}">
                      <a16:creationId xmlns:a16="http://schemas.microsoft.com/office/drawing/2014/main" id="{7C3B3924-B0B8-4DBB-AC8D-C3F9597D8B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872" name="AutoShape 967">
                  <a:extLst>
                    <a:ext uri="{FF2B5EF4-FFF2-40B4-BE49-F238E27FC236}">
                      <a16:creationId xmlns:a16="http://schemas.microsoft.com/office/drawing/2014/main" id="{CD4CD68B-5E7E-4717-AAD2-543E860DEF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96856" name="Freeform 968">
                <a:extLst>
                  <a:ext uri="{FF2B5EF4-FFF2-40B4-BE49-F238E27FC236}">
                    <a16:creationId xmlns:a16="http://schemas.microsoft.com/office/drawing/2014/main" id="{7A5619A1-A585-4691-922F-7B61E24C0E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96857" name="Group 969">
                <a:extLst>
                  <a:ext uri="{FF2B5EF4-FFF2-40B4-BE49-F238E27FC236}">
                    <a16:creationId xmlns:a16="http://schemas.microsoft.com/office/drawing/2014/main" id="{558AAB81-22BC-4B7B-951B-AB094B37DC9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96869" name="AutoShape 970">
                  <a:extLst>
                    <a:ext uri="{FF2B5EF4-FFF2-40B4-BE49-F238E27FC236}">
                      <a16:creationId xmlns:a16="http://schemas.microsoft.com/office/drawing/2014/main" id="{443D81B0-8974-47CF-8990-514581C962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870" name="AutoShape 971">
                  <a:extLst>
                    <a:ext uri="{FF2B5EF4-FFF2-40B4-BE49-F238E27FC236}">
                      <a16:creationId xmlns:a16="http://schemas.microsoft.com/office/drawing/2014/main" id="{42028FDD-6FC3-4125-884D-7D0BEA0919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96858" name="Rectangle 972">
                <a:extLst>
                  <a:ext uri="{FF2B5EF4-FFF2-40B4-BE49-F238E27FC236}">
                    <a16:creationId xmlns:a16="http://schemas.microsoft.com/office/drawing/2014/main" id="{D2EA2E44-272E-4DDA-B296-27576604F3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859" name="Freeform 973">
                <a:extLst>
                  <a:ext uri="{FF2B5EF4-FFF2-40B4-BE49-F238E27FC236}">
                    <a16:creationId xmlns:a16="http://schemas.microsoft.com/office/drawing/2014/main" id="{509328FC-DA0B-42A4-8D9D-D02ADB6F1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60" name="Freeform 974">
                <a:extLst>
                  <a:ext uri="{FF2B5EF4-FFF2-40B4-BE49-F238E27FC236}">
                    <a16:creationId xmlns:a16="http://schemas.microsoft.com/office/drawing/2014/main" id="{66D5303E-4369-41BE-A21E-DA8F2FDDF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61" name="Oval 975">
                <a:extLst>
                  <a:ext uri="{FF2B5EF4-FFF2-40B4-BE49-F238E27FC236}">
                    <a16:creationId xmlns:a16="http://schemas.microsoft.com/office/drawing/2014/main" id="{F1D608A1-675C-42C3-9A7F-CBF0288CBE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862" name="Freeform 976">
                <a:extLst>
                  <a:ext uri="{FF2B5EF4-FFF2-40B4-BE49-F238E27FC236}">
                    <a16:creationId xmlns:a16="http://schemas.microsoft.com/office/drawing/2014/main" id="{BE8FA597-8D49-45FE-84CD-2F0DBC145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63" name="AutoShape 977">
                <a:extLst>
                  <a:ext uri="{FF2B5EF4-FFF2-40B4-BE49-F238E27FC236}">
                    <a16:creationId xmlns:a16="http://schemas.microsoft.com/office/drawing/2014/main" id="{CE2369B9-E489-4488-B946-92049F269B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864" name="AutoShape 978">
                <a:extLst>
                  <a:ext uri="{FF2B5EF4-FFF2-40B4-BE49-F238E27FC236}">
                    <a16:creationId xmlns:a16="http://schemas.microsoft.com/office/drawing/2014/main" id="{7BBF0644-88A6-4C2F-A18F-454DE01E48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865" name="Oval 979">
                <a:extLst>
                  <a:ext uri="{FF2B5EF4-FFF2-40B4-BE49-F238E27FC236}">
                    <a16:creationId xmlns:a16="http://schemas.microsoft.com/office/drawing/2014/main" id="{8B7B2174-6C37-40BE-B89F-818C206788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866" name="Oval 980">
                <a:extLst>
                  <a:ext uri="{FF2B5EF4-FFF2-40B4-BE49-F238E27FC236}">
                    <a16:creationId xmlns:a16="http://schemas.microsoft.com/office/drawing/2014/main" id="{ADF2D49D-48C2-4471-A687-7C3BBFC0D7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867" name="Oval 981">
                <a:extLst>
                  <a:ext uri="{FF2B5EF4-FFF2-40B4-BE49-F238E27FC236}">
                    <a16:creationId xmlns:a16="http://schemas.microsoft.com/office/drawing/2014/main" id="{BBC89A17-62EF-40D8-9C8E-32ECDAD3A2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868" name="Rectangle 982">
                <a:extLst>
                  <a:ext uri="{FF2B5EF4-FFF2-40B4-BE49-F238E27FC236}">
                    <a16:creationId xmlns:a16="http://schemas.microsoft.com/office/drawing/2014/main" id="{3A7022E7-5D35-4E4D-BA73-74DC70BFE4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898" name="Group 897">
            <a:extLst>
              <a:ext uri="{FF2B5EF4-FFF2-40B4-BE49-F238E27FC236}">
                <a16:creationId xmlns:a16="http://schemas.microsoft.com/office/drawing/2014/main" id="{BA767C14-C8E0-4329-8650-46FFBBBEA3AD}"/>
              </a:ext>
            </a:extLst>
          </p:cNvPr>
          <p:cNvGrpSpPr>
            <a:grpSpLocks/>
          </p:cNvGrpSpPr>
          <p:nvPr/>
        </p:nvGrpSpPr>
        <p:grpSpPr bwMode="auto">
          <a:xfrm>
            <a:off x="6067425" y="3829050"/>
            <a:ext cx="347663" cy="681038"/>
            <a:chOff x="7923189" y="2486664"/>
            <a:chExt cx="360377" cy="884585"/>
          </a:xfrm>
        </p:grpSpPr>
        <p:pic>
          <p:nvPicPr>
            <p:cNvPr id="196809" name="Picture 3">
              <a:extLst>
                <a:ext uri="{FF2B5EF4-FFF2-40B4-BE49-F238E27FC236}">
                  <a16:creationId xmlns:a16="http://schemas.microsoft.com/office/drawing/2014/main" id="{87A04DC2-74C2-4566-BC0E-B68003AFA0D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196810" name="Group 950">
              <a:extLst>
                <a:ext uri="{FF2B5EF4-FFF2-40B4-BE49-F238E27FC236}">
                  <a16:creationId xmlns:a16="http://schemas.microsoft.com/office/drawing/2014/main" id="{29154A9A-4261-4B5E-96D4-F39FF373B2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196811" name="Freeform 951">
                <a:extLst>
                  <a:ext uri="{FF2B5EF4-FFF2-40B4-BE49-F238E27FC236}">
                    <a16:creationId xmlns:a16="http://schemas.microsoft.com/office/drawing/2014/main" id="{99208189-C82E-4BDA-A7C5-66597A189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12" name="Rectangle 952">
                <a:extLst>
                  <a:ext uri="{FF2B5EF4-FFF2-40B4-BE49-F238E27FC236}">
                    <a16:creationId xmlns:a16="http://schemas.microsoft.com/office/drawing/2014/main" id="{BD7889FE-9584-4A11-B5C9-8672554394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813" name="Freeform 953">
                <a:extLst>
                  <a:ext uri="{FF2B5EF4-FFF2-40B4-BE49-F238E27FC236}">
                    <a16:creationId xmlns:a16="http://schemas.microsoft.com/office/drawing/2014/main" id="{490EDE6F-A7B7-4E7A-B771-C6A8E1514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14" name="Freeform 954">
                <a:extLst>
                  <a:ext uri="{FF2B5EF4-FFF2-40B4-BE49-F238E27FC236}">
                    <a16:creationId xmlns:a16="http://schemas.microsoft.com/office/drawing/2014/main" id="{84773B19-317C-456C-8AE4-5C3A1DFB23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15" name="Rectangle 955">
                <a:extLst>
                  <a:ext uri="{FF2B5EF4-FFF2-40B4-BE49-F238E27FC236}">
                    <a16:creationId xmlns:a16="http://schemas.microsoft.com/office/drawing/2014/main" id="{C1226F10-198E-4BB9-A6DD-94D678DC8F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grpSp>
            <p:nvGrpSpPr>
              <p:cNvPr id="196816" name="Group 956">
                <a:extLst>
                  <a:ext uri="{FF2B5EF4-FFF2-40B4-BE49-F238E27FC236}">
                    <a16:creationId xmlns:a16="http://schemas.microsoft.com/office/drawing/2014/main" id="{E5ECCCC2-1EA0-4612-9C2F-D61A599425E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96841" name="AutoShape 957">
                  <a:extLst>
                    <a:ext uri="{FF2B5EF4-FFF2-40B4-BE49-F238E27FC236}">
                      <a16:creationId xmlns:a16="http://schemas.microsoft.com/office/drawing/2014/main" id="{C2067DB3-1E0C-4DE7-A468-92CC9DF50A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842" name="AutoShape 958">
                  <a:extLst>
                    <a:ext uri="{FF2B5EF4-FFF2-40B4-BE49-F238E27FC236}">
                      <a16:creationId xmlns:a16="http://schemas.microsoft.com/office/drawing/2014/main" id="{BE989703-D499-475D-A63B-022499B59B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96817" name="Rectangle 959">
                <a:extLst>
                  <a:ext uri="{FF2B5EF4-FFF2-40B4-BE49-F238E27FC236}">
                    <a16:creationId xmlns:a16="http://schemas.microsoft.com/office/drawing/2014/main" id="{A277A646-67FE-4195-B2A5-665C3CB963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grpSp>
            <p:nvGrpSpPr>
              <p:cNvPr id="196818" name="Group 960">
                <a:extLst>
                  <a:ext uri="{FF2B5EF4-FFF2-40B4-BE49-F238E27FC236}">
                    <a16:creationId xmlns:a16="http://schemas.microsoft.com/office/drawing/2014/main" id="{54CAB5DE-07A0-413D-A587-E29EEF4B4C5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96839" name="AutoShape 961">
                  <a:extLst>
                    <a:ext uri="{FF2B5EF4-FFF2-40B4-BE49-F238E27FC236}">
                      <a16:creationId xmlns:a16="http://schemas.microsoft.com/office/drawing/2014/main" id="{CB686926-A48B-4C43-92BD-CF0CA94A3F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840" name="AutoShape 962">
                  <a:extLst>
                    <a:ext uri="{FF2B5EF4-FFF2-40B4-BE49-F238E27FC236}">
                      <a16:creationId xmlns:a16="http://schemas.microsoft.com/office/drawing/2014/main" id="{E7FABEDB-AB3D-4001-817B-6BC4633B0A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96819" name="Rectangle 963">
                <a:extLst>
                  <a:ext uri="{FF2B5EF4-FFF2-40B4-BE49-F238E27FC236}">
                    <a16:creationId xmlns:a16="http://schemas.microsoft.com/office/drawing/2014/main" id="{F5539F37-5AFD-4C53-BBE3-EF093D8807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820" name="Rectangle 964">
                <a:extLst>
                  <a:ext uri="{FF2B5EF4-FFF2-40B4-BE49-F238E27FC236}">
                    <a16:creationId xmlns:a16="http://schemas.microsoft.com/office/drawing/2014/main" id="{23865FA8-6737-4B02-AC14-EE0561BFE7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grpSp>
            <p:nvGrpSpPr>
              <p:cNvPr id="196821" name="Group 965">
                <a:extLst>
                  <a:ext uri="{FF2B5EF4-FFF2-40B4-BE49-F238E27FC236}">
                    <a16:creationId xmlns:a16="http://schemas.microsoft.com/office/drawing/2014/main" id="{50BC4FF2-E3C0-4B37-918B-2F833208FDF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96837" name="AutoShape 966">
                  <a:extLst>
                    <a:ext uri="{FF2B5EF4-FFF2-40B4-BE49-F238E27FC236}">
                      <a16:creationId xmlns:a16="http://schemas.microsoft.com/office/drawing/2014/main" id="{70856613-A5D1-4695-9BD9-664D83CDFA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838" name="AutoShape 967">
                  <a:extLst>
                    <a:ext uri="{FF2B5EF4-FFF2-40B4-BE49-F238E27FC236}">
                      <a16:creationId xmlns:a16="http://schemas.microsoft.com/office/drawing/2014/main" id="{68D0820C-F43C-47DC-9D27-F78104F07A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96822" name="Freeform 968">
                <a:extLst>
                  <a:ext uri="{FF2B5EF4-FFF2-40B4-BE49-F238E27FC236}">
                    <a16:creationId xmlns:a16="http://schemas.microsoft.com/office/drawing/2014/main" id="{066E01DB-52B0-4215-A269-7C71A3D2E1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96823" name="Group 969">
                <a:extLst>
                  <a:ext uri="{FF2B5EF4-FFF2-40B4-BE49-F238E27FC236}">
                    <a16:creationId xmlns:a16="http://schemas.microsoft.com/office/drawing/2014/main" id="{452F9794-7CE1-4E6E-922F-0010E622BE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96835" name="AutoShape 970">
                  <a:extLst>
                    <a:ext uri="{FF2B5EF4-FFF2-40B4-BE49-F238E27FC236}">
                      <a16:creationId xmlns:a16="http://schemas.microsoft.com/office/drawing/2014/main" id="{FD5D0921-8C00-4FD0-81CD-74D3D1AD46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836" name="AutoShape 971">
                  <a:extLst>
                    <a:ext uri="{FF2B5EF4-FFF2-40B4-BE49-F238E27FC236}">
                      <a16:creationId xmlns:a16="http://schemas.microsoft.com/office/drawing/2014/main" id="{A2E222CA-0F99-48CE-A543-E52FED973F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96824" name="Rectangle 972">
                <a:extLst>
                  <a:ext uri="{FF2B5EF4-FFF2-40B4-BE49-F238E27FC236}">
                    <a16:creationId xmlns:a16="http://schemas.microsoft.com/office/drawing/2014/main" id="{753CA1AB-0E3F-4B6A-985B-497BABAD33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825" name="Freeform 973">
                <a:extLst>
                  <a:ext uri="{FF2B5EF4-FFF2-40B4-BE49-F238E27FC236}">
                    <a16:creationId xmlns:a16="http://schemas.microsoft.com/office/drawing/2014/main" id="{F293DF8D-2A19-4FFC-9F98-D04E1C0464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26" name="Freeform 974">
                <a:extLst>
                  <a:ext uri="{FF2B5EF4-FFF2-40B4-BE49-F238E27FC236}">
                    <a16:creationId xmlns:a16="http://schemas.microsoft.com/office/drawing/2014/main" id="{1D622C63-333F-43EA-BEF6-136C15DDF5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27" name="Oval 975">
                <a:extLst>
                  <a:ext uri="{FF2B5EF4-FFF2-40B4-BE49-F238E27FC236}">
                    <a16:creationId xmlns:a16="http://schemas.microsoft.com/office/drawing/2014/main" id="{899E19A2-937E-4E9F-96FF-87DC25A809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828" name="Freeform 976">
                <a:extLst>
                  <a:ext uri="{FF2B5EF4-FFF2-40B4-BE49-F238E27FC236}">
                    <a16:creationId xmlns:a16="http://schemas.microsoft.com/office/drawing/2014/main" id="{1D3E5CB2-FE45-490B-A9A2-835CAA78C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29" name="AutoShape 977">
                <a:extLst>
                  <a:ext uri="{FF2B5EF4-FFF2-40B4-BE49-F238E27FC236}">
                    <a16:creationId xmlns:a16="http://schemas.microsoft.com/office/drawing/2014/main" id="{37B450BE-6DB0-4BDB-8484-236A9232BB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830" name="AutoShape 978">
                <a:extLst>
                  <a:ext uri="{FF2B5EF4-FFF2-40B4-BE49-F238E27FC236}">
                    <a16:creationId xmlns:a16="http://schemas.microsoft.com/office/drawing/2014/main" id="{432624E5-AEF8-405B-8E30-2AEBDA1AC2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831" name="Oval 979">
                <a:extLst>
                  <a:ext uri="{FF2B5EF4-FFF2-40B4-BE49-F238E27FC236}">
                    <a16:creationId xmlns:a16="http://schemas.microsoft.com/office/drawing/2014/main" id="{9FDFBE72-FB93-4D53-8101-D5FA9D93F3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832" name="Oval 980">
                <a:extLst>
                  <a:ext uri="{FF2B5EF4-FFF2-40B4-BE49-F238E27FC236}">
                    <a16:creationId xmlns:a16="http://schemas.microsoft.com/office/drawing/2014/main" id="{6435DED4-5E24-4F3F-BAD3-2A249BAD26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833" name="Oval 981">
                <a:extLst>
                  <a:ext uri="{FF2B5EF4-FFF2-40B4-BE49-F238E27FC236}">
                    <a16:creationId xmlns:a16="http://schemas.microsoft.com/office/drawing/2014/main" id="{8D6E48EE-3912-4BAA-96C1-A29155E7E9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834" name="Rectangle 982">
                <a:extLst>
                  <a:ext uri="{FF2B5EF4-FFF2-40B4-BE49-F238E27FC236}">
                    <a16:creationId xmlns:a16="http://schemas.microsoft.com/office/drawing/2014/main" id="{6BEC7120-FC60-4E08-8742-A41435551C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933" name="Group 932">
            <a:extLst>
              <a:ext uri="{FF2B5EF4-FFF2-40B4-BE49-F238E27FC236}">
                <a16:creationId xmlns:a16="http://schemas.microsoft.com/office/drawing/2014/main" id="{4B2F4E8E-3EC5-45B7-803E-ACE0947AC350}"/>
              </a:ext>
            </a:extLst>
          </p:cNvPr>
          <p:cNvGrpSpPr>
            <a:grpSpLocks/>
          </p:cNvGrpSpPr>
          <p:nvPr/>
        </p:nvGrpSpPr>
        <p:grpSpPr bwMode="auto">
          <a:xfrm>
            <a:off x="2122488" y="5629275"/>
            <a:ext cx="347662" cy="681038"/>
            <a:chOff x="7923189" y="2486664"/>
            <a:chExt cx="360377" cy="884585"/>
          </a:xfrm>
        </p:grpSpPr>
        <p:pic>
          <p:nvPicPr>
            <p:cNvPr id="196775" name="Picture 3">
              <a:extLst>
                <a:ext uri="{FF2B5EF4-FFF2-40B4-BE49-F238E27FC236}">
                  <a16:creationId xmlns:a16="http://schemas.microsoft.com/office/drawing/2014/main" id="{E1C82444-D49B-4492-9C9D-459B5431B5F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196776" name="Group 950">
              <a:extLst>
                <a:ext uri="{FF2B5EF4-FFF2-40B4-BE49-F238E27FC236}">
                  <a16:creationId xmlns:a16="http://schemas.microsoft.com/office/drawing/2014/main" id="{2B8E1BC5-D4E5-4298-8647-7AD67E682D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196777" name="Freeform 951">
                <a:extLst>
                  <a:ext uri="{FF2B5EF4-FFF2-40B4-BE49-F238E27FC236}">
                    <a16:creationId xmlns:a16="http://schemas.microsoft.com/office/drawing/2014/main" id="{59755EBD-AA7F-4088-BDE5-DA2EAAD95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78" name="Rectangle 952">
                <a:extLst>
                  <a:ext uri="{FF2B5EF4-FFF2-40B4-BE49-F238E27FC236}">
                    <a16:creationId xmlns:a16="http://schemas.microsoft.com/office/drawing/2014/main" id="{F2597002-D65C-4B53-B58E-9025B8CAD6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779" name="Freeform 953">
                <a:extLst>
                  <a:ext uri="{FF2B5EF4-FFF2-40B4-BE49-F238E27FC236}">
                    <a16:creationId xmlns:a16="http://schemas.microsoft.com/office/drawing/2014/main" id="{567B919E-5A76-4442-95B6-F88FE20FC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80" name="Freeform 954">
                <a:extLst>
                  <a:ext uri="{FF2B5EF4-FFF2-40B4-BE49-F238E27FC236}">
                    <a16:creationId xmlns:a16="http://schemas.microsoft.com/office/drawing/2014/main" id="{BDE4C2D0-2B49-4B62-9281-018FE2D3C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81" name="Rectangle 955">
                <a:extLst>
                  <a:ext uri="{FF2B5EF4-FFF2-40B4-BE49-F238E27FC236}">
                    <a16:creationId xmlns:a16="http://schemas.microsoft.com/office/drawing/2014/main" id="{652DDD1B-3484-4AD2-9EAA-C442CE18B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grpSp>
            <p:nvGrpSpPr>
              <p:cNvPr id="196782" name="Group 956">
                <a:extLst>
                  <a:ext uri="{FF2B5EF4-FFF2-40B4-BE49-F238E27FC236}">
                    <a16:creationId xmlns:a16="http://schemas.microsoft.com/office/drawing/2014/main" id="{A6636821-85A1-4743-AC72-73ECB578B2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96807" name="AutoShape 957">
                  <a:extLst>
                    <a:ext uri="{FF2B5EF4-FFF2-40B4-BE49-F238E27FC236}">
                      <a16:creationId xmlns:a16="http://schemas.microsoft.com/office/drawing/2014/main" id="{BEC7A5B7-CD4F-4BFD-8005-CFDF42ED9A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808" name="AutoShape 958">
                  <a:extLst>
                    <a:ext uri="{FF2B5EF4-FFF2-40B4-BE49-F238E27FC236}">
                      <a16:creationId xmlns:a16="http://schemas.microsoft.com/office/drawing/2014/main" id="{66A3ECCF-CFAB-4FD7-9A70-9BEE44E319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96783" name="Rectangle 959">
                <a:extLst>
                  <a:ext uri="{FF2B5EF4-FFF2-40B4-BE49-F238E27FC236}">
                    <a16:creationId xmlns:a16="http://schemas.microsoft.com/office/drawing/2014/main" id="{CAFE58DC-9189-46EE-BD26-CB9AE04408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grpSp>
            <p:nvGrpSpPr>
              <p:cNvPr id="196784" name="Group 960">
                <a:extLst>
                  <a:ext uri="{FF2B5EF4-FFF2-40B4-BE49-F238E27FC236}">
                    <a16:creationId xmlns:a16="http://schemas.microsoft.com/office/drawing/2014/main" id="{06506D35-10EB-4402-B838-7B3074F7A9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96805" name="AutoShape 961">
                  <a:extLst>
                    <a:ext uri="{FF2B5EF4-FFF2-40B4-BE49-F238E27FC236}">
                      <a16:creationId xmlns:a16="http://schemas.microsoft.com/office/drawing/2014/main" id="{3B7D98F5-C739-4F3C-BE08-B34D6CED8F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806" name="AutoShape 962">
                  <a:extLst>
                    <a:ext uri="{FF2B5EF4-FFF2-40B4-BE49-F238E27FC236}">
                      <a16:creationId xmlns:a16="http://schemas.microsoft.com/office/drawing/2014/main" id="{F220F411-12E3-4063-B65A-20EF8BD3CB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96785" name="Rectangle 963">
                <a:extLst>
                  <a:ext uri="{FF2B5EF4-FFF2-40B4-BE49-F238E27FC236}">
                    <a16:creationId xmlns:a16="http://schemas.microsoft.com/office/drawing/2014/main" id="{F80ADFBA-0C63-4039-B377-FC81B7E2E7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786" name="Rectangle 964">
                <a:extLst>
                  <a:ext uri="{FF2B5EF4-FFF2-40B4-BE49-F238E27FC236}">
                    <a16:creationId xmlns:a16="http://schemas.microsoft.com/office/drawing/2014/main" id="{793CB6DF-C0F1-4854-9E90-932C9E177D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grpSp>
            <p:nvGrpSpPr>
              <p:cNvPr id="196787" name="Group 965">
                <a:extLst>
                  <a:ext uri="{FF2B5EF4-FFF2-40B4-BE49-F238E27FC236}">
                    <a16:creationId xmlns:a16="http://schemas.microsoft.com/office/drawing/2014/main" id="{2278A0F6-174D-461F-BB63-44B15238CD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96803" name="AutoShape 966">
                  <a:extLst>
                    <a:ext uri="{FF2B5EF4-FFF2-40B4-BE49-F238E27FC236}">
                      <a16:creationId xmlns:a16="http://schemas.microsoft.com/office/drawing/2014/main" id="{19073732-F54A-49E3-A5EB-44C4128F96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804" name="AutoShape 967">
                  <a:extLst>
                    <a:ext uri="{FF2B5EF4-FFF2-40B4-BE49-F238E27FC236}">
                      <a16:creationId xmlns:a16="http://schemas.microsoft.com/office/drawing/2014/main" id="{3232456F-61AA-4A43-B718-E5AA534832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96788" name="Freeform 968">
                <a:extLst>
                  <a:ext uri="{FF2B5EF4-FFF2-40B4-BE49-F238E27FC236}">
                    <a16:creationId xmlns:a16="http://schemas.microsoft.com/office/drawing/2014/main" id="{0C7BABE0-9A78-439E-B832-9D72A8BD0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96789" name="Group 969">
                <a:extLst>
                  <a:ext uri="{FF2B5EF4-FFF2-40B4-BE49-F238E27FC236}">
                    <a16:creationId xmlns:a16="http://schemas.microsoft.com/office/drawing/2014/main" id="{59E5FA9C-9992-4E64-8F23-13196B7F8A2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96801" name="AutoShape 970">
                  <a:extLst>
                    <a:ext uri="{FF2B5EF4-FFF2-40B4-BE49-F238E27FC236}">
                      <a16:creationId xmlns:a16="http://schemas.microsoft.com/office/drawing/2014/main" id="{4B66916E-9D2A-4554-BD76-34589CB38F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802" name="AutoShape 971">
                  <a:extLst>
                    <a:ext uri="{FF2B5EF4-FFF2-40B4-BE49-F238E27FC236}">
                      <a16:creationId xmlns:a16="http://schemas.microsoft.com/office/drawing/2014/main" id="{47EB34CB-043F-4B64-84FE-4E47C42E8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96790" name="Rectangle 972">
                <a:extLst>
                  <a:ext uri="{FF2B5EF4-FFF2-40B4-BE49-F238E27FC236}">
                    <a16:creationId xmlns:a16="http://schemas.microsoft.com/office/drawing/2014/main" id="{8CDA0500-7FD7-4EA6-8CC6-4EC45A822C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791" name="Freeform 973">
                <a:extLst>
                  <a:ext uri="{FF2B5EF4-FFF2-40B4-BE49-F238E27FC236}">
                    <a16:creationId xmlns:a16="http://schemas.microsoft.com/office/drawing/2014/main" id="{D43EF46F-D928-42E5-AED8-671B2D9DB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92" name="Freeform 974">
                <a:extLst>
                  <a:ext uri="{FF2B5EF4-FFF2-40B4-BE49-F238E27FC236}">
                    <a16:creationId xmlns:a16="http://schemas.microsoft.com/office/drawing/2014/main" id="{FE871E8C-B867-432F-9587-C97A9E57F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93" name="Oval 975">
                <a:extLst>
                  <a:ext uri="{FF2B5EF4-FFF2-40B4-BE49-F238E27FC236}">
                    <a16:creationId xmlns:a16="http://schemas.microsoft.com/office/drawing/2014/main" id="{1457A48A-2B78-42D8-A978-AB89912E71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794" name="Freeform 976">
                <a:extLst>
                  <a:ext uri="{FF2B5EF4-FFF2-40B4-BE49-F238E27FC236}">
                    <a16:creationId xmlns:a16="http://schemas.microsoft.com/office/drawing/2014/main" id="{CDEE187E-9D3D-4F90-8983-760425997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95" name="AutoShape 977">
                <a:extLst>
                  <a:ext uri="{FF2B5EF4-FFF2-40B4-BE49-F238E27FC236}">
                    <a16:creationId xmlns:a16="http://schemas.microsoft.com/office/drawing/2014/main" id="{0B8B1C80-9C12-473F-9B1D-B5EA5D709D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796" name="AutoShape 978">
                <a:extLst>
                  <a:ext uri="{FF2B5EF4-FFF2-40B4-BE49-F238E27FC236}">
                    <a16:creationId xmlns:a16="http://schemas.microsoft.com/office/drawing/2014/main" id="{7728743A-5BE0-47CE-82F2-04802FB5EA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797" name="Oval 979">
                <a:extLst>
                  <a:ext uri="{FF2B5EF4-FFF2-40B4-BE49-F238E27FC236}">
                    <a16:creationId xmlns:a16="http://schemas.microsoft.com/office/drawing/2014/main" id="{BEA2736D-30C0-4D1F-8289-5461F75EEB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798" name="Oval 980">
                <a:extLst>
                  <a:ext uri="{FF2B5EF4-FFF2-40B4-BE49-F238E27FC236}">
                    <a16:creationId xmlns:a16="http://schemas.microsoft.com/office/drawing/2014/main" id="{8032353D-2D60-4566-AC03-24A9E62373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799" name="Oval 981">
                <a:extLst>
                  <a:ext uri="{FF2B5EF4-FFF2-40B4-BE49-F238E27FC236}">
                    <a16:creationId xmlns:a16="http://schemas.microsoft.com/office/drawing/2014/main" id="{194CB664-1ECD-4D75-9C40-4FD78633B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800" name="Rectangle 982">
                <a:extLst>
                  <a:ext uri="{FF2B5EF4-FFF2-40B4-BE49-F238E27FC236}">
                    <a16:creationId xmlns:a16="http://schemas.microsoft.com/office/drawing/2014/main" id="{07CF6475-D4EE-423A-B0E1-4787F62996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196622" name="Group 15">
            <a:extLst>
              <a:ext uri="{FF2B5EF4-FFF2-40B4-BE49-F238E27FC236}">
                <a16:creationId xmlns:a16="http://schemas.microsoft.com/office/drawing/2014/main" id="{A56C4E16-FA6E-4985-BF14-9BFBC6F042EB}"/>
              </a:ext>
            </a:extLst>
          </p:cNvPr>
          <p:cNvGrpSpPr>
            <a:grpSpLocks/>
          </p:cNvGrpSpPr>
          <p:nvPr/>
        </p:nvGrpSpPr>
        <p:grpSpPr bwMode="auto">
          <a:xfrm>
            <a:off x="7707313" y="4368800"/>
            <a:ext cx="990600" cy="731838"/>
            <a:chOff x="7707615" y="4368892"/>
            <a:chExt cx="990551" cy="731635"/>
          </a:xfrm>
        </p:grpSpPr>
        <p:pic>
          <p:nvPicPr>
            <p:cNvPr id="196675" name="Picture 14">
              <a:extLst>
                <a:ext uri="{FF2B5EF4-FFF2-40B4-BE49-F238E27FC236}">
                  <a16:creationId xmlns:a16="http://schemas.microsoft.com/office/drawing/2014/main" id="{B6722311-D154-4BBE-BAB2-FB04E39522B5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71833" y="4640202"/>
              <a:ext cx="822008" cy="4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96676" name="Group 249">
              <a:extLst>
                <a:ext uri="{FF2B5EF4-FFF2-40B4-BE49-F238E27FC236}">
                  <a16:creationId xmlns:a16="http://schemas.microsoft.com/office/drawing/2014/main" id="{821FB37B-C31D-4845-ABD8-249ED6204B5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707615" y="4368892"/>
              <a:ext cx="225953" cy="395900"/>
              <a:chOff x="4140" y="429"/>
              <a:chExt cx="1425" cy="2396"/>
            </a:xfrm>
          </p:grpSpPr>
          <p:sp>
            <p:nvSpPr>
              <p:cNvPr id="196743" name="Freeform 250">
                <a:extLst>
                  <a:ext uri="{FF2B5EF4-FFF2-40B4-BE49-F238E27FC236}">
                    <a16:creationId xmlns:a16="http://schemas.microsoft.com/office/drawing/2014/main" id="{524FCAAA-614E-48D6-B4FE-9E6CA3A557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7 w 354"/>
                  <a:gd name="T1" fmla="*/ 0 h 2742"/>
                  <a:gd name="T2" fmla="*/ 38 w 354"/>
                  <a:gd name="T3" fmla="*/ 55 h 2742"/>
                  <a:gd name="T4" fmla="*/ 37 w 354"/>
                  <a:gd name="T5" fmla="*/ 425 h 2742"/>
                  <a:gd name="T6" fmla="*/ 0 w 354"/>
                  <a:gd name="T7" fmla="*/ 445 h 2742"/>
                  <a:gd name="T8" fmla="*/ 7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44" name="Rectangle 251">
                <a:extLst>
                  <a:ext uri="{FF2B5EF4-FFF2-40B4-BE49-F238E27FC236}">
                    <a16:creationId xmlns:a16="http://schemas.microsoft.com/office/drawing/2014/main" id="{6E89E2FE-C8EB-4C73-8883-CD2F34F228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3" y="429"/>
                <a:ext cx="1051" cy="2276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6745" name="Freeform 252">
                <a:extLst>
                  <a:ext uri="{FF2B5EF4-FFF2-40B4-BE49-F238E27FC236}">
                    <a16:creationId xmlns:a16="http://schemas.microsoft.com/office/drawing/2014/main" id="{E5D472F2-560C-4B40-9C3A-CF3F1CD637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23 w 211"/>
                  <a:gd name="T3" fmla="*/ 36 h 2537"/>
                  <a:gd name="T4" fmla="*/ 2 w 211"/>
                  <a:gd name="T5" fmla="*/ 405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46" name="Freeform 253">
                <a:extLst>
                  <a:ext uri="{FF2B5EF4-FFF2-40B4-BE49-F238E27FC236}">
                    <a16:creationId xmlns:a16="http://schemas.microsoft.com/office/drawing/2014/main" id="{02390B99-5636-452C-9A97-DFE55560E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36 w 328"/>
                  <a:gd name="T3" fmla="*/ 21 h 226"/>
                  <a:gd name="T4" fmla="*/ 36 w 328"/>
                  <a:gd name="T5" fmla="*/ 38 h 226"/>
                  <a:gd name="T6" fmla="*/ 0 w 328"/>
                  <a:gd name="T7" fmla="*/ 1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47" name="Rectangle 254">
                <a:extLst>
                  <a:ext uri="{FF2B5EF4-FFF2-40B4-BE49-F238E27FC236}">
                    <a16:creationId xmlns:a16="http://schemas.microsoft.com/office/drawing/2014/main" id="{095CE1E4-2C54-41ED-823B-02E116EBD8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3" y="688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196748" name="Group 255">
                <a:extLst>
                  <a:ext uri="{FF2B5EF4-FFF2-40B4-BE49-F238E27FC236}">
                    <a16:creationId xmlns:a16="http://schemas.microsoft.com/office/drawing/2014/main" id="{D20A8A48-991C-4E1E-9B96-CBCAB7E6ECC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96773" name="AutoShape 256">
                  <a:extLst>
                    <a:ext uri="{FF2B5EF4-FFF2-40B4-BE49-F238E27FC236}">
                      <a16:creationId xmlns:a16="http://schemas.microsoft.com/office/drawing/2014/main" id="{BD5E3853-E5F8-4342-9BB8-6C37928CA7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0" y="2569"/>
                  <a:ext cx="725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6774" name="AutoShape 257">
                  <a:extLst>
                    <a:ext uri="{FF2B5EF4-FFF2-40B4-BE49-F238E27FC236}">
                      <a16:creationId xmlns:a16="http://schemas.microsoft.com/office/drawing/2014/main" id="{88803DF6-3E66-448B-B85B-68AF662E41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5" y="2587"/>
                  <a:ext cx="700" cy="101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196749" name="Rectangle 258">
                <a:extLst>
                  <a:ext uri="{FF2B5EF4-FFF2-40B4-BE49-F238E27FC236}">
                    <a16:creationId xmlns:a16="http://schemas.microsoft.com/office/drawing/2014/main" id="{23903A48-7F95-4C27-A862-E500E7193D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5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196750" name="Group 259">
                <a:extLst>
                  <a:ext uri="{FF2B5EF4-FFF2-40B4-BE49-F238E27FC236}">
                    <a16:creationId xmlns:a16="http://schemas.microsoft.com/office/drawing/2014/main" id="{A1FAEBD4-546A-45DB-8BFC-371191CF49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96771" name="AutoShape 260">
                  <a:extLst>
                    <a:ext uri="{FF2B5EF4-FFF2-40B4-BE49-F238E27FC236}">
                      <a16:creationId xmlns:a16="http://schemas.microsoft.com/office/drawing/2014/main" id="{AFDD5DF5-C573-41AB-AC3C-A9078F95FE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0" y="2570"/>
                  <a:ext cx="725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6772" name="AutoShape 261">
                  <a:extLst>
                    <a:ext uri="{FF2B5EF4-FFF2-40B4-BE49-F238E27FC236}">
                      <a16:creationId xmlns:a16="http://schemas.microsoft.com/office/drawing/2014/main" id="{7DDC90DE-64D8-49CE-81F0-C8E52F1A37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3" y="2590"/>
                  <a:ext cx="687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196751" name="Rectangle 262">
                <a:extLst>
                  <a:ext uri="{FF2B5EF4-FFF2-40B4-BE49-F238E27FC236}">
                    <a16:creationId xmlns:a16="http://schemas.microsoft.com/office/drawing/2014/main" id="{D781DC0C-9CCE-48E4-8A30-F17FB5F7C7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361"/>
                <a:ext cx="591" cy="3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6752" name="Rectangle 263">
                <a:extLst>
                  <a:ext uri="{FF2B5EF4-FFF2-40B4-BE49-F238E27FC236}">
                    <a16:creationId xmlns:a16="http://schemas.microsoft.com/office/drawing/2014/main" id="{93907350-9807-41C8-9896-60C22B153F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4" y="1649"/>
                <a:ext cx="59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196753" name="Group 264">
                <a:extLst>
                  <a:ext uri="{FF2B5EF4-FFF2-40B4-BE49-F238E27FC236}">
                    <a16:creationId xmlns:a16="http://schemas.microsoft.com/office/drawing/2014/main" id="{50F9A2A3-F69C-49A4-BF56-DEB3265F4E2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96769" name="AutoShape 265">
                  <a:extLst>
                    <a:ext uri="{FF2B5EF4-FFF2-40B4-BE49-F238E27FC236}">
                      <a16:creationId xmlns:a16="http://schemas.microsoft.com/office/drawing/2014/main" id="{733E6180-BBE9-45A9-AD64-566491FAED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0"/>
                  <a:ext cx="711" cy="13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6770" name="AutoShape 266">
                  <a:extLst>
                    <a:ext uri="{FF2B5EF4-FFF2-40B4-BE49-F238E27FC236}">
                      <a16:creationId xmlns:a16="http://schemas.microsoft.com/office/drawing/2014/main" id="{6B4E05CA-C05C-49E0-B720-E866C9D5A7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8"/>
                  <a:ext cx="673" cy="9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196754" name="Freeform 267">
                <a:extLst>
                  <a:ext uri="{FF2B5EF4-FFF2-40B4-BE49-F238E27FC236}">
                    <a16:creationId xmlns:a16="http://schemas.microsoft.com/office/drawing/2014/main" id="{2EB09DD9-7D4E-44C9-B667-FB5E6E834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36 w 328"/>
                  <a:gd name="T3" fmla="*/ 20 h 226"/>
                  <a:gd name="T4" fmla="*/ 36 w 328"/>
                  <a:gd name="T5" fmla="*/ 36 h 226"/>
                  <a:gd name="T6" fmla="*/ 0 w 328"/>
                  <a:gd name="T7" fmla="*/ 1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96755" name="Group 268">
                <a:extLst>
                  <a:ext uri="{FF2B5EF4-FFF2-40B4-BE49-F238E27FC236}">
                    <a16:creationId xmlns:a16="http://schemas.microsoft.com/office/drawing/2014/main" id="{ED28632C-24F9-4550-B543-AF2CCEDFD1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96767" name="AutoShape 269">
                  <a:extLst>
                    <a:ext uri="{FF2B5EF4-FFF2-40B4-BE49-F238E27FC236}">
                      <a16:creationId xmlns:a16="http://schemas.microsoft.com/office/drawing/2014/main" id="{8D861BCE-BE5F-4A58-95D5-57749C42E6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0" y="2544"/>
                  <a:ext cx="723" cy="16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6768" name="AutoShape 270">
                  <a:extLst>
                    <a:ext uri="{FF2B5EF4-FFF2-40B4-BE49-F238E27FC236}">
                      <a16:creationId xmlns:a16="http://schemas.microsoft.com/office/drawing/2014/main" id="{7A0F41AD-59C4-4E40-A31A-9AF8225256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5" y="2582"/>
                  <a:ext cx="673" cy="11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196756" name="Rectangle 271">
                <a:extLst>
                  <a:ext uri="{FF2B5EF4-FFF2-40B4-BE49-F238E27FC236}">
                    <a16:creationId xmlns:a16="http://schemas.microsoft.com/office/drawing/2014/main" id="{90BE9D6E-D477-4D09-90C7-A1CBE65C22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5" y="429"/>
                <a:ext cx="60" cy="2286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6757" name="Freeform 272">
                <a:extLst>
                  <a:ext uri="{FF2B5EF4-FFF2-40B4-BE49-F238E27FC236}">
                    <a16:creationId xmlns:a16="http://schemas.microsoft.com/office/drawing/2014/main" id="{639940E3-35F0-485B-8744-2D2F1B034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32 w 296"/>
                  <a:gd name="T3" fmla="*/ 22 h 256"/>
                  <a:gd name="T4" fmla="*/ 32 w 296"/>
                  <a:gd name="T5" fmla="*/ 41 h 256"/>
                  <a:gd name="T6" fmla="*/ 0 w 296"/>
                  <a:gd name="T7" fmla="*/ 15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58" name="Freeform 273">
                <a:extLst>
                  <a:ext uri="{FF2B5EF4-FFF2-40B4-BE49-F238E27FC236}">
                    <a16:creationId xmlns:a16="http://schemas.microsoft.com/office/drawing/2014/main" id="{157501C7-13D5-456C-A361-864C1E3B4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34 w 304"/>
                  <a:gd name="T3" fmla="*/ 27 h 288"/>
                  <a:gd name="T4" fmla="*/ 31 w 304"/>
                  <a:gd name="T5" fmla="*/ 48 h 288"/>
                  <a:gd name="T6" fmla="*/ 2 w 304"/>
                  <a:gd name="T7" fmla="*/ 2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59" name="Oval 274">
                <a:extLst>
                  <a:ext uri="{FF2B5EF4-FFF2-40B4-BE49-F238E27FC236}">
                    <a16:creationId xmlns:a16="http://schemas.microsoft.com/office/drawing/2014/main" id="{057CDD3C-DFF9-4369-ADD0-90414D59D0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09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6760" name="Freeform 275">
                <a:extLst>
                  <a:ext uri="{FF2B5EF4-FFF2-40B4-BE49-F238E27FC236}">
                    <a16:creationId xmlns:a16="http://schemas.microsoft.com/office/drawing/2014/main" id="{C66ACBCC-00AC-4C09-A220-D13B11F10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8 h 240"/>
                  <a:gd name="T2" fmla="*/ 2 w 306"/>
                  <a:gd name="T3" fmla="*/ 40 h 240"/>
                  <a:gd name="T4" fmla="*/ 34 w 306"/>
                  <a:gd name="T5" fmla="*/ 18 h 240"/>
                  <a:gd name="T6" fmla="*/ 32 w 306"/>
                  <a:gd name="T7" fmla="*/ 0 h 240"/>
                  <a:gd name="T8" fmla="*/ 0 w 306"/>
                  <a:gd name="T9" fmla="*/ 1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61" name="AutoShape 276">
                <a:extLst>
                  <a:ext uri="{FF2B5EF4-FFF2-40B4-BE49-F238E27FC236}">
                    <a16:creationId xmlns:a16="http://schemas.microsoft.com/office/drawing/2014/main" id="{5EE66535-AA86-4217-BD05-E9658089AE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3" y="2677"/>
                <a:ext cx="1201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6762" name="AutoShape 277">
                <a:extLst>
                  <a:ext uri="{FF2B5EF4-FFF2-40B4-BE49-F238E27FC236}">
                    <a16:creationId xmlns:a16="http://schemas.microsoft.com/office/drawing/2014/main" id="{08EE02C5-80F6-4934-9EC8-EF62741B22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3" y="2705"/>
                <a:ext cx="1071" cy="7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6763" name="Oval 278">
                <a:extLst>
                  <a:ext uri="{FF2B5EF4-FFF2-40B4-BE49-F238E27FC236}">
                    <a16:creationId xmlns:a16="http://schemas.microsoft.com/office/drawing/2014/main" id="{363D8906-213F-4AAF-B98D-162D63255A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4" y="2379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6764" name="Oval 279">
                <a:extLst>
                  <a:ext uri="{FF2B5EF4-FFF2-40B4-BE49-F238E27FC236}">
                    <a16:creationId xmlns:a16="http://schemas.microsoft.com/office/drawing/2014/main" id="{7C0B703C-3CB0-4460-8290-6D47BA978A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4" y="2379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96765" name="Oval 280">
                <a:extLst>
                  <a:ext uri="{FF2B5EF4-FFF2-40B4-BE49-F238E27FC236}">
                    <a16:creationId xmlns:a16="http://schemas.microsoft.com/office/drawing/2014/main" id="{584AA67C-DD62-4B71-82D6-38EDD711A0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4" y="2379"/>
                <a:ext cx="160" cy="1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6766" name="Rectangle 281">
                <a:extLst>
                  <a:ext uri="{FF2B5EF4-FFF2-40B4-BE49-F238E27FC236}">
                    <a16:creationId xmlns:a16="http://schemas.microsoft.com/office/drawing/2014/main" id="{6DD014DA-66AC-4DFB-A9ED-5B1DBF7626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1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96677" name="Group 249">
              <a:extLst>
                <a:ext uri="{FF2B5EF4-FFF2-40B4-BE49-F238E27FC236}">
                  <a16:creationId xmlns:a16="http://schemas.microsoft.com/office/drawing/2014/main" id="{5761F529-0B47-42E5-B25E-C9D97EA0E7CE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39866" y="4369199"/>
              <a:ext cx="225953" cy="395900"/>
              <a:chOff x="4140" y="429"/>
              <a:chExt cx="1425" cy="2396"/>
            </a:xfrm>
          </p:grpSpPr>
          <p:sp>
            <p:nvSpPr>
              <p:cNvPr id="196711" name="Freeform 250">
                <a:extLst>
                  <a:ext uri="{FF2B5EF4-FFF2-40B4-BE49-F238E27FC236}">
                    <a16:creationId xmlns:a16="http://schemas.microsoft.com/office/drawing/2014/main" id="{B9F38ADC-2C86-4144-9D67-54A53DFAB7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7 w 354"/>
                  <a:gd name="T1" fmla="*/ 0 h 2742"/>
                  <a:gd name="T2" fmla="*/ 38 w 354"/>
                  <a:gd name="T3" fmla="*/ 55 h 2742"/>
                  <a:gd name="T4" fmla="*/ 37 w 354"/>
                  <a:gd name="T5" fmla="*/ 425 h 2742"/>
                  <a:gd name="T6" fmla="*/ 0 w 354"/>
                  <a:gd name="T7" fmla="*/ 445 h 2742"/>
                  <a:gd name="T8" fmla="*/ 7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12" name="Rectangle 251">
                <a:extLst>
                  <a:ext uri="{FF2B5EF4-FFF2-40B4-BE49-F238E27FC236}">
                    <a16:creationId xmlns:a16="http://schemas.microsoft.com/office/drawing/2014/main" id="{8144402B-D6D8-427B-84EA-897FF073C5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427"/>
                <a:ext cx="1051" cy="2286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6713" name="Freeform 252">
                <a:extLst>
                  <a:ext uri="{FF2B5EF4-FFF2-40B4-BE49-F238E27FC236}">
                    <a16:creationId xmlns:a16="http://schemas.microsoft.com/office/drawing/2014/main" id="{253797CC-7971-455B-9D23-BDC3BDDE2A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23 w 211"/>
                  <a:gd name="T3" fmla="*/ 36 h 2537"/>
                  <a:gd name="T4" fmla="*/ 2 w 211"/>
                  <a:gd name="T5" fmla="*/ 405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14" name="Freeform 253">
                <a:extLst>
                  <a:ext uri="{FF2B5EF4-FFF2-40B4-BE49-F238E27FC236}">
                    <a16:creationId xmlns:a16="http://schemas.microsoft.com/office/drawing/2014/main" id="{4A1A48D8-94D9-4FE1-88E5-19784DD0C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36 w 328"/>
                  <a:gd name="T3" fmla="*/ 21 h 226"/>
                  <a:gd name="T4" fmla="*/ 36 w 328"/>
                  <a:gd name="T5" fmla="*/ 38 h 226"/>
                  <a:gd name="T6" fmla="*/ 0 w 328"/>
                  <a:gd name="T7" fmla="*/ 1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15" name="Rectangle 254">
                <a:extLst>
                  <a:ext uri="{FF2B5EF4-FFF2-40B4-BE49-F238E27FC236}">
                    <a16:creationId xmlns:a16="http://schemas.microsoft.com/office/drawing/2014/main" id="{BC551B66-4281-433C-AA19-6C4EFA0AF4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696"/>
                <a:ext cx="601" cy="3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196716" name="Group 255">
                <a:extLst>
                  <a:ext uri="{FF2B5EF4-FFF2-40B4-BE49-F238E27FC236}">
                    <a16:creationId xmlns:a16="http://schemas.microsoft.com/office/drawing/2014/main" id="{B387E32B-A831-4E49-B8B2-4B07E17BD24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96741" name="AutoShape 256">
                  <a:extLst>
                    <a:ext uri="{FF2B5EF4-FFF2-40B4-BE49-F238E27FC236}">
                      <a16:creationId xmlns:a16="http://schemas.microsoft.com/office/drawing/2014/main" id="{0FFD5964-9914-4066-960A-F7B48206DA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2" y="2567"/>
                  <a:ext cx="725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6742" name="AutoShape 257">
                  <a:extLst>
                    <a:ext uri="{FF2B5EF4-FFF2-40B4-BE49-F238E27FC236}">
                      <a16:creationId xmlns:a16="http://schemas.microsoft.com/office/drawing/2014/main" id="{AF7BE345-75FC-45BA-B789-B968FFF95F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4" y="2586"/>
                  <a:ext cx="700" cy="101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196717" name="Rectangle 258">
                <a:extLst>
                  <a:ext uri="{FF2B5EF4-FFF2-40B4-BE49-F238E27FC236}">
                    <a16:creationId xmlns:a16="http://schemas.microsoft.com/office/drawing/2014/main" id="{B3990A87-A3D2-4C9F-B334-5AD523335E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7" y="1023"/>
                <a:ext cx="591" cy="3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196718" name="Group 259">
                <a:extLst>
                  <a:ext uri="{FF2B5EF4-FFF2-40B4-BE49-F238E27FC236}">
                    <a16:creationId xmlns:a16="http://schemas.microsoft.com/office/drawing/2014/main" id="{4170309D-70E9-410B-8763-897F88F458E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96739" name="AutoShape 260">
                  <a:extLst>
                    <a:ext uri="{FF2B5EF4-FFF2-40B4-BE49-F238E27FC236}">
                      <a16:creationId xmlns:a16="http://schemas.microsoft.com/office/drawing/2014/main" id="{EC4392B3-FCFD-406E-BD86-81E0F36B2A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" y="2568"/>
                  <a:ext cx="725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6740" name="AutoShape 261">
                  <a:extLst>
                    <a:ext uri="{FF2B5EF4-FFF2-40B4-BE49-F238E27FC236}">
                      <a16:creationId xmlns:a16="http://schemas.microsoft.com/office/drawing/2014/main" id="{F5CD4A8C-F018-4B4A-9704-FBDF6A2DD2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8"/>
                  <a:ext cx="687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196719" name="Rectangle 262">
                <a:extLst>
                  <a:ext uri="{FF2B5EF4-FFF2-40B4-BE49-F238E27FC236}">
                    <a16:creationId xmlns:a16="http://schemas.microsoft.com/office/drawing/2014/main" id="{4A1E239A-909C-4177-9780-094202B405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9"/>
                <a:ext cx="59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6720" name="Rectangle 263">
                <a:extLst>
                  <a:ext uri="{FF2B5EF4-FFF2-40B4-BE49-F238E27FC236}">
                    <a16:creationId xmlns:a16="http://schemas.microsoft.com/office/drawing/2014/main" id="{B2330574-8C47-41D6-861D-B31C6556CD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7" y="1657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196721" name="Group 264">
                <a:extLst>
                  <a:ext uri="{FF2B5EF4-FFF2-40B4-BE49-F238E27FC236}">
                    <a16:creationId xmlns:a16="http://schemas.microsoft.com/office/drawing/2014/main" id="{FBB978CD-0543-4C0C-8CA3-6877D0C0088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96737" name="AutoShape 265">
                  <a:extLst>
                    <a:ext uri="{FF2B5EF4-FFF2-40B4-BE49-F238E27FC236}">
                      <a16:creationId xmlns:a16="http://schemas.microsoft.com/office/drawing/2014/main" id="{1F3F65A5-2247-42EA-9EEA-C1405D9D8B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9"/>
                  <a:ext cx="711" cy="141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6738" name="AutoShape 266">
                  <a:extLst>
                    <a:ext uri="{FF2B5EF4-FFF2-40B4-BE49-F238E27FC236}">
                      <a16:creationId xmlns:a16="http://schemas.microsoft.com/office/drawing/2014/main" id="{43A23DD6-6F9C-41AF-8A7C-6F526E8D19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6"/>
                  <a:ext cx="673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196722" name="Freeform 267">
                <a:extLst>
                  <a:ext uri="{FF2B5EF4-FFF2-40B4-BE49-F238E27FC236}">
                    <a16:creationId xmlns:a16="http://schemas.microsoft.com/office/drawing/2014/main" id="{08D05733-B5A0-4FDC-A1C9-5603246A1D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36 w 328"/>
                  <a:gd name="T3" fmla="*/ 20 h 226"/>
                  <a:gd name="T4" fmla="*/ 36 w 328"/>
                  <a:gd name="T5" fmla="*/ 36 h 226"/>
                  <a:gd name="T6" fmla="*/ 0 w 328"/>
                  <a:gd name="T7" fmla="*/ 1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96723" name="Group 268">
                <a:extLst>
                  <a:ext uri="{FF2B5EF4-FFF2-40B4-BE49-F238E27FC236}">
                    <a16:creationId xmlns:a16="http://schemas.microsoft.com/office/drawing/2014/main" id="{9524D829-542F-4D50-BD59-73168CDE6A7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96735" name="AutoShape 269">
                  <a:extLst>
                    <a:ext uri="{FF2B5EF4-FFF2-40B4-BE49-F238E27FC236}">
                      <a16:creationId xmlns:a16="http://schemas.microsoft.com/office/drawing/2014/main" id="{1E71D218-080D-4392-AA22-7206D13C03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2" y="2571"/>
                  <a:ext cx="761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6736" name="AutoShape 270">
                  <a:extLst>
                    <a:ext uri="{FF2B5EF4-FFF2-40B4-BE49-F238E27FC236}">
                      <a16:creationId xmlns:a16="http://schemas.microsoft.com/office/drawing/2014/main" id="{C9DC632A-F6E3-47C5-88F4-17FAD197F8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4" y="2590"/>
                  <a:ext cx="723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196724" name="Rectangle 271">
                <a:extLst>
                  <a:ext uri="{FF2B5EF4-FFF2-40B4-BE49-F238E27FC236}">
                    <a16:creationId xmlns:a16="http://schemas.microsoft.com/office/drawing/2014/main" id="{C7E40839-E34B-4620-BF42-44BB4A68B4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8" y="427"/>
                <a:ext cx="70" cy="2296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6725" name="Freeform 272">
                <a:extLst>
                  <a:ext uri="{FF2B5EF4-FFF2-40B4-BE49-F238E27FC236}">
                    <a16:creationId xmlns:a16="http://schemas.microsoft.com/office/drawing/2014/main" id="{E82CC45F-65C2-405E-B645-334C99D1F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32 w 296"/>
                  <a:gd name="T3" fmla="*/ 22 h 256"/>
                  <a:gd name="T4" fmla="*/ 32 w 296"/>
                  <a:gd name="T5" fmla="*/ 41 h 256"/>
                  <a:gd name="T6" fmla="*/ 0 w 296"/>
                  <a:gd name="T7" fmla="*/ 15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26" name="Freeform 273">
                <a:extLst>
                  <a:ext uri="{FF2B5EF4-FFF2-40B4-BE49-F238E27FC236}">
                    <a16:creationId xmlns:a16="http://schemas.microsoft.com/office/drawing/2014/main" id="{E41A6EAA-63C7-42AA-952C-821D9E41A3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34 w 304"/>
                  <a:gd name="T3" fmla="*/ 27 h 288"/>
                  <a:gd name="T4" fmla="*/ 31 w 304"/>
                  <a:gd name="T5" fmla="*/ 48 h 288"/>
                  <a:gd name="T6" fmla="*/ 2 w 304"/>
                  <a:gd name="T7" fmla="*/ 2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27" name="Oval 274">
                <a:extLst>
                  <a:ext uri="{FF2B5EF4-FFF2-40B4-BE49-F238E27FC236}">
                    <a16:creationId xmlns:a16="http://schemas.microsoft.com/office/drawing/2014/main" id="{0886028A-AF55-4FE0-980E-66AA6EEEA6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8" y="2617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6728" name="Freeform 275">
                <a:extLst>
                  <a:ext uri="{FF2B5EF4-FFF2-40B4-BE49-F238E27FC236}">
                    <a16:creationId xmlns:a16="http://schemas.microsoft.com/office/drawing/2014/main" id="{CA64F653-A95B-4FB6-8EC9-8B31D66B3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8 h 240"/>
                  <a:gd name="T2" fmla="*/ 2 w 306"/>
                  <a:gd name="T3" fmla="*/ 40 h 240"/>
                  <a:gd name="T4" fmla="*/ 34 w 306"/>
                  <a:gd name="T5" fmla="*/ 18 h 240"/>
                  <a:gd name="T6" fmla="*/ 32 w 306"/>
                  <a:gd name="T7" fmla="*/ 0 h 240"/>
                  <a:gd name="T8" fmla="*/ 0 w 306"/>
                  <a:gd name="T9" fmla="*/ 1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29" name="AutoShape 276">
                <a:extLst>
                  <a:ext uri="{FF2B5EF4-FFF2-40B4-BE49-F238E27FC236}">
                    <a16:creationId xmlns:a16="http://schemas.microsoft.com/office/drawing/2014/main" id="{00BB060F-EEF7-482B-91B5-550B9A364E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6" y="2684"/>
                <a:ext cx="1201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6730" name="AutoShape 277">
                <a:extLst>
                  <a:ext uri="{FF2B5EF4-FFF2-40B4-BE49-F238E27FC236}">
                    <a16:creationId xmlns:a16="http://schemas.microsoft.com/office/drawing/2014/main" id="{E5C4CB91-71CC-4DD4-B24A-C2ADA4377F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2713"/>
                <a:ext cx="1071" cy="8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6731" name="Oval 278">
                <a:extLst>
                  <a:ext uri="{FF2B5EF4-FFF2-40B4-BE49-F238E27FC236}">
                    <a16:creationId xmlns:a16="http://schemas.microsoft.com/office/drawing/2014/main" id="{4F2769C0-37F1-436C-A688-86A8487239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7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6732" name="Oval 279">
                <a:extLst>
                  <a:ext uri="{FF2B5EF4-FFF2-40B4-BE49-F238E27FC236}">
                    <a16:creationId xmlns:a16="http://schemas.microsoft.com/office/drawing/2014/main" id="{86A33C7C-1E0E-40BF-BA02-C85EB58837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7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96733" name="Oval 280">
                <a:extLst>
                  <a:ext uri="{FF2B5EF4-FFF2-40B4-BE49-F238E27FC236}">
                    <a16:creationId xmlns:a16="http://schemas.microsoft.com/office/drawing/2014/main" id="{29D86213-8FBB-4CF0-A144-4836530BB9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7" y="2387"/>
                <a:ext cx="160" cy="1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6734" name="Rectangle 281">
                <a:extLst>
                  <a:ext uri="{FF2B5EF4-FFF2-40B4-BE49-F238E27FC236}">
                    <a16:creationId xmlns:a16="http://schemas.microsoft.com/office/drawing/2014/main" id="{C29C2E89-1BE6-45FE-B6B6-A8750A7A1F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8" y="1839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96678" name="Group 249">
              <a:extLst>
                <a:ext uri="{FF2B5EF4-FFF2-40B4-BE49-F238E27FC236}">
                  <a16:creationId xmlns:a16="http://schemas.microsoft.com/office/drawing/2014/main" id="{DD05B5EC-4C34-452C-8840-19F56ECF2227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472213" y="4384408"/>
              <a:ext cx="225953" cy="395900"/>
              <a:chOff x="4140" y="429"/>
              <a:chExt cx="1425" cy="2396"/>
            </a:xfrm>
          </p:grpSpPr>
          <p:sp>
            <p:nvSpPr>
              <p:cNvPr id="196679" name="Freeform 250">
                <a:extLst>
                  <a:ext uri="{FF2B5EF4-FFF2-40B4-BE49-F238E27FC236}">
                    <a16:creationId xmlns:a16="http://schemas.microsoft.com/office/drawing/2014/main" id="{31CF3B77-70DB-401A-A962-AC1FB5183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7 w 354"/>
                  <a:gd name="T1" fmla="*/ 0 h 2742"/>
                  <a:gd name="T2" fmla="*/ 38 w 354"/>
                  <a:gd name="T3" fmla="*/ 55 h 2742"/>
                  <a:gd name="T4" fmla="*/ 37 w 354"/>
                  <a:gd name="T5" fmla="*/ 425 h 2742"/>
                  <a:gd name="T6" fmla="*/ 0 w 354"/>
                  <a:gd name="T7" fmla="*/ 445 h 2742"/>
                  <a:gd name="T8" fmla="*/ 7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80" name="Rectangle 251">
                <a:extLst>
                  <a:ext uri="{FF2B5EF4-FFF2-40B4-BE49-F238E27FC236}">
                    <a16:creationId xmlns:a16="http://schemas.microsoft.com/office/drawing/2014/main" id="{CE363524-EE8C-49D4-B033-41203BCE63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0" y="431"/>
                <a:ext cx="1051" cy="2276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6681" name="Freeform 252">
                <a:extLst>
                  <a:ext uri="{FF2B5EF4-FFF2-40B4-BE49-F238E27FC236}">
                    <a16:creationId xmlns:a16="http://schemas.microsoft.com/office/drawing/2014/main" id="{77135E6C-2576-496D-9936-5397BAC17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23 w 211"/>
                  <a:gd name="T3" fmla="*/ 36 h 2537"/>
                  <a:gd name="T4" fmla="*/ 2 w 211"/>
                  <a:gd name="T5" fmla="*/ 405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82" name="Freeform 253">
                <a:extLst>
                  <a:ext uri="{FF2B5EF4-FFF2-40B4-BE49-F238E27FC236}">
                    <a16:creationId xmlns:a16="http://schemas.microsoft.com/office/drawing/2014/main" id="{5844F51E-E2F8-44AA-9768-A0F4A1523F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36 w 328"/>
                  <a:gd name="T3" fmla="*/ 21 h 226"/>
                  <a:gd name="T4" fmla="*/ 36 w 328"/>
                  <a:gd name="T5" fmla="*/ 38 h 226"/>
                  <a:gd name="T6" fmla="*/ 0 w 328"/>
                  <a:gd name="T7" fmla="*/ 1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83" name="Rectangle 254">
                <a:extLst>
                  <a:ext uri="{FF2B5EF4-FFF2-40B4-BE49-F238E27FC236}">
                    <a16:creationId xmlns:a16="http://schemas.microsoft.com/office/drawing/2014/main" id="{CD907B6B-31BD-419C-8DBF-F83F41B031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196684" name="Group 255">
                <a:extLst>
                  <a:ext uri="{FF2B5EF4-FFF2-40B4-BE49-F238E27FC236}">
                    <a16:creationId xmlns:a16="http://schemas.microsoft.com/office/drawing/2014/main" id="{4AB33BB7-0180-4A46-B525-B2D264FA43F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96709" name="AutoShape 256">
                  <a:extLst>
                    <a:ext uri="{FF2B5EF4-FFF2-40B4-BE49-F238E27FC236}">
                      <a16:creationId xmlns:a16="http://schemas.microsoft.com/office/drawing/2014/main" id="{988ED1F6-C845-4219-9308-093524D6C8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71"/>
                  <a:ext cx="725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6710" name="AutoShape 257">
                  <a:extLst>
                    <a:ext uri="{FF2B5EF4-FFF2-40B4-BE49-F238E27FC236}">
                      <a16:creationId xmlns:a16="http://schemas.microsoft.com/office/drawing/2014/main" id="{4709D049-2365-4BF7-8A7E-6480C95840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90"/>
                  <a:ext cx="700" cy="101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196685" name="Rectangle 258">
                <a:extLst>
                  <a:ext uri="{FF2B5EF4-FFF2-40B4-BE49-F238E27FC236}">
                    <a16:creationId xmlns:a16="http://schemas.microsoft.com/office/drawing/2014/main" id="{3795C24E-6BA8-4A32-A767-875E34C99B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17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196686" name="Group 259">
                <a:extLst>
                  <a:ext uri="{FF2B5EF4-FFF2-40B4-BE49-F238E27FC236}">
                    <a16:creationId xmlns:a16="http://schemas.microsoft.com/office/drawing/2014/main" id="{44565BAC-FC62-4EFD-8545-A1F393717D9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96707" name="AutoShape 260">
                  <a:extLst>
                    <a:ext uri="{FF2B5EF4-FFF2-40B4-BE49-F238E27FC236}">
                      <a16:creationId xmlns:a16="http://schemas.microsoft.com/office/drawing/2014/main" id="{8460D9C3-12ED-4795-95A4-6EA34BC36D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81" y="2572"/>
                  <a:ext cx="725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6708" name="AutoShape 261">
                  <a:extLst>
                    <a:ext uri="{FF2B5EF4-FFF2-40B4-BE49-F238E27FC236}">
                      <a16:creationId xmlns:a16="http://schemas.microsoft.com/office/drawing/2014/main" id="{7810385B-4ED9-40AA-8550-FAAA046A16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94" y="2592"/>
                  <a:ext cx="687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196687" name="Rectangle 262">
                <a:extLst>
                  <a:ext uri="{FF2B5EF4-FFF2-40B4-BE49-F238E27FC236}">
                    <a16:creationId xmlns:a16="http://schemas.microsoft.com/office/drawing/2014/main" id="{17CBCAC2-0D3D-4824-82CC-4328DC8E07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63"/>
                <a:ext cx="591" cy="3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6688" name="Rectangle 263">
                <a:extLst>
                  <a:ext uri="{FF2B5EF4-FFF2-40B4-BE49-F238E27FC236}">
                    <a16:creationId xmlns:a16="http://schemas.microsoft.com/office/drawing/2014/main" id="{1663187F-B21A-4D68-AF10-EC639FD474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1"/>
                <a:ext cx="59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196689" name="Group 264">
                <a:extLst>
                  <a:ext uri="{FF2B5EF4-FFF2-40B4-BE49-F238E27FC236}">
                    <a16:creationId xmlns:a16="http://schemas.microsoft.com/office/drawing/2014/main" id="{704E4314-2AA8-4F28-9958-FCC3A1077F5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96705" name="AutoShape 265">
                  <a:extLst>
                    <a:ext uri="{FF2B5EF4-FFF2-40B4-BE49-F238E27FC236}">
                      <a16:creationId xmlns:a16="http://schemas.microsoft.com/office/drawing/2014/main" id="{377EE454-1720-474D-AE0D-3DA72B4E4C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09" y="2572"/>
                  <a:ext cx="686" cy="13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6706" name="AutoShape 266">
                  <a:extLst>
                    <a:ext uri="{FF2B5EF4-FFF2-40B4-BE49-F238E27FC236}">
                      <a16:creationId xmlns:a16="http://schemas.microsoft.com/office/drawing/2014/main" id="{2FDF4293-6603-449E-ACB8-E1B5C59397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1" y="2590"/>
                  <a:ext cx="648" cy="9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196690" name="Freeform 267">
                <a:extLst>
                  <a:ext uri="{FF2B5EF4-FFF2-40B4-BE49-F238E27FC236}">
                    <a16:creationId xmlns:a16="http://schemas.microsoft.com/office/drawing/2014/main" id="{FBEAA243-60EF-41AA-B9FC-3A62FE2A9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36 w 328"/>
                  <a:gd name="T3" fmla="*/ 20 h 226"/>
                  <a:gd name="T4" fmla="*/ 36 w 328"/>
                  <a:gd name="T5" fmla="*/ 36 h 226"/>
                  <a:gd name="T6" fmla="*/ 0 w 328"/>
                  <a:gd name="T7" fmla="*/ 1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96691" name="Group 268">
                <a:extLst>
                  <a:ext uri="{FF2B5EF4-FFF2-40B4-BE49-F238E27FC236}">
                    <a16:creationId xmlns:a16="http://schemas.microsoft.com/office/drawing/2014/main" id="{DE48A7BF-07EC-42DC-B4D5-9AA308F6C3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96703" name="AutoShape 269">
                  <a:extLst>
                    <a:ext uri="{FF2B5EF4-FFF2-40B4-BE49-F238E27FC236}">
                      <a16:creationId xmlns:a16="http://schemas.microsoft.com/office/drawing/2014/main" id="{FDC4050B-9F1C-4A9F-9597-331DF90577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5"/>
                  <a:ext cx="723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6704" name="AutoShape 270">
                  <a:extLst>
                    <a:ext uri="{FF2B5EF4-FFF2-40B4-BE49-F238E27FC236}">
                      <a16:creationId xmlns:a16="http://schemas.microsoft.com/office/drawing/2014/main" id="{A7A92EC3-9E07-4FD8-9791-FD32DA850E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5"/>
                  <a:ext cx="686" cy="11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196692" name="Rectangle 271">
                <a:extLst>
                  <a:ext uri="{FF2B5EF4-FFF2-40B4-BE49-F238E27FC236}">
                    <a16:creationId xmlns:a16="http://schemas.microsoft.com/office/drawing/2014/main" id="{A285C9EC-0050-4E53-8D75-856FEE7BC0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1" y="431"/>
                <a:ext cx="60" cy="2286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6693" name="Freeform 272">
                <a:extLst>
                  <a:ext uri="{FF2B5EF4-FFF2-40B4-BE49-F238E27FC236}">
                    <a16:creationId xmlns:a16="http://schemas.microsoft.com/office/drawing/2014/main" id="{1C40C224-E71C-485D-B2DA-C507275A2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32 w 296"/>
                  <a:gd name="T3" fmla="*/ 22 h 256"/>
                  <a:gd name="T4" fmla="*/ 32 w 296"/>
                  <a:gd name="T5" fmla="*/ 41 h 256"/>
                  <a:gd name="T6" fmla="*/ 0 w 296"/>
                  <a:gd name="T7" fmla="*/ 15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94" name="Freeform 273">
                <a:extLst>
                  <a:ext uri="{FF2B5EF4-FFF2-40B4-BE49-F238E27FC236}">
                    <a16:creationId xmlns:a16="http://schemas.microsoft.com/office/drawing/2014/main" id="{FB40795F-965F-4770-9F7A-660AE902C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34 w 304"/>
                  <a:gd name="T3" fmla="*/ 27 h 288"/>
                  <a:gd name="T4" fmla="*/ 31 w 304"/>
                  <a:gd name="T5" fmla="*/ 48 h 288"/>
                  <a:gd name="T6" fmla="*/ 2 w 304"/>
                  <a:gd name="T7" fmla="*/ 2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95" name="Oval 274">
                <a:extLst>
                  <a:ext uri="{FF2B5EF4-FFF2-40B4-BE49-F238E27FC236}">
                    <a16:creationId xmlns:a16="http://schemas.microsoft.com/office/drawing/2014/main" id="{86A997F1-8785-4FC6-9DCD-F082D46482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2" y="2611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6696" name="Freeform 275">
                <a:extLst>
                  <a:ext uri="{FF2B5EF4-FFF2-40B4-BE49-F238E27FC236}">
                    <a16:creationId xmlns:a16="http://schemas.microsoft.com/office/drawing/2014/main" id="{7A4CC1C8-5EBC-4A4A-98DE-73B6D59C9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8 h 240"/>
                  <a:gd name="T2" fmla="*/ 2 w 306"/>
                  <a:gd name="T3" fmla="*/ 40 h 240"/>
                  <a:gd name="T4" fmla="*/ 34 w 306"/>
                  <a:gd name="T5" fmla="*/ 18 h 240"/>
                  <a:gd name="T6" fmla="*/ 32 w 306"/>
                  <a:gd name="T7" fmla="*/ 0 h 240"/>
                  <a:gd name="T8" fmla="*/ 0 w 306"/>
                  <a:gd name="T9" fmla="*/ 1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97" name="AutoShape 276">
                <a:extLst>
                  <a:ext uri="{FF2B5EF4-FFF2-40B4-BE49-F238E27FC236}">
                    <a16:creationId xmlns:a16="http://schemas.microsoft.com/office/drawing/2014/main" id="{71192ABF-428E-4055-AF70-5BEA512977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9"/>
                <a:ext cx="1201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6698" name="AutoShape 277">
                <a:extLst>
                  <a:ext uri="{FF2B5EF4-FFF2-40B4-BE49-F238E27FC236}">
                    <a16:creationId xmlns:a16="http://schemas.microsoft.com/office/drawing/2014/main" id="{8E843942-5033-4A22-B84B-D58EE0F685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0" y="2708"/>
                <a:ext cx="1071" cy="8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6699" name="Oval 278">
                <a:extLst>
                  <a:ext uri="{FF2B5EF4-FFF2-40B4-BE49-F238E27FC236}">
                    <a16:creationId xmlns:a16="http://schemas.microsoft.com/office/drawing/2014/main" id="{4606E5B9-8728-4408-BCE1-7C21AE4505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0" y="2381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6700" name="Oval 279">
                <a:extLst>
                  <a:ext uri="{FF2B5EF4-FFF2-40B4-BE49-F238E27FC236}">
                    <a16:creationId xmlns:a16="http://schemas.microsoft.com/office/drawing/2014/main" id="{678427E2-3A97-4828-BE12-1AF277054F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0" y="2381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96701" name="Oval 280">
                <a:extLst>
                  <a:ext uri="{FF2B5EF4-FFF2-40B4-BE49-F238E27FC236}">
                    <a16:creationId xmlns:a16="http://schemas.microsoft.com/office/drawing/2014/main" id="{48355D2D-EFE5-44DD-8FC0-9AA01E7639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1" y="2381"/>
                <a:ext cx="160" cy="1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6702" name="Rectangle 281">
                <a:extLst>
                  <a:ext uri="{FF2B5EF4-FFF2-40B4-BE49-F238E27FC236}">
                    <a16:creationId xmlns:a16="http://schemas.microsoft.com/office/drawing/2014/main" id="{9848C544-CD5B-4F9B-A4D0-FD80A2C3F6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1" y="1833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1069" name="Group 1068">
            <a:extLst>
              <a:ext uri="{FF2B5EF4-FFF2-40B4-BE49-F238E27FC236}">
                <a16:creationId xmlns:a16="http://schemas.microsoft.com/office/drawing/2014/main" id="{6DE21BC5-7A15-47D2-9AA8-F4A15F27F88E}"/>
              </a:ext>
            </a:extLst>
          </p:cNvPr>
          <p:cNvGrpSpPr>
            <a:grpSpLocks/>
          </p:cNvGrpSpPr>
          <p:nvPr/>
        </p:nvGrpSpPr>
        <p:grpSpPr bwMode="auto">
          <a:xfrm>
            <a:off x="7186613" y="5734050"/>
            <a:ext cx="347662" cy="681038"/>
            <a:chOff x="7923189" y="2486664"/>
            <a:chExt cx="360377" cy="884585"/>
          </a:xfrm>
        </p:grpSpPr>
        <p:pic>
          <p:nvPicPr>
            <p:cNvPr id="196641" name="Picture 3">
              <a:extLst>
                <a:ext uri="{FF2B5EF4-FFF2-40B4-BE49-F238E27FC236}">
                  <a16:creationId xmlns:a16="http://schemas.microsoft.com/office/drawing/2014/main" id="{47F003DE-3028-4640-8A69-E45C3896B2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196642" name="Group 950">
              <a:extLst>
                <a:ext uri="{FF2B5EF4-FFF2-40B4-BE49-F238E27FC236}">
                  <a16:creationId xmlns:a16="http://schemas.microsoft.com/office/drawing/2014/main" id="{A3617A0F-9C8A-4412-9713-5C61E8EB4E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196643" name="Freeform 951">
                <a:extLst>
                  <a:ext uri="{FF2B5EF4-FFF2-40B4-BE49-F238E27FC236}">
                    <a16:creationId xmlns:a16="http://schemas.microsoft.com/office/drawing/2014/main" id="{1FCF5728-AD0C-4604-9082-0BFB35EAE3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44" name="Rectangle 952">
                <a:extLst>
                  <a:ext uri="{FF2B5EF4-FFF2-40B4-BE49-F238E27FC236}">
                    <a16:creationId xmlns:a16="http://schemas.microsoft.com/office/drawing/2014/main" id="{6D092ABB-3491-49AA-B91B-01C07D2E25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645" name="Freeform 953">
                <a:extLst>
                  <a:ext uri="{FF2B5EF4-FFF2-40B4-BE49-F238E27FC236}">
                    <a16:creationId xmlns:a16="http://schemas.microsoft.com/office/drawing/2014/main" id="{B1AE627B-219D-4743-8E83-345BBAFFD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46" name="Freeform 954">
                <a:extLst>
                  <a:ext uri="{FF2B5EF4-FFF2-40B4-BE49-F238E27FC236}">
                    <a16:creationId xmlns:a16="http://schemas.microsoft.com/office/drawing/2014/main" id="{A4AC2D2D-A639-415A-9E5F-764C76ED8A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47" name="Rectangle 955">
                <a:extLst>
                  <a:ext uri="{FF2B5EF4-FFF2-40B4-BE49-F238E27FC236}">
                    <a16:creationId xmlns:a16="http://schemas.microsoft.com/office/drawing/2014/main" id="{9AE9B1B3-6309-4D0F-AE95-993EA31C31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grpSp>
            <p:nvGrpSpPr>
              <p:cNvPr id="196648" name="Group 956">
                <a:extLst>
                  <a:ext uri="{FF2B5EF4-FFF2-40B4-BE49-F238E27FC236}">
                    <a16:creationId xmlns:a16="http://schemas.microsoft.com/office/drawing/2014/main" id="{DD258156-DEB5-414F-9834-36FE02676B8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96673" name="AutoShape 957">
                  <a:extLst>
                    <a:ext uri="{FF2B5EF4-FFF2-40B4-BE49-F238E27FC236}">
                      <a16:creationId xmlns:a16="http://schemas.microsoft.com/office/drawing/2014/main" id="{9989D635-ACD5-4AB5-B618-AFA2B5D18C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674" name="AutoShape 958">
                  <a:extLst>
                    <a:ext uri="{FF2B5EF4-FFF2-40B4-BE49-F238E27FC236}">
                      <a16:creationId xmlns:a16="http://schemas.microsoft.com/office/drawing/2014/main" id="{EA4622A9-B5CF-4214-A8A0-D3E4E03EE2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96649" name="Rectangle 959">
                <a:extLst>
                  <a:ext uri="{FF2B5EF4-FFF2-40B4-BE49-F238E27FC236}">
                    <a16:creationId xmlns:a16="http://schemas.microsoft.com/office/drawing/2014/main" id="{6A884A07-3535-4FF8-87EB-2BE00FF25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grpSp>
            <p:nvGrpSpPr>
              <p:cNvPr id="196650" name="Group 960">
                <a:extLst>
                  <a:ext uri="{FF2B5EF4-FFF2-40B4-BE49-F238E27FC236}">
                    <a16:creationId xmlns:a16="http://schemas.microsoft.com/office/drawing/2014/main" id="{6917A0B2-FE11-41BE-B215-9D1D47617D1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96671" name="AutoShape 961">
                  <a:extLst>
                    <a:ext uri="{FF2B5EF4-FFF2-40B4-BE49-F238E27FC236}">
                      <a16:creationId xmlns:a16="http://schemas.microsoft.com/office/drawing/2014/main" id="{DE15EEF5-C516-4C01-82EA-86C981B46B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672" name="AutoShape 962">
                  <a:extLst>
                    <a:ext uri="{FF2B5EF4-FFF2-40B4-BE49-F238E27FC236}">
                      <a16:creationId xmlns:a16="http://schemas.microsoft.com/office/drawing/2014/main" id="{4802384E-5DEA-42EF-BB0D-BBAAC2D81B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96651" name="Rectangle 963">
                <a:extLst>
                  <a:ext uri="{FF2B5EF4-FFF2-40B4-BE49-F238E27FC236}">
                    <a16:creationId xmlns:a16="http://schemas.microsoft.com/office/drawing/2014/main" id="{B5B08F8C-49E7-491E-A97A-8A9DB08F87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652" name="Rectangle 964">
                <a:extLst>
                  <a:ext uri="{FF2B5EF4-FFF2-40B4-BE49-F238E27FC236}">
                    <a16:creationId xmlns:a16="http://schemas.microsoft.com/office/drawing/2014/main" id="{6BAD44A6-718D-4CE2-A2DE-513C21589B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grpSp>
            <p:nvGrpSpPr>
              <p:cNvPr id="196653" name="Group 965">
                <a:extLst>
                  <a:ext uri="{FF2B5EF4-FFF2-40B4-BE49-F238E27FC236}">
                    <a16:creationId xmlns:a16="http://schemas.microsoft.com/office/drawing/2014/main" id="{7D4E0351-B72B-41A8-9A1A-6F2E05BFD83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96669" name="AutoShape 966">
                  <a:extLst>
                    <a:ext uri="{FF2B5EF4-FFF2-40B4-BE49-F238E27FC236}">
                      <a16:creationId xmlns:a16="http://schemas.microsoft.com/office/drawing/2014/main" id="{4CADD6AA-4BD5-4D46-8145-B249AC2F01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670" name="AutoShape 967">
                  <a:extLst>
                    <a:ext uri="{FF2B5EF4-FFF2-40B4-BE49-F238E27FC236}">
                      <a16:creationId xmlns:a16="http://schemas.microsoft.com/office/drawing/2014/main" id="{5F359588-0502-45B7-8E9C-916D8033C7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96654" name="Freeform 968">
                <a:extLst>
                  <a:ext uri="{FF2B5EF4-FFF2-40B4-BE49-F238E27FC236}">
                    <a16:creationId xmlns:a16="http://schemas.microsoft.com/office/drawing/2014/main" id="{56C29FF6-4BFE-4419-B4FB-60DBC6FD0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96655" name="Group 969">
                <a:extLst>
                  <a:ext uri="{FF2B5EF4-FFF2-40B4-BE49-F238E27FC236}">
                    <a16:creationId xmlns:a16="http://schemas.microsoft.com/office/drawing/2014/main" id="{48ADE5D9-B8A0-47ED-ADE4-E26789F96C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96667" name="AutoShape 970">
                  <a:extLst>
                    <a:ext uri="{FF2B5EF4-FFF2-40B4-BE49-F238E27FC236}">
                      <a16:creationId xmlns:a16="http://schemas.microsoft.com/office/drawing/2014/main" id="{DF6E3F31-B173-4571-BBCB-6463C98813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668" name="AutoShape 971">
                  <a:extLst>
                    <a:ext uri="{FF2B5EF4-FFF2-40B4-BE49-F238E27FC236}">
                      <a16:creationId xmlns:a16="http://schemas.microsoft.com/office/drawing/2014/main" id="{7375FF94-7A27-48C9-A273-CECDA31E97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96656" name="Rectangle 972">
                <a:extLst>
                  <a:ext uri="{FF2B5EF4-FFF2-40B4-BE49-F238E27FC236}">
                    <a16:creationId xmlns:a16="http://schemas.microsoft.com/office/drawing/2014/main" id="{F3AA4E33-65AB-409F-81AE-A1A2244086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657" name="Freeform 973">
                <a:extLst>
                  <a:ext uri="{FF2B5EF4-FFF2-40B4-BE49-F238E27FC236}">
                    <a16:creationId xmlns:a16="http://schemas.microsoft.com/office/drawing/2014/main" id="{EFA2B272-9D32-4AEC-A0E8-C3C83DF3B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58" name="Freeform 974">
                <a:extLst>
                  <a:ext uri="{FF2B5EF4-FFF2-40B4-BE49-F238E27FC236}">
                    <a16:creationId xmlns:a16="http://schemas.microsoft.com/office/drawing/2014/main" id="{95E9E9A2-EE60-4B25-A820-2D9D0DE80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59" name="Oval 975">
                <a:extLst>
                  <a:ext uri="{FF2B5EF4-FFF2-40B4-BE49-F238E27FC236}">
                    <a16:creationId xmlns:a16="http://schemas.microsoft.com/office/drawing/2014/main" id="{349F83DC-36EE-4492-BE91-2F716DD904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660" name="Freeform 976">
                <a:extLst>
                  <a:ext uri="{FF2B5EF4-FFF2-40B4-BE49-F238E27FC236}">
                    <a16:creationId xmlns:a16="http://schemas.microsoft.com/office/drawing/2014/main" id="{1D364EEE-56D9-416D-9086-775F946C74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61" name="AutoShape 977">
                <a:extLst>
                  <a:ext uri="{FF2B5EF4-FFF2-40B4-BE49-F238E27FC236}">
                    <a16:creationId xmlns:a16="http://schemas.microsoft.com/office/drawing/2014/main" id="{99B0D39A-32B2-4414-973D-745668738B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662" name="AutoShape 978">
                <a:extLst>
                  <a:ext uri="{FF2B5EF4-FFF2-40B4-BE49-F238E27FC236}">
                    <a16:creationId xmlns:a16="http://schemas.microsoft.com/office/drawing/2014/main" id="{A3B16860-B495-4AA7-9C04-9C6335DF87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663" name="Oval 979">
                <a:extLst>
                  <a:ext uri="{FF2B5EF4-FFF2-40B4-BE49-F238E27FC236}">
                    <a16:creationId xmlns:a16="http://schemas.microsoft.com/office/drawing/2014/main" id="{ABBC0D00-C3F4-463B-9092-F6CEDE899A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664" name="Oval 980">
                <a:extLst>
                  <a:ext uri="{FF2B5EF4-FFF2-40B4-BE49-F238E27FC236}">
                    <a16:creationId xmlns:a16="http://schemas.microsoft.com/office/drawing/2014/main" id="{959F989C-AB34-4490-811E-D9981BE28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665" name="Oval 981">
                <a:extLst>
                  <a:ext uri="{FF2B5EF4-FFF2-40B4-BE49-F238E27FC236}">
                    <a16:creationId xmlns:a16="http://schemas.microsoft.com/office/drawing/2014/main" id="{88C90672-01EF-4C53-8449-CE5D66D74C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666" name="Rectangle 982">
                <a:extLst>
                  <a:ext uri="{FF2B5EF4-FFF2-40B4-BE49-F238E27FC236}">
                    <a16:creationId xmlns:a16="http://schemas.microsoft.com/office/drawing/2014/main" id="{3E2637D3-97B5-457B-B967-F56C5DA61E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3CDD823E-F66B-4E61-89F1-A714700A2F9F}"/>
              </a:ext>
            </a:extLst>
          </p:cNvPr>
          <p:cNvGrpSpPr>
            <a:grpSpLocks/>
          </p:cNvGrpSpPr>
          <p:nvPr/>
        </p:nvGrpSpPr>
        <p:grpSpPr bwMode="auto">
          <a:xfrm>
            <a:off x="227013" y="3719513"/>
            <a:ext cx="982662" cy="1585912"/>
            <a:chOff x="226804" y="3719080"/>
            <a:chExt cx="982820" cy="1586234"/>
          </a:xfrm>
        </p:grpSpPr>
        <p:pic>
          <p:nvPicPr>
            <p:cNvPr id="196638" name="Picture 9">
              <a:extLst>
                <a:ext uri="{FF2B5EF4-FFF2-40B4-BE49-F238E27FC236}">
                  <a16:creationId xmlns:a16="http://schemas.microsoft.com/office/drawing/2014/main" id="{47599635-1D04-4C9C-AACB-D26F59D0DE0E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3109" y="5014480"/>
              <a:ext cx="405029" cy="2908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6639" name="Cloud Callout 16">
              <a:extLst>
                <a:ext uri="{FF2B5EF4-FFF2-40B4-BE49-F238E27FC236}">
                  <a16:creationId xmlns:a16="http://schemas.microsoft.com/office/drawing/2014/main" id="{5E06C3CE-1A42-4490-9921-A04C00A50C3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226804" y="3719080"/>
              <a:ext cx="982820" cy="514019"/>
            </a:xfrm>
            <a:prstGeom prst="cloudCallout">
              <a:avLst>
                <a:gd name="adj1" fmla="val -7606"/>
                <a:gd name="adj2" fmla="val 147866"/>
              </a:avLst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pic>
          <p:nvPicPr>
            <p:cNvPr id="196640" name="Picture 18">
              <a:extLst>
                <a:ext uri="{FF2B5EF4-FFF2-40B4-BE49-F238E27FC236}">
                  <a16:creationId xmlns:a16="http://schemas.microsoft.com/office/drawing/2014/main" id="{FC14C2CC-F11C-4FDF-962C-581C8F7356EA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7767" y="3870258"/>
              <a:ext cx="767350" cy="2116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96625" name="Content Placeholder 12">
            <a:extLst>
              <a:ext uri="{FF2B5EF4-FFF2-40B4-BE49-F238E27FC236}">
                <a16:creationId xmlns:a16="http://schemas.microsoft.com/office/drawing/2014/main" id="{8FABAB04-834E-43DD-A15E-132369251FE2}"/>
              </a:ext>
            </a:extLst>
          </p:cNvPr>
          <p:cNvSpPr txBox="1">
            <a:spLocks/>
          </p:cNvSpPr>
          <p:nvPr/>
        </p:nvSpPr>
        <p:spPr bwMode="auto">
          <a:xfrm>
            <a:off x="715963" y="1265238"/>
            <a:ext cx="7772400" cy="806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87338" indent="-2873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681038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buSzPct val="100000"/>
              <a:buFont typeface="Wingdings" panose="05000000000000000000" pitchFamily="2" charset="2"/>
              <a:buChar char="§"/>
            </a:pPr>
            <a:r>
              <a:rPr lang="en-US" altLang="en-US">
                <a:solidFill>
                  <a:srgbClr val="000000"/>
                </a:solidFill>
              </a:rPr>
              <a:t>CDN: stores copies of content at CDN nodes 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altLang="en-US">
                <a:solidFill>
                  <a:srgbClr val="000000"/>
                </a:solidFill>
                <a:ea typeface="MS PGothic" panose="020B0600070205080204" pitchFamily="34" charset="-128"/>
              </a:rPr>
              <a:t>e.g. Netflix stores copies of MadMen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52CDEEEA-FB30-4E89-AFD2-6592C4D9AA91}"/>
              </a:ext>
            </a:extLst>
          </p:cNvPr>
          <p:cNvGrpSpPr>
            <a:grpSpLocks/>
          </p:cNvGrpSpPr>
          <p:nvPr/>
        </p:nvGrpSpPr>
        <p:grpSpPr bwMode="auto">
          <a:xfrm>
            <a:off x="34925" y="5030788"/>
            <a:ext cx="1857375" cy="338137"/>
            <a:chOff x="5957397" y="-30236"/>
            <a:chExt cx="1857399" cy="338554"/>
          </a:xfrm>
        </p:grpSpPr>
        <p:sp>
          <p:nvSpPr>
            <p:cNvPr id="196636" name="Rectangle 20">
              <a:extLst>
                <a:ext uri="{FF2B5EF4-FFF2-40B4-BE49-F238E27FC236}">
                  <a16:creationId xmlns:a16="http://schemas.microsoft.com/office/drawing/2014/main" id="{FA1584BC-5EA4-436C-B55F-6CAAFEBB1C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398" y="0"/>
              <a:ext cx="1829556" cy="272128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6637" name="TextBox 21">
              <a:extLst>
                <a:ext uri="{FF2B5EF4-FFF2-40B4-BE49-F238E27FC236}">
                  <a16:creationId xmlns:a16="http://schemas.microsoft.com/office/drawing/2014/main" id="{F532A355-67FA-4D6F-8841-865D7CD9FA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57397" y="-30236"/>
              <a:ext cx="185739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FFFFFF"/>
                  </a:solidFill>
                  <a:latin typeface="Arial" panose="020B0604020202020204" pitchFamily="34" charset="0"/>
                </a:rPr>
                <a:t>where’s Madmen?</a:t>
              </a:r>
            </a:p>
          </p:txBody>
        </p:sp>
      </p:grpSp>
      <p:grpSp>
        <p:nvGrpSpPr>
          <p:cNvPr id="1113" name="Group 1112">
            <a:extLst>
              <a:ext uri="{FF2B5EF4-FFF2-40B4-BE49-F238E27FC236}">
                <a16:creationId xmlns:a16="http://schemas.microsoft.com/office/drawing/2014/main" id="{E9E11785-AF37-48F3-B1A8-C878CE5423EF}"/>
              </a:ext>
            </a:extLst>
          </p:cNvPr>
          <p:cNvGrpSpPr>
            <a:grpSpLocks/>
          </p:cNvGrpSpPr>
          <p:nvPr/>
        </p:nvGrpSpPr>
        <p:grpSpPr bwMode="auto">
          <a:xfrm>
            <a:off x="7261225" y="4778375"/>
            <a:ext cx="1279525" cy="338138"/>
            <a:chOff x="5931471" y="-30236"/>
            <a:chExt cx="1279747" cy="338971"/>
          </a:xfrm>
        </p:grpSpPr>
        <p:sp>
          <p:nvSpPr>
            <p:cNvPr id="196634" name="Rectangle 1113">
              <a:extLst>
                <a:ext uri="{FF2B5EF4-FFF2-40B4-BE49-F238E27FC236}">
                  <a16:creationId xmlns:a16="http://schemas.microsoft.com/office/drawing/2014/main" id="{F441126E-1428-4821-BD6E-5261618C7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398" y="13898"/>
              <a:ext cx="1225865" cy="258229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6635" name="TextBox 1114">
              <a:extLst>
                <a:ext uri="{FF2B5EF4-FFF2-40B4-BE49-F238E27FC236}">
                  <a16:creationId xmlns:a16="http://schemas.microsoft.com/office/drawing/2014/main" id="{3312572A-C416-4929-B11E-7FF1FAE1D0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1471" y="-30236"/>
              <a:ext cx="1279747" cy="3389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FFFFFF"/>
                  </a:solidFill>
                  <a:latin typeface="Arial" panose="020B0604020202020204" pitchFamily="34" charset="0"/>
                </a:rPr>
                <a:t>manifest file</a:t>
              </a:r>
            </a:p>
          </p:txBody>
        </p:sp>
      </p:grpSp>
      <p:sp>
        <p:nvSpPr>
          <p:cNvPr id="28" name="Freeform 27">
            <a:extLst>
              <a:ext uri="{FF2B5EF4-FFF2-40B4-BE49-F238E27FC236}">
                <a16:creationId xmlns:a16="http://schemas.microsoft.com/office/drawing/2014/main" id="{677F8EA9-49C5-473A-A99A-B0898A541DB7}"/>
              </a:ext>
            </a:extLst>
          </p:cNvPr>
          <p:cNvSpPr>
            <a:spLocks/>
          </p:cNvSpPr>
          <p:nvPr/>
        </p:nvSpPr>
        <p:spPr bwMode="auto">
          <a:xfrm>
            <a:off x="1074738" y="4243388"/>
            <a:ext cx="1008062" cy="881062"/>
          </a:xfrm>
          <a:custGeom>
            <a:avLst/>
            <a:gdLst>
              <a:gd name="T0" fmla="*/ 425507 w 1284637"/>
              <a:gd name="T1" fmla="*/ 0 h 1108430"/>
              <a:gd name="T2" fmla="*/ 486916 w 1284637"/>
              <a:gd name="T3" fmla="*/ 442071 h 1108430"/>
              <a:gd name="T4" fmla="*/ 0 w 1284637"/>
              <a:gd name="T5" fmla="*/ 441562 h 110843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84637" h="1108430">
                <a:moveTo>
                  <a:pt x="1122624" y="0"/>
                </a:moveTo>
                <a:lnTo>
                  <a:pt x="1284637" y="1108430"/>
                </a:lnTo>
                <a:lnTo>
                  <a:pt x="0" y="1107156"/>
                </a:lnTo>
              </a:path>
            </a:pathLst>
          </a:custGeom>
          <a:noFill/>
          <a:ln w="571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endParaRPr lang="en-US"/>
          </a:p>
        </p:txBody>
      </p:sp>
      <p:sp>
        <p:nvSpPr>
          <p:cNvPr id="1121" name="Freeform 1120">
            <a:extLst>
              <a:ext uri="{FF2B5EF4-FFF2-40B4-BE49-F238E27FC236}">
                <a16:creationId xmlns:a16="http://schemas.microsoft.com/office/drawing/2014/main" id="{90397DBB-FC7E-4246-B967-83E2B8EA12F6}"/>
              </a:ext>
            </a:extLst>
          </p:cNvPr>
          <p:cNvSpPr>
            <a:spLocks/>
          </p:cNvSpPr>
          <p:nvPr/>
        </p:nvSpPr>
        <p:spPr bwMode="auto">
          <a:xfrm flipV="1">
            <a:off x="1100138" y="5127625"/>
            <a:ext cx="2166937" cy="709613"/>
          </a:xfrm>
          <a:custGeom>
            <a:avLst/>
            <a:gdLst>
              <a:gd name="T0" fmla="*/ 2000406 w 1898925"/>
              <a:gd name="T1" fmla="*/ 0 h 980345"/>
              <a:gd name="T2" fmla="*/ 3220477 w 1898925"/>
              <a:gd name="T3" fmla="*/ 164779 h 980345"/>
              <a:gd name="T4" fmla="*/ 2480474 w 1898925"/>
              <a:gd name="T5" fmla="*/ 187218 h 980345"/>
              <a:gd name="T6" fmla="*/ 1440561 w 1898925"/>
              <a:gd name="T7" fmla="*/ 262577 h 980345"/>
              <a:gd name="T8" fmla="*/ 0 w 1898925"/>
              <a:gd name="T9" fmla="*/ 268787 h 9803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98925" h="980345">
                <a:moveTo>
                  <a:pt x="1179521" y="0"/>
                </a:moveTo>
                <a:lnTo>
                  <a:pt x="1898925" y="600997"/>
                </a:lnTo>
                <a:lnTo>
                  <a:pt x="1462589" y="682836"/>
                </a:lnTo>
                <a:cubicBezTo>
                  <a:pt x="1258197" y="730637"/>
                  <a:pt x="1110581" y="844165"/>
                  <a:pt x="849414" y="957692"/>
                </a:cubicBezTo>
                <a:lnTo>
                  <a:pt x="0" y="980345"/>
                </a:lnTo>
              </a:path>
            </a:pathLst>
          </a:custGeom>
          <a:noFill/>
          <a:ln w="571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endParaRPr lang="en-US"/>
          </a:p>
        </p:txBody>
      </p:sp>
      <p:sp>
        <p:nvSpPr>
          <p:cNvPr id="1122" name="Content Placeholder 12">
            <a:extLst>
              <a:ext uri="{FF2B5EF4-FFF2-40B4-BE49-F238E27FC236}">
                <a16:creationId xmlns:a16="http://schemas.microsoft.com/office/drawing/2014/main" id="{4A6C32B0-218E-45FB-A3D2-3D4CCB66F071}"/>
              </a:ext>
            </a:extLst>
          </p:cNvPr>
          <p:cNvSpPr txBox="1">
            <a:spLocks/>
          </p:cNvSpPr>
          <p:nvPr/>
        </p:nvSpPr>
        <p:spPr bwMode="auto">
          <a:xfrm>
            <a:off x="771525" y="2505075"/>
            <a:ext cx="7650163" cy="458788"/>
          </a:xfrm>
          <a:prstGeom prst="rect">
            <a:avLst/>
          </a:prstGeom>
          <a:noFill/>
          <a:ln>
            <a:noFill/>
          </a:ln>
          <a:extLst>
            <a:ext uri="{909E8E84-426E-40dd-AFC4-6F175D3DCCD1}"/>
            <a:ext uri="{91240B29-F687-4f45-9708-019B960494DF}"/>
            <a:ext uri="{FAA26D3D-D897-4be2-8F04-BA451C77F1D7}"/>
          </a:extLst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+mn-cs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charset="0"/>
              <a:buChar char="§"/>
              <a:defRPr sz="2400"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Arial" charset="0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9pPr>
          </a:lstStyle>
          <a:p>
            <a:pPr marL="681038" lvl="1" indent="-223838">
              <a:buFont typeface="Arial"/>
              <a:buChar char="•"/>
              <a:defRPr/>
            </a:pPr>
            <a:r>
              <a:rPr lang="en-US" dirty="0">
                <a:solidFill>
                  <a:srgbClr val="000000"/>
                </a:solidFill>
              </a:rPr>
              <a:t>directed to nearby copy, retrieves content</a:t>
            </a:r>
          </a:p>
          <a:p>
            <a:pPr marL="457200" lvl="1" indent="0">
              <a:buFont typeface="Wingdings" charset="0"/>
              <a:buNone/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123" name="Content Placeholder 12">
            <a:extLst>
              <a:ext uri="{FF2B5EF4-FFF2-40B4-BE49-F238E27FC236}">
                <a16:creationId xmlns:a16="http://schemas.microsoft.com/office/drawing/2014/main" id="{4A551907-8D23-48B5-8151-529742EA9883}"/>
              </a:ext>
            </a:extLst>
          </p:cNvPr>
          <p:cNvSpPr txBox="1">
            <a:spLocks/>
          </p:cNvSpPr>
          <p:nvPr/>
        </p:nvSpPr>
        <p:spPr bwMode="auto">
          <a:xfrm>
            <a:off x="787400" y="2852738"/>
            <a:ext cx="7772400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/>
            <a:ext uri="{91240B29-F687-4f45-9708-019B960494DF}"/>
            <a:ext uri="{FAA26D3D-D897-4be2-8F04-BA451C77F1D7}"/>
          </a:extLst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+mn-cs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charset="0"/>
              <a:buChar char="§"/>
              <a:defRPr sz="2400"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Arial" charset="0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9pPr>
          </a:lstStyle>
          <a:p>
            <a:pPr marL="681038" lvl="1" indent="-223838">
              <a:buFont typeface="Arial"/>
              <a:buChar char="•"/>
              <a:defRPr/>
            </a:pPr>
            <a:r>
              <a:rPr lang="en-US" dirty="0">
                <a:solidFill>
                  <a:srgbClr val="000000"/>
                </a:solidFill>
              </a:rPr>
              <a:t>may choose different copy if network path congested</a:t>
            </a:r>
          </a:p>
          <a:p>
            <a:pPr marL="457200" lvl="1" indent="0">
              <a:buFont typeface="Wingdings" charset="0"/>
              <a:buNone/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96632" name="Rectangle 7">
            <a:extLst>
              <a:ext uri="{FF2B5EF4-FFF2-40B4-BE49-F238E27FC236}">
                <a16:creationId xmlns:a16="http://schemas.microsoft.com/office/drawing/2014/main" id="{9EBDF505-0547-4BB6-8C8F-73DEED07416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xfrm>
            <a:off x="6924675" y="6454775"/>
            <a:ext cx="1547813" cy="30003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96633" name="Rectangle 8">
            <a:extLst>
              <a:ext uri="{FF2B5EF4-FFF2-40B4-BE49-F238E27FC236}">
                <a16:creationId xmlns:a16="http://schemas.microsoft.com/office/drawing/2014/main" id="{7D5DF522-87A1-41BC-B1A4-E3DDE52C4D2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2BC3EA90-1076-4052-A09A-B8A3677AFF38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t>90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50"/>
                            </p:stCondLst>
                            <p:childTnLst>
                              <p:par>
                                <p:cTn id="11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75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1250"/>
                            </p:stCondLst>
                            <p:childTnLst>
                              <p:par>
                                <p:cTn id="23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4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5214E-6 3.59408E-6 L 0.11335 -0.02916 L 0.14356 -0.02685 L 0.31852 0.00185 L 0.46138 -0.03078 L 0.55164 -0.00486 L 0.62333 0.0155 L 0.72418 -0.01088 L 0.77539 -0.05508 " pathEditMode="relative" rAng="0" ptsTypes="AAAAAAAAA">
                                      <p:cBhvr>
                                        <p:cTn id="45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8761" y="-199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47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5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500"/>
                                        <p:tgtEl>
                                          <p:spTgt spid="1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55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86 -0.00046 L -0.12238 0.06989 L -0.2812 0.02152 L -0.43152 0.0523 L -0.6367 0.028 L -0.76549 0.05462 " pathEditMode="relative" rAng="0" ptsTypes="AAAAAA">
                                      <p:cBhvr>
                                        <p:cTn id="56" dur="2000" fill="hold"/>
                                        <p:tgtEl>
                                          <p:spTgt spid="11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8518" y="351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58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9" dur="500"/>
                                        <p:tgtEl>
                                          <p:spTgt spid="11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6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9" dur="500"/>
                                        <p:tgtEl>
                                          <p:spTgt spid="1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1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7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7" dur="500"/>
                                        <p:tgtEl>
                                          <p:spTgt spid="1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build="p"/>
      <p:bldP spid="1122" grpId="0"/>
      <p:bldP spid="1123" grpId="0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8" name="Rectangle 2">
            <a:extLst>
              <a:ext uri="{FF2B5EF4-FFF2-40B4-BE49-F238E27FC236}">
                <a16:creationId xmlns:a16="http://schemas.microsoft.com/office/drawing/2014/main" id="{BAE1C37B-89F0-4936-93D9-6A426C4FDC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3238" y="258763"/>
            <a:ext cx="8462962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000">
                <a:solidFill>
                  <a:srgbClr val="000099"/>
                </a:solidFill>
              </a:rPr>
              <a:t>Content Distribution Networks </a:t>
            </a:r>
            <a:r>
              <a:rPr lang="en-US" altLang="en-US" sz="3600">
                <a:solidFill>
                  <a:srgbClr val="000099"/>
                </a:solidFill>
              </a:rPr>
              <a:t>(CDNs)</a:t>
            </a:r>
          </a:p>
        </p:txBody>
      </p:sp>
      <p:grpSp>
        <p:nvGrpSpPr>
          <p:cNvPr id="50178" name="Group 485">
            <a:extLst>
              <a:ext uri="{FF2B5EF4-FFF2-40B4-BE49-F238E27FC236}">
                <a16:creationId xmlns:a16="http://schemas.microsoft.com/office/drawing/2014/main" id="{6B07713A-1E25-445C-B2B5-90281BB0C95E}"/>
              </a:ext>
            </a:extLst>
          </p:cNvPr>
          <p:cNvGrpSpPr>
            <a:grpSpLocks/>
          </p:cNvGrpSpPr>
          <p:nvPr/>
        </p:nvGrpSpPr>
        <p:grpSpPr bwMode="auto">
          <a:xfrm>
            <a:off x="1163638" y="3894138"/>
            <a:ext cx="7000875" cy="2516187"/>
            <a:chOff x="450851" y="1669615"/>
            <a:chExt cx="8386119" cy="4786194"/>
          </a:xfrm>
        </p:grpSpPr>
        <p:sp>
          <p:nvSpPr>
            <p:cNvPr id="199384" name="Freeform 84">
              <a:extLst>
                <a:ext uri="{FF2B5EF4-FFF2-40B4-BE49-F238E27FC236}">
                  <a16:creationId xmlns:a16="http://schemas.microsoft.com/office/drawing/2014/main" id="{8FC6E42F-E353-4718-A64B-BF05D2C03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540" y="2241379"/>
              <a:ext cx="597068" cy="418220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385" name="Freeform 84">
              <a:extLst>
                <a:ext uri="{FF2B5EF4-FFF2-40B4-BE49-F238E27FC236}">
                  <a16:creationId xmlns:a16="http://schemas.microsoft.com/office/drawing/2014/main" id="{8ACE6CF5-27D6-4732-BA3E-822815EF6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684" y="3041418"/>
              <a:ext cx="597068" cy="418220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386" name="Freeform 84">
              <a:extLst>
                <a:ext uri="{FF2B5EF4-FFF2-40B4-BE49-F238E27FC236}">
                  <a16:creationId xmlns:a16="http://schemas.microsoft.com/office/drawing/2014/main" id="{1835F1BB-F51F-41C0-8A90-93E48BE08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4646" y="2495359"/>
              <a:ext cx="597068" cy="418220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387" name="Freeform 84">
              <a:extLst>
                <a:ext uri="{FF2B5EF4-FFF2-40B4-BE49-F238E27FC236}">
                  <a16:creationId xmlns:a16="http://schemas.microsoft.com/office/drawing/2014/main" id="{9673BBA9-19AF-4B5D-B5DE-D05B82C55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261" y="5352637"/>
              <a:ext cx="597068" cy="418220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388" name="Freeform 84">
              <a:extLst>
                <a:ext uri="{FF2B5EF4-FFF2-40B4-BE49-F238E27FC236}">
                  <a16:creationId xmlns:a16="http://schemas.microsoft.com/office/drawing/2014/main" id="{834F2264-9177-4631-A9F0-D716965F6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105" y="4730385"/>
              <a:ext cx="597068" cy="418220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389" name="Freeform 84">
              <a:extLst>
                <a:ext uri="{FF2B5EF4-FFF2-40B4-BE49-F238E27FC236}">
                  <a16:creationId xmlns:a16="http://schemas.microsoft.com/office/drawing/2014/main" id="{C282BA40-1374-47D5-8DCC-22507B7C1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474" y="4070036"/>
              <a:ext cx="597068" cy="418220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390" name="Freeform 84">
              <a:extLst>
                <a:ext uri="{FF2B5EF4-FFF2-40B4-BE49-F238E27FC236}">
                  <a16:creationId xmlns:a16="http://schemas.microsoft.com/office/drawing/2014/main" id="{1B207D67-0A6E-4BC4-9819-95D96BF48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4047" y="2927126"/>
              <a:ext cx="597068" cy="418220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391" name="Freeform 84">
              <a:extLst>
                <a:ext uri="{FF2B5EF4-FFF2-40B4-BE49-F238E27FC236}">
                  <a16:creationId xmlns:a16="http://schemas.microsoft.com/office/drawing/2014/main" id="{B052D7E2-FFAF-4232-80BF-1BD893677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955" y="2000097"/>
              <a:ext cx="597068" cy="418220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392" name="Freeform 84">
              <a:extLst>
                <a:ext uri="{FF2B5EF4-FFF2-40B4-BE49-F238E27FC236}">
                  <a16:creationId xmlns:a16="http://schemas.microsoft.com/office/drawing/2014/main" id="{DE6C2F6D-D762-491D-A1C2-651A0027C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735" y="2647748"/>
              <a:ext cx="597068" cy="418220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393" name="Freeform 84">
              <a:extLst>
                <a:ext uri="{FF2B5EF4-FFF2-40B4-BE49-F238E27FC236}">
                  <a16:creationId xmlns:a16="http://schemas.microsoft.com/office/drawing/2014/main" id="{49FD1C96-B9F5-4EDC-87DB-186DFFCEE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0478" y="1974699"/>
              <a:ext cx="597068" cy="418220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394" name="Freeform 84">
              <a:extLst>
                <a:ext uri="{FF2B5EF4-FFF2-40B4-BE49-F238E27FC236}">
                  <a16:creationId xmlns:a16="http://schemas.microsoft.com/office/drawing/2014/main" id="{EE214513-032E-4653-8F6F-C0EA5AA79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1589" y="5606617"/>
              <a:ext cx="597068" cy="418220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395" name="Freeform 84">
              <a:extLst>
                <a:ext uri="{FF2B5EF4-FFF2-40B4-BE49-F238E27FC236}">
                  <a16:creationId xmlns:a16="http://schemas.microsoft.com/office/drawing/2014/main" id="{66F910D8-7C3C-4242-86EF-51724BD0B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9902" y="4958969"/>
              <a:ext cx="597068" cy="418220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396" name="Freeform 84">
              <a:extLst>
                <a:ext uri="{FF2B5EF4-FFF2-40B4-BE49-F238E27FC236}">
                  <a16:creationId xmlns:a16="http://schemas.microsoft.com/office/drawing/2014/main" id="{25FDFD56-BA97-435B-A8D6-23F75E4B5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1271" y="4044638"/>
              <a:ext cx="597068" cy="418220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397" name="Freeform 84">
              <a:extLst>
                <a:ext uri="{FF2B5EF4-FFF2-40B4-BE49-F238E27FC236}">
                  <a16:creationId xmlns:a16="http://schemas.microsoft.com/office/drawing/2014/main" id="{28591476-BE4D-414D-8931-3ECE559A4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6088" y="5847899"/>
              <a:ext cx="597068" cy="418220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398" name="Freeform 84">
              <a:extLst>
                <a:ext uri="{FF2B5EF4-FFF2-40B4-BE49-F238E27FC236}">
                  <a16:creationId xmlns:a16="http://schemas.microsoft.com/office/drawing/2014/main" id="{4BA8E3C9-0F5F-410C-9576-43187E2D3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1565" y="5987587"/>
              <a:ext cx="597068" cy="418220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399" name="Freeform 84">
              <a:extLst>
                <a:ext uri="{FF2B5EF4-FFF2-40B4-BE49-F238E27FC236}">
                  <a16:creationId xmlns:a16="http://schemas.microsoft.com/office/drawing/2014/main" id="{84495085-8A27-47DA-BC54-5331DFBAA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203" y="5835199"/>
              <a:ext cx="597068" cy="418220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400" name="TextBox 4">
              <a:extLst>
                <a:ext uri="{FF2B5EF4-FFF2-40B4-BE49-F238E27FC236}">
                  <a16:creationId xmlns:a16="http://schemas.microsoft.com/office/drawing/2014/main" id="{82ECF52E-67E1-48F0-98E6-5027DCC4A6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307360">
              <a:off x="5295232" y="1669615"/>
              <a:ext cx="543812" cy="523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panose="020B0604020202020204" pitchFamily="34" charset="0"/>
                </a:rPr>
                <a:t>…</a:t>
              </a:r>
            </a:p>
          </p:txBody>
        </p:sp>
        <p:sp>
          <p:nvSpPr>
            <p:cNvPr id="199401" name="TextBox 179">
              <a:extLst>
                <a:ext uri="{FF2B5EF4-FFF2-40B4-BE49-F238E27FC236}">
                  <a16:creationId xmlns:a16="http://schemas.microsoft.com/office/drawing/2014/main" id="{E622BE87-4C5A-41A2-8C0B-88DD2100E2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635934" y="3085160"/>
              <a:ext cx="543697" cy="5232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panose="020B0604020202020204" pitchFamily="34" charset="0"/>
                </a:rPr>
                <a:t>…</a:t>
              </a:r>
            </a:p>
          </p:txBody>
        </p:sp>
        <p:sp>
          <p:nvSpPr>
            <p:cNvPr id="199402" name="TextBox 180">
              <a:extLst>
                <a:ext uri="{FF2B5EF4-FFF2-40B4-BE49-F238E27FC236}">
                  <a16:creationId xmlns:a16="http://schemas.microsoft.com/office/drawing/2014/main" id="{4CA8DBFA-DB3D-47FB-9DB4-951019C0BC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394999" y="5885552"/>
              <a:ext cx="543812" cy="523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panose="020B0604020202020204" pitchFamily="34" charset="0"/>
                </a:rPr>
                <a:t>…</a:t>
              </a:r>
            </a:p>
          </p:txBody>
        </p:sp>
        <p:sp>
          <p:nvSpPr>
            <p:cNvPr id="199403" name="TextBox 181">
              <a:extLst>
                <a:ext uri="{FF2B5EF4-FFF2-40B4-BE49-F238E27FC236}">
                  <a16:creationId xmlns:a16="http://schemas.microsoft.com/office/drawing/2014/main" id="{E266EAAD-D7F6-408B-89B5-E5045134AD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2117518" y="5932630"/>
              <a:ext cx="543812" cy="523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panose="020B0604020202020204" pitchFamily="34" charset="0"/>
                </a:rPr>
                <a:t>…</a:t>
              </a:r>
            </a:p>
          </p:txBody>
        </p:sp>
        <p:sp>
          <p:nvSpPr>
            <p:cNvPr id="199404" name="TextBox 182">
              <a:extLst>
                <a:ext uri="{FF2B5EF4-FFF2-40B4-BE49-F238E27FC236}">
                  <a16:creationId xmlns:a16="http://schemas.microsoft.com/office/drawing/2014/main" id="{9188D077-0BA5-4981-A769-ECBAD225BD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440647" y="3712534"/>
              <a:ext cx="543697" cy="5232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panose="020B0604020202020204" pitchFamily="34" charset="0"/>
                </a:rPr>
                <a:t>…</a:t>
              </a:r>
            </a:p>
          </p:txBody>
        </p:sp>
        <p:sp>
          <p:nvSpPr>
            <p:cNvPr id="199405" name="TextBox 183">
              <a:extLst>
                <a:ext uri="{FF2B5EF4-FFF2-40B4-BE49-F238E27FC236}">
                  <a16:creationId xmlns:a16="http://schemas.microsoft.com/office/drawing/2014/main" id="{02353965-7FC7-4257-BDBC-7FDCC325D3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20651">
              <a:off x="2536067" y="1734467"/>
              <a:ext cx="543812" cy="523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panose="020B0604020202020204" pitchFamily="34" charset="0"/>
                </a:rPr>
                <a:t>…</a:t>
              </a:r>
            </a:p>
          </p:txBody>
        </p:sp>
        <p:grpSp>
          <p:nvGrpSpPr>
            <p:cNvPr id="199406" name="Group 8">
              <a:extLst>
                <a:ext uri="{FF2B5EF4-FFF2-40B4-BE49-F238E27FC236}">
                  <a16:creationId xmlns:a16="http://schemas.microsoft.com/office/drawing/2014/main" id="{90096563-4E11-4862-A575-CFF3424C56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46600" y="3746496"/>
              <a:ext cx="3225799" cy="1117598"/>
              <a:chOff x="7848600" y="2044700"/>
              <a:chExt cx="3200399" cy="1371600"/>
            </a:xfrm>
          </p:grpSpPr>
          <p:sp>
            <p:nvSpPr>
              <p:cNvPr id="199602" name="Oval 3">
                <a:extLst>
                  <a:ext uri="{FF2B5EF4-FFF2-40B4-BE49-F238E27FC236}">
                    <a16:creationId xmlns:a16="http://schemas.microsoft.com/office/drawing/2014/main" id="{6ECEA442-87A7-4942-A4CB-89DE650EC5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8600" y="2044700"/>
                <a:ext cx="3200399" cy="13716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grpSp>
            <p:nvGrpSpPr>
              <p:cNvPr id="199603" name="Group 133">
                <a:extLst>
                  <a:ext uri="{FF2B5EF4-FFF2-40B4-BE49-F238E27FC236}">
                    <a16:creationId xmlns:a16="http://schemas.microsoft.com/office/drawing/2014/main" id="{47FA458D-86AF-425B-96B3-10961786C7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526482" y="2160804"/>
                <a:ext cx="532759" cy="184809"/>
                <a:chOff x="2356" y="1300"/>
                <a:chExt cx="555" cy="194"/>
              </a:xfrm>
            </p:grpSpPr>
            <p:sp>
              <p:nvSpPr>
                <p:cNvPr id="199676" name="Oval 407">
                  <a:extLst>
                    <a:ext uri="{FF2B5EF4-FFF2-40B4-BE49-F238E27FC236}">
                      <a16:creationId xmlns:a16="http://schemas.microsoft.com/office/drawing/2014/main" id="{97712898-9DE9-4E61-B6C5-2487AF0B2F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9677" name="Rectangle 410">
                  <a:extLst>
                    <a:ext uri="{FF2B5EF4-FFF2-40B4-BE49-F238E27FC236}">
                      <a16:creationId xmlns:a16="http://schemas.microsoft.com/office/drawing/2014/main" id="{D6131A83-880A-4284-8391-5E48EA07F0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9678" name="Oval 411">
                  <a:extLst>
                    <a:ext uri="{FF2B5EF4-FFF2-40B4-BE49-F238E27FC236}">
                      <a16:creationId xmlns:a16="http://schemas.microsoft.com/office/drawing/2014/main" id="{C4FA2869-DAFF-4A77-AEDF-1AF99ABF56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99679" name="Group 137">
                  <a:extLst>
                    <a:ext uri="{FF2B5EF4-FFF2-40B4-BE49-F238E27FC236}">
                      <a16:creationId xmlns:a16="http://schemas.microsoft.com/office/drawing/2014/main" id="{0F49FA77-62D2-4360-9A26-A415A7BF49B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199682" name="Freeform 138">
                    <a:extLst>
                      <a:ext uri="{FF2B5EF4-FFF2-40B4-BE49-F238E27FC236}">
                        <a16:creationId xmlns:a16="http://schemas.microsoft.com/office/drawing/2014/main" id="{B4745E34-392B-4BB3-932B-7D74BFEF9E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9683" name="Freeform 139">
                    <a:extLst>
                      <a:ext uri="{FF2B5EF4-FFF2-40B4-BE49-F238E27FC236}">
                        <a16:creationId xmlns:a16="http://schemas.microsoft.com/office/drawing/2014/main" id="{2F669447-01BD-435F-9DDC-DAEB1B7A38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9680" name="Line 140">
                  <a:extLst>
                    <a:ext uri="{FF2B5EF4-FFF2-40B4-BE49-F238E27FC236}">
                      <a16:creationId xmlns:a16="http://schemas.microsoft.com/office/drawing/2014/main" id="{F1559F59-6BD8-4E41-96F7-902C7E4C95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681" name="Line 141">
                  <a:extLst>
                    <a:ext uri="{FF2B5EF4-FFF2-40B4-BE49-F238E27FC236}">
                      <a16:creationId xmlns:a16="http://schemas.microsoft.com/office/drawing/2014/main" id="{02298C3B-C0AA-4D0A-8C1E-052B060017B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199604" name="Straight Connector 10">
                <a:extLst>
                  <a:ext uri="{FF2B5EF4-FFF2-40B4-BE49-F238E27FC236}">
                    <a16:creationId xmlns:a16="http://schemas.microsoft.com/office/drawing/2014/main" id="{1BAC7974-169B-4A34-B2B9-37770D56AB14}"/>
                  </a:ext>
                </a:extLst>
              </p:cNvPr>
              <p:cNvCxnSpPr>
                <a:cxnSpLocks noChangeShapeType="1"/>
                <a:stCxn id="199681" idx="0"/>
              </p:cNvCxnSpPr>
              <p:nvPr/>
            </p:nvCxnSpPr>
            <p:spPr bwMode="auto">
              <a:xfrm>
                <a:off x="9055401" y="2220819"/>
                <a:ext cx="975377" cy="13653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9605" name="Straight Connector 297">
                <a:extLst>
                  <a:ext uri="{FF2B5EF4-FFF2-40B4-BE49-F238E27FC236}">
                    <a16:creationId xmlns:a16="http://schemas.microsoft.com/office/drawing/2014/main" id="{3FB8B13B-74E1-43E8-92F6-E172B5EFF7D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9522191" y="2583188"/>
                <a:ext cx="120745" cy="8339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9606" name="Straight Connector 298">
                <a:extLst>
                  <a:ext uri="{FF2B5EF4-FFF2-40B4-BE49-F238E27FC236}">
                    <a16:creationId xmlns:a16="http://schemas.microsoft.com/office/drawing/2014/main" id="{5B894DD4-7CB5-4BF7-BF1E-B07FBD62BD1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323081" y="2786992"/>
                <a:ext cx="243358" cy="4562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9607" name="Straight Connector 299">
                <a:extLst>
                  <a:ext uri="{FF2B5EF4-FFF2-40B4-BE49-F238E27FC236}">
                    <a16:creationId xmlns:a16="http://schemas.microsoft.com/office/drawing/2014/main" id="{F214B2BB-4622-4343-83C2-A3A688B2B49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028147" y="2611644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9608" name="Straight Connector 300">
                <a:extLst>
                  <a:ext uri="{FF2B5EF4-FFF2-40B4-BE49-F238E27FC236}">
                    <a16:creationId xmlns:a16="http://schemas.microsoft.com/office/drawing/2014/main" id="{EDB4E5A7-5CAA-4C1C-A2E3-076A68E4571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8729859" y="2909476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9609" name="Straight Connector 301">
                <a:extLst>
                  <a:ext uri="{FF2B5EF4-FFF2-40B4-BE49-F238E27FC236}">
                    <a16:creationId xmlns:a16="http://schemas.microsoft.com/office/drawing/2014/main" id="{76BEA4D9-F14C-4648-A089-95FD86EE07C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537887" y="2836224"/>
                <a:ext cx="252969" cy="25294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9610" name="Straight Connector 302">
                <a:extLst>
                  <a:ext uri="{FF2B5EF4-FFF2-40B4-BE49-F238E27FC236}">
                    <a16:creationId xmlns:a16="http://schemas.microsoft.com/office/drawing/2014/main" id="{36299DA1-A31C-4A6A-BC22-8D199AF4420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10029359" y="2822067"/>
                <a:ext cx="354959" cy="12439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9611" name="Straight Connector 303">
                <a:extLst>
                  <a:ext uri="{FF2B5EF4-FFF2-40B4-BE49-F238E27FC236}">
                    <a16:creationId xmlns:a16="http://schemas.microsoft.com/office/drawing/2014/main" id="{9A151A70-BB01-44A0-97B3-94263C45439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10015190" y="2475242"/>
                <a:ext cx="283363" cy="19566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9612" name="Straight Connector 304">
                <a:extLst>
                  <a:ext uri="{FF2B5EF4-FFF2-40B4-BE49-F238E27FC236}">
                    <a16:creationId xmlns:a16="http://schemas.microsoft.com/office/drawing/2014/main" id="{1102AA08-EA71-4F63-B416-7D9371C03D71}"/>
                  </a:ext>
                </a:extLst>
              </p:cNvPr>
              <p:cNvCxnSpPr>
                <a:cxnSpLocks noChangeShapeType="1"/>
                <a:endCxn id="199676" idx="4"/>
              </p:cNvCxnSpPr>
              <p:nvPr/>
            </p:nvCxnSpPr>
            <p:spPr bwMode="auto">
              <a:xfrm flipH="1" flipV="1">
                <a:off x="8791902" y="2345614"/>
                <a:ext cx="410984" cy="871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99613" name="Group 133">
                <a:extLst>
                  <a:ext uri="{FF2B5EF4-FFF2-40B4-BE49-F238E27FC236}">
                    <a16:creationId xmlns:a16="http://schemas.microsoft.com/office/drawing/2014/main" id="{C7CA7793-CDF0-4E12-A8D8-78E0C4ADEE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555206" y="2650627"/>
                <a:ext cx="532759" cy="184809"/>
                <a:chOff x="2356" y="1300"/>
                <a:chExt cx="555" cy="194"/>
              </a:xfrm>
            </p:grpSpPr>
            <p:sp>
              <p:nvSpPr>
                <p:cNvPr id="199668" name="Oval 407">
                  <a:extLst>
                    <a:ext uri="{FF2B5EF4-FFF2-40B4-BE49-F238E27FC236}">
                      <a16:creationId xmlns:a16="http://schemas.microsoft.com/office/drawing/2014/main" id="{9B65608A-1591-438D-8FE0-DFFA6AAB93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9669" name="Rectangle 410">
                  <a:extLst>
                    <a:ext uri="{FF2B5EF4-FFF2-40B4-BE49-F238E27FC236}">
                      <a16:creationId xmlns:a16="http://schemas.microsoft.com/office/drawing/2014/main" id="{11E24BDE-C966-4EF6-955A-E21B9441C6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9670" name="Oval 411">
                  <a:extLst>
                    <a:ext uri="{FF2B5EF4-FFF2-40B4-BE49-F238E27FC236}">
                      <a16:creationId xmlns:a16="http://schemas.microsoft.com/office/drawing/2014/main" id="{2F25F42A-623E-4335-A5D2-0FB5F9AFE1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99671" name="Group 137">
                  <a:extLst>
                    <a:ext uri="{FF2B5EF4-FFF2-40B4-BE49-F238E27FC236}">
                      <a16:creationId xmlns:a16="http://schemas.microsoft.com/office/drawing/2014/main" id="{4464732E-D051-48A6-88B6-25072102A28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199674" name="Freeform 138">
                    <a:extLst>
                      <a:ext uri="{FF2B5EF4-FFF2-40B4-BE49-F238E27FC236}">
                        <a16:creationId xmlns:a16="http://schemas.microsoft.com/office/drawing/2014/main" id="{42FFA255-10C8-4302-B506-B6FFCE42BC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9675" name="Freeform 139">
                    <a:extLst>
                      <a:ext uri="{FF2B5EF4-FFF2-40B4-BE49-F238E27FC236}">
                        <a16:creationId xmlns:a16="http://schemas.microsoft.com/office/drawing/2014/main" id="{5A16872F-AAED-4307-BB25-4D71F43074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9672" name="Line 140">
                  <a:extLst>
                    <a:ext uri="{FF2B5EF4-FFF2-40B4-BE49-F238E27FC236}">
                      <a16:creationId xmlns:a16="http://schemas.microsoft.com/office/drawing/2014/main" id="{C5A73384-DE15-42B7-97AC-F805AAE0EFF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673" name="Line 141">
                  <a:extLst>
                    <a:ext uri="{FF2B5EF4-FFF2-40B4-BE49-F238E27FC236}">
                      <a16:creationId xmlns:a16="http://schemas.microsoft.com/office/drawing/2014/main" id="{20E14219-A34E-464B-B1BE-1846E2651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9614" name="Group 133">
                <a:extLst>
                  <a:ext uri="{FF2B5EF4-FFF2-40B4-BE49-F238E27FC236}">
                    <a16:creationId xmlns:a16="http://schemas.microsoft.com/office/drawing/2014/main" id="{06B8257C-6F7F-432F-9453-9784069A0E2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772607" y="2725609"/>
                <a:ext cx="532759" cy="184809"/>
                <a:chOff x="2356" y="1300"/>
                <a:chExt cx="555" cy="194"/>
              </a:xfrm>
            </p:grpSpPr>
            <p:sp>
              <p:nvSpPr>
                <p:cNvPr id="199660" name="Oval 407">
                  <a:extLst>
                    <a:ext uri="{FF2B5EF4-FFF2-40B4-BE49-F238E27FC236}">
                      <a16:creationId xmlns:a16="http://schemas.microsoft.com/office/drawing/2014/main" id="{A5E97445-F514-428A-A7DE-95DEC7598D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9661" name="Rectangle 410">
                  <a:extLst>
                    <a:ext uri="{FF2B5EF4-FFF2-40B4-BE49-F238E27FC236}">
                      <a16:creationId xmlns:a16="http://schemas.microsoft.com/office/drawing/2014/main" id="{D0587E75-7B8C-4E38-86F8-46A2C0D720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9662" name="Oval 411">
                  <a:extLst>
                    <a:ext uri="{FF2B5EF4-FFF2-40B4-BE49-F238E27FC236}">
                      <a16:creationId xmlns:a16="http://schemas.microsoft.com/office/drawing/2014/main" id="{76EA5E3A-906A-46B1-A39B-B9D7BF42FC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99663" name="Group 137">
                  <a:extLst>
                    <a:ext uri="{FF2B5EF4-FFF2-40B4-BE49-F238E27FC236}">
                      <a16:creationId xmlns:a16="http://schemas.microsoft.com/office/drawing/2014/main" id="{F2631322-C355-4D2F-A193-FC63BCC22D8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199666" name="Freeform 138">
                    <a:extLst>
                      <a:ext uri="{FF2B5EF4-FFF2-40B4-BE49-F238E27FC236}">
                        <a16:creationId xmlns:a16="http://schemas.microsoft.com/office/drawing/2014/main" id="{014AD761-387C-49D9-8C2B-9DCFB2EB97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9667" name="Freeform 139">
                    <a:extLst>
                      <a:ext uri="{FF2B5EF4-FFF2-40B4-BE49-F238E27FC236}">
                        <a16:creationId xmlns:a16="http://schemas.microsoft.com/office/drawing/2014/main" id="{89097D37-31DD-4A25-9E73-C96DDD01E3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9664" name="Line 140">
                  <a:extLst>
                    <a:ext uri="{FF2B5EF4-FFF2-40B4-BE49-F238E27FC236}">
                      <a16:creationId xmlns:a16="http://schemas.microsoft.com/office/drawing/2014/main" id="{35108FE9-0D2B-4831-85B3-17683146CE6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56"/>
                  <a:ext cx="0" cy="88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665" name="Line 141">
                  <a:extLst>
                    <a:ext uri="{FF2B5EF4-FFF2-40B4-BE49-F238E27FC236}">
                      <a16:creationId xmlns:a16="http://schemas.microsoft.com/office/drawing/2014/main" id="{7DD16FF6-B774-493D-92C6-39C4DD5ECCC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58"/>
                  <a:ext cx="0" cy="86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9615" name="Group 133">
                <a:extLst>
                  <a:ext uri="{FF2B5EF4-FFF2-40B4-BE49-F238E27FC236}">
                    <a16:creationId xmlns:a16="http://schemas.microsoft.com/office/drawing/2014/main" id="{ACF94668-FD36-4037-9383-F7DF974105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060908" y="2428111"/>
                <a:ext cx="532759" cy="184809"/>
                <a:chOff x="2356" y="1300"/>
                <a:chExt cx="555" cy="194"/>
              </a:xfrm>
            </p:grpSpPr>
            <p:sp>
              <p:nvSpPr>
                <p:cNvPr id="199652" name="Oval 407">
                  <a:extLst>
                    <a:ext uri="{FF2B5EF4-FFF2-40B4-BE49-F238E27FC236}">
                      <a16:creationId xmlns:a16="http://schemas.microsoft.com/office/drawing/2014/main" id="{E92C6AEA-B3A7-472C-AE95-E1A2A38967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9653" name="Rectangle 410">
                  <a:extLst>
                    <a:ext uri="{FF2B5EF4-FFF2-40B4-BE49-F238E27FC236}">
                      <a16:creationId xmlns:a16="http://schemas.microsoft.com/office/drawing/2014/main" id="{B4A1BFA7-7ACD-429C-BA10-A2BB1E7C21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9654" name="Oval 411">
                  <a:extLst>
                    <a:ext uri="{FF2B5EF4-FFF2-40B4-BE49-F238E27FC236}">
                      <a16:creationId xmlns:a16="http://schemas.microsoft.com/office/drawing/2014/main" id="{982059F4-0085-4705-BB9F-F5A4A6DA1F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99655" name="Group 137">
                  <a:extLst>
                    <a:ext uri="{FF2B5EF4-FFF2-40B4-BE49-F238E27FC236}">
                      <a16:creationId xmlns:a16="http://schemas.microsoft.com/office/drawing/2014/main" id="{11BCCEE6-7B61-4C7D-B9D8-F36A46D18AC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199658" name="Freeform 138">
                    <a:extLst>
                      <a:ext uri="{FF2B5EF4-FFF2-40B4-BE49-F238E27FC236}">
                        <a16:creationId xmlns:a16="http://schemas.microsoft.com/office/drawing/2014/main" id="{C090C0DE-1B1B-4D3D-9309-1B0BEF9824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9659" name="Freeform 139">
                    <a:extLst>
                      <a:ext uri="{FF2B5EF4-FFF2-40B4-BE49-F238E27FC236}">
                        <a16:creationId xmlns:a16="http://schemas.microsoft.com/office/drawing/2014/main" id="{D6EBCB27-2708-4F98-B170-25A52D6A5B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9656" name="Line 140">
                  <a:extLst>
                    <a:ext uri="{FF2B5EF4-FFF2-40B4-BE49-F238E27FC236}">
                      <a16:creationId xmlns:a16="http://schemas.microsoft.com/office/drawing/2014/main" id="{F00C9F5E-C63F-4FA4-8D47-A781B1ABFC2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657" name="Line 141">
                  <a:extLst>
                    <a:ext uri="{FF2B5EF4-FFF2-40B4-BE49-F238E27FC236}">
                      <a16:creationId xmlns:a16="http://schemas.microsoft.com/office/drawing/2014/main" id="{95111A81-EDE9-479D-840E-20E4786DF0A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9616" name="Group 133">
                <a:extLst>
                  <a:ext uri="{FF2B5EF4-FFF2-40B4-BE49-F238E27FC236}">
                    <a16:creationId xmlns:a16="http://schemas.microsoft.com/office/drawing/2014/main" id="{727B17CE-0D7E-4B29-89AC-A62FD68E090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05281" y="2289952"/>
                <a:ext cx="532759" cy="184809"/>
                <a:chOff x="2356" y="1300"/>
                <a:chExt cx="555" cy="194"/>
              </a:xfrm>
            </p:grpSpPr>
            <p:sp>
              <p:nvSpPr>
                <p:cNvPr id="199644" name="Oval 407">
                  <a:extLst>
                    <a:ext uri="{FF2B5EF4-FFF2-40B4-BE49-F238E27FC236}">
                      <a16:creationId xmlns:a16="http://schemas.microsoft.com/office/drawing/2014/main" id="{B336E00B-A63A-4C28-B278-77D76ABB0A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9645" name="Rectangle 410">
                  <a:extLst>
                    <a:ext uri="{FF2B5EF4-FFF2-40B4-BE49-F238E27FC236}">
                      <a16:creationId xmlns:a16="http://schemas.microsoft.com/office/drawing/2014/main" id="{AB8FDBA8-4219-400C-A12B-03ECBA6341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9646" name="Oval 411">
                  <a:extLst>
                    <a:ext uri="{FF2B5EF4-FFF2-40B4-BE49-F238E27FC236}">
                      <a16:creationId xmlns:a16="http://schemas.microsoft.com/office/drawing/2014/main" id="{DBC4C091-D9E2-43B2-BE08-1C2B97D97E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99647" name="Group 137">
                  <a:extLst>
                    <a:ext uri="{FF2B5EF4-FFF2-40B4-BE49-F238E27FC236}">
                      <a16:creationId xmlns:a16="http://schemas.microsoft.com/office/drawing/2014/main" id="{2CAE6228-BE57-473F-9A78-98DF5060D09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199650" name="Freeform 138">
                    <a:extLst>
                      <a:ext uri="{FF2B5EF4-FFF2-40B4-BE49-F238E27FC236}">
                        <a16:creationId xmlns:a16="http://schemas.microsoft.com/office/drawing/2014/main" id="{05C2451E-37F0-438D-A0CA-998E427D49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9651" name="Freeform 139">
                    <a:extLst>
                      <a:ext uri="{FF2B5EF4-FFF2-40B4-BE49-F238E27FC236}">
                        <a16:creationId xmlns:a16="http://schemas.microsoft.com/office/drawing/2014/main" id="{6F2CECA1-C978-4F5C-A571-EA05EBD87B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9648" name="Line 140">
                  <a:extLst>
                    <a:ext uri="{FF2B5EF4-FFF2-40B4-BE49-F238E27FC236}">
                      <a16:creationId xmlns:a16="http://schemas.microsoft.com/office/drawing/2014/main" id="{D95B67E8-9677-4192-91D2-6C54F849FFE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649" name="Line 141">
                  <a:extLst>
                    <a:ext uri="{FF2B5EF4-FFF2-40B4-BE49-F238E27FC236}">
                      <a16:creationId xmlns:a16="http://schemas.microsoft.com/office/drawing/2014/main" id="{4892C0D2-AA2B-4DB4-91A1-772E47F5BE6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9617" name="Group 133">
                <a:extLst>
                  <a:ext uri="{FF2B5EF4-FFF2-40B4-BE49-F238E27FC236}">
                    <a16:creationId xmlns:a16="http://schemas.microsoft.com/office/drawing/2014/main" id="{E637BB97-39F9-493D-BAB3-A4152E806E9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32661" y="2882876"/>
                <a:ext cx="532759" cy="184809"/>
                <a:chOff x="2356" y="1300"/>
                <a:chExt cx="555" cy="194"/>
              </a:xfrm>
            </p:grpSpPr>
            <p:sp>
              <p:nvSpPr>
                <p:cNvPr id="199636" name="Oval 407">
                  <a:extLst>
                    <a:ext uri="{FF2B5EF4-FFF2-40B4-BE49-F238E27FC236}">
                      <a16:creationId xmlns:a16="http://schemas.microsoft.com/office/drawing/2014/main" id="{041E67F7-6096-496A-841F-ED2443E10B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9637" name="Rectangle 410">
                  <a:extLst>
                    <a:ext uri="{FF2B5EF4-FFF2-40B4-BE49-F238E27FC236}">
                      <a16:creationId xmlns:a16="http://schemas.microsoft.com/office/drawing/2014/main" id="{F5084A66-8139-4C3C-98D5-71983504DD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9638" name="Oval 411">
                  <a:extLst>
                    <a:ext uri="{FF2B5EF4-FFF2-40B4-BE49-F238E27FC236}">
                      <a16:creationId xmlns:a16="http://schemas.microsoft.com/office/drawing/2014/main" id="{66066DD2-F61C-4EA6-A368-F54E58E46C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99639" name="Group 137">
                  <a:extLst>
                    <a:ext uri="{FF2B5EF4-FFF2-40B4-BE49-F238E27FC236}">
                      <a16:creationId xmlns:a16="http://schemas.microsoft.com/office/drawing/2014/main" id="{5AA23197-9538-4C55-90D6-3AA5D015858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199642" name="Freeform 138">
                    <a:extLst>
                      <a:ext uri="{FF2B5EF4-FFF2-40B4-BE49-F238E27FC236}">
                        <a16:creationId xmlns:a16="http://schemas.microsoft.com/office/drawing/2014/main" id="{BA2E6245-2618-44B4-8874-DDC508A3A5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9643" name="Freeform 139">
                    <a:extLst>
                      <a:ext uri="{FF2B5EF4-FFF2-40B4-BE49-F238E27FC236}">
                        <a16:creationId xmlns:a16="http://schemas.microsoft.com/office/drawing/2014/main" id="{8AC1A3BF-B1E1-470B-B5B3-C36687FCDA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9640" name="Line 140">
                  <a:extLst>
                    <a:ext uri="{FF2B5EF4-FFF2-40B4-BE49-F238E27FC236}">
                      <a16:creationId xmlns:a16="http://schemas.microsoft.com/office/drawing/2014/main" id="{B1667381-41AB-46CB-8336-C39493005DA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641" name="Line 141">
                  <a:extLst>
                    <a:ext uri="{FF2B5EF4-FFF2-40B4-BE49-F238E27FC236}">
                      <a16:creationId xmlns:a16="http://schemas.microsoft.com/office/drawing/2014/main" id="{A09BFFE4-6645-48BC-9CCD-E9EFD639953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9618" name="Group 133">
                <a:extLst>
                  <a:ext uri="{FF2B5EF4-FFF2-40B4-BE49-F238E27FC236}">
                    <a16:creationId xmlns:a16="http://schemas.microsoft.com/office/drawing/2014/main" id="{CF66194F-2F47-48D2-AC42-5AF1C85933B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30660" y="3072767"/>
                <a:ext cx="532759" cy="184809"/>
                <a:chOff x="2356" y="1300"/>
                <a:chExt cx="555" cy="194"/>
              </a:xfrm>
            </p:grpSpPr>
            <p:sp>
              <p:nvSpPr>
                <p:cNvPr id="199628" name="Oval 407">
                  <a:extLst>
                    <a:ext uri="{FF2B5EF4-FFF2-40B4-BE49-F238E27FC236}">
                      <a16:creationId xmlns:a16="http://schemas.microsoft.com/office/drawing/2014/main" id="{3466AD82-E294-4281-83A9-F42B791FE0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9629" name="Rectangle 410">
                  <a:extLst>
                    <a:ext uri="{FF2B5EF4-FFF2-40B4-BE49-F238E27FC236}">
                      <a16:creationId xmlns:a16="http://schemas.microsoft.com/office/drawing/2014/main" id="{45B7612B-28B7-4183-B12C-694ED80FB9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9630" name="Oval 411">
                  <a:extLst>
                    <a:ext uri="{FF2B5EF4-FFF2-40B4-BE49-F238E27FC236}">
                      <a16:creationId xmlns:a16="http://schemas.microsoft.com/office/drawing/2014/main" id="{C74C410B-1E23-4218-99CA-540080A9D3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99631" name="Group 137">
                  <a:extLst>
                    <a:ext uri="{FF2B5EF4-FFF2-40B4-BE49-F238E27FC236}">
                      <a16:creationId xmlns:a16="http://schemas.microsoft.com/office/drawing/2014/main" id="{5379DE67-F367-4000-AE04-EB486D92369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199634" name="Freeform 138">
                    <a:extLst>
                      <a:ext uri="{FF2B5EF4-FFF2-40B4-BE49-F238E27FC236}">
                        <a16:creationId xmlns:a16="http://schemas.microsoft.com/office/drawing/2014/main" id="{81F0B960-FA1E-4B4C-9CDD-F279353219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9635" name="Freeform 139">
                    <a:extLst>
                      <a:ext uri="{FF2B5EF4-FFF2-40B4-BE49-F238E27FC236}">
                        <a16:creationId xmlns:a16="http://schemas.microsoft.com/office/drawing/2014/main" id="{44358B47-D2BF-485E-A46D-116F3D74A0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9632" name="Line 140">
                  <a:extLst>
                    <a:ext uri="{FF2B5EF4-FFF2-40B4-BE49-F238E27FC236}">
                      <a16:creationId xmlns:a16="http://schemas.microsoft.com/office/drawing/2014/main" id="{39881126-8C2E-46A8-8BFF-A66FEC5EC9C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633" name="Line 141">
                  <a:extLst>
                    <a:ext uri="{FF2B5EF4-FFF2-40B4-BE49-F238E27FC236}">
                      <a16:creationId xmlns:a16="http://schemas.microsoft.com/office/drawing/2014/main" id="{472DB5CE-1495-4468-9314-FA2A5A6E653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7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9619" name="Group 133">
                <a:extLst>
                  <a:ext uri="{FF2B5EF4-FFF2-40B4-BE49-F238E27FC236}">
                    <a16:creationId xmlns:a16="http://schemas.microsoft.com/office/drawing/2014/main" id="{1D1A49FC-E31E-4B74-8BD1-61F8E418F4A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438032" y="3018963"/>
                <a:ext cx="532759" cy="184809"/>
                <a:chOff x="2356" y="1300"/>
                <a:chExt cx="555" cy="194"/>
              </a:xfrm>
            </p:grpSpPr>
            <p:sp>
              <p:nvSpPr>
                <p:cNvPr id="199620" name="Oval 407">
                  <a:extLst>
                    <a:ext uri="{FF2B5EF4-FFF2-40B4-BE49-F238E27FC236}">
                      <a16:creationId xmlns:a16="http://schemas.microsoft.com/office/drawing/2014/main" id="{7D5EB84C-8D2D-4D0B-A394-118588860D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9621" name="Rectangle 410">
                  <a:extLst>
                    <a:ext uri="{FF2B5EF4-FFF2-40B4-BE49-F238E27FC236}">
                      <a16:creationId xmlns:a16="http://schemas.microsoft.com/office/drawing/2014/main" id="{FB086B69-D2B9-4897-A684-BD5DB21E71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9622" name="Oval 411">
                  <a:extLst>
                    <a:ext uri="{FF2B5EF4-FFF2-40B4-BE49-F238E27FC236}">
                      <a16:creationId xmlns:a16="http://schemas.microsoft.com/office/drawing/2014/main" id="{0D7A3A5A-7141-4EA0-A1F6-B037B01D19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99623" name="Group 137">
                  <a:extLst>
                    <a:ext uri="{FF2B5EF4-FFF2-40B4-BE49-F238E27FC236}">
                      <a16:creationId xmlns:a16="http://schemas.microsoft.com/office/drawing/2014/main" id="{004AEFA1-53AE-4283-9A66-7F861CCE6CE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199626" name="Freeform 138">
                    <a:extLst>
                      <a:ext uri="{FF2B5EF4-FFF2-40B4-BE49-F238E27FC236}">
                        <a16:creationId xmlns:a16="http://schemas.microsoft.com/office/drawing/2014/main" id="{5BC4FDAA-CFF6-4DDE-ABDC-F6F1D4FF1C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9627" name="Freeform 139">
                    <a:extLst>
                      <a:ext uri="{FF2B5EF4-FFF2-40B4-BE49-F238E27FC236}">
                        <a16:creationId xmlns:a16="http://schemas.microsoft.com/office/drawing/2014/main" id="{F0FF4A69-7177-4893-9197-B6CE709BFE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9624" name="Line 140">
                  <a:extLst>
                    <a:ext uri="{FF2B5EF4-FFF2-40B4-BE49-F238E27FC236}">
                      <a16:creationId xmlns:a16="http://schemas.microsoft.com/office/drawing/2014/main" id="{65968BB2-C197-4DA0-99D5-5F32063DF3D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625" name="Line 141">
                  <a:extLst>
                    <a:ext uri="{FF2B5EF4-FFF2-40B4-BE49-F238E27FC236}">
                      <a16:creationId xmlns:a16="http://schemas.microsoft.com/office/drawing/2014/main" id="{FC592366-71F6-4D35-8BD3-FA59983C0C7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10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199407" name="Group 331">
              <a:extLst>
                <a:ext uri="{FF2B5EF4-FFF2-40B4-BE49-F238E27FC236}">
                  <a16:creationId xmlns:a16="http://schemas.microsoft.com/office/drawing/2014/main" id="{0E6B31E1-4D55-4FCF-A140-7FF376F82B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03401" y="2755897"/>
              <a:ext cx="3467099" cy="1193800"/>
              <a:chOff x="7848600" y="2044700"/>
              <a:chExt cx="3200399" cy="1371600"/>
            </a:xfrm>
          </p:grpSpPr>
          <p:sp>
            <p:nvSpPr>
              <p:cNvPr id="199520" name="Oval 332">
                <a:extLst>
                  <a:ext uri="{FF2B5EF4-FFF2-40B4-BE49-F238E27FC236}">
                    <a16:creationId xmlns:a16="http://schemas.microsoft.com/office/drawing/2014/main" id="{8D651041-A192-456F-9640-C4F3F5B6B0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8600" y="2044700"/>
                <a:ext cx="3200399" cy="13716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grpSp>
            <p:nvGrpSpPr>
              <p:cNvPr id="199521" name="Group 133">
                <a:extLst>
                  <a:ext uri="{FF2B5EF4-FFF2-40B4-BE49-F238E27FC236}">
                    <a16:creationId xmlns:a16="http://schemas.microsoft.com/office/drawing/2014/main" id="{7C242D98-64F9-4531-9D93-1737F25B1E4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526482" y="2160804"/>
                <a:ext cx="532759" cy="184809"/>
                <a:chOff x="2356" y="1300"/>
                <a:chExt cx="555" cy="194"/>
              </a:xfrm>
            </p:grpSpPr>
            <p:sp>
              <p:nvSpPr>
                <p:cNvPr id="199594" name="Oval 407">
                  <a:extLst>
                    <a:ext uri="{FF2B5EF4-FFF2-40B4-BE49-F238E27FC236}">
                      <a16:creationId xmlns:a16="http://schemas.microsoft.com/office/drawing/2014/main" id="{7D76FBEC-77AA-45E6-80E4-020C6CC74B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9595" name="Rectangle 410">
                  <a:extLst>
                    <a:ext uri="{FF2B5EF4-FFF2-40B4-BE49-F238E27FC236}">
                      <a16:creationId xmlns:a16="http://schemas.microsoft.com/office/drawing/2014/main" id="{43C8840D-5555-4972-B6F8-B2782816B8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9596" name="Oval 411">
                  <a:extLst>
                    <a:ext uri="{FF2B5EF4-FFF2-40B4-BE49-F238E27FC236}">
                      <a16:creationId xmlns:a16="http://schemas.microsoft.com/office/drawing/2014/main" id="{A3FCB948-1947-432E-BE08-0607D02E4C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99597" name="Group 137">
                  <a:extLst>
                    <a:ext uri="{FF2B5EF4-FFF2-40B4-BE49-F238E27FC236}">
                      <a16:creationId xmlns:a16="http://schemas.microsoft.com/office/drawing/2014/main" id="{3E44CF55-7991-4368-834E-67B92F85A14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199600" name="Freeform 138">
                    <a:extLst>
                      <a:ext uri="{FF2B5EF4-FFF2-40B4-BE49-F238E27FC236}">
                        <a16:creationId xmlns:a16="http://schemas.microsoft.com/office/drawing/2014/main" id="{22A4883C-3FF7-4FA2-88A9-EADF8EFB0C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9601" name="Freeform 139">
                    <a:extLst>
                      <a:ext uri="{FF2B5EF4-FFF2-40B4-BE49-F238E27FC236}">
                        <a16:creationId xmlns:a16="http://schemas.microsoft.com/office/drawing/2014/main" id="{143E06D2-4DD1-4A6B-827F-FD9D662F89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9598" name="Line 140">
                  <a:extLst>
                    <a:ext uri="{FF2B5EF4-FFF2-40B4-BE49-F238E27FC236}">
                      <a16:creationId xmlns:a16="http://schemas.microsoft.com/office/drawing/2014/main" id="{B6111E2D-B552-4470-B823-29625F297E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599" name="Line 141">
                  <a:extLst>
                    <a:ext uri="{FF2B5EF4-FFF2-40B4-BE49-F238E27FC236}">
                      <a16:creationId xmlns:a16="http://schemas.microsoft.com/office/drawing/2014/main" id="{A20EA1E2-C2DB-4F29-A326-6488AC80A1E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199522" name="Straight Connector 334">
                <a:extLst>
                  <a:ext uri="{FF2B5EF4-FFF2-40B4-BE49-F238E27FC236}">
                    <a16:creationId xmlns:a16="http://schemas.microsoft.com/office/drawing/2014/main" id="{7630CA66-3699-4FFF-B119-F8DE134D15FE}"/>
                  </a:ext>
                </a:extLst>
              </p:cNvPr>
              <p:cNvCxnSpPr>
                <a:cxnSpLocks noChangeShapeType="1"/>
                <a:stCxn id="199599" idx="0"/>
              </p:cNvCxnSpPr>
              <p:nvPr/>
            </p:nvCxnSpPr>
            <p:spPr bwMode="auto">
              <a:xfrm>
                <a:off x="9055401" y="2220819"/>
                <a:ext cx="975377" cy="13653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9523" name="Straight Connector 335">
                <a:extLst>
                  <a:ext uri="{FF2B5EF4-FFF2-40B4-BE49-F238E27FC236}">
                    <a16:creationId xmlns:a16="http://schemas.microsoft.com/office/drawing/2014/main" id="{93E50F56-8F66-4486-A6F9-BBDDBD42EB4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9522191" y="2583188"/>
                <a:ext cx="120745" cy="8339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9524" name="Straight Connector 336">
                <a:extLst>
                  <a:ext uri="{FF2B5EF4-FFF2-40B4-BE49-F238E27FC236}">
                    <a16:creationId xmlns:a16="http://schemas.microsoft.com/office/drawing/2014/main" id="{67615685-1518-4185-B8CE-4A9C491A6F4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323081" y="2786992"/>
                <a:ext cx="243358" cy="4562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9525" name="Straight Connector 337">
                <a:extLst>
                  <a:ext uri="{FF2B5EF4-FFF2-40B4-BE49-F238E27FC236}">
                    <a16:creationId xmlns:a16="http://schemas.microsoft.com/office/drawing/2014/main" id="{21E4C2D5-9F00-41ED-A6D8-4C57D580F81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028147" y="2611644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9526" name="Straight Connector 338">
                <a:extLst>
                  <a:ext uri="{FF2B5EF4-FFF2-40B4-BE49-F238E27FC236}">
                    <a16:creationId xmlns:a16="http://schemas.microsoft.com/office/drawing/2014/main" id="{D630E187-FCC8-4902-BE16-1CCCA16BF59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8729859" y="2909476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9527" name="Straight Connector 339">
                <a:extLst>
                  <a:ext uri="{FF2B5EF4-FFF2-40B4-BE49-F238E27FC236}">
                    <a16:creationId xmlns:a16="http://schemas.microsoft.com/office/drawing/2014/main" id="{E278BA16-A7C7-4B28-B61C-627043634F8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537887" y="2836224"/>
                <a:ext cx="252969" cy="25294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9528" name="Straight Connector 340">
                <a:extLst>
                  <a:ext uri="{FF2B5EF4-FFF2-40B4-BE49-F238E27FC236}">
                    <a16:creationId xmlns:a16="http://schemas.microsoft.com/office/drawing/2014/main" id="{D9E3F0E8-92EF-4DC1-AC20-BA0381CDC57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10029359" y="2822067"/>
                <a:ext cx="354959" cy="12439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9529" name="Straight Connector 341">
                <a:extLst>
                  <a:ext uri="{FF2B5EF4-FFF2-40B4-BE49-F238E27FC236}">
                    <a16:creationId xmlns:a16="http://schemas.microsoft.com/office/drawing/2014/main" id="{F11FEF28-AAD3-40E1-8C59-4FA91904E2B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10015190" y="2475242"/>
                <a:ext cx="283363" cy="19566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9530" name="Straight Connector 342">
                <a:extLst>
                  <a:ext uri="{FF2B5EF4-FFF2-40B4-BE49-F238E27FC236}">
                    <a16:creationId xmlns:a16="http://schemas.microsoft.com/office/drawing/2014/main" id="{0F1F3A0A-3E6F-4164-9AF7-9D28785433F9}"/>
                  </a:ext>
                </a:extLst>
              </p:cNvPr>
              <p:cNvCxnSpPr>
                <a:cxnSpLocks noChangeShapeType="1"/>
                <a:endCxn id="199594" idx="4"/>
              </p:cNvCxnSpPr>
              <p:nvPr/>
            </p:nvCxnSpPr>
            <p:spPr bwMode="auto">
              <a:xfrm flipH="1" flipV="1">
                <a:off x="8791902" y="2345614"/>
                <a:ext cx="410984" cy="871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99531" name="Group 133">
                <a:extLst>
                  <a:ext uri="{FF2B5EF4-FFF2-40B4-BE49-F238E27FC236}">
                    <a16:creationId xmlns:a16="http://schemas.microsoft.com/office/drawing/2014/main" id="{71037016-D76D-4D39-9698-F590DC4374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555206" y="2650627"/>
                <a:ext cx="532759" cy="184809"/>
                <a:chOff x="2356" y="1300"/>
                <a:chExt cx="555" cy="194"/>
              </a:xfrm>
            </p:grpSpPr>
            <p:sp>
              <p:nvSpPr>
                <p:cNvPr id="199586" name="Oval 407">
                  <a:extLst>
                    <a:ext uri="{FF2B5EF4-FFF2-40B4-BE49-F238E27FC236}">
                      <a16:creationId xmlns:a16="http://schemas.microsoft.com/office/drawing/2014/main" id="{6FEB3D33-00E6-4A82-8DFB-1A4F6BD90F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9587" name="Rectangle 410">
                  <a:extLst>
                    <a:ext uri="{FF2B5EF4-FFF2-40B4-BE49-F238E27FC236}">
                      <a16:creationId xmlns:a16="http://schemas.microsoft.com/office/drawing/2014/main" id="{1941652D-74E7-4A59-8DB6-B1C162E24C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9588" name="Oval 411">
                  <a:extLst>
                    <a:ext uri="{FF2B5EF4-FFF2-40B4-BE49-F238E27FC236}">
                      <a16:creationId xmlns:a16="http://schemas.microsoft.com/office/drawing/2014/main" id="{DD76A689-A853-4FB8-A46F-F602A83FFB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99589" name="Group 137">
                  <a:extLst>
                    <a:ext uri="{FF2B5EF4-FFF2-40B4-BE49-F238E27FC236}">
                      <a16:creationId xmlns:a16="http://schemas.microsoft.com/office/drawing/2014/main" id="{6B5AE470-1234-4893-9721-AA479AD8B8B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199592" name="Freeform 138">
                    <a:extLst>
                      <a:ext uri="{FF2B5EF4-FFF2-40B4-BE49-F238E27FC236}">
                        <a16:creationId xmlns:a16="http://schemas.microsoft.com/office/drawing/2014/main" id="{3051F1E2-DFED-4090-9B03-64FA9A38C2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9593" name="Freeform 139">
                    <a:extLst>
                      <a:ext uri="{FF2B5EF4-FFF2-40B4-BE49-F238E27FC236}">
                        <a16:creationId xmlns:a16="http://schemas.microsoft.com/office/drawing/2014/main" id="{517979CE-C0D0-446C-8DD7-A0743953DE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9590" name="Line 140">
                  <a:extLst>
                    <a:ext uri="{FF2B5EF4-FFF2-40B4-BE49-F238E27FC236}">
                      <a16:creationId xmlns:a16="http://schemas.microsoft.com/office/drawing/2014/main" id="{DB86906D-74BD-41EF-9388-430E8F33F0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591" name="Line 141">
                  <a:extLst>
                    <a:ext uri="{FF2B5EF4-FFF2-40B4-BE49-F238E27FC236}">
                      <a16:creationId xmlns:a16="http://schemas.microsoft.com/office/drawing/2014/main" id="{DFEB4404-6BE6-4618-9EA0-C1FD4C7A625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9532" name="Group 133">
                <a:extLst>
                  <a:ext uri="{FF2B5EF4-FFF2-40B4-BE49-F238E27FC236}">
                    <a16:creationId xmlns:a16="http://schemas.microsoft.com/office/drawing/2014/main" id="{0B6E1BC9-6676-4240-B2DC-38945B65825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772607" y="2725609"/>
                <a:ext cx="532759" cy="184809"/>
                <a:chOff x="2356" y="1300"/>
                <a:chExt cx="555" cy="194"/>
              </a:xfrm>
            </p:grpSpPr>
            <p:sp>
              <p:nvSpPr>
                <p:cNvPr id="199578" name="Oval 407">
                  <a:extLst>
                    <a:ext uri="{FF2B5EF4-FFF2-40B4-BE49-F238E27FC236}">
                      <a16:creationId xmlns:a16="http://schemas.microsoft.com/office/drawing/2014/main" id="{E39B43AA-FBC0-4885-A33F-217540F306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9579" name="Rectangle 410">
                  <a:extLst>
                    <a:ext uri="{FF2B5EF4-FFF2-40B4-BE49-F238E27FC236}">
                      <a16:creationId xmlns:a16="http://schemas.microsoft.com/office/drawing/2014/main" id="{43DCF9C8-CCE4-4AAC-963A-037B56ED5B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9580" name="Oval 411">
                  <a:extLst>
                    <a:ext uri="{FF2B5EF4-FFF2-40B4-BE49-F238E27FC236}">
                      <a16:creationId xmlns:a16="http://schemas.microsoft.com/office/drawing/2014/main" id="{A1C2EADA-A5BB-4101-89DD-F9DD8C65C1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99581" name="Group 137">
                  <a:extLst>
                    <a:ext uri="{FF2B5EF4-FFF2-40B4-BE49-F238E27FC236}">
                      <a16:creationId xmlns:a16="http://schemas.microsoft.com/office/drawing/2014/main" id="{189CD09A-658D-44F9-BFA3-83AEC317307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199584" name="Freeform 138">
                    <a:extLst>
                      <a:ext uri="{FF2B5EF4-FFF2-40B4-BE49-F238E27FC236}">
                        <a16:creationId xmlns:a16="http://schemas.microsoft.com/office/drawing/2014/main" id="{7E9CC9CE-A49C-4DE3-96E2-981763DCED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9585" name="Freeform 139">
                    <a:extLst>
                      <a:ext uri="{FF2B5EF4-FFF2-40B4-BE49-F238E27FC236}">
                        <a16:creationId xmlns:a16="http://schemas.microsoft.com/office/drawing/2014/main" id="{3B995FF0-22EF-4C69-B458-2A7738A5AD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9582" name="Line 140">
                  <a:extLst>
                    <a:ext uri="{FF2B5EF4-FFF2-40B4-BE49-F238E27FC236}">
                      <a16:creationId xmlns:a16="http://schemas.microsoft.com/office/drawing/2014/main" id="{8EC8F84C-40EB-42A6-A618-D6FA40C9D1C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583" name="Line 141">
                  <a:extLst>
                    <a:ext uri="{FF2B5EF4-FFF2-40B4-BE49-F238E27FC236}">
                      <a16:creationId xmlns:a16="http://schemas.microsoft.com/office/drawing/2014/main" id="{F29F4D8C-A81C-4A5E-8CBE-E4AA4C88022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9533" name="Group 133">
                <a:extLst>
                  <a:ext uri="{FF2B5EF4-FFF2-40B4-BE49-F238E27FC236}">
                    <a16:creationId xmlns:a16="http://schemas.microsoft.com/office/drawing/2014/main" id="{CD785016-3B5F-4438-B182-DBC51207E81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060908" y="2428111"/>
                <a:ext cx="532759" cy="184809"/>
                <a:chOff x="2356" y="1300"/>
                <a:chExt cx="555" cy="194"/>
              </a:xfrm>
            </p:grpSpPr>
            <p:sp>
              <p:nvSpPr>
                <p:cNvPr id="199570" name="Oval 407">
                  <a:extLst>
                    <a:ext uri="{FF2B5EF4-FFF2-40B4-BE49-F238E27FC236}">
                      <a16:creationId xmlns:a16="http://schemas.microsoft.com/office/drawing/2014/main" id="{9063EC50-0D03-4E2C-973A-6A17BE71B5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9571" name="Rectangle 410">
                  <a:extLst>
                    <a:ext uri="{FF2B5EF4-FFF2-40B4-BE49-F238E27FC236}">
                      <a16:creationId xmlns:a16="http://schemas.microsoft.com/office/drawing/2014/main" id="{46ED753C-C0C2-4456-ADE4-F3716D2E6A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9572" name="Oval 411">
                  <a:extLst>
                    <a:ext uri="{FF2B5EF4-FFF2-40B4-BE49-F238E27FC236}">
                      <a16:creationId xmlns:a16="http://schemas.microsoft.com/office/drawing/2014/main" id="{F7C598D6-8073-460E-9D08-75072D23CD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99573" name="Group 137">
                  <a:extLst>
                    <a:ext uri="{FF2B5EF4-FFF2-40B4-BE49-F238E27FC236}">
                      <a16:creationId xmlns:a16="http://schemas.microsoft.com/office/drawing/2014/main" id="{66CD3F2D-CF9F-4007-A08B-1180F581242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199576" name="Freeform 138">
                    <a:extLst>
                      <a:ext uri="{FF2B5EF4-FFF2-40B4-BE49-F238E27FC236}">
                        <a16:creationId xmlns:a16="http://schemas.microsoft.com/office/drawing/2014/main" id="{A59397D4-D356-4D7F-803F-152DD640DC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9577" name="Freeform 139">
                    <a:extLst>
                      <a:ext uri="{FF2B5EF4-FFF2-40B4-BE49-F238E27FC236}">
                        <a16:creationId xmlns:a16="http://schemas.microsoft.com/office/drawing/2014/main" id="{85F33CE6-485B-48AA-84AF-EF979F95A1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9574" name="Line 140">
                  <a:extLst>
                    <a:ext uri="{FF2B5EF4-FFF2-40B4-BE49-F238E27FC236}">
                      <a16:creationId xmlns:a16="http://schemas.microsoft.com/office/drawing/2014/main" id="{511B1509-82F9-4248-B068-C2D64C58A6A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575" name="Line 141">
                  <a:extLst>
                    <a:ext uri="{FF2B5EF4-FFF2-40B4-BE49-F238E27FC236}">
                      <a16:creationId xmlns:a16="http://schemas.microsoft.com/office/drawing/2014/main" id="{4ADC3085-8DB4-40C2-9D21-3D27EC7B6D7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7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9534" name="Group 133">
                <a:extLst>
                  <a:ext uri="{FF2B5EF4-FFF2-40B4-BE49-F238E27FC236}">
                    <a16:creationId xmlns:a16="http://schemas.microsoft.com/office/drawing/2014/main" id="{9007D56D-21B1-4B92-B1B3-694CDDE7BD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05281" y="2289952"/>
                <a:ext cx="532759" cy="184809"/>
                <a:chOff x="2356" y="1300"/>
                <a:chExt cx="555" cy="194"/>
              </a:xfrm>
            </p:grpSpPr>
            <p:sp>
              <p:nvSpPr>
                <p:cNvPr id="199562" name="Oval 407">
                  <a:extLst>
                    <a:ext uri="{FF2B5EF4-FFF2-40B4-BE49-F238E27FC236}">
                      <a16:creationId xmlns:a16="http://schemas.microsoft.com/office/drawing/2014/main" id="{5A0A7A1F-FE79-42BB-9413-6ED544491B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9563" name="Rectangle 410">
                  <a:extLst>
                    <a:ext uri="{FF2B5EF4-FFF2-40B4-BE49-F238E27FC236}">
                      <a16:creationId xmlns:a16="http://schemas.microsoft.com/office/drawing/2014/main" id="{D37F542A-3052-4130-BF74-D640178015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9564" name="Oval 411">
                  <a:extLst>
                    <a:ext uri="{FF2B5EF4-FFF2-40B4-BE49-F238E27FC236}">
                      <a16:creationId xmlns:a16="http://schemas.microsoft.com/office/drawing/2014/main" id="{0511361C-26ED-4911-BD19-0DB3563C6A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99565" name="Group 137">
                  <a:extLst>
                    <a:ext uri="{FF2B5EF4-FFF2-40B4-BE49-F238E27FC236}">
                      <a16:creationId xmlns:a16="http://schemas.microsoft.com/office/drawing/2014/main" id="{823AAAFF-8DE9-4669-885B-4077968958C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199568" name="Freeform 138">
                    <a:extLst>
                      <a:ext uri="{FF2B5EF4-FFF2-40B4-BE49-F238E27FC236}">
                        <a16:creationId xmlns:a16="http://schemas.microsoft.com/office/drawing/2014/main" id="{20C32F6D-0F14-49C4-910E-634B286E09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9569" name="Freeform 139">
                    <a:extLst>
                      <a:ext uri="{FF2B5EF4-FFF2-40B4-BE49-F238E27FC236}">
                        <a16:creationId xmlns:a16="http://schemas.microsoft.com/office/drawing/2014/main" id="{A6AB3BF2-58EF-4433-8662-28488222CE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9566" name="Line 140">
                  <a:extLst>
                    <a:ext uri="{FF2B5EF4-FFF2-40B4-BE49-F238E27FC236}">
                      <a16:creationId xmlns:a16="http://schemas.microsoft.com/office/drawing/2014/main" id="{C559F619-5175-487F-887E-5159B45CD1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0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567" name="Line 141">
                  <a:extLst>
                    <a:ext uri="{FF2B5EF4-FFF2-40B4-BE49-F238E27FC236}">
                      <a16:creationId xmlns:a16="http://schemas.microsoft.com/office/drawing/2014/main" id="{E6ECA042-8D38-4908-97E2-0A3931E4AA8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9535" name="Group 133">
                <a:extLst>
                  <a:ext uri="{FF2B5EF4-FFF2-40B4-BE49-F238E27FC236}">
                    <a16:creationId xmlns:a16="http://schemas.microsoft.com/office/drawing/2014/main" id="{C1C1D238-791C-4446-B2C7-B73AF9E1AD5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32661" y="2882876"/>
                <a:ext cx="532759" cy="184809"/>
                <a:chOff x="2356" y="1300"/>
                <a:chExt cx="555" cy="194"/>
              </a:xfrm>
            </p:grpSpPr>
            <p:sp>
              <p:nvSpPr>
                <p:cNvPr id="199554" name="Oval 407">
                  <a:extLst>
                    <a:ext uri="{FF2B5EF4-FFF2-40B4-BE49-F238E27FC236}">
                      <a16:creationId xmlns:a16="http://schemas.microsoft.com/office/drawing/2014/main" id="{411AD1AB-A08A-44EC-8EFB-4D092AD3C5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9555" name="Rectangle 410">
                  <a:extLst>
                    <a:ext uri="{FF2B5EF4-FFF2-40B4-BE49-F238E27FC236}">
                      <a16:creationId xmlns:a16="http://schemas.microsoft.com/office/drawing/2014/main" id="{3F87AB72-8689-47FD-B47F-85DA86CDB7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9556" name="Oval 411">
                  <a:extLst>
                    <a:ext uri="{FF2B5EF4-FFF2-40B4-BE49-F238E27FC236}">
                      <a16:creationId xmlns:a16="http://schemas.microsoft.com/office/drawing/2014/main" id="{A54B2467-0963-415E-B37E-1A883B0CDB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99557" name="Group 137">
                  <a:extLst>
                    <a:ext uri="{FF2B5EF4-FFF2-40B4-BE49-F238E27FC236}">
                      <a16:creationId xmlns:a16="http://schemas.microsoft.com/office/drawing/2014/main" id="{79963F37-907E-499A-84B5-A28459A3AD8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199560" name="Freeform 138">
                    <a:extLst>
                      <a:ext uri="{FF2B5EF4-FFF2-40B4-BE49-F238E27FC236}">
                        <a16:creationId xmlns:a16="http://schemas.microsoft.com/office/drawing/2014/main" id="{96CF1BA9-4836-4CA0-B807-C0343E9C76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9561" name="Freeform 139">
                    <a:extLst>
                      <a:ext uri="{FF2B5EF4-FFF2-40B4-BE49-F238E27FC236}">
                        <a16:creationId xmlns:a16="http://schemas.microsoft.com/office/drawing/2014/main" id="{6DE563E5-4C05-4A0A-B21D-30E70EE9AF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9558" name="Line 140">
                  <a:extLst>
                    <a:ext uri="{FF2B5EF4-FFF2-40B4-BE49-F238E27FC236}">
                      <a16:creationId xmlns:a16="http://schemas.microsoft.com/office/drawing/2014/main" id="{6F5E76EC-2563-4665-AE7A-AF7A6885D6A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559" name="Line 141">
                  <a:extLst>
                    <a:ext uri="{FF2B5EF4-FFF2-40B4-BE49-F238E27FC236}">
                      <a16:creationId xmlns:a16="http://schemas.microsoft.com/office/drawing/2014/main" id="{DE6FD319-6812-4461-92B1-90F9BF59AEF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9536" name="Group 133">
                <a:extLst>
                  <a:ext uri="{FF2B5EF4-FFF2-40B4-BE49-F238E27FC236}">
                    <a16:creationId xmlns:a16="http://schemas.microsoft.com/office/drawing/2014/main" id="{718FE495-6079-4584-AF99-44D1D3642CB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30660" y="3072767"/>
                <a:ext cx="532759" cy="184809"/>
                <a:chOff x="2356" y="1300"/>
                <a:chExt cx="555" cy="194"/>
              </a:xfrm>
            </p:grpSpPr>
            <p:sp>
              <p:nvSpPr>
                <p:cNvPr id="199546" name="Oval 407">
                  <a:extLst>
                    <a:ext uri="{FF2B5EF4-FFF2-40B4-BE49-F238E27FC236}">
                      <a16:creationId xmlns:a16="http://schemas.microsoft.com/office/drawing/2014/main" id="{E6A64FE7-F13F-480C-903D-EA80BF3A5B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9547" name="Rectangle 410">
                  <a:extLst>
                    <a:ext uri="{FF2B5EF4-FFF2-40B4-BE49-F238E27FC236}">
                      <a16:creationId xmlns:a16="http://schemas.microsoft.com/office/drawing/2014/main" id="{F98E474A-5DAC-46B8-B4CB-E14D5F483C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9548" name="Oval 411">
                  <a:extLst>
                    <a:ext uri="{FF2B5EF4-FFF2-40B4-BE49-F238E27FC236}">
                      <a16:creationId xmlns:a16="http://schemas.microsoft.com/office/drawing/2014/main" id="{9A0CF7A8-D0F7-44C3-864D-CB2EBD2C42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99549" name="Group 137">
                  <a:extLst>
                    <a:ext uri="{FF2B5EF4-FFF2-40B4-BE49-F238E27FC236}">
                      <a16:creationId xmlns:a16="http://schemas.microsoft.com/office/drawing/2014/main" id="{F56C2EB1-2798-4ADF-B116-AD6D6725B41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199552" name="Freeform 138">
                    <a:extLst>
                      <a:ext uri="{FF2B5EF4-FFF2-40B4-BE49-F238E27FC236}">
                        <a16:creationId xmlns:a16="http://schemas.microsoft.com/office/drawing/2014/main" id="{9124D88D-D60F-4CDC-8F62-7BDB8BD034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9553" name="Freeform 139">
                    <a:extLst>
                      <a:ext uri="{FF2B5EF4-FFF2-40B4-BE49-F238E27FC236}">
                        <a16:creationId xmlns:a16="http://schemas.microsoft.com/office/drawing/2014/main" id="{56243023-68DC-4D8D-A8DE-AB55063949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9550" name="Line 140">
                  <a:extLst>
                    <a:ext uri="{FF2B5EF4-FFF2-40B4-BE49-F238E27FC236}">
                      <a16:creationId xmlns:a16="http://schemas.microsoft.com/office/drawing/2014/main" id="{24C0007B-4FC3-45FD-9BCE-0197CE72ADD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551" name="Line 141">
                  <a:extLst>
                    <a:ext uri="{FF2B5EF4-FFF2-40B4-BE49-F238E27FC236}">
                      <a16:creationId xmlns:a16="http://schemas.microsoft.com/office/drawing/2014/main" id="{733E58BC-BCDC-43C9-9D15-551AF68214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7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9537" name="Group 133">
                <a:extLst>
                  <a:ext uri="{FF2B5EF4-FFF2-40B4-BE49-F238E27FC236}">
                    <a16:creationId xmlns:a16="http://schemas.microsoft.com/office/drawing/2014/main" id="{960DB64A-F494-4997-8481-3433315F072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438032" y="3018963"/>
                <a:ext cx="532759" cy="184809"/>
                <a:chOff x="2356" y="1300"/>
                <a:chExt cx="555" cy="194"/>
              </a:xfrm>
            </p:grpSpPr>
            <p:sp>
              <p:nvSpPr>
                <p:cNvPr id="199538" name="Oval 407">
                  <a:extLst>
                    <a:ext uri="{FF2B5EF4-FFF2-40B4-BE49-F238E27FC236}">
                      <a16:creationId xmlns:a16="http://schemas.microsoft.com/office/drawing/2014/main" id="{15B42019-864F-4366-862B-4CA867A3AF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9539" name="Rectangle 410">
                  <a:extLst>
                    <a:ext uri="{FF2B5EF4-FFF2-40B4-BE49-F238E27FC236}">
                      <a16:creationId xmlns:a16="http://schemas.microsoft.com/office/drawing/2014/main" id="{A8A4E0A1-61F3-4075-ADDA-4CCE72AE56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9540" name="Oval 411">
                  <a:extLst>
                    <a:ext uri="{FF2B5EF4-FFF2-40B4-BE49-F238E27FC236}">
                      <a16:creationId xmlns:a16="http://schemas.microsoft.com/office/drawing/2014/main" id="{82EBECB5-8877-4627-8F3A-1DEC129886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99541" name="Group 137">
                  <a:extLst>
                    <a:ext uri="{FF2B5EF4-FFF2-40B4-BE49-F238E27FC236}">
                      <a16:creationId xmlns:a16="http://schemas.microsoft.com/office/drawing/2014/main" id="{BF0DA7B3-EBA2-455B-BAD2-CB9706157EF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199544" name="Freeform 138">
                    <a:extLst>
                      <a:ext uri="{FF2B5EF4-FFF2-40B4-BE49-F238E27FC236}">
                        <a16:creationId xmlns:a16="http://schemas.microsoft.com/office/drawing/2014/main" id="{BFE943F3-72DB-453A-AF86-7C08C8F53C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9545" name="Freeform 139">
                    <a:extLst>
                      <a:ext uri="{FF2B5EF4-FFF2-40B4-BE49-F238E27FC236}">
                        <a16:creationId xmlns:a16="http://schemas.microsoft.com/office/drawing/2014/main" id="{028CCE7B-371B-4857-A9AB-BD7A308D27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9542" name="Line 140">
                  <a:extLst>
                    <a:ext uri="{FF2B5EF4-FFF2-40B4-BE49-F238E27FC236}">
                      <a16:creationId xmlns:a16="http://schemas.microsoft.com/office/drawing/2014/main" id="{C4EAF0F3-33F6-41AC-BDA8-B4CBB577C7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79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543" name="Line 141">
                  <a:extLst>
                    <a:ext uri="{FF2B5EF4-FFF2-40B4-BE49-F238E27FC236}">
                      <a16:creationId xmlns:a16="http://schemas.microsoft.com/office/drawing/2014/main" id="{C8696B16-1ACD-48BB-8F37-5FB098F1629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7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99408" name="Oval 417">
              <a:extLst>
                <a:ext uri="{FF2B5EF4-FFF2-40B4-BE49-F238E27FC236}">
                  <a16:creationId xmlns:a16="http://schemas.microsoft.com/office/drawing/2014/main" id="{A9F51D62-8FBB-4FC1-B673-539C50E362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8600" y="4165596"/>
              <a:ext cx="3086099" cy="11684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grpSp>
          <p:nvGrpSpPr>
            <p:cNvPr id="199409" name="Group 133">
              <a:extLst>
                <a:ext uri="{FF2B5EF4-FFF2-40B4-BE49-F238E27FC236}">
                  <a16:creationId xmlns:a16="http://schemas.microsoft.com/office/drawing/2014/main" id="{FB0491AD-7C03-45B5-B73C-D006C38887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52273" y="4264500"/>
              <a:ext cx="513732" cy="157430"/>
              <a:chOff x="2356" y="1300"/>
              <a:chExt cx="555" cy="194"/>
            </a:xfrm>
          </p:grpSpPr>
          <p:sp>
            <p:nvSpPr>
              <p:cNvPr id="199512" name="Oval 492">
                <a:extLst>
                  <a:ext uri="{FF2B5EF4-FFF2-40B4-BE49-F238E27FC236}">
                    <a16:creationId xmlns:a16="http://schemas.microsoft.com/office/drawing/2014/main" id="{5A7F490B-DACD-4103-97DD-66A5BB6720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9513" name="Rectangle 410">
                <a:extLst>
                  <a:ext uri="{FF2B5EF4-FFF2-40B4-BE49-F238E27FC236}">
                    <a16:creationId xmlns:a16="http://schemas.microsoft.com/office/drawing/2014/main" id="{386ED0C1-22DB-4071-BBF3-E1B733201D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9514" name="Oval 411">
                <a:extLst>
                  <a:ext uri="{FF2B5EF4-FFF2-40B4-BE49-F238E27FC236}">
                    <a16:creationId xmlns:a16="http://schemas.microsoft.com/office/drawing/2014/main" id="{23E782A6-7B8B-4255-8526-94ADCF5FAB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199515" name="Group 137">
                <a:extLst>
                  <a:ext uri="{FF2B5EF4-FFF2-40B4-BE49-F238E27FC236}">
                    <a16:creationId xmlns:a16="http://schemas.microsoft.com/office/drawing/2014/main" id="{B1A7DB6A-22D2-4B97-90B6-1CE9668F54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199518" name="Freeform 138">
                  <a:extLst>
                    <a:ext uri="{FF2B5EF4-FFF2-40B4-BE49-F238E27FC236}">
                      <a16:creationId xmlns:a16="http://schemas.microsoft.com/office/drawing/2014/main" id="{33D7DF8C-0269-49BF-8C8C-A183852DE1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519" name="Freeform 139">
                  <a:extLst>
                    <a:ext uri="{FF2B5EF4-FFF2-40B4-BE49-F238E27FC236}">
                      <a16:creationId xmlns:a16="http://schemas.microsoft.com/office/drawing/2014/main" id="{8B1B6C8A-AA2B-4BBF-AEC1-048A71623A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99516" name="Line 140">
                <a:extLst>
                  <a:ext uri="{FF2B5EF4-FFF2-40B4-BE49-F238E27FC236}">
                    <a16:creationId xmlns:a16="http://schemas.microsoft.com/office/drawing/2014/main" id="{44879BAE-AD82-4C8E-A5EF-2D6AF6A3C2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0"/>
                <a:ext cx="0" cy="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17" name="Line 141">
                <a:extLst>
                  <a:ext uri="{FF2B5EF4-FFF2-40B4-BE49-F238E27FC236}">
                    <a16:creationId xmlns:a16="http://schemas.microsoft.com/office/drawing/2014/main" id="{B2DAEAC8-5B11-46AB-A191-B994D9A7C2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2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199410" name="Straight Connector 419">
              <a:extLst>
                <a:ext uri="{FF2B5EF4-FFF2-40B4-BE49-F238E27FC236}">
                  <a16:creationId xmlns:a16="http://schemas.microsoft.com/office/drawing/2014/main" id="{3C1264F6-60A6-47CE-8A7C-AF033AAF8348}"/>
                </a:ext>
              </a:extLst>
            </p:cNvPr>
            <p:cNvCxnSpPr>
              <a:cxnSpLocks noChangeShapeType="1"/>
              <a:stCxn id="199517" idx="0"/>
            </p:cNvCxnSpPr>
            <p:nvPr/>
          </p:nvCxnSpPr>
          <p:spPr bwMode="auto">
            <a:xfrm>
              <a:off x="2662301" y="4315623"/>
              <a:ext cx="940541" cy="11630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411" name="Straight Connector 420">
              <a:extLst>
                <a:ext uri="{FF2B5EF4-FFF2-40B4-BE49-F238E27FC236}">
                  <a16:creationId xmlns:a16="http://schemas.microsoft.com/office/drawing/2014/main" id="{0653935F-8DE1-4365-9DF9-C17526772F2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112420" y="4624308"/>
              <a:ext cx="116433" cy="710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412" name="Straight Connector 421">
              <a:extLst>
                <a:ext uri="{FF2B5EF4-FFF2-40B4-BE49-F238E27FC236}">
                  <a16:creationId xmlns:a16="http://schemas.microsoft.com/office/drawing/2014/main" id="{A3BFEE84-29E8-44A9-B6C8-6332205BA91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920421" y="4797919"/>
              <a:ext cx="234667" cy="3886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413" name="Straight Connector 422">
              <a:extLst>
                <a:ext uri="{FF2B5EF4-FFF2-40B4-BE49-F238E27FC236}">
                  <a16:creationId xmlns:a16="http://schemas.microsoft.com/office/drawing/2014/main" id="{6220891C-5563-4783-9963-FB893692E42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636021" y="4648548"/>
              <a:ext cx="185893" cy="9334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414" name="Straight Connector 423">
              <a:extLst>
                <a:ext uri="{FF2B5EF4-FFF2-40B4-BE49-F238E27FC236}">
                  <a16:creationId xmlns:a16="http://schemas.microsoft.com/office/drawing/2014/main" id="{9C61C318-1E6C-4880-9FDF-57AC42EB6EC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348386" y="4902256"/>
              <a:ext cx="185893" cy="9334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415" name="Straight Connector 424">
              <a:extLst>
                <a:ext uri="{FF2B5EF4-FFF2-40B4-BE49-F238E27FC236}">
                  <a16:creationId xmlns:a16="http://schemas.microsoft.com/office/drawing/2014/main" id="{ADC3A88A-8679-415D-80E7-15DDC7E5B3B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127556" y="4839857"/>
              <a:ext cx="243934" cy="21547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416" name="Straight Connector 425">
              <a:extLst>
                <a:ext uri="{FF2B5EF4-FFF2-40B4-BE49-F238E27FC236}">
                  <a16:creationId xmlns:a16="http://schemas.microsoft.com/office/drawing/2014/main" id="{4EC77F21-D202-4E70-ACE8-4C7821B4969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3601475" y="4827798"/>
              <a:ext cx="342282" cy="10596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417" name="Straight Connector 426">
              <a:extLst>
                <a:ext uri="{FF2B5EF4-FFF2-40B4-BE49-F238E27FC236}">
                  <a16:creationId xmlns:a16="http://schemas.microsoft.com/office/drawing/2014/main" id="{8BD5AAF3-0B82-48D8-BA9C-C7BA0AD8F6F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587811" y="4532353"/>
              <a:ext cx="273243" cy="16667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418" name="Straight Connector 427">
              <a:extLst>
                <a:ext uri="{FF2B5EF4-FFF2-40B4-BE49-F238E27FC236}">
                  <a16:creationId xmlns:a16="http://schemas.microsoft.com/office/drawing/2014/main" id="{72066FDD-5B18-4E62-8128-758B97D181D8}"/>
                </a:ext>
              </a:extLst>
            </p:cNvPr>
            <p:cNvCxnSpPr>
              <a:cxnSpLocks noChangeShapeType="1"/>
              <a:endCxn id="199512" idx="4"/>
            </p:cNvCxnSpPr>
            <p:nvPr/>
          </p:nvCxnSpPr>
          <p:spPr bwMode="auto">
            <a:xfrm flipH="1" flipV="1">
              <a:off x="2408213" y="4421930"/>
              <a:ext cx="396306" cy="7426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99419" name="Group 133">
              <a:extLst>
                <a:ext uri="{FF2B5EF4-FFF2-40B4-BE49-F238E27FC236}">
                  <a16:creationId xmlns:a16="http://schemas.microsoft.com/office/drawing/2014/main" id="{E074572D-AD2F-4DAC-849C-64F2614311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44256" y="4681756"/>
              <a:ext cx="513732" cy="157430"/>
              <a:chOff x="2356" y="1300"/>
              <a:chExt cx="555" cy="194"/>
            </a:xfrm>
          </p:grpSpPr>
          <p:sp>
            <p:nvSpPr>
              <p:cNvPr id="199504" name="Oval 407">
                <a:extLst>
                  <a:ext uri="{FF2B5EF4-FFF2-40B4-BE49-F238E27FC236}">
                    <a16:creationId xmlns:a16="http://schemas.microsoft.com/office/drawing/2014/main" id="{0EFBF644-98A6-46EA-A9B8-33DF570AC3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9505" name="Rectangle 410">
                <a:extLst>
                  <a:ext uri="{FF2B5EF4-FFF2-40B4-BE49-F238E27FC236}">
                    <a16:creationId xmlns:a16="http://schemas.microsoft.com/office/drawing/2014/main" id="{7F59C244-26F0-4405-B289-C1C8A7468A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9506" name="Oval 411">
                <a:extLst>
                  <a:ext uri="{FF2B5EF4-FFF2-40B4-BE49-F238E27FC236}">
                    <a16:creationId xmlns:a16="http://schemas.microsoft.com/office/drawing/2014/main" id="{446A9B53-AAED-4D44-AB64-FEAEC427AF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199507" name="Group 137">
                <a:extLst>
                  <a:ext uri="{FF2B5EF4-FFF2-40B4-BE49-F238E27FC236}">
                    <a16:creationId xmlns:a16="http://schemas.microsoft.com/office/drawing/2014/main" id="{586E3386-F70C-49C7-9C03-08FCCC8807C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199510" name="Freeform 138">
                  <a:extLst>
                    <a:ext uri="{FF2B5EF4-FFF2-40B4-BE49-F238E27FC236}">
                      <a16:creationId xmlns:a16="http://schemas.microsoft.com/office/drawing/2014/main" id="{99DA19CD-152A-4E4A-ADCC-D6413BC060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511" name="Freeform 139">
                  <a:extLst>
                    <a:ext uri="{FF2B5EF4-FFF2-40B4-BE49-F238E27FC236}">
                      <a16:creationId xmlns:a16="http://schemas.microsoft.com/office/drawing/2014/main" id="{91675DC1-E3C3-45A3-B871-F48024E377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99508" name="Line 140">
                <a:extLst>
                  <a:ext uri="{FF2B5EF4-FFF2-40B4-BE49-F238E27FC236}">
                    <a16:creationId xmlns:a16="http://schemas.microsoft.com/office/drawing/2014/main" id="{FB63D356-82D7-41AE-A832-30E03EA8D1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0"/>
                <a:ext cx="0" cy="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09" name="Line 141">
                <a:extLst>
                  <a:ext uri="{FF2B5EF4-FFF2-40B4-BE49-F238E27FC236}">
                    <a16:creationId xmlns:a16="http://schemas.microsoft.com/office/drawing/2014/main" id="{663164DB-73D3-4AD4-B90D-2C1CAC5C37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2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9420" name="Group 133">
              <a:extLst>
                <a:ext uri="{FF2B5EF4-FFF2-40B4-BE49-F238E27FC236}">
                  <a16:creationId xmlns:a16="http://schemas.microsoft.com/office/drawing/2014/main" id="{85903A26-BC44-4DF1-93DA-A77D07CE01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89607" y="4745631"/>
              <a:ext cx="513732" cy="157430"/>
              <a:chOff x="2356" y="1300"/>
              <a:chExt cx="555" cy="194"/>
            </a:xfrm>
          </p:grpSpPr>
          <p:sp>
            <p:nvSpPr>
              <p:cNvPr id="199496" name="Oval 407">
                <a:extLst>
                  <a:ext uri="{FF2B5EF4-FFF2-40B4-BE49-F238E27FC236}">
                    <a16:creationId xmlns:a16="http://schemas.microsoft.com/office/drawing/2014/main" id="{0D958E6B-2BF9-4A41-B874-791D915E69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9497" name="Rectangle 410">
                <a:extLst>
                  <a:ext uri="{FF2B5EF4-FFF2-40B4-BE49-F238E27FC236}">
                    <a16:creationId xmlns:a16="http://schemas.microsoft.com/office/drawing/2014/main" id="{FAD47CB6-26F2-4F9C-9202-25DEB742EA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9498" name="Oval 411">
                <a:extLst>
                  <a:ext uri="{FF2B5EF4-FFF2-40B4-BE49-F238E27FC236}">
                    <a16:creationId xmlns:a16="http://schemas.microsoft.com/office/drawing/2014/main" id="{83792EC0-E208-46EF-852C-3B0FB8935C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199499" name="Group 137">
                <a:extLst>
                  <a:ext uri="{FF2B5EF4-FFF2-40B4-BE49-F238E27FC236}">
                    <a16:creationId xmlns:a16="http://schemas.microsoft.com/office/drawing/2014/main" id="{2D098B4C-7A68-45E0-B892-26EA47F903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199502" name="Freeform 138">
                  <a:extLst>
                    <a:ext uri="{FF2B5EF4-FFF2-40B4-BE49-F238E27FC236}">
                      <a16:creationId xmlns:a16="http://schemas.microsoft.com/office/drawing/2014/main" id="{1CE41776-25E1-4AED-A56B-2C4C84E25E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503" name="Freeform 139">
                  <a:extLst>
                    <a:ext uri="{FF2B5EF4-FFF2-40B4-BE49-F238E27FC236}">
                      <a16:creationId xmlns:a16="http://schemas.microsoft.com/office/drawing/2014/main" id="{8EC0E503-8E5B-4210-8A27-F6B6366B6B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99500" name="Line 140">
                <a:extLst>
                  <a:ext uri="{FF2B5EF4-FFF2-40B4-BE49-F238E27FC236}">
                    <a16:creationId xmlns:a16="http://schemas.microsoft.com/office/drawing/2014/main" id="{C5D95584-0B5B-4BB3-8915-618DAD3E55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0"/>
                <a:ext cx="0" cy="8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01" name="Line 141">
                <a:extLst>
                  <a:ext uri="{FF2B5EF4-FFF2-40B4-BE49-F238E27FC236}">
                    <a16:creationId xmlns:a16="http://schemas.microsoft.com/office/drawing/2014/main" id="{C7A7675F-D6DF-4454-937A-6BDCF3C930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2"/>
                <a:ext cx="0" cy="8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9421" name="Group 133">
              <a:extLst>
                <a:ext uri="{FF2B5EF4-FFF2-40B4-BE49-F238E27FC236}">
                  <a16:creationId xmlns:a16="http://schemas.microsoft.com/office/drawing/2014/main" id="{71BE8517-AB9E-4F40-82C7-9F350E26CA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67612" y="4492206"/>
              <a:ext cx="513732" cy="157430"/>
              <a:chOff x="2356" y="1300"/>
              <a:chExt cx="555" cy="194"/>
            </a:xfrm>
          </p:grpSpPr>
          <p:sp>
            <p:nvSpPr>
              <p:cNvPr id="199488" name="Oval 407">
                <a:extLst>
                  <a:ext uri="{FF2B5EF4-FFF2-40B4-BE49-F238E27FC236}">
                    <a16:creationId xmlns:a16="http://schemas.microsoft.com/office/drawing/2014/main" id="{D5976C35-0257-4CBC-A072-6AB2492F11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9489" name="Rectangle 410">
                <a:extLst>
                  <a:ext uri="{FF2B5EF4-FFF2-40B4-BE49-F238E27FC236}">
                    <a16:creationId xmlns:a16="http://schemas.microsoft.com/office/drawing/2014/main" id="{3C19D4CC-A9D5-459E-ADD5-F1F374FF4B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9490" name="Oval 411">
                <a:extLst>
                  <a:ext uri="{FF2B5EF4-FFF2-40B4-BE49-F238E27FC236}">
                    <a16:creationId xmlns:a16="http://schemas.microsoft.com/office/drawing/2014/main" id="{419C6C96-443D-4E31-9D5B-6C290064B8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199491" name="Group 137">
                <a:extLst>
                  <a:ext uri="{FF2B5EF4-FFF2-40B4-BE49-F238E27FC236}">
                    <a16:creationId xmlns:a16="http://schemas.microsoft.com/office/drawing/2014/main" id="{67BC9E70-B9FF-4AB8-BCFC-D15E8C3B66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199494" name="Freeform 138">
                  <a:extLst>
                    <a:ext uri="{FF2B5EF4-FFF2-40B4-BE49-F238E27FC236}">
                      <a16:creationId xmlns:a16="http://schemas.microsoft.com/office/drawing/2014/main" id="{C0483EE8-E14B-4035-B2BD-37432C1B92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495" name="Freeform 139">
                  <a:extLst>
                    <a:ext uri="{FF2B5EF4-FFF2-40B4-BE49-F238E27FC236}">
                      <a16:creationId xmlns:a16="http://schemas.microsoft.com/office/drawing/2014/main" id="{86A75A0D-DA93-4D75-B64A-6EAB402375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99492" name="Line 140">
                <a:extLst>
                  <a:ext uri="{FF2B5EF4-FFF2-40B4-BE49-F238E27FC236}">
                    <a16:creationId xmlns:a16="http://schemas.microsoft.com/office/drawing/2014/main" id="{BD53CF61-0BC0-4023-8F5F-30EA94A581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93" name="Line 141">
                <a:extLst>
                  <a:ext uri="{FF2B5EF4-FFF2-40B4-BE49-F238E27FC236}">
                    <a16:creationId xmlns:a16="http://schemas.microsoft.com/office/drawing/2014/main" id="{C433768D-1559-4223-B925-086CFE4229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9422" name="Group 133">
              <a:extLst>
                <a:ext uri="{FF2B5EF4-FFF2-40B4-BE49-F238E27FC236}">
                  <a16:creationId xmlns:a16="http://schemas.microsoft.com/office/drawing/2014/main" id="{983A1475-6F83-4267-8B2D-1963B5519F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78257" y="4374514"/>
              <a:ext cx="513732" cy="157430"/>
              <a:chOff x="2356" y="1300"/>
              <a:chExt cx="555" cy="194"/>
            </a:xfrm>
          </p:grpSpPr>
          <p:sp>
            <p:nvSpPr>
              <p:cNvPr id="199480" name="Oval 407">
                <a:extLst>
                  <a:ext uri="{FF2B5EF4-FFF2-40B4-BE49-F238E27FC236}">
                    <a16:creationId xmlns:a16="http://schemas.microsoft.com/office/drawing/2014/main" id="{21F9A08F-44E8-4AF8-ACC7-C159D11AF2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9481" name="Rectangle 410">
                <a:extLst>
                  <a:ext uri="{FF2B5EF4-FFF2-40B4-BE49-F238E27FC236}">
                    <a16:creationId xmlns:a16="http://schemas.microsoft.com/office/drawing/2014/main" id="{8137DD0C-1000-4614-9D68-2F68852F76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9482" name="Oval 411">
                <a:extLst>
                  <a:ext uri="{FF2B5EF4-FFF2-40B4-BE49-F238E27FC236}">
                    <a16:creationId xmlns:a16="http://schemas.microsoft.com/office/drawing/2014/main" id="{84EE5E56-B859-461C-A27D-585B8599AD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199483" name="Group 137">
                <a:extLst>
                  <a:ext uri="{FF2B5EF4-FFF2-40B4-BE49-F238E27FC236}">
                    <a16:creationId xmlns:a16="http://schemas.microsoft.com/office/drawing/2014/main" id="{83F835ED-3FF1-4B28-8A82-A14279E392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199486" name="Freeform 138">
                  <a:extLst>
                    <a:ext uri="{FF2B5EF4-FFF2-40B4-BE49-F238E27FC236}">
                      <a16:creationId xmlns:a16="http://schemas.microsoft.com/office/drawing/2014/main" id="{11C095A4-35BE-4562-B2FE-62B3FB041B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487" name="Freeform 139">
                  <a:extLst>
                    <a:ext uri="{FF2B5EF4-FFF2-40B4-BE49-F238E27FC236}">
                      <a16:creationId xmlns:a16="http://schemas.microsoft.com/office/drawing/2014/main" id="{F58C1A8C-35C8-4367-A78C-64A46AEC95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99484" name="Line 140">
                <a:extLst>
                  <a:ext uri="{FF2B5EF4-FFF2-40B4-BE49-F238E27FC236}">
                    <a16:creationId xmlns:a16="http://schemas.microsoft.com/office/drawing/2014/main" id="{00097830-6920-459B-9F20-0DFD03A936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85" name="Line 141">
                <a:extLst>
                  <a:ext uri="{FF2B5EF4-FFF2-40B4-BE49-F238E27FC236}">
                    <a16:creationId xmlns:a16="http://schemas.microsoft.com/office/drawing/2014/main" id="{2EE76BA8-9653-4CA9-A197-B66B7B4882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9423" name="Group 133">
              <a:extLst>
                <a:ext uri="{FF2B5EF4-FFF2-40B4-BE49-F238E27FC236}">
                  <a16:creationId xmlns:a16="http://schemas.microsoft.com/office/drawing/2014/main" id="{93E892ED-2913-4CA7-8D36-781F83252F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97517" y="4879598"/>
              <a:ext cx="513732" cy="157430"/>
              <a:chOff x="2356" y="1300"/>
              <a:chExt cx="555" cy="194"/>
            </a:xfrm>
          </p:grpSpPr>
          <p:sp>
            <p:nvSpPr>
              <p:cNvPr id="199472" name="Oval 407">
                <a:extLst>
                  <a:ext uri="{FF2B5EF4-FFF2-40B4-BE49-F238E27FC236}">
                    <a16:creationId xmlns:a16="http://schemas.microsoft.com/office/drawing/2014/main" id="{8834226E-BD32-4F81-8220-2539C0E549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9473" name="Rectangle 410">
                <a:extLst>
                  <a:ext uri="{FF2B5EF4-FFF2-40B4-BE49-F238E27FC236}">
                    <a16:creationId xmlns:a16="http://schemas.microsoft.com/office/drawing/2014/main" id="{1ED179E1-388E-4781-A6DE-0D1801252C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9474" name="Oval 411">
                <a:extLst>
                  <a:ext uri="{FF2B5EF4-FFF2-40B4-BE49-F238E27FC236}">
                    <a16:creationId xmlns:a16="http://schemas.microsoft.com/office/drawing/2014/main" id="{317D9774-ECD7-4FE8-AE9C-93D463D433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199475" name="Group 137">
                <a:extLst>
                  <a:ext uri="{FF2B5EF4-FFF2-40B4-BE49-F238E27FC236}">
                    <a16:creationId xmlns:a16="http://schemas.microsoft.com/office/drawing/2014/main" id="{9C22DA97-6479-4707-8A59-B45397F544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199478" name="Freeform 138">
                  <a:extLst>
                    <a:ext uri="{FF2B5EF4-FFF2-40B4-BE49-F238E27FC236}">
                      <a16:creationId xmlns:a16="http://schemas.microsoft.com/office/drawing/2014/main" id="{9DF3C605-23C7-4DE5-859C-DF19613EBE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479" name="Freeform 139">
                  <a:extLst>
                    <a:ext uri="{FF2B5EF4-FFF2-40B4-BE49-F238E27FC236}">
                      <a16:creationId xmlns:a16="http://schemas.microsoft.com/office/drawing/2014/main" id="{1D89F7F1-76C8-4ED0-9DD7-4D3A416F98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99476" name="Line 140">
                <a:extLst>
                  <a:ext uri="{FF2B5EF4-FFF2-40B4-BE49-F238E27FC236}">
                    <a16:creationId xmlns:a16="http://schemas.microsoft.com/office/drawing/2014/main" id="{BD0A09F7-7354-4D54-AACB-939B108E2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77" name="Line 141">
                <a:extLst>
                  <a:ext uri="{FF2B5EF4-FFF2-40B4-BE49-F238E27FC236}">
                    <a16:creationId xmlns:a16="http://schemas.microsoft.com/office/drawing/2014/main" id="{C4DEA96B-B3D3-4FDB-B563-1D67B0400C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9424" name="Group 133">
              <a:extLst>
                <a:ext uri="{FF2B5EF4-FFF2-40B4-BE49-F238E27FC236}">
                  <a16:creationId xmlns:a16="http://schemas.microsoft.com/office/drawing/2014/main" id="{B334E7C3-845B-4B54-B153-C272B05256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27730" y="5041357"/>
              <a:ext cx="513732" cy="157430"/>
              <a:chOff x="2356" y="1300"/>
              <a:chExt cx="555" cy="194"/>
            </a:xfrm>
          </p:grpSpPr>
          <p:sp>
            <p:nvSpPr>
              <p:cNvPr id="199464" name="Oval 407">
                <a:extLst>
                  <a:ext uri="{FF2B5EF4-FFF2-40B4-BE49-F238E27FC236}">
                    <a16:creationId xmlns:a16="http://schemas.microsoft.com/office/drawing/2014/main" id="{48EECA6D-8BAE-494B-848E-402D605BE1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9465" name="Rectangle 410">
                <a:extLst>
                  <a:ext uri="{FF2B5EF4-FFF2-40B4-BE49-F238E27FC236}">
                    <a16:creationId xmlns:a16="http://schemas.microsoft.com/office/drawing/2014/main" id="{2E3CC778-69C6-4532-9060-1955804C5F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9466" name="Oval 411">
                <a:extLst>
                  <a:ext uri="{FF2B5EF4-FFF2-40B4-BE49-F238E27FC236}">
                    <a16:creationId xmlns:a16="http://schemas.microsoft.com/office/drawing/2014/main" id="{2D92FB9C-3E62-4AAE-8F6E-BDD17E533E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199467" name="Group 137">
                <a:extLst>
                  <a:ext uri="{FF2B5EF4-FFF2-40B4-BE49-F238E27FC236}">
                    <a16:creationId xmlns:a16="http://schemas.microsoft.com/office/drawing/2014/main" id="{695A1DB5-F460-4596-8EBE-3DAF92C390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199470" name="Freeform 138">
                  <a:extLst>
                    <a:ext uri="{FF2B5EF4-FFF2-40B4-BE49-F238E27FC236}">
                      <a16:creationId xmlns:a16="http://schemas.microsoft.com/office/drawing/2014/main" id="{F4A0A0A2-7446-477B-A642-FB6EE3558E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471" name="Freeform 139">
                  <a:extLst>
                    <a:ext uri="{FF2B5EF4-FFF2-40B4-BE49-F238E27FC236}">
                      <a16:creationId xmlns:a16="http://schemas.microsoft.com/office/drawing/2014/main" id="{0D28E59E-73DF-420C-AF0F-EBDD229AFF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99468" name="Line 140">
                <a:extLst>
                  <a:ext uri="{FF2B5EF4-FFF2-40B4-BE49-F238E27FC236}">
                    <a16:creationId xmlns:a16="http://schemas.microsoft.com/office/drawing/2014/main" id="{2D90120C-B8A9-422B-A489-C820BCBF73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69" name="Line 141">
                <a:extLst>
                  <a:ext uri="{FF2B5EF4-FFF2-40B4-BE49-F238E27FC236}">
                    <a16:creationId xmlns:a16="http://schemas.microsoft.com/office/drawing/2014/main" id="{890D6BE8-5051-4F1B-8FE8-1124258DD7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9425" name="Group 133">
              <a:extLst>
                <a:ext uri="{FF2B5EF4-FFF2-40B4-BE49-F238E27FC236}">
                  <a16:creationId xmlns:a16="http://schemas.microsoft.com/office/drawing/2014/main" id="{0455663C-D7FE-49AA-BE14-0F48119C53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66981" y="4995523"/>
              <a:ext cx="513732" cy="157430"/>
              <a:chOff x="2356" y="1300"/>
              <a:chExt cx="555" cy="194"/>
            </a:xfrm>
          </p:grpSpPr>
          <p:sp>
            <p:nvSpPr>
              <p:cNvPr id="199456" name="Oval 407">
                <a:extLst>
                  <a:ext uri="{FF2B5EF4-FFF2-40B4-BE49-F238E27FC236}">
                    <a16:creationId xmlns:a16="http://schemas.microsoft.com/office/drawing/2014/main" id="{55A026E3-96E2-47A4-B7B4-63E43ABAB7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9457" name="Rectangle 410">
                <a:extLst>
                  <a:ext uri="{FF2B5EF4-FFF2-40B4-BE49-F238E27FC236}">
                    <a16:creationId xmlns:a16="http://schemas.microsoft.com/office/drawing/2014/main" id="{DB627C88-0C60-4A8D-8967-B09A1393CD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9458" name="Oval 411">
                <a:extLst>
                  <a:ext uri="{FF2B5EF4-FFF2-40B4-BE49-F238E27FC236}">
                    <a16:creationId xmlns:a16="http://schemas.microsoft.com/office/drawing/2014/main" id="{5F77A535-5A3D-495F-829F-24047C35EE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199459" name="Group 137">
                <a:extLst>
                  <a:ext uri="{FF2B5EF4-FFF2-40B4-BE49-F238E27FC236}">
                    <a16:creationId xmlns:a16="http://schemas.microsoft.com/office/drawing/2014/main" id="{7E31E5B4-1CDE-4904-B30C-9E9C21AAAAE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199462" name="Freeform 138">
                  <a:extLst>
                    <a:ext uri="{FF2B5EF4-FFF2-40B4-BE49-F238E27FC236}">
                      <a16:creationId xmlns:a16="http://schemas.microsoft.com/office/drawing/2014/main" id="{5C3721B4-D79E-4BB3-877D-A4D8906BC1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463" name="Freeform 139">
                  <a:extLst>
                    <a:ext uri="{FF2B5EF4-FFF2-40B4-BE49-F238E27FC236}">
                      <a16:creationId xmlns:a16="http://schemas.microsoft.com/office/drawing/2014/main" id="{7957F9B9-0CB5-4EED-BE7C-45B81BE671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99460" name="Line 140">
                <a:extLst>
                  <a:ext uri="{FF2B5EF4-FFF2-40B4-BE49-F238E27FC236}">
                    <a16:creationId xmlns:a16="http://schemas.microsoft.com/office/drawing/2014/main" id="{8DB8E2F3-D973-49BB-A4E4-FF8F543D4A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61" name="Line 141">
                <a:extLst>
                  <a:ext uri="{FF2B5EF4-FFF2-40B4-BE49-F238E27FC236}">
                    <a16:creationId xmlns:a16="http://schemas.microsoft.com/office/drawing/2014/main" id="{19A1287B-704E-411F-8FC2-2221422CF3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199426" name="Straight Connector 12">
              <a:extLst>
                <a:ext uri="{FF2B5EF4-FFF2-40B4-BE49-F238E27FC236}">
                  <a16:creationId xmlns:a16="http://schemas.microsoft.com/office/drawing/2014/main" id="{E9EDEA5C-37FF-4684-9669-155058FE1275}"/>
                </a:ext>
              </a:extLst>
            </p:cNvPr>
            <p:cNvCxnSpPr>
              <a:cxnSpLocks noChangeShapeType="1"/>
              <a:endCxn id="199596" idx="1"/>
            </p:cNvCxnSpPr>
            <p:nvPr/>
          </p:nvCxnSpPr>
          <p:spPr bwMode="auto">
            <a:xfrm>
              <a:off x="2382838" y="2609848"/>
              <a:ext cx="238125" cy="2619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427" name="Straight Connector 500">
              <a:extLst>
                <a:ext uri="{FF2B5EF4-FFF2-40B4-BE49-F238E27FC236}">
                  <a16:creationId xmlns:a16="http://schemas.microsoft.com/office/drawing/2014/main" id="{12367656-5714-459E-8C15-D5F0A1F6240D}"/>
                </a:ext>
              </a:extLst>
            </p:cNvPr>
            <p:cNvCxnSpPr>
              <a:cxnSpLocks noChangeShapeType="1"/>
              <a:stCxn id="199392" idx="8"/>
              <a:endCxn id="199453" idx="2"/>
            </p:cNvCxnSpPr>
            <p:nvPr/>
          </p:nvCxnSpPr>
          <p:spPr bwMode="auto">
            <a:xfrm>
              <a:off x="1455738" y="2990846"/>
              <a:ext cx="38100" cy="309563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428" name="Straight Connector 501">
              <a:extLst>
                <a:ext uri="{FF2B5EF4-FFF2-40B4-BE49-F238E27FC236}">
                  <a16:creationId xmlns:a16="http://schemas.microsoft.com/office/drawing/2014/main" id="{A9C62F3C-0B4F-45B6-92FF-463FFF05761E}"/>
                </a:ext>
              </a:extLst>
            </p:cNvPr>
            <p:cNvCxnSpPr>
              <a:cxnSpLocks noChangeShapeType="1"/>
              <a:endCxn id="199453" idx="3"/>
            </p:cNvCxnSpPr>
            <p:nvPr/>
          </p:nvCxnSpPr>
          <p:spPr bwMode="auto">
            <a:xfrm>
              <a:off x="1235076" y="3271835"/>
              <a:ext cx="123825" cy="21272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429" name="Straight Connector 502">
              <a:extLst>
                <a:ext uri="{FF2B5EF4-FFF2-40B4-BE49-F238E27FC236}">
                  <a16:creationId xmlns:a16="http://schemas.microsoft.com/office/drawing/2014/main" id="{B9D74373-CF2D-4BC4-B321-ADAE12611D86}"/>
                </a:ext>
              </a:extLst>
            </p:cNvPr>
            <p:cNvCxnSpPr>
              <a:cxnSpLocks noChangeShapeType="1"/>
              <a:endCxn id="199564" idx="1"/>
            </p:cNvCxnSpPr>
            <p:nvPr/>
          </p:nvCxnSpPr>
          <p:spPr bwMode="auto">
            <a:xfrm>
              <a:off x="3916362" y="2411411"/>
              <a:ext cx="307975" cy="57308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430" name="Straight Connector 503">
              <a:extLst>
                <a:ext uri="{FF2B5EF4-FFF2-40B4-BE49-F238E27FC236}">
                  <a16:creationId xmlns:a16="http://schemas.microsoft.com/office/drawing/2014/main" id="{DED19303-C73B-4225-9D9A-B4DD9474F823}"/>
                </a:ext>
              </a:extLst>
            </p:cNvPr>
            <p:cNvCxnSpPr>
              <a:cxnSpLocks noChangeShapeType="1"/>
              <a:endCxn id="199564" idx="0"/>
            </p:cNvCxnSpPr>
            <p:nvPr/>
          </p:nvCxnSpPr>
          <p:spPr bwMode="auto">
            <a:xfrm flipH="1">
              <a:off x="4425950" y="2389186"/>
              <a:ext cx="384175" cy="57943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431" name="Straight Connector 504">
              <a:extLst>
                <a:ext uri="{FF2B5EF4-FFF2-40B4-BE49-F238E27FC236}">
                  <a16:creationId xmlns:a16="http://schemas.microsoft.com/office/drawing/2014/main" id="{EA4EC754-11B3-4CB1-ADCB-6E7761143B19}"/>
                </a:ext>
              </a:extLst>
            </p:cNvPr>
            <p:cNvCxnSpPr>
              <a:cxnSpLocks noChangeShapeType="1"/>
              <a:endCxn id="199646" idx="0"/>
            </p:cNvCxnSpPr>
            <p:nvPr/>
          </p:nvCxnSpPr>
          <p:spPr bwMode="auto">
            <a:xfrm>
              <a:off x="6770687" y="2900361"/>
              <a:ext cx="215899" cy="104616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432" name="Straight Connector 505">
              <a:extLst>
                <a:ext uri="{FF2B5EF4-FFF2-40B4-BE49-F238E27FC236}">
                  <a16:creationId xmlns:a16="http://schemas.microsoft.com/office/drawing/2014/main" id="{82103719-D2BF-45A8-A07F-E42787DBE8A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137398" y="3251197"/>
              <a:ext cx="241300" cy="6921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433" name="Straight Connector 506">
              <a:extLst>
                <a:ext uri="{FF2B5EF4-FFF2-40B4-BE49-F238E27FC236}">
                  <a16:creationId xmlns:a16="http://schemas.microsoft.com/office/drawing/2014/main" id="{66681770-1BFB-4C19-9F77-A06361A59305}"/>
                </a:ext>
              </a:extLst>
            </p:cNvPr>
            <p:cNvCxnSpPr>
              <a:cxnSpLocks noChangeShapeType="1"/>
              <a:stCxn id="199396" idx="4"/>
              <a:endCxn id="199641" idx="0"/>
            </p:cNvCxnSpPr>
            <p:nvPr/>
          </p:nvCxnSpPr>
          <p:spPr bwMode="auto">
            <a:xfrm flipH="1">
              <a:off x="7483473" y="4229096"/>
              <a:ext cx="541338" cy="24923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434" name="Straight Connector 507">
              <a:extLst>
                <a:ext uri="{FF2B5EF4-FFF2-40B4-BE49-F238E27FC236}">
                  <a16:creationId xmlns:a16="http://schemas.microsoft.com/office/drawing/2014/main" id="{A52ED0E6-24EF-4E4B-8CD2-717771D9BCE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7454899" y="4573584"/>
              <a:ext cx="796925" cy="6143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435" name="Straight Connector 508">
              <a:extLst>
                <a:ext uri="{FF2B5EF4-FFF2-40B4-BE49-F238E27FC236}">
                  <a16:creationId xmlns:a16="http://schemas.microsoft.com/office/drawing/2014/main" id="{110521A0-97AD-4360-96F7-D402C9FCFE27}"/>
                </a:ext>
              </a:extLst>
            </p:cNvPr>
            <p:cNvCxnSpPr>
              <a:cxnSpLocks noChangeShapeType="1"/>
              <a:endCxn id="199628" idx="5"/>
            </p:cNvCxnSpPr>
            <p:nvPr/>
          </p:nvCxnSpPr>
          <p:spPr bwMode="auto">
            <a:xfrm flipH="1" flipV="1">
              <a:off x="6496050" y="4722809"/>
              <a:ext cx="1047750" cy="96678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436" name="Straight Connector 509">
              <a:extLst>
                <a:ext uri="{FF2B5EF4-FFF2-40B4-BE49-F238E27FC236}">
                  <a16:creationId xmlns:a16="http://schemas.microsoft.com/office/drawing/2014/main" id="{366EAFFA-5A36-4156-A6CB-2E452FAE3E18}"/>
                </a:ext>
              </a:extLst>
            </p:cNvPr>
            <p:cNvCxnSpPr>
              <a:cxnSpLocks noChangeShapeType="1"/>
              <a:stCxn id="199397" idx="0"/>
              <a:endCxn id="199452" idx="5"/>
            </p:cNvCxnSpPr>
            <p:nvPr/>
          </p:nvCxnSpPr>
          <p:spPr bwMode="auto">
            <a:xfrm flipH="1" flipV="1">
              <a:off x="5084763" y="5684832"/>
              <a:ext cx="520700" cy="1698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437" name="Straight Connector 510">
              <a:extLst>
                <a:ext uri="{FF2B5EF4-FFF2-40B4-BE49-F238E27FC236}">
                  <a16:creationId xmlns:a16="http://schemas.microsoft.com/office/drawing/2014/main" id="{ABE21017-8902-4DFD-8B31-07FAFC4AEC8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4068763" y="5045070"/>
              <a:ext cx="371475" cy="9731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438" name="Straight Connector 511">
              <a:extLst>
                <a:ext uri="{FF2B5EF4-FFF2-40B4-BE49-F238E27FC236}">
                  <a16:creationId xmlns:a16="http://schemas.microsoft.com/office/drawing/2014/main" id="{03BFD199-71EE-40B5-9279-6D96B550F4E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389313" y="5689595"/>
              <a:ext cx="306387" cy="16509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439" name="Straight Connector 512">
              <a:extLst>
                <a:ext uri="{FF2B5EF4-FFF2-40B4-BE49-F238E27FC236}">
                  <a16:creationId xmlns:a16="http://schemas.microsoft.com/office/drawing/2014/main" id="{56242013-7A35-4A8C-8F32-BDB5B6F3B4A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790701" y="5160959"/>
              <a:ext cx="401638" cy="20954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440" name="Straight Connector 513">
              <a:extLst>
                <a:ext uri="{FF2B5EF4-FFF2-40B4-BE49-F238E27FC236}">
                  <a16:creationId xmlns:a16="http://schemas.microsoft.com/office/drawing/2014/main" id="{E9160E7F-9D7E-4F1A-8EA1-16746EE1C3A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179514" y="4467220"/>
              <a:ext cx="227012" cy="28257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441" name="Straight Connector 514">
              <a:extLst>
                <a:ext uri="{FF2B5EF4-FFF2-40B4-BE49-F238E27FC236}">
                  <a16:creationId xmlns:a16="http://schemas.microsoft.com/office/drawing/2014/main" id="{DBC1E857-3B4F-4041-A604-4052E82D269F}"/>
                </a:ext>
              </a:extLst>
            </p:cNvPr>
            <p:cNvCxnSpPr>
              <a:cxnSpLocks noChangeShapeType="1"/>
              <a:endCxn id="199453" idx="5"/>
            </p:cNvCxnSpPr>
            <p:nvPr/>
          </p:nvCxnSpPr>
          <p:spPr bwMode="auto">
            <a:xfrm flipV="1">
              <a:off x="1155701" y="4368796"/>
              <a:ext cx="203199" cy="793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9442" name="Oval 14">
              <a:extLst>
                <a:ext uri="{FF2B5EF4-FFF2-40B4-BE49-F238E27FC236}">
                  <a16:creationId xmlns:a16="http://schemas.microsoft.com/office/drawing/2014/main" id="{82CD7513-13BC-4637-8E9B-567AEAA6BF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7594" y="2896840"/>
              <a:ext cx="528046" cy="30477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cxnSp>
          <p:nvCxnSpPr>
            <p:cNvPr id="199443" name="Straight Connector 18">
              <a:extLst>
                <a:ext uri="{FF2B5EF4-FFF2-40B4-BE49-F238E27FC236}">
                  <a16:creationId xmlns:a16="http://schemas.microsoft.com/office/drawing/2014/main" id="{668B675B-2484-4BA8-8AA5-BF42DD3E482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713288" y="3051287"/>
              <a:ext cx="964306" cy="26892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444" name="Straight Connector 516">
              <a:extLst>
                <a:ext uri="{FF2B5EF4-FFF2-40B4-BE49-F238E27FC236}">
                  <a16:creationId xmlns:a16="http://schemas.microsoft.com/office/drawing/2014/main" id="{5D60A682-7B5C-488B-9C4A-D3FC837BF01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39457" y="3169610"/>
              <a:ext cx="691556" cy="784846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445" name="Straight Connector 515">
              <a:extLst>
                <a:ext uri="{FF2B5EF4-FFF2-40B4-BE49-F238E27FC236}">
                  <a16:creationId xmlns:a16="http://schemas.microsoft.com/office/drawing/2014/main" id="{9542C323-1144-4B6F-B4C3-490E784CEE49}"/>
                </a:ext>
              </a:extLst>
            </p:cNvPr>
            <p:cNvCxnSpPr>
              <a:cxnSpLocks noChangeShapeType="1"/>
              <a:stCxn id="199482" idx="0"/>
            </p:cNvCxnSpPr>
            <p:nvPr/>
          </p:nvCxnSpPr>
          <p:spPr bwMode="auto">
            <a:xfrm flipV="1">
              <a:off x="3832888" y="4233714"/>
              <a:ext cx="190494" cy="14143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9446" name="Oval 521">
              <a:extLst>
                <a:ext uri="{FF2B5EF4-FFF2-40B4-BE49-F238E27FC236}">
                  <a16:creationId xmlns:a16="http://schemas.microsoft.com/office/drawing/2014/main" id="{AC5C626A-575E-4D34-8E5E-BC22F82840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2543" y="3959555"/>
              <a:ext cx="528230" cy="30505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rPr>
                <a:t>   </a:t>
              </a:r>
            </a:p>
          </p:txBody>
        </p:sp>
        <p:cxnSp>
          <p:nvCxnSpPr>
            <p:cNvPr id="199447" name="Straight Connector 519">
              <a:extLst>
                <a:ext uri="{FF2B5EF4-FFF2-40B4-BE49-F238E27FC236}">
                  <a16:creationId xmlns:a16="http://schemas.microsoft.com/office/drawing/2014/main" id="{DAB2973A-499B-47ED-A15D-B458D13C2866}"/>
                </a:ext>
              </a:extLst>
            </p:cNvPr>
            <p:cNvCxnSpPr>
              <a:cxnSpLocks noChangeShapeType="1"/>
              <a:stCxn id="199446" idx="6"/>
              <a:endCxn id="199680" idx="1"/>
            </p:cNvCxnSpPr>
            <p:nvPr/>
          </p:nvCxnSpPr>
          <p:spPr bwMode="auto">
            <a:xfrm flipV="1">
              <a:off x="4460774" y="3953935"/>
              <a:ext cx="770040" cy="158145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448" name="Straight Connector 520">
              <a:extLst>
                <a:ext uri="{FF2B5EF4-FFF2-40B4-BE49-F238E27FC236}">
                  <a16:creationId xmlns:a16="http://schemas.microsoft.com/office/drawing/2014/main" id="{B01F2845-6266-4AA6-9527-4C827099108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2525" y="3789358"/>
              <a:ext cx="342828" cy="205015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449" name="Straight Connector 7">
              <a:extLst>
                <a:ext uri="{FF2B5EF4-FFF2-40B4-BE49-F238E27FC236}">
                  <a16:creationId xmlns:a16="http://schemas.microsoft.com/office/drawing/2014/main" id="{1DBDEAE2-4CA0-408B-BC62-5521545CDC81}"/>
                </a:ext>
              </a:extLst>
            </p:cNvPr>
            <p:cNvCxnSpPr>
              <a:cxnSpLocks noChangeShapeType="1"/>
              <a:stCxn id="199554" idx="5"/>
              <a:endCxn id="199678" idx="1"/>
            </p:cNvCxnSpPr>
            <p:nvPr/>
          </p:nvCxnSpPr>
          <p:spPr bwMode="auto">
            <a:xfrm>
              <a:off x="4876727" y="3633784"/>
              <a:ext cx="431873" cy="22237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450" name="Straight Connector 415">
              <a:extLst>
                <a:ext uri="{FF2B5EF4-FFF2-40B4-BE49-F238E27FC236}">
                  <a16:creationId xmlns:a16="http://schemas.microsoft.com/office/drawing/2014/main" id="{1F0FBE55-E29D-4550-BAC4-32BAA5885CB4}"/>
                </a:ext>
              </a:extLst>
            </p:cNvPr>
            <p:cNvCxnSpPr>
              <a:cxnSpLocks noChangeShapeType="1"/>
              <a:endCxn id="199514" idx="0"/>
            </p:cNvCxnSpPr>
            <p:nvPr/>
          </p:nvCxnSpPr>
          <p:spPr bwMode="auto">
            <a:xfrm flipH="1">
              <a:off x="2406650" y="3753808"/>
              <a:ext cx="282557" cy="511097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451" name="Straight Connector 523">
              <a:extLst>
                <a:ext uri="{FF2B5EF4-FFF2-40B4-BE49-F238E27FC236}">
                  <a16:creationId xmlns:a16="http://schemas.microsoft.com/office/drawing/2014/main" id="{13FF9785-3B62-44A3-8C34-175C266A91EB}"/>
                </a:ext>
              </a:extLst>
            </p:cNvPr>
            <p:cNvCxnSpPr>
              <a:cxnSpLocks noChangeShapeType="1"/>
              <a:stCxn id="199477" idx="0"/>
            </p:cNvCxnSpPr>
            <p:nvPr/>
          </p:nvCxnSpPr>
          <p:spPr bwMode="auto">
            <a:xfrm flipV="1">
              <a:off x="4307762" y="4626477"/>
              <a:ext cx="844015" cy="30429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9452" name="Oval 6">
              <a:extLst>
                <a:ext uri="{FF2B5EF4-FFF2-40B4-BE49-F238E27FC236}">
                  <a16:creationId xmlns:a16="http://schemas.microsoft.com/office/drawing/2014/main" id="{074D280F-1C17-495D-A972-221D71A62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0101" y="5359394"/>
              <a:ext cx="2044700" cy="380999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9453" name="Oval 517">
              <a:extLst>
                <a:ext uri="{FF2B5EF4-FFF2-40B4-BE49-F238E27FC236}">
                  <a16:creationId xmlns:a16="http://schemas.microsoft.com/office/drawing/2014/main" id="{7C2DC440-B9C1-4D66-8A5D-027DC64B0C4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67570" y="3736176"/>
              <a:ext cx="1252535" cy="381000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cxnSp>
          <p:nvCxnSpPr>
            <p:cNvPr id="199454" name="Straight Connector 39941">
              <a:extLst>
                <a:ext uri="{FF2B5EF4-FFF2-40B4-BE49-F238E27FC236}">
                  <a16:creationId xmlns:a16="http://schemas.microsoft.com/office/drawing/2014/main" id="{47813026-459C-4A4A-93FC-DC6A9BE3D9D3}"/>
                </a:ext>
              </a:extLst>
            </p:cNvPr>
            <p:cNvCxnSpPr>
              <a:cxnSpLocks noChangeShapeType="1"/>
              <a:stCxn id="199453" idx="0"/>
              <a:endCxn id="199542" idx="0"/>
            </p:cNvCxnSpPr>
            <p:nvPr/>
          </p:nvCxnSpPr>
          <p:spPr bwMode="auto">
            <a:xfrm flipV="1">
              <a:off x="1684339" y="3654419"/>
              <a:ext cx="758825" cy="27304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455" name="Straight Connector 524">
              <a:extLst>
                <a:ext uri="{FF2B5EF4-FFF2-40B4-BE49-F238E27FC236}">
                  <a16:creationId xmlns:a16="http://schemas.microsoft.com/office/drawing/2014/main" id="{0C3BDB09-7CBE-43BA-8C8B-26F732E9B071}"/>
                </a:ext>
              </a:extLst>
            </p:cNvPr>
            <p:cNvCxnSpPr>
              <a:cxnSpLocks noChangeShapeType="1"/>
              <a:endCxn id="199516" idx="1"/>
            </p:cNvCxnSpPr>
            <p:nvPr/>
          </p:nvCxnSpPr>
          <p:spPr bwMode="auto">
            <a:xfrm>
              <a:off x="1685925" y="4111625"/>
              <a:ext cx="466725" cy="26987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98660" name="Line 424">
            <a:extLst>
              <a:ext uri="{FF2B5EF4-FFF2-40B4-BE49-F238E27FC236}">
                <a16:creationId xmlns:a16="http://schemas.microsoft.com/office/drawing/2014/main" id="{7F79A12A-02DF-40B8-96DC-2A5C30E7F89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162050" y="5276850"/>
            <a:ext cx="144463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09553804-B62A-4A2D-8DBA-D3AEDA6F5448}"/>
              </a:ext>
            </a:extLst>
          </p:cNvPr>
          <p:cNvGrpSpPr>
            <a:grpSpLocks/>
          </p:cNvGrpSpPr>
          <p:nvPr/>
        </p:nvGrpSpPr>
        <p:grpSpPr bwMode="auto">
          <a:xfrm>
            <a:off x="439738" y="3552825"/>
            <a:ext cx="8258175" cy="2900363"/>
            <a:chOff x="439215" y="3555216"/>
            <a:chExt cx="8258951" cy="2901368"/>
          </a:xfrm>
        </p:grpSpPr>
        <p:grpSp>
          <p:nvGrpSpPr>
            <p:cNvPr id="199033" name="Group 13">
              <a:extLst>
                <a:ext uri="{FF2B5EF4-FFF2-40B4-BE49-F238E27FC236}">
                  <a16:creationId xmlns:a16="http://schemas.microsoft.com/office/drawing/2014/main" id="{ABB6B242-01C3-4226-A43F-65B1CE43B7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78362" y="3855145"/>
              <a:ext cx="347753" cy="680208"/>
              <a:chOff x="7923189" y="2486663"/>
              <a:chExt cx="360362" cy="884586"/>
            </a:xfrm>
          </p:grpSpPr>
          <p:pic>
            <p:nvPicPr>
              <p:cNvPr id="199350" name="Picture 3">
                <a:extLst>
                  <a:ext uri="{FF2B5EF4-FFF2-40B4-BE49-F238E27FC236}">
                    <a16:creationId xmlns:a16="http://schemas.microsoft.com/office/drawing/2014/main" id="{52C7B598-48AE-4C2A-BF75-F7414975903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99351" name="Group 950">
                <a:extLst>
                  <a:ext uri="{FF2B5EF4-FFF2-40B4-BE49-F238E27FC236}">
                    <a16:creationId xmlns:a16="http://schemas.microsoft.com/office/drawing/2014/main" id="{8801A296-A2BD-449A-BA2A-E6CA66F1DC4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199352" name="Freeform 951">
                  <a:extLst>
                    <a:ext uri="{FF2B5EF4-FFF2-40B4-BE49-F238E27FC236}">
                      <a16:creationId xmlns:a16="http://schemas.microsoft.com/office/drawing/2014/main" id="{21B61221-EDBB-49F6-89FA-C8C7F6592C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2 w 354"/>
                    <a:gd name="T1" fmla="*/ 0 h 2742"/>
                    <a:gd name="T2" fmla="*/ 12 w 354"/>
                    <a:gd name="T3" fmla="*/ 23 h 2742"/>
                    <a:gd name="T4" fmla="*/ 12 w 354"/>
                    <a:gd name="T5" fmla="*/ 171 h 2742"/>
                    <a:gd name="T6" fmla="*/ 0 w 354"/>
                    <a:gd name="T7" fmla="*/ 179 h 2742"/>
                    <a:gd name="T8" fmla="*/ 2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353" name="Rectangle 952">
                  <a:extLst>
                    <a:ext uri="{FF2B5EF4-FFF2-40B4-BE49-F238E27FC236}">
                      <a16:creationId xmlns:a16="http://schemas.microsoft.com/office/drawing/2014/main" id="{DB5863E3-70FF-4FF4-B3DC-BE446719D0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354" name="Freeform 953">
                  <a:extLst>
                    <a:ext uri="{FF2B5EF4-FFF2-40B4-BE49-F238E27FC236}">
                      <a16:creationId xmlns:a16="http://schemas.microsoft.com/office/drawing/2014/main" id="{E1EC6ED7-D731-4EB6-96BA-058C1D9462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7 w 211"/>
                    <a:gd name="T3" fmla="*/ 15 h 2537"/>
                    <a:gd name="T4" fmla="*/ 2 w 211"/>
                    <a:gd name="T5" fmla="*/ 163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355" name="Freeform 954">
                  <a:extLst>
                    <a:ext uri="{FF2B5EF4-FFF2-40B4-BE49-F238E27FC236}">
                      <a16:creationId xmlns:a16="http://schemas.microsoft.com/office/drawing/2014/main" id="{CCBF9B6D-EDCB-42A0-AB51-1AF65BF901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9 h 226"/>
                    <a:gd name="T4" fmla="*/ 11 w 328"/>
                    <a:gd name="T5" fmla="*/ 16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356" name="Rectangle 955">
                  <a:extLst>
                    <a:ext uri="{FF2B5EF4-FFF2-40B4-BE49-F238E27FC236}">
                      <a16:creationId xmlns:a16="http://schemas.microsoft.com/office/drawing/2014/main" id="{ADCF1345-F839-4985-AF4A-8BB1937C01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99357" name="Group 956">
                  <a:extLst>
                    <a:ext uri="{FF2B5EF4-FFF2-40B4-BE49-F238E27FC236}">
                      <a16:creationId xmlns:a16="http://schemas.microsoft.com/office/drawing/2014/main" id="{85A1C0D7-B818-4D27-9DA8-9D57A229C8C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199382" name="AutoShape 957">
                    <a:extLst>
                      <a:ext uri="{FF2B5EF4-FFF2-40B4-BE49-F238E27FC236}">
                        <a16:creationId xmlns:a16="http://schemas.microsoft.com/office/drawing/2014/main" id="{89BEF283-EFB5-4A57-A7D5-E989D316406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383" name="AutoShape 958">
                    <a:extLst>
                      <a:ext uri="{FF2B5EF4-FFF2-40B4-BE49-F238E27FC236}">
                        <a16:creationId xmlns:a16="http://schemas.microsoft.com/office/drawing/2014/main" id="{48A771BB-E8E6-4351-8913-29BE551153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99358" name="Rectangle 959">
                  <a:extLst>
                    <a:ext uri="{FF2B5EF4-FFF2-40B4-BE49-F238E27FC236}">
                      <a16:creationId xmlns:a16="http://schemas.microsoft.com/office/drawing/2014/main" id="{75479D07-279F-4C87-9B32-3BCEBD0815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99359" name="Group 960">
                  <a:extLst>
                    <a:ext uri="{FF2B5EF4-FFF2-40B4-BE49-F238E27FC236}">
                      <a16:creationId xmlns:a16="http://schemas.microsoft.com/office/drawing/2014/main" id="{CB3C955D-A4ED-4BDA-B4E7-5F2666987FC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199380" name="AutoShape 961">
                    <a:extLst>
                      <a:ext uri="{FF2B5EF4-FFF2-40B4-BE49-F238E27FC236}">
                        <a16:creationId xmlns:a16="http://schemas.microsoft.com/office/drawing/2014/main" id="{0E42A91A-4BF0-4D14-8F85-489671240A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381" name="AutoShape 962">
                    <a:extLst>
                      <a:ext uri="{FF2B5EF4-FFF2-40B4-BE49-F238E27FC236}">
                        <a16:creationId xmlns:a16="http://schemas.microsoft.com/office/drawing/2014/main" id="{384359C0-D1F9-44DC-9D1C-A4A6E76BAE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99360" name="Rectangle 963">
                  <a:extLst>
                    <a:ext uri="{FF2B5EF4-FFF2-40B4-BE49-F238E27FC236}">
                      <a16:creationId xmlns:a16="http://schemas.microsoft.com/office/drawing/2014/main" id="{EEA2EEB8-DDCE-476E-B9B8-9B070B33E5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361" name="Rectangle 964">
                  <a:extLst>
                    <a:ext uri="{FF2B5EF4-FFF2-40B4-BE49-F238E27FC236}">
                      <a16:creationId xmlns:a16="http://schemas.microsoft.com/office/drawing/2014/main" id="{8C40A00C-241E-4B69-9B26-9F3DF3C138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99362" name="Group 965">
                  <a:extLst>
                    <a:ext uri="{FF2B5EF4-FFF2-40B4-BE49-F238E27FC236}">
                      <a16:creationId xmlns:a16="http://schemas.microsoft.com/office/drawing/2014/main" id="{E75A5A52-9BF8-4E9A-B1CF-7DC702B3440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199378" name="AutoShape 966">
                    <a:extLst>
                      <a:ext uri="{FF2B5EF4-FFF2-40B4-BE49-F238E27FC236}">
                        <a16:creationId xmlns:a16="http://schemas.microsoft.com/office/drawing/2014/main" id="{484A1F1A-F747-4B03-9574-FC7291FCF4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379" name="AutoShape 967">
                    <a:extLst>
                      <a:ext uri="{FF2B5EF4-FFF2-40B4-BE49-F238E27FC236}">
                        <a16:creationId xmlns:a16="http://schemas.microsoft.com/office/drawing/2014/main" id="{1FCAA463-CCEA-4937-B406-A0E318F0DC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99363" name="Freeform 968">
                  <a:extLst>
                    <a:ext uri="{FF2B5EF4-FFF2-40B4-BE49-F238E27FC236}">
                      <a16:creationId xmlns:a16="http://schemas.microsoft.com/office/drawing/2014/main" id="{AB8CF9E6-73BB-4692-8EE9-CF3D0B6DA3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8 h 226"/>
                    <a:gd name="T4" fmla="*/ 11 w 328"/>
                    <a:gd name="T5" fmla="*/ 14 h 226"/>
                    <a:gd name="T6" fmla="*/ 0 w 328"/>
                    <a:gd name="T7" fmla="*/ 6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99364" name="Group 969">
                  <a:extLst>
                    <a:ext uri="{FF2B5EF4-FFF2-40B4-BE49-F238E27FC236}">
                      <a16:creationId xmlns:a16="http://schemas.microsoft.com/office/drawing/2014/main" id="{EC63EEEB-C48D-4FCC-867C-8F91BF49DA5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99376" name="AutoShape 970">
                    <a:extLst>
                      <a:ext uri="{FF2B5EF4-FFF2-40B4-BE49-F238E27FC236}">
                        <a16:creationId xmlns:a16="http://schemas.microsoft.com/office/drawing/2014/main" id="{05F49387-40C5-4EFC-880C-B9736400BC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377" name="AutoShape 971">
                    <a:extLst>
                      <a:ext uri="{FF2B5EF4-FFF2-40B4-BE49-F238E27FC236}">
                        <a16:creationId xmlns:a16="http://schemas.microsoft.com/office/drawing/2014/main" id="{4F090755-3C14-4087-B448-5518102275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99365" name="Rectangle 972">
                  <a:extLst>
                    <a:ext uri="{FF2B5EF4-FFF2-40B4-BE49-F238E27FC236}">
                      <a16:creationId xmlns:a16="http://schemas.microsoft.com/office/drawing/2014/main" id="{14119EB4-23C3-484C-ADE9-F0FBB627EE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366" name="Freeform 973">
                  <a:extLst>
                    <a:ext uri="{FF2B5EF4-FFF2-40B4-BE49-F238E27FC236}">
                      <a16:creationId xmlns:a16="http://schemas.microsoft.com/office/drawing/2014/main" id="{6C9B64E7-C280-4AD8-8063-3DA929AC50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1 w 296"/>
                    <a:gd name="T3" fmla="*/ 8 h 256"/>
                    <a:gd name="T4" fmla="*/ 11 w 296"/>
                    <a:gd name="T5" fmla="*/ 16 h 256"/>
                    <a:gd name="T6" fmla="*/ 0 w 296"/>
                    <a:gd name="T7" fmla="*/ 6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367" name="Freeform 974">
                  <a:extLst>
                    <a:ext uri="{FF2B5EF4-FFF2-40B4-BE49-F238E27FC236}">
                      <a16:creationId xmlns:a16="http://schemas.microsoft.com/office/drawing/2014/main" id="{C179629F-BC49-49C7-BBF4-5E7B9098B4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1 w 304"/>
                    <a:gd name="T3" fmla="*/ 11 h 288"/>
                    <a:gd name="T4" fmla="*/ 10 w 304"/>
                    <a:gd name="T5" fmla="*/ 19 h 288"/>
                    <a:gd name="T6" fmla="*/ 2 w 304"/>
                    <a:gd name="T7" fmla="*/ 8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368" name="Oval 975">
                  <a:extLst>
                    <a:ext uri="{FF2B5EF4-FFF2-40B4-BE49-F238E27FC236}">
                      <a16:creationId xmlns:a16="http://schemas.microsoft.com/office/drawing/2014/main" id="{2EEC5E1B-5C5A-4F51-8EF7-AB07A92D90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369" name="Freeform 976">
                  <a:extLst>
                    <a:ext uri="{FF2B5EF4-FFF2-40B4-BE49-F238E27FC236}">
                      <a16:creationId xmlns:a16="http://schemas.microsoft.com/office/drawing/2014/main" id="{1A38C0EF-066C-41A7-9198-0072F81E54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8 h 240"/>
                    <a:gd name="T2" fmla="*/ 2 w 306"/>
                    <a:gd name="T3" fmla="*/ 16 h 240"/>
                    <a:gd name="T4" fmla="*/ 11 w 306"/>
                    <a:gd name="T5" fmla="*/ 8 h 240"/>
                    <a:gd name="T6" fmla="*/ 11 w 306"/>
                    <a:gd name="T7" fmla="*/ 0 h 240"/>
                    <a:gd name="T8" fmla="*/ 0 w 306"/>
                    <a:gd name="T9" fmla="*/ 8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370" name="AutoShape 977">
                  <a:extLst>
                    <a:ext uri="{FF2B5EF4-FFF2-40B4-BE49-F238E27FC236}">
                      <a16:creationId xmlns:a16="http://schemas.microsoft.com/office/drawing/2014/main" id="{4A889CCA-E0B3-433C-B1DA-D2695B26BE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371" name="AutoShape 978">
                  <a:extLst>
                    <a:ext uri="{FF2B5EF4-FFF2-40B4-BE49-F238E27FC236}">
                      <a16:creationId xmlns:a16="http://schemas.microsoft.com/office/drawing/2014/main" id="{19A55F2E-B30D-43D0-A646-255977FD87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372" name="Oval 979">
                  <a:extLst>
                    <a:ext uri="{FF2B5EF4-FFF2-40B4-BE49-F238E27FC236}">
                      <a16:creationId xmlns:a16="http://schemas.microsoft.com/office/drawing/2014/main" id="{04E9CC1C-61A1-4BD8-AF2A-FEDADCCD3A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373" name="Oval 980">
                  <a:extLst>
                    <a:ext uri="{FF2B5EF4-FFF2-40B4-BE49-F238E27FC236}">
                      <a16:creationId xmlns:a16="http://schemas.microsoft.com/office/drawing/2014/main" id="{62600953-314A-4844-84DF-E3DF6B6937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374" name="Oval 981">
                  <a:extLst>
                    <a:ext uri="{FF2B5EF4-FFF2-40B4-BE49-F238E27FC236}">
                      <a16:creationId xmlns:a16="http://schemas.microsoft.com/office/drawing/2014/main" id="{915F8416-6D29-4E49-8381-2E2EBEB3AD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375" name="Rectangle 982">
                  <a:extLst>
                    <a:ext uri="{FF2B5EF4-FFF2-40B4-BE49-F238E27FC236}">
                      <a16:creationId xmlns:a16="http://schemas.microsoft.com/office/drawing/2014/main" id="{2CD440AB-1736-4291-976A-C9B13A31A9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199034" name="Group 792">
              <a:extLst>
                <a:ext uri="{FF2B5EF4-FFF2-40B4-BE49-F238E27FC236}">
                  <a16:creationId xmlns:a16="http://schemas.microsoft.com/office/drawing/2014/main" id="{727B724F-C5B4-411A-AB53-D8567FD383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21830" y="5776376"/>
              <a:ext cx="347753" cy="680208"/>
              <a:chOff x="7923189" y="2486663"/>
              <a:chExt cx="360362" cy="884586"/>
            </a:xfrm>
          </p:grpSpPr>
          <p:pic>
            <p:nvPicPr>
              <p:cNvPr id="199316" name="Picture 3">
                <a:extLst>
                  <a:ext uri="{FF2B5EF4-FFF2-40B4-BE49-F238E27FC236}">
                    <a16:creationId xmlns:a16="http://schemas.microsoft.com/office/drawing/2014/main" id="{4FDD2623-6AE3-4E07-9D30-355F1BACDF7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99317" name="Group 950">
                <a:extLst>
                  <a:ext uri="{FF2B5EF4-FFF2-40B4-BE49-F238E27FC236}">
                    <a16:creationId xmlns:a16="http://schemas.microsoft.com/office/drawing/2014/main" id="{76A17109-C0C3-48AA-9EAD-34C20C15FD4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199318" name="Freeform 951">
                  <a:extLst>
                    <a:ext uri="{FF2B5EF4-FFF2-40B4-BE49-F238E27FC236}">
                      <a16:creationId xmlns:a16="http://schemas.microsoft.com/office/drawing/2014/main" id="{195C3FF5-B2D9-47F4-B375-BC042F7C24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2 w 354"/>
                    <a:gd name="T1" fmla="*/ 0 h 2742"/>
                    <a:gd name="T2" fmla="*/ 12 w 354"/>
                    <a:gd name="T3" fmla="*/ 23 h 2742"/>
                    <a:gd name="T4" fmla="*/ 12 w 354"/>
                    <a:gd name="T5" fmla="*/ 171 h 2742"/>
                    <a:gd name="T6" fmla="*/ 0 w 354"/>
                    <a:gd name="T7" fmla="*/ 179 h 2742"/>
                    <a:gd name="T8" fmla="*/ 2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319" name="Rectangle 952">
                  <a:extLst>
                    <a:ext uri="{FF2B5EF4-FFF2-40B4-BE49-F238E27FC236}">
                      <a16:creationId xmlns:a16="http://schemas.microsoft.com/office/drawing/2014/main" id="{BD764CB4-6297-4EF8-97C6-803E54C841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320" name="Freeform 953">
                  <a:extLst>
                    <a:ext uri="{FF2B5EF4-FFF2-40B4-BE49-F238E27FC236}">
                      <a16:creationId xmlns:a16="http://schemas.microsoft.com/office/drawing/2014/main" id="{11DFBC77-0A49-4976-9284-038CE6C674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7 w 211"/>
                    <a:gd name="T3" fmla="*/ 15 h 2537"/>
                    <a:gd name="T4" fmla="*/ 2 w 211"/>
                    <a:gd name="T5" fmla="*/ 163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321" name="Freeform 954">
                  <a:extLst>
                    <a:ext uri="{FF2B5EF4-FFF2-40B4-BE49-F238E27FC236}">
                      <a16:creationId xmlns:a16="http://schemas.microsoft.com/office/drawing/2014/main" id="{59E03B80-FCDB-4A62-980F-223AE820B0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9 h 226"/>
                    <a:gd name="T4" fmla="*/ 11 w 328"/>
                    <a:gd name="T5" fmla="*/ 16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322" name="Rectangle 955">
                  <a:extLst>
                    <a:ext uri="{FF2B5EF4-FFF2-40B4-BE49-F238E27FC236}">
                      <a16:creationId xmlns:a16="http://schemas.microsoft.com/office/drawing/2014/main" id="{7061A6F8-A53A-4EFB-9872-82876B1B36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99323" name="Group 956">
                  <a:extLst>
                    <a:ext uri="{FF2B5EF4-FFF2-40B4-BE49-F238E27FC236}">
                      <a16:creationId xmlns:a16="http://schemas.microsoft.com/office/drawing/2014/main" id="{C3D6164C-F97C-40E5-BC7D-6C1224A3BDF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199348" name="AutoShape 957">
                    <a:extLst>
                      <a:ext uri="{FF2B5EF4-FFF2-40B4-BE49-F238E27FC236}">
                        <a16:creationId xmlns:a16="http://schemas.microsoft.com/office/drawing/2014/main" id="{F0E1BD0A-BA88-4F86-86C5-D21CFA9B38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349" name="AutoShape 958">
                    <a:extLst>
                      <a:ext uri="{FF2B5EF4-FFF2-40B4-BE49-F238E27FC236}">
                        <a16:creationId xmlns:a16="http://schemas.microsoft.com/office/drawing/2014/main" id="{B3F52BD7-EFFC-4C2A-8A67-F1E786DAF3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99324" name="Rectangle 959">
                  <a:extLst>
                    <a:ext uri="{FF2B5EF4-FFF2-40B4-BE49-F238E27FC236}">
                      <a16:creationId xmlns:a16="http://schemas.microsoft.com/office/drawing/2014/main" id="{ADE2E0B2-DA10-446D-9E4C-000BC86E42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99325" name="Group 960">
                  <a:extLst>
                    <a:ext uri="{FF2B5EF4-FFF2-40B4-BE49-F238E27FC236}">
                      <a16:creationId xmlns:a16="http://schemas.microsoft.com/office/drawing/2014/main" id="{AA1EA209-CFC2-462D-A3F9-A0AC9266ED6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199346" name="AutoShape 961">
                    <a:extLst>
                      <a:ext uri="{FF2B5EF4-FFF2-40B4-BE49-F238E27FC236}">
                        <a16:creationId xmlns:a16="http://schemas.microsoft.com/office/drawing/2014/main" id="{8F139FD3-6173-46BC-BECE-4F1CFF2EFB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347" name="AutoShape 962">
                    <a:extLst>
                      <a:ext uri="{FF2B5EF4-FFF2-40B4-BE49-F238E27FC236}">
                        <a16:creationId xmlns:a16="http://schemas.microsoft.com/office/drawing/2014/main" id="{8FE7B287-7E25-499A-911E-2BAB329CC9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99326" name="Rectangle 963">
                  <a:extLst>
                    <a:ext uri="{FF2B5EF4-FFF2-40B4-BE49-F238E27FC236}">
                      <a16:creationId xmlns:a16="http://schemas.microsoft.com/office/drawing/2014/main" id="{2297CBD8-496E-4F7D-9AC0-332EE7028B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327" name="Rectangle 964">
                  <a:extLst>
                    <a:ext uri="{FF2B5EF4-FFF2-40B4-BE49-F238E27FC236}">
                      <a16:creationId xmlns:a16="http://schemas.microsoft.com/office/drawing/2014/main" id="{A3BE209A-A66E-4A74-A328-D726CC7B3D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99328" name="Group 965">
                  <a:extLst>
                    <a:ext uri="{FF2B5EF4-FFF2-40B4-BE49-F238E27FC236}">
                      <a16:creationId xmlns:a16="http://schemas.microsoft.com/office/drawing/2014/main" id="{3ABD9E57-0884-4178-9252-E6E704EC39C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199344" name="AutoShape 966">
                    <a:extLst>
                      <a:ext uri="{FF2B5EF4-FFF2-40B4-BE49-F238E27FC236}">
                        <a16:creationId xmlns:a16="http://schemas.microsoft.com/office/drawing/2014/main" id="{5BBB64FA-9652-4FDB-9E93-352B148ABB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345" name="AutoShape 967">
                    <a:extLst>
                      <a:ext uri="{FF2B5EF4-FFF2-40B4-BE49-F238E27FC236}">
                        <a16:creationId xmlns:a16="http://schemas.microsoft.com/office/drawing/2014/main" id="{8211A7C1-D126-4C18-BDFA-93AB13D6A2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99329" name="Freeform 968">
                  <a:extLst>
                    <a:ext uri="{FF2B5EF4-FFF2-40B4-BE49-F238E27FC236}">
                      <a16:creationId xmlns:a16="http://schemas.microsoft.com/office/drawing/2014/main" id="{8AE35C28-A58D-4E37-B8E6-B63127660A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8 h 226"/>
                    <a:gd name="T4" fmla="*/ 11 w 328"/>
                    <a:gd name="T5" fmla="*/ 14 h 226"/>
                    <a:gd name="T6" fmla="*/ 0 w 328"/>
                    <a:gd name="T7" fmla="*/ 6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99330" name="Group 969">
                  <a:extLst>
                    <a:ext uri="{FF2B5EF4-FFF2-40B4-BE49-F238E27FC236}">
                      <a16:creationId xmlns:a16="http://schemas.microsoft.com/office/drawing/2014/main" id="{EB93FDB9-13EE-4CCF-95EB-A966246E04E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99342" name="AutoShape 970">
                    <a:extLst>
                      <a:ext uri="{FF2B5EF4-FFF2-40B4-BE49-F238E27FC236}">
                        <a16:creationId xmlns:a16="http://schemas.microsoft.com/office/drawing/2014/main" id="{B1C60C51-467E-4B1E-B22A-CD5AA4DAE4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343" name="AutoShape 971">
                    <a:extLst>
                      <a:ext uri="{FF2B5EF4-FFF2-40B4-BE49-F238E27FC236}">
                        <a16:creationId xmlns:a16="http://schemas.microsoft.com/office/drawing/2014/main" id="{1FDFF7BF-23F4-4CB4-8203-E047A11C2F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99331" name="Rectangle 972">
                  <a:extLst>
                    <a:ext uri="{FF2B5EF4-FFF2-40B4-BE49-F238E27FC236}">
                      <a16:creationId xmlns:a16="http://schemas.microsoft.com/office/drawing/2014/main" id="{24412519-3AED-4917-8927-6509654A8E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332" name="Freeform 973">
                  <a:extLst>
                    <a:ext uri="{FF2B5EF4-FFF2-40B4-BE49-F238E27FC236}">
                      <a16:creationId xmlns:a16="http://schemas.microsoft.com/office/drawing/2014/main" id="{337CF9A2-259E-4975-987E-88C949F9E2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1 w 296"/>
                    <a:gd name="T3" fmla="*/ 8 h 256"/>
                    <a:gd name="T4" fmla="*/ 11 w 296"/>
                    <a:gd name="T5" fmla="*/ 16 h 256"/>
                    <a:gd name="T6" fmla="*/ 0 w 296"/>
                    <a:gd name="T7" fmla="*/ 6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333" name="Freeform 974">
                  <a:extLst>
                    <a:ext uri="{FF2B5EF4-FFF2-40B4-BE49-F238E27FC236}">
                      <a16:creationId xmlns:a16="http://schemas.microsoft.com/office/drawing/2014/main" id="{4CB09BB7-A32F-475A-8F15-FF177C7155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1 w 304"/>
                    <a:gd name="T3" fmla="*/ 11 h 288"/>
                    <a:gd name="T4" fmla="*/ 10 w 304"/>
                    <a:gd name="T5" fmla="*/ 19 h 288"/>
                    <a:gd name="T6" fmla="*/ 2 w 304"/>
                    <a:gd name="T7" fmla="*/ 8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334" name="Oval 975">
                  <a:extLst>
                    <a:ext uri="{FF2B5EF4-FFF2-40B4-BE49-F238E27FC236}">
                      <a16:creationId xmlns:a16="http://schemas.microsoft.com/office/drawing/2014/main" id="{AFFBB2A6-158A-44C3-8943-52F3B4BC0C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335" name="Freeform 976">
                  <a:extLst>
                    <a:ext uri="{FF2B5EF4-FFF2-40B4-BE49-F238E27FC236}">
                      <a16:creationId xmlns:a16="http://schemas.microsoft.com/office/drawing/2014/main" id="{1FC461FA-0F43-42F7-ABA4-40DEF96805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8 h 240"/>
                    <a:gd name="T2" fmla="*/ 2 w 306"/>
                    <a:gd name="T3" fmla="*/ 16 h 240"/>
                    <a:gd name="T4" fmla="*/ 11 w 306"/>
                    <a:gd name="T5" fmla="*/ 8 h 240"/>
                    <a:gd name="T6" fmla="*/ 11 w 306"/>
                    <a:gd name="T7" fmla="*/ 0 h 240"/>
                    <a:gd name="T8" fmla="*/ 0 w 306"/>
                    <a:gd name="T9" fmla="*/ 8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336" name="AutoShape 977">
                  <a:extLst>
                    <a:ext uri="{FF2B5EF4-FFF2-40B4-BE49-F238E27FC236}">
                      <a16:creationId xmlns:a16="http://schemas.microsoft.com/office/drawing/2014/main" id="{BD9D81A2-C332-4CBD-9C7A-7EF54AD617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337" name="AutoShape 978">
                  <a:extLst>
                    <a:ext uri="{FF2B5EF4-FFF2-40B4-BE49-F238E27FC236}">
                      <a16:creationId xmlns:a16="http://schemas.microsoft.com/office/drawing/2014/main" id="{B43FED64-1376-4D8D-84BD-3602F02B6E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338" name="Oval 979">
                  <a:extLst>
                    <a:ext uri="{FF2B5EF4-FFF2-40B4-BE49-F238E27FC236}">
                      <a16:creationId xmlns:a16="http://schemas.microsoft.com/office/drawing/2014/main" id="{216424F1-A52E-417A-A6E9-08CBD01A5E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339" name="Oval 980">
                  <a:extLst>
                    <a:ext uri="{FF2B5EF4-FFF2-40B4-BE49-F238E27FC236}">
                      <a16:creationId xmlns:a16="http://schemas.microsoft.com/office/drawing/2014/main" id="{57ED4664-019F-4C1A-BC5D-B454E2058E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340" name="Oval 981">
                  <a:extLst>
                    <a:ext uri="{FF2B5EF4-FFF2-40B4-BE49-F238E27FC236}">
                      <a16:creationId xmlns:a16="http://schemas.microsoft.com/office/drawing/2014/main" id="{41C2F519-A732-4310-8E52-110C420FFD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341" name="Rectangle 982">
                  <a:extLst>
                    <a:ext uri="{FF2B5EF4-FFF2-40B4-BE49-F238E27FC236}">
                      <a16:creationId xmlns:a16="http://schemas.microsoft.com/office/drawing/2014/main" id="{2CB7EF1C-192D-4CA9-8C1D-4569090EC9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199035" name="Group 827">
              <a:extLst>
                <a:ext uri="{FF2B5EF4-FFF2-40B4-BE49-F238E27FC236}">
                  <a16:creationId xmlns:a16="http://schemas.microsoft.com/office/drawing/2014/main" id="{85FA67B8-F5CC-43E8-BAE0-B2A479FC3D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7291" y="3555216"/>
              <a:ext cx="347753" cy="680208"/>
              <a:chOff x="7923189" y="2486663"/>
              <a:chExt cx="360362" cy="884586"/>
            </a:xfrm>
          </p:grpSpPr>
          <p:pic>
            <p:nvPicPr>
              <p:cNvPr id="199282" name="Picture 3">
                <a:extLst>
                  <a:ext uri="{FF2B5EF4-FFF2-40B4-BE49-F238E27FC236}">
                    <a16:creationId xmlns:a16="http://schemas.microsoft.com/office/drawing/2014/main" id="{D7299E12-AE87-4E5F-9031-DA359C0C0EB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99283" name="Group 950">
                <a:extLst>
                  <a:ext uri="{FF2B5EF4-FFF2-40B4-BE49-F238E27FC236}">
                    <a16:creationId xmlns:a16="http://schemas.microsoft.com/office/drawing/2014/main" id="{8C704021-9C1D-4E1D-BF60-7361C4F1228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199284" name="Freeform 951">
                  <a:extLst>
                    <a:ext uri="{FF2B5EF4-FFF2-40B4-BE49-F238E27FC236}">
                      <a16:creationId xmlns:a16="http://schemas.microsoft.com/office/drawing/2014/main" id="{D879BC56-F1E1-49FB-856C-CCB0300050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2 w 354"/>
                    <a:gd name="T1" fmla="*/ 0 h 2742"/>
                    <a:gd name="T2" fmla="*/ 12 w 354"/>
                    <a:gd name="T3" fmla="*/ 23 h 2742"/>
                    <a:gd name="T4" fmla="*/ 12 w 354"/>
                    <a:gd name="T5" fmla="*/ 171 h 2742"/>
                    <a:gd name="T6" fmla="*/ 0 w 354"/>
                    <a:gd name="T7" fmla="*/ 179 h 2742"/>
                    <a:gd name="T8" fmla="*/ 2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285" name="Rectangle 952">
                  <a:extLst>
                    <a:ext uri="{FF2B5EF4-FFF2-40B4-BE49-F238E27FC236}">
                      <a16:creationId xmlns:a16="http://schemas.microsoft.com/office/drawing/2014/main" id="{1DC16585-6852-4ECD-8A41-9FF7EEF829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286" name="Freeform 953">
                  <a:extLst>
                    <a:ext uri="{FF2B5EF4-FFF2-40B4-BE49-F238E27FC236}">
                      <a16:creationId xmlns:a16="http://schemas.microsoft.com/office/drawing/2014/main" id="{BAA87316-CE3A-4464-AF27-C03A743437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7 w 211"/>
                    <a:gd name="T3" fmla="*/ 15 h 2537"/>
                    <a:gd name="T4" fmla="*/ 2 w 211"/>
                    <a:gd name="T5" fmla="*/ 163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287" name="Freeform 954">
                  <a:extLst>
                    <a:ext uri="{FF2B5EF4-FFF2-40B4-BE49-F238E27FC236}">
                      <a16:creationId xmlns:a16="http://schemas.microsoft.com/office/drawing/2014/main" id="{A10952C4-13FD-4794-A37B-DEAC826E22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9 h 226"/>
                    <a:gd name="T4" fmla="*/ 11 w 328"/>
                    <a:gd name="T5" fmla="*/ 16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288" name="Rectangle 955">
                  <a:extLst>
                    <a:ext uri="{FF2B5EF4-FFF2-40B4-BE49-F238E27FC236}">
                      <a16:creationId xmlns:a16="http://schemas.microsoft.com/office/drawing/2014/main" id="{2D1B73B8-AC7F-442C-BBA8-0C679190E3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99289" name="Group 956">
                  <a:extLst>
                    <a:ext uri="{FF2B5EF4-FFF2-40B4-BE49-F238E27FC236}">
                      <a16:creationId xmlns:a16="http://schemas.microsoft.com/office/drawing/2014/main" id="{C795CF5E-4023-42B4-94FF-6A7BF564145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199314" name="AutoShape 957">
                    <a:extLst>
                      <a:ext uri="{FF2B5EF4-FFF2-40B4-BE49-F238E27FC236}">
                        <a16:creationId xmlns:a16="http://schemas.microsoft.com/office/drawing/2014/main" id="{61E1E9F5-2297-451E-9C7A-BC43835992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315" name="AutoShape 958">
                    <a:extLst>
                      <a:ext uri="{FF2B5EF4-FFF2-40B4-BE49-F238E27FC236}">
                        <a16:creationId xmlns:a16="http://schemas.microsoft.com/office/drawing/2014/main" id="{8D77F946-ACBB-42B0-87C1-4905EF921D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99290" name="Rectangle 959">
                  <a:extLst>
                    <a:ext uri="{FF2B5EF4-FFF2-40B4-BE49-F238E27FC236}">
                      <a16:creationId xmlns:a16="http://schemas.microsoft.com/office/drawing/2014/main" id="{3553D297-F26F-4C65-AC0E-3F91652365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99291" name="Group 960">
                  <a:extLst>
                    <a:ext uri="{FF2B5EF4-FFF2-40B4-BE49-F238E27FC236}">
                      <a16:creationId xmlns:a16="http://schemas.microsoft.com/office/drawing/2014/main" id="{FD48C0D1-99DC-46DE-B4E9-267899A7200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199312" name="AutoShape 961">
                    <a:extLst>
                      <a:ext uri="{FF2B5EF4-FFF2-40B4-BE49-F238E27FC236}">
                        <a16:creationId xmlns:a16="http://schemas.microsoft.com/office/drawing/2014/main" id="{1F6CCAFA-28F4-44C1-93CF-FF863254B6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313" name="AutoShape 962">
                    <a:extLst>
                      <a:ext uri="{FF2B5EF4-FFF2-40B4-BE49-F238E27FC236}">
                        <a16:creationId xmlns:a16="http://schemas.microsoft.com/office/drawing/2014/main" id="{10DE5C98-4412-4E4E-9671-57B447635E0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99292" name="Rectangle 963">
                  <a:extLst>
                    <a:ext uri="{FF2B5EF4-FFF2-40B4-BE49-F238E27FC236}">
                      <a16:creationId xmlns:a16="http://schemas.microsoft.com/office/drawing/2014/main" id="{D2E85F34-2127-4062-A480-AF8A87C5F3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293" name="Rectangle 964">
                  <a:extLst>
                    <a:ext uri="{FF2B5EF4-FFF2-40B4-BE49-F238E27FC236}">
                      <a16:creationId xmlns:a16="http://schemas.microsoft.com/office/drawing/2014/main" id="{6CA11D71-EF4A-4D79-A970-9EBF3EC89E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99294" name="Group 965">
                  <a:extLst>
                    <a:ext uri="{FF2B5EF4-FFF2-40B4-BE49-F238E27FC236}">
                      <a16:creationId xmlns:a16="http://schemas.microsoft.com/office/drawing/2014/main" id="{3E9B45AD-07AF-41C9-B7EC-4EAAE555E9C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199310" name="AutoShape 966">
                    <a:extLst>
                      <a:ext uri="{FF2B5EF4-FFF2-40B4-BE49-F238E27FC236}">
                        <a16:creationId xmlns:a16="http://schemas.microsoft.com/office/drawing/2014/main" id="{D51970D3-DD47-49AB-82C5-5F881C2DAC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311" name="AutoShape 967">
                    <a:extLst>
                      <a:ext uri="{FF2B5EF4-FFF2-40B4-BE49-F238E27FC236}">
                        <a16:creationId xmlns:a16="http://schemas.microsoft.com/office/drawing/2014/main" id="{3C8FE2F8-1452-4C9B-BA63-C5EC990B7D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99295" name="Freeform 968">
                  <a:extLst>
                    <a:ext uri="{FF2B5EF4-FFF2-40B4-BE49-F238E27FC236}">
                      <a16:creationId xmlns:a16="http://schemas.microsoft.com/office/drawing/2014/main" id="{955AD87E-238A-4B84-B41D-F617E23E02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8 h 226"/>
                    <a:gd name="T4" fmla="*/ 11 w 328"/>
                    <a:gd name="T5" fmla="*/ 14 h 226"/>
                    <a:gd name="T6" fmla="*/ 0 w 328"/>
                    <a:gd name="T7" fmla="*/ 6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99296" name="Group 969">
                  <a:extLst>
                    <a:ext uri="{FF2B5EF4-FFF2-40B4-BE49-F238E27FC236}">
                      <a16:creationId xmlns:a16="http://schemas.microsoft.com/office/drawing/2014/main" id="{4C2F888C-0E99-49DB-BB67-2DDE74698CB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99308" name="AutoShape 970">
                    <a:extLst>
                      <a:ext uri="{FF2B5EF4-FFF2-40B4-BE49-F238E27FC236}">
                        <a16:creationId xmlns:a16="http://schemas.microsoft.com/office/drawing/2014/main" id="{47DFCC43-181C-46F3-B3F0-64364220E0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309" name="AutoShape 971">
                    <a:extLst>
                      <a:ext uri="{FF2B5EF4-FFF2-40B4-BE49-F238E27FC236}">
                        <a16:creationId xmlns:a16="http://schemas.microsoft.com/office/drawing/2014/main" id="{76EEAF44-7CF2-4CDB-B94F-D47D94339D5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99297" name="Rectangle 972">
                  <a:extLst>
                    <a:ext uri="{FF2B5EF4-FFF2-40B4-BE49-F238E27FC236}">
                      <a16:creationId xmlns:a16="http://schemas.microsoft.com/office/drawing/2014/main" id="{2A6F9330-38AD-452B-9FC2-4ECC394A4D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298" name="Freeform 973">
                  <a:extLst>
                    <a:ext uri="{FF2B5EF4-FFF2-40B4-BE49-F238E27FC236}">
                      <a16:creationId xmlns:a16="http://schemas.microsoft.com/office/drawing/2014/main" id="{9449E838-8253-4CE8-B5E5-BFB912DDB3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1 w 296"/>
                    <a:gd name="T3" fmla="*/ 8 h 256"/>
                    <a:gd name="T4" fmla="*/ 11 w 296"/>
                    <a:gd name="T5" fmla="*/ 16 h 256"/>
                    <a:gd name="T6" fmla="*/ 0 w 296"/>
                    <a:gd name="T7" fmla="*/ 6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299" name="Freeform 974">
                  <a:extLst>
                    <a:ext uri="{FF2B5EF4-FFF2-40B4-BE49-F238E27FC236}">
                      <a16:creationId xmlns:a16="http://schemas.microsoft.com/office/drawing/2014/main" id="{854334E9-91BC-4D69-8B84-42EFF2F31F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1 w 304"/>
                    <a:gd name="T3" fmla="*/ 11 h 288"/>
                    <a:gd name="T4" fmla="*/ 10 w 304"/>
                    <a:gd name="T5" fmla="*/ 19 h 288"/>
                    <a:gd name="T6" fmla="*/ 2 w 304"/>
                    <a:gd name="T7" fmla="*/ 8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300" name="Oval 975">
                  <a:extLst>
                    <a:ext uri="{FF2B5EF4-FFF2-40B4-BE49-F238E27FC236}">
                      <a16:creationId xmlns:a16="http://schemas.microsoft.com/office/drawing/2014/main" id="{51F147CF-9C5E-4E28-93D2-06C20258B1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301" name="Freeform 976">
                  <a:extLst>
                    <a:ext uri="{FF2B5EF4-FFF2-40B4-BE49-F238E27FC236}">
                      <a16:creationId xmlns:a16="http://schemas.microsoft.com/office/drawing/2014/main" id="{34D3EAF8-EF5A-4788-BE7C-D2476CF695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8 h 240"/>
                    <a:gd name="T2" fmla="*/ 2 w 306"/>
                    <a:gd name="T3" fmla="*/ 16 h 240"/>
                    <a:gd name="T4" fmla="*/ 11 w 306"/>
                    <a:gd name="T5" fmla="*/ 8 h 240"/>
                    <a:gd name="T6" fmla="*/ 11 w 306"/>
                    <a:gd name="T7" fmla="*/ 0 h 240"/>
                    <a:gd name="T8" fmla="*/ 0 w 306"/>
                    <a:gd name="T9" fmla="*/ 8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302" name="AutoShape 977">
                  <a:extLst>
                    <a:ext uri="{FF2B5EF4-FFF2-40B4-BE49-F238E27FC236}">
                      <a16:creationId xmlns:a16="http://schemas.microsoft.com/office/drawing/2014/main" id="{C74CC352-9E9A-441F-8DE4-29BB896A1B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303" name="AutoShape 978">
                  <a:extLst>
                    <a:ext uri="{FF2B5EF4-FFF2-40B4-BE49-F238E27FC236}">
                      <a16:creationId xmlns:a16="http://schemas.microsoft.com/office/drawing/2014/main" id="{01BF20E7-917B-4720-B321-5D4258B41A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304" name="Oval 979">
                  <a:extLst>
                    <a:ext uri="{FF2B5EF4-FFF2-40B4-BE49-F238E27FC236}">
                      <a16:creationId xmlns:a16="http://schemas.microsoft.com/office/drawing/2014/main" id="{459FE680-585F-4C15-9808-8E86ED5DC5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305" name="Oval 980">
                  <a:extLst>
                    <a:ext uri="{FF2B5EF4-FFF2-40B4-BE49-F238E27FC236}">
                      <a16:creationId xmlns:a16="http://schemas.microsoft.com/office/drawing/2014/main" id="{2EB7E80D-47B4-42B9-B4B1-212B1AB6F7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306" name="Oval 981">
                  <a:extLst>
                    <a:ext uri="{FF2B5EF4-FFF2-40B4-BE49-F238E27FC236}">
                      <a16:creationId xmlns:a16="http://schemas.microsoft.com/office/drawing/2014/main" id="{C17C5006-2866-4637-BD82-A758736F92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307" name="Rectangle 982">
                  <a:extLst>
                    <a:ext uri="{FF2B5EF4-FFF2-40B4-BE49-F238E27FC236}">
                      <a16:creationId xmlns:a16="http://schemas.microsoft.com/office/drawing/2014/main" id="{A546168A-B443-40C3-AE74-CF0FC31D14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199036" name="Group 862">
              <a:extLst>
                <a:ext uri="{FF2B5EF4-FFF2-40B4-BE49-F238E27FC236}">
                  <a16:creationId xmlns:a16="http://schemas.microsoft.com/office/drawing/2014/main" id="{084000D7-6CF4-4ABB-AE34-634766E16D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4012" y="5612511"/>
              <a:ext cx="347767" cy="680207"/>
              <a:chOff x="7923189" y="2486664"/>
              <a:chExt cx="360377" cy="884585"/>
            </a:xfrm>
          </p:grpSpPr>
          <p:pic>
            <p:nvPicPr>
              <p:cNvPr id="199248" name="Picture 3">
                <a:extLst>
                  <a:ext uri="{FF2B5EF4-FFF2-40B4-BE49-F238E27FC236}">
                    <a16:creationId xmlns:a16="http://schemas.microsoft.com/office/drawing/2014/main" id="{62F13E29-53ED-48BA-BC6F-9EF0601CA40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98" y="2486664"/>
                <a:ext cx="239568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99249" name="Group 950">
                <a:extLst>
                  <a:ext uri="{FF2B5EF4-FFF2-40B4-BE49-F238E27FC236}">
                    <a16:creationId xmlns:a16="http://schemas.microsoft.com/office/drawing/2014/main" id="{55C653A0-ED71-4D37-8F93-6F7FF19DC1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199250" name="Freeform 951">
                  <a:extLst>
                    <a:ext uri="{FF2B5EF4-FFF2-40B4-BE49-F238E27FC236}">
                      <a16:creationId xmlns:a16="http://schemas.microsoft.com/office/drawing/2014/main" id="{318287B0-2B25-4686-B940-1F8F125CB7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2 w 354"/>
                    <a:gd name="T1" fmla="*/ 0 h 2742"/>
                    <a:gd name="T2" fmla="*/ 12 w 354"/>
                    <a:gd name="T3" fmla="*/ 23 h 2742"/>
                    <a:gd name="T4" fmla="*/ 12 w 354"/>
                    <a:gd name="T5" fmla="*/ 171 h 2742"/>
                    <a:gd name="T6" fmla="*/ 0 w 354"/>
                    <a:gd name="T7" fmla="*/ 179 h 2742"/>
                    <a:gd name="T8" fmla="*/ 2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251" name="Rectangle 952">
                  <a:extLst>
                    <a:ext uri="{FF2B5EF4-FFF2-40B4-BE49-F238E27FC236}">
                      <a16:creationId xmlns:a16="http://schemas.microsoft.com/office/drawing/2014/main" id="{CF1316FF-0953-44DC-99CB-09B6E41FCA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252" name="Freeform 953">
                  <a:extLst>
                    <a:ext uri="{FF2B5EF4-FFF2-40B4-BE49-F238E27FC236}">
                      <a16:creationId xmlns:a16="http://schemas.microsoft.com/office/drawing/2014/main" id="{B1F1013D-3C51-471B-838F-901364E250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7 w 211"/>
                    <a:gd name="T3" fmla="*/ 15 h 2537"/>
                    <a:gd name="T4" fmla="*/ 2 w 211"/>
                    <a:gd name="T5" fmla="*/ 163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253" name="Freeform 954">
                  <a:extLst>
                    <a:ext uri="{FF2B5EF4-FFF2-40B4-BE49-F238E27FC236}">
                      <a16:creationId xmlns:a16="http://schemas.microsoft.com/office/drawing/2014/main" id="{CBDB3195-A43E-4BFA-BB3F-08674DDD09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9 h 226"/>
                    <a:gd name="T4" fmla="*/ 11 w 328"/>
                    <a:gd name="T5" fmla="*/ 16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254" name="Rectangle 955">
                  <a:extLst>
                    <a:ext uri="{FF2B5EF4-FFF2-40B4-BE49-F238E27FC236}">
                      <a16:creationId xmlns:a16="http://schemas.microsoft.com/office/drawing/2014/main" id="{F02846A9-CA25-4CA4-BD0A-672BF80AFE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99255" name="Group 956">
                  <a:extLst>
                    <a:ext uri="{FF2B5EF4-FFF2-40B4-BE49-F238E27FC236}">
                      <a16:creationId xmlns:a16="http://schemas.microsoft.com/office/drawing/2014/main" id="{A00F0AE3-9AA1-49F8-B1D4-D1593C93A84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199280" name="AutoShape 957">
                    <a:extLst>
                      <a:ext uri="{FF2B5EF4-FFF2-40B4-BE49-F238E27FC236}">
                        <a16:creationId xmlns:a16="http://schemas.microsoft.com/office/drawing/2014/main" id="{E035E36E-E601-4AFF-B828-72D0C0689D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281" name="AutoShape 958">
                    <a:extLst>
                      <a:ext uri="{FF2B5EF4-FFF2-40B4-BE49-F238E27FC236}">
                        <a16:creationId xmlns:a16="http://schemas.microsoft.com/office/drawing/2014/main" id="{73623EF8-F09A-46A5-BEB1-73DAB4DFD0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99256" name="Rectangle 959">
                  <a:extLst>
                    <a:ext uri="{FF2B5EF4-FFF2-40B4-BE49-F238E27FC236}">
                      <a16:creationId xmlns:a16="http://schemas.microsoft.com/office/drawing/2014/main" id="{839DA603-51E6-4BD0-B440-23822993FB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99257" name="Group 960">
                  <a:extLst>
                    <a:ext uri="{FF2B5EF4-FFF2-40B4-BE49-F238E27FC236}">
                      <a16:creationId xmlns:a16="http://schemas.microsoft.com/office/drawing/2014/main" id="{A567ED38-DD8D-4581-A08E-4C2A2C37AA3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199278" name="AutoShape 961">
                    <a:extLst>
                      <a:ext uri="{FF2B5EF4-FFF2-40B4-BE49-F238E27FC236}">
                        <a16:creationId xmlns:a16="http://schemas.microsoft.com/office/drawing/2014/main" id="{A79A320C-CDDC-4B83-ABD6-F7015E9A25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279" name="AutoShape 962">
                    <a:extLst>
                      <a:ext uri="{FF2B5EF4-FFF2-40B4-BE49-F238E27FC236}">
                        <a16:creationId xmlns:a16="http://schemas.microsoft.com/office/drawing/2014/main" id="{C409CDB8-B131-47DA-9789-B7912BC46E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99258" name="Rectangle 963">
                  <a:extLst>
                    <a:ext uri="{FF2B5EF4-FFF2-40B4-BE49-F238E27FC236}">
                      <a16:creationId xmlns:a16="http://schemas.microsoft.com/office/drawing/2014/main" id="{6A88FA6B-9F1F-460C-BFDD-C1D6360641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259" name="Rectangle 964">
                  <a:extLst>
                    <a:ext uri="{FF2B5EF4-FFF2-40B4-BE49-F238E27FC236}">
                      <a16:creationId xmlns:a16="http://schemas.microsoft.com/office/drawing/2014/main" id="{53510A42-F537-4DB1-89AC-A2A5A13C42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99260" name="Group 965">
                  <a:extLst>
                    <a:ext uri="{FF2B5EF4-FFF2-40B4-BE49-F238E27FC236}">
                      <a16:creationId xmlns:a16="http://schemas.microsoft.com/office/drawing/2014/main" id="{D7FD6B22-A170-49D3-B076-921FA0AA1EF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199276" name="AutoShape 966">
                    <a:extLst>
                      <a:ext uri="{FF2B5EF4-FFF2-40B4-BE49-F238E27FC236}">
                        <a16:creationId xmlns:a16="http://schemas.microsoft.com/office/drawing/2014/main" id="{851E8272-E9F3-45C3-8217-9A84A8B97E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277" name="AutoShape 967">
                    <a:extLst>
                      <a:ext uri="{FF2B5EF4-FFF2-40B4-BE49-F238E27FC236}">
                        <a16:creationId xmlns:a16="http://schemas.microsoft.com/office/drawing/2014/main" id="{1E95B2BB-3DBD-498F-A148-47E84032CF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99261" name="Freeform 968">
                  <a:extLst>
                    <a:ext uri="{FF2B5EF4-FFF2-40B4-BE49-F238E27FC236}">
                      <a16:creationId xmlns:a16="http://schemas.microsoft.com/office/drawing/2014/main" id="{511A0644-AC5A-47E0-8B97-43299ED840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8 h 226"/>
                    <a:gd name="T4" fmla="*/ 11 w 328"/>
                    <a:gd name="T5" fmla="*/ 14 h 226"/>
                    <a:gd name="T6" fmla="*/ 0 w 328"/>
                    <a:gd name="T7" fmla="*/ 6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99262" name="Group 969">
                  <a:extLst>
                    <a:ext uri="{FF2B5EF4-FFF2-40B4-BE49-F238E27FC236}">
                      <a16:creationId xmlns:a16="http://schemas.microsoft.com/office/drawing/2014/main" id="{1066FD53-1922-447A-A20B-8EA9B73CABF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99274" name="AutoShape 970">
                    <a:extLst>
                      <a:ext uri="{FF2B5EF4-FFF2-40B4-BE49-F238E27FC236}">
                        <a16:creationId xmlns:a16="http://schemas.microsoft.com/office/drawing/2014/main" id="{4BB8954A-C3F6-4894-AB89-7EA39F98E3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275" name="AutoShape 971">
                    <a:extLst>
                      <a:ext uri="{FF2B5EF4-FFF2-40B4-BE49-F238E27FC236}">
                        <a16:creationId xmlns:a16="http://schemas.microsoft.com/office/drawing/2014/main" id="{0DBBDAE6-5275-4D2D-9AAD-9079EDF050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99263" name="Rectangle 972">
                  <a:extLst>
                    <a:ext uri="{FF2B5EF4-FFF2-40B4-BE49-F238E27FC236}">
                      <a16:creationId xmlns:a16="http://schemas.microsoft.com/office/drawing/2014/main" id="{9A55907C-94C4-4B81-98D0-95444B10D3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264" name="Freeform 973">
                  <a:extLst>
                    <a:ext uri="{FF2B5EF4-FFF2-40B4-BE49-F238E27FC236}">
                      <a16:creationId xmlns:a16="http://schemas.microsoft.com/office/drawing/2014/main" id="{915B84D3-86F7-45A1-9F80-68F5ADF96F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1 w 296"/>
                    <a:gd name="T3" fmla="*/ 8 h 256"/>
                    <a:gd name="T4" fmla="*/ 11 w 296"/>
                    <a:gd name="T5" fmla="*/ 16 h 256"/>
                    <a:gd name="T6" fmla="*/ 0 w 296"/>
                    <a:gd name="T7" fmla="*/ 6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265" name="Freeform 974">
                  <a:extLst>
                    <a:ext uri="{FF2B5EF4-FFF2-40B4-BE49-F238E27FC236}">
                      <a16:creationId xmlns:a16="http://schemas.microsoft.com/office/drawing/2014/main" id="{F4B41F59-B769-424E-BBD4-5EB88A0883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1 w 304"/>
                    <a:gd name="T3" fmla="*/ 11 h 288"/>
                    <a:gd name="T4" fmla="*/ 10 w 304"/>
                    <a:gd name="T5" fmla="*/ 19 h 288"/>
                    <a:gd name="T6" fmla="*/ 2 w 304"/>
                    <a:gd name="T7" fmla="*/ 8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266" name="Oval 975">
                  <a:extLst>
                    <a:ext uri="{FF2B5EF4-FFF2-40B4-BE49-F238E27FC236}">
                      <a16:creationId xmlns:a16="http://schemas.microsoft.com/office/drawing/2014/main" id="{C919E683-4AE3-4AA8-B637-B2F96C6BAD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267" name="Freeform 976">
                  <a:extLst>
                    <a:ext uri="{FF2B5EF4-FFF2-40B4-BE49-F238E27FC236}">
                      <a16:creationId xmlns:a16="http://schemas.microsoft.com/office/drawing/2014/main" id="{0874638C-6438-4A9C-A2E1-6C860B1BAE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8 h 240"/>
                    <a:gd name="T2" fmla="*/ 2 w 306"/>
                    <a:gd name="T3" fmla="*/ 16 h 240"/>
                    <a:gd name="T4" fmla="*/ 11 w 306"/>
                    <a:gd name="T5" fmla="*/ 8 h 240"/>
                    <a:gd name="T6" fmla="*/ 11 w 306"/>
                    <a:gd name="T7" fmla="*/ 0 h 240"/>
                    <a:gd name="T8" fmla="*/ 0 w 306"/>
                    <a:gd name="T9" fmla="*/ 8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268" name="AutoShape 977">
                  <a:extLst>
                    <a:ext uri="{FF2B5EF4-FFF2-40B4-BE49-F238E27FC236}">
                      <a16:creationId xmlns:a16="http://schemas.microsoft.com/office/drawing/2014/main" id="{0B1C922C-4A9F-423E-BF3B-46D3115477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269" name="AutoShape 978">
                  <a:extLst>
                    <a:ext uri="{FF2B5EF4-FFF2-40B4-BE49-F238E27FC236}">
                      <a16:creationId xmlns:a16="http://schemas.microsoft.com/office/drawing/2014/main" id="{73434BC3-3495-47EB-9328-5D2287D25C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270" name="Oval 979">
                  <a:extLst>
                    <a:ext uri="{FF2B5EF4-FFF2-40B4-BE49-F238E27FC236}">
                      <a16:creationId xmlns:a16="http://schemas.microsoft.com/office/drawing/2014/main" id="{1F3EBA5A-D5F1-4F83-81E5-97F8BEE8BC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271" name="Oval 980">
                  <a:extLst>
                    <a:ext uri="{FF2B5EF4-FFF2-40B4-BE49-F238E27FC236}">
                      <a16:creationId xmlns:a16="http://schemas.microsoft.com/office/drawing/2014/main" id="{65BC9CB6-C0BC-4CA5-BB51-323E911F86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272" name="Oval 981">
                  <a:extLst>
                    <a:ext uri="{FF2B5EF4-FFF2-40B4-BE49-F238E27FC236}">
                      <a16:creationId xmlns:a16="http://schemas.microsoft.com/office/drawing/2014/main" id="{65B49EAF-757E-45D3-800F-B028C19E97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273" name="Rectangle 982">
                  <a:extLst>
                    <a:ext uri="{FF2B5EF4-FFF2-40B4-BE49-F238E27FC236}">
                      <a16:creationId xmlns:a16="http://schemas.microsoft.com/office/drawing/2014/main" id="{BD3B7BBA-ACF8-4D76-9026-B457E78C43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199037" name="Group 897">
              <a:extLst>
                <a:ext uri="{FF2B5EF4-FFF2-40B4-BE49-F238E27FC236}">
                  <a16:creationId xmlns:a16="http://schemas.microsoft.com/office/drawing/2014/main" id="{27FBFE40-71B9-4D09-A011-FBBD0AA9F4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68038" y="3829780"/>
              <a:ext cx="347753" cy="680208"/>
              <a:chOff x="7923189" y="2486663"/>
              <a:chExt cx="360362" cy="884586"/>
            </a:xfrm>
          </p:grpSpPr>
          <p:pic>
            <p:nvPicPr>
              <p:cNvPr id="199214" name="Picture 3">
                <a:extLst>
                  <a:ext uri="{FF2B5EF4-FFF2-40B4-BE49-F238E27FC236}">
                    <a16:creationId xmlns:a16="http://schemas.microsoft.com/office/drawing/2014/main" id="{A32C3991-3BA9-4C05-9650-E0E50C725F6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99215" name="Group 950">
                <a:extLst>
                  <a:ext uri="{FF2B5EF4-FFF2-40B4-BE49-F238E27FC236}">
                    <a16:creationId xmlns:a16="http://schemas.microsoft.com/office/drawing/2014/main" id="{1D5DB6EF-3FF0-438B-94D4-40DE34B1C6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199216" name="Freeform 951">
                  <a:extLst>
                    <a:ext uri="{FF2B5EF4-FFF2-40B4-BE49-F238E27FC236}">
                      <a16:creationId xmlns:a16="http://schemas.microsoft.com/office/drawing/2014/main" id="{8E8FE0C6-A4B7-4444-A369-6AFBCA1340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2 w 354"/>
                    <a:gd name="T1" fmla="*/ 0 h 2742"/>
                    <a:gd name="T2" fmla="*/ 12 w 354"/>
                    <a:gd name="T3" fmla="*/ 23 h 2742"/>
                    <a:gd name="T4" fmla="*/ 12 w 354"/>
                    <a:gd name="T5" fmla="*/ 171 h 2742"/>
                    <a:gd name="T6" fmla="*/ 0 w 354"/>
                    <a:gd name="T7" fmla="*/ 179 h 2742"/>
                    <a:gd name="T8" fmla="*/ 2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217" name="Rectangle 952">
                  <a:extLst>
                    <a:ext uri="{FF2B5EF4-FFF2-40B4-BE49-F238E27FC236}">
                      <a16:creationId xmlns:a16="http://schemas.microsoft.com/office/drawing/2014/main" id="{9EE95201-A708-4FDB-93E6-41C1469FC6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218" name="Freeform 953">
                  <a:extLst>
                    <a:ext uri="{FF2B5EF4-FFF2-40B4-BE49-F238E27FC236}">
                      <a16:creationId xmlns:a16="http://schemas.microsoft.com/office/drawing/2014/main" id="{2A589751-F6FB-457F-B483-CC5B83CA9A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7 w 211"/>
                    <a:gd name="T3" fmla="*/ 15 h 2537"/>
                    <a:gd name="T4" fmla="*/ 2 w 211"/>
                    <a:gd name="T5" fmla="*/ 163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219" name="Freeform 954">
                  <a:extLst>
                    <a:ext uri="{FF2B5EF4-FFF2-40B4-BE49-F238E27FC236}">
                      <a16:creationId xmlns:a16="http://schemas.microsoft.com/office/drawing/2014/main" id="{80EAA208-FCB6-4659-A285-D45CE87E7D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9 h 226"/>
                    <a:gd name="T4" fmla="*/ 11 w 328"/>
                    <a:gd name="T5" fmla="*/ 16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220" name="Rectangle 955">
                  <a:extLst>
                    <a:ext uri="{FF2B5EF4-FFF2-40B4-BE49-F238E27FC236}">
                      <a16:creationId xmlns:a16="http://schemas.microsoft.com/office/drawing/2014/main" id="{91CFFAFE-13C3-42E6-BFCC-FBD443BFFA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99221" name="Group 956">
                  <a:extLst>
                    <a:ext uri="{FF2B5EF4-FFF2-40B4-BE49-F238E27FC236}">
                      <a16:creationId xmlns:a16="http://schemas.microsoft.com/office/drawing/2014/main" id="{136C69D1-7CB8-4732-9358-B493BD6F907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199246" name="AutoShape 957">
                    <a:extLst>
                      <a:ext uri="{FF2B5EF4-FFF2-40B4-BE49-F238E27FC236}">
                        <a16:creationId xmlns:a16="http://schemas.microsoft.com/office/drawing/2014/main" id="{A9F112D9-D666-4577-AA91-8362723651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247" name="AutoShape 958">
                    <a:extLst>
                      <a:ext uri="{FF2B5EF4-FFF2-40B4-BE49-F238E27FC236}">
                        <a16:creationId xmlns:a16="http://schemas.microsoft.com/office/drawing/2014/main" id="{5D22AFB4-2DE2-40A5-BBDF-71D6318AB0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99222" name="Rectangle 959">
                  <a:extLst>
                    <a:ext uri="{FF2B5EF4-FFF2-40B4-BE49-F238E27FC236}">
                      <a16:creationId xmlns:a16="http://schemas.microsoft.com/office/drawing/2014/main" id="{0C8421B0-03E9-4C7A-A27B-C50FD1EE7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99223" name="Group 960">
                  <a:extLst>
                    <a:ext uri="{FF2B5EF4-FFF2-40B4-BE49-F238E27FC236}">
                      <a16:creationId xmlns:a16="http://schemas.microsoft.com/office/drawing/2014/main" id="{2ED93617-ADE2-4AD8-90DE-460F1350261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199244" name="AutoShape 961">
                    <a:extLst>
                      <a:ext uri="{FF2B5EF4-FFF2-40B4-BE49-F238E27FC236}">
                        <a16:creationId xmlns:a16="http://schemas.microsoft.com/office/drawing/2014/main" id="{5E2222F5-48FF-4962-8DE0-51D7DC45A3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245" name="AutoShape 962">
                    <a:extLst>
                      <a:ext uri="{FF2B5EF4-FFF2-40B4-BE49-F238E27FC236}">
                        <a16:creationId xmlns:a16="http://schemas.microsoft.com/office/drawing/2014/main" id="{77E38E05-30EE-4E53-9221-A939C03BD6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99224" name="Rectangle 963">
                  <a:extLst>
                    <a:ext uri="{FF2B5EF4-FFF2-40B4-BE49-F238E27FC236}">
                      <a16:creationId xmlns:a16="http://schemas.microsoft.com/office/drawing/2014/main" id="{11BA5A5E-5C9E-44E5-B2D1-FFE37DAC42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225" name="Rectangle 964">
                  <a:extLst>
                    <a:ext uri="{FF2B5EF4-FFF2-40B4-BE49-F238E27FC236}">
                      <a16:creationId xmlns:a16="http://schemas.microsoft.com/office/drawing/2014/main" id="{0E830BA0-2A00-4719-B5B6-320F8C8736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99226" name="Group 965">
                  <a:extLst>
                    <a:ext uri="{FF2B5EF4-FFF2-40B4-BE49-F238E27FC236}">
                      <a16:creationId xmlns:a16="http://schemas.microsoft.com/office/drawing/2014/main" id="{51127968-2177-45F6-A903-660A7B6D25B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199242" name="AutoShape 966">
                    <a:extLst>
                      <a:ext uri="{FF2B5EF4-FFF2-40B4-BE49-F238E27FC236}">
                        <a16:creationId xmlns:a16="http://schemas.microsoft.com/office/drawing/2014/main" id="{64906179-29AA-42AB-82CC-90BE87BA37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243" name="AutoShape 967">
                    <a:extLst>
                      <a:ext uri="{FF2B5EF4-FFF2-40B4-BE49-F238E27FC236}">
                        <a16:creationId xmlns:a16="http://schemas.microsoft.com/office/drawing/2014/main" id="{F452F8D7-17A2-4FE5-BEA6-061BC2DEB2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99227" name="Freeform 968">
                  <a:extLst>
                    <a:ext uri="{FF2B5EF4-FFF2-40B4-BE49-F238E27FC236}">
                      <a16:creationId xmlns:a16="http://schemas.microsoft.com/office/drawing/2014/main" id="{BBA79C58-A6BF-4D3B-BFF6-723F0B34C8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8 h 226"/>
                    <a:gd name="T4" fmla="*/ 11 w 328"/>
                    <a:gd name="T5" fmla="*/ 14 h 226"/>
                    <a:gd name="T6" fmla="*/ 0 w 328"/>
                    <a:gd name="T7" fmla="*/ 6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99228" name="Group 969">
                  <a:extLst>
                    <a:ext uri="{FF2B5EF4-FFF2-40B4-BE49-F238E27FC236}">
                      <a16:creationId xmlns:a16="http://schemas.microsoft.com/office/drawing/2014/main" id="{7CB6A1C6-7D3E-471B-9BE4-A41408CD646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99240" name="AutoShape 970">
                    <a:extLst>
                      <a:ext uri="{FF2B5EF4-FFF2-40B4-BE49-F238E27FC236}">
                        <a16:creationId xmlns:a16="http://schemas.microsoft.com/office/drawing/2014/main" id="{A1E4DA12-1233-49D7-BD89-8E6E44EEF9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241" name="AutoShape 971">
                    <a:extLst>
                      <a:ext uri="{FF2B5EF4-FFF2-40B4-BE49-F238E27FC236}">
                        <a16:creationId xmlns:a16="http://schemas.microsoft.com/office/drawing/2014/main" id="{EA9F4541-EF48-4E2D-951D-E1D5729FDC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99229" name="Rectangle 972">
                  <a:extLst>
                    <a:ext uri="{FF2B5EF4-FFF2-40B4-BE49-F238E27FC236}">
                      <a16:creationId xmlns:a16="http://schemas.microsoft.com/office/drawing/2014/main" id="{0DE24825-8C16-4A6A-A200-CA7D6E7FF2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230" name="Freeform 973">
                  <a:extLst>
                    <a:ext uri="{FF2B5EF4-FFF2-40B4-BE49-F238E27FC236}">
                      <a16:creationId xmlns:a16="http://schemas.microsoft.com/office/drawing/2014/main" id="{39870F85-6F39-4EE7-BAFA-33E34F11FB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1 w 296"/>
                    <a:gd name="T3" fmla="*/ 8 h 256"/>
                    <a:gd name="T4" fmla="*/ 11 w 296"/>
                    <a:gd name="T5" fmla="*/ 16 h 256"/>
                    <a:gd name="T6" fmla="*/ 0 w 296"/>
                    <a:gd name="T7" fmla="*/ 6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231" name="Freeform 974">
                  <a:extLst>
                    <a:ext uri="{FF2B5EF4-FFF2-40B4-BE49-F238E27FC236}">
                      <a16:creationId xmlns:a16="http://schemas.microsoft.com/office/drawing/2014/main" id="{B86FC554-FAA6-4A25-9A7B-B8452E1EED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1 w 304"/>
                    <a:gd name="T3" fmla="*/ 11 h 288"/>
                    <a:gd name="T4" fmla="*/ 10 w 304"/>
                    <a:gd name="T5" fmla="*/ 19 h 288"/>
                    <a:gd name="T6" fmla="*/ 2 w 304"/>
                    <a:gd name="T7" fmla="*/ 8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232" name="Oval 975">
                  <a:extLst>
                    <a:ext uri="{FF2B5EF4-FFF2-40B4-BE49-F238E27FC236}">
                      <a16:creationId xmlns:a16="http://schemas.microsoft.com/office/drawing/2014/main" id="{E6E6B4DF-63C1-442D-80C4-68D02A0BA0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233" name="Freeform 976">
                  <a:extLst>
                    <a:ext uri="{FF2B5EF4-FFF2-40B4-BE49-F238E27FC236}">
                      <a16:creationId xmlns:a16="http://schemas.microsoft.com/office/drawing/2014/main" id="{53A81C4E-29A6-4AEF-BE9F-F7FC7D0F38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8 h 240"/>
                    <a:gd name="T2" fmla="*/ 2 w 306"/>
                    <a:gd name="T3" fmla="*/ 16 h 240"/>
                    <a:gd name="T4" fmla="*/ 11 w 306"/>
                    <a:gd name="T5" fmla="*/ 8 h 240"/>
                    <a:gd name="T6" fmla="*/ 11 w 306"/>
                    <a:gd name="T7" fmla="*/ 0 h 240"/>
                    <a:gd name="T8" fmla="*/ 0 w 306"/>
                    <a:gd name="T9" fmla="*/ 8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234" name="AutoShape 977">
                  <a:extLst>
                    <a:ext uri="{FF2B5EF4-FFF2-40B4-BE49-F238E27FC236}">
                      <a16:creationId xmlns:a16="http://schemas.microsoft.com/office/drawing/2014/main" id="{8866BA2D-92DE-4EE0-A188-9B8373B27E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235" name="AutoShape 978">
                  <a:extLst>
                    <a:ext uri="{FF2B5EF4-FFF2-40B4-BE49-F238E27FC236}">
                      <a16:creationId xmlns:a16="http://schemas.microsoft.com/office/drawing/2014/main" id="{31D6975E-94D1-4169-A059-28E3119BF0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236" name="Oval 979">
                  <a:extLst>
                    <a:ext uri="{FF2B5EF4-FFF2-40B4-BE49-F238E27FC236}">
                      <a16:creationId xmlns:a16="http://schemas.microsoft.com/office/drawing/2014/main" id="{9DEC5F5D-B990-4EE3-A3BD-08F6135EC1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237" name="Oval 980">
                  <a:extLst>
                    <a:ext uri="{FF2B5EF4-FFF2-40B4-BE49-F238E27FC236}">
                      <a16:creationId xmlns:a16="http://schemas.microsoft.com/office/drawing/2014/main" id="{56BB2374-9EA8-4A05-A5BE-370920609B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238" name="Oval 981">
                  <a:extLst>
                    <a:ext uri="{FF2B5EF4-FFF2-40B4-BE49-F238E27FC236}">
                      <a16:creationId xmlns:a16="http://schemas.microsoft.com/office/drawing/2014/main" id="{4EB8D7B6-57DC-4889-895A-F28837A07D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239" name="Rectangle 982">
                  <a:extLst>
                    <a:ext uri="{FF2B5EF4-FFF2-40B4-BE49-F238E27FC236}">
                      <a16:creationId xmlns:a16="http://schemas.microsoft.com/office/drawing/2014/main" id="{9B1F9ED0-00F2-4385-A82B-69629272C0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199038" name="Group 932">
              <a:extLst>
                <a:ext uri="{FF2B5EF4-FFF2-40B4-BE49-F238E27FC236}">
                  <a16:creationId xmlns:a16="http://schemas.microsoft.com/office/drawing/2014/main" id="{C1B2C780-3700-4EF7-A196-5E07C9E694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22838" y="5630065"/>
              <a:ext cx="347753" cy="680208"/>
              <a:chOff x="7923189" y="2486663"/>
              <a:chExt cx="360362" cy="884586"/>
            </a:xfrm>
          </p:grpSpPr>
          <p:pic>
            <p:nvPicPr>
              <p:cNvPr id="199180" name="Picture 3">
                <a:extLst>
                  <a:ext uri="{FF2B5EF4-FFF2-40B4-BE49-F238E27FC236}">
                    <a16:creationId xmlns:a16="http://schemas.microsoft.com/office/drawing/2014/main" id="{7D4F395A-9CDA-4C33-90A8-ADD285AD044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99181" name="Group 950">
                <a:extLst>
                  <a:ext uri="{FF2B5EF4-FFF2-40B4-BE49-F238E27FC236}">
                    <a16:creationId xmlns:a16="http://schemas.microsoft.com/office/drawing/2014/main" id="{348A9D29-3828-416E-BBA8-E537C52D254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199182" name="Freeform 951">
                  <a:extLst>
                    <a:ext uri="{FF2B5EF4-FFF2-40B4-BE49-F238E27FC236}">
                      <a16:creationId xmlns:a16="http://schemas.microsoft.com/office/drawing/2014/main" id="{D8DDC6F9-4C8B-42A6-8AB6-5202EFD2F5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2 w 354"/>
                    <a:gd name="T1" fmla="*/ 0 h 2742"/>
                    <a:gd name="T2" fmla="*/ 12 w 354"/>
                    <a:gd name="T3" fmla="*/ 23 h 2742"/>
                    <a:gd name="T4" fmla="*/ 12 w 354"/>
                    <a:gd name="T5" fmla="*/ 171 h 2742"/>
                    <a:gd name="T6" fmla="*/ 0 w 354"/>
                    <a:gd name="T7" fmla="*/ 179 h 2742"/>
                    <a:gd name="T8" fmla="*/ 2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183" name="Rectangle 952">
                  <a:extLst>
                    <a:ext uri="{FF2B5EF4-FFF2-40B4-BE49-F238E27FC236}">
                      <a16:creationId xmlns:a16="http://schemas.microsoft.com/office/drawing/2014/main" id="{D6C04C8F-772A-4688-8D56-3020AFE4F2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184" name="Freeform 953">
                  <a:extLst>
                    <a:ext uri="{FF2B5EF4-FFF2-40B4-BE49-F238E27FC236}">
                      <a16:creationId xmlns:a16="http://schemas.microsoft.com/office/drawing/2014/main" id="{E0D7FAC2-821E-4281-8E6E-35267B6554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7 w 211"/>
                    <a:gd name="T3" fmla="*/ 15 h 2537"/>
                    <a:gd name="T4" fmla="*/ 2 w 211"/>
                    <a:gd name="T5" fmla="*/ 163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185" name="Freeform 954">
                  <a:extLst>
                    <a:ext uri="{FF2B5EF4-FFF2-40B4-BE49-F238E27FC236}">
                      <a16:creationId xmlns:a16="http://schemas.microsoft.com/office/drawing/2014/main" id="{27342A36-EC85-4108-85BD-55B9C0D618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9 h 226"/>
                    <a:gd name="T4" fmla="*/ 11 w 328"/>
                    <a:gd name="T5" fmla="*/ 16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186" name="Rectangle 955">
                  <a:extLst>
                    <a:ext uri="{FF2B5EF4-FFF2-40B4-BE49-F238E27FC236}">
                      <a16:creationId xmlns:a16="http://schemas.microsoft.com/office/drawing/2014/main" id="{2FCA2C5F-5554-4B80-825C-6FF35048FF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99187" name="Group 956">
                  <a:extLst>
                    <a:ext uri="{FF2B5EF4-FFF2-40B4-BE49-F238E27FC236}">
                      <a16:creationId xmlns:a16="http://schemas.microsoft.com/office/drawing/2014/main" id="{1792965F-45C7-4B76-93D4-090C184125E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199212" name="AutoShape 957">
                    <a:extLst>
                      <a:ext uri="{FF2B5EF4-FFF2-40B4-BE49-F238E27FC236}">
                        <a16:creationId xmlns:a16="http://schemas.microsoft.com/office/drawing/2014/main" id="{058DFB8C-C0F3-4ACE-A773-0DD3CA7DCA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213" name="AutoShape 958">
                    <a:extLst>
                      <a:ext uri="{FF2B5EF4-FFF2-40B4-BE49-F238E27FC236}">
                        <a16:creationId xmlns:a16="http://schemas.microsoft.com/office/drawing/2014/main" id="{19163242-4BC1-4C61-961B-07B8513C1E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99188" name="Rectangle 959">
                  <a:extLst>
                    <a:ext uri="{FF2B5EF4-FFF2-40B4-BE49-F238E27FC236}">
                      <a16:creationId xmlns:a16="http://schemas.microsoft.com/office/drawing/2014/main" id="{9E04910E-037A-43BD-BB68-64ED4C7EF6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99189" name="Group 960">
                  <a:extLst>
                    <a:ext uri="{FF2B5EF4-FFF2-40B4-BE49-F238E27FC236}">
                      <a16:creationId xmlns:a16="http://schemas.microsoft.com/office/drawing/2014/main" id="{6556E80A-02FF-43C1-A565-F1F2AFF42A0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199210" name="AutoShape 961">
                    <a:extLst>
                      <a:ext uri="{FF2B5EF4-FFF2-40B4-BE49-F238E27FC236}">
                        <a16:creationId xmlns:a16="http://schemas.microsoft.com/office/drawing/2014/main" id="{985A5CD5-117C-4A9C-94ED-6BD59B2E43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211" name="AutoShape 962">
                    <a:extLst>
                      <a:ext uri="{FF2B5EF4-FFF2-40B4-BE49-F238E27FC236}">
                        <a16:creationId xmlns:a16="http://schemas.microsoft.com/office/drawing/2014/main" id="{B88397A2-2DDC-4D2D-8E92-EE8DC372FC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99190" name="Rectangle 963">
                  <a:extLst>
                    <a:ext uri="{FF2B5EF4-FFF2-40B4-BE49-F238E27FC236}">
                      <a16:creationId xmlns:a16="http://schemas.microsoft.com/office/drawing/2014/main" id="{0174C29E-1F09-4A76-80BF-E6A43787E8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191" name="Rectangle 964">
                  <a:extLst>
                    <a:ext uri="{FF2B5EF4-FFF2-40B4-BE49-F238E27FC236}">
                      <a16:creationId xmlns:a16="http://schemas.microsoft.com/office/drawing/2014/main" id="{142ACD3C-A747-44AB-AFD7-BA51E15B5A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99192" name="Group 965">
                  <a:extLst>
                    <a:ext uri="{FF2B5EF4-FFF2-40B4-BE49-F238E27FC236}">
                      <a16:creationId xmlns:a16="http://schemas.microsoft.com/office/drawing/2014/main" id="{E28EF6AA-760E-4258-AFB4-B7E261FBACB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199208" name="AutoShape 966">
                    <a:extLst>
                      <a:ext uri="{FF2B5EF4-FFF2-40B4-BE49-F238E27FC236}">
                        <a16:creationId xmlns:a16="http://schemas.microsoft.com/office/drawing/2014/main" id="{4F5B4628-4D07-455E-882E-8A194EB04B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209" name="AutoShape 967">
                    <a:extLst>
                      <a:ext uri="{FF2B5EF4-FFF2-40B4-BE49-F238E27FC236}">
                        <a16:creationId xmlns:a16="http://schemas.microsoft.com/office/drawing/2014/main" id="{56572C3D-DB61-4830-99DB-8BDB59C9EA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99193" name="Freeform 968">
                  <a:extLst>
                    <a:ext uri="{FF2B5EF4-FFF2-40B4-BE49-F238E27FC236}">
                      <a16:creationId xmlns:a16="http://schemas.microsoft.com/office/drawing/2014/main" id="{544FB544-45AF-4B77-B2A2-A345D0A10D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8 h 226"/>
                    <a:gd name="T4" fmla="*/ 11 w 328"/>
                    <a:gd name="T5" fmla="*/ 14 h 226"/>
                    <a:gd name="T6" fmla="*/ 0 w 328"/>
                    <a:gd name="T7" fmla="*/ 6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99194" name="Group 969">
                  <a:extLst>
                    <a:ext uri="{FF2B5EF4-FFF2-40B4-BE49-F238E27FC236}">
                      <a16:creationId xmlns:a16="http://schemas.microsoft.com/office/drawing/2014/main" id="{C38DEA53-90CE-4B1E-B4F7-68E45A255CC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99206" name="AutoShape 970">
                    <a:extLst>
                      <a:ext uri="{FF2B5EF4-FFF2-40B4-BE49-F238E27FC236}">
                        <a16:creationId xmlns:a16="http://schemas.microsoft.com/office/drawing/2014/main" id="{25AAE215-7E16-4128-8B7C-0856BD943D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207" name="AutoShape 971">
                    <a:extLst>
                      <a:ext uri="{FF2B5EF4-FFF2-40B4-BE49-F238E27FC236}">
                        <a16:creationId xmlns:a16="http://schemas.microsoft.com/office/drawing/2014/main" id="{BBDE5AB7-2CDE-4ABB-BEAC-762B1B022F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99195" name="Rectangle 972">
                  <a:extLst>
                    <a:ext uri="{FF2B5EF4-FFF2-40B4-BE49-F238E27FC236}">
                      <a16:creationId xmlns:a16="http://schemas.microsoft.com/office/drawing/2014/main" id="{6910C074-A5E0-495E-A740-0F878CA192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196" name="Freeform 973">
                  <a:extLst>
                    <a:ext uri="{FF2B5EF4-FFF2-40B4-BE49-F238E27FC236}">
                      <a16:creationId xmlns:a16="http://schemas.microsoft.com/office/drawing/2014/main" id="{1C4D9FBB-368A-48DB-9311-AE5F189B0F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1 w 296"/>
                    <a:gd name="T3" fmla="*/ 8 h 256"/>
                    <a:gd name="T4" fmla="*/ 11 w 296"/>
                    <a:gd name="T5" fmla="*/ 16 h 256"/>
                    <a:gd name="T6" fmla="*/ 0 w 296"/>
                    <a:gd name="T7" fmla="*/ 6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197" name="Freeform 974">
                  <a:extLst>
                    <a:ext uri="{FF2B5EF4-FFF2-40B4-BE49-F238E27FC236}">
                      <a16:creationId xmlns:a16="http://schemas.microsoft.com/office/drawing/2014/main" id="{38B2B7BE-F441-40AE-B2F1-F425C83F45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1 w 304"/>
                    <a:gd name="T3" fmla="*/ 11 h 288"/>
                    <a:gd name="T4" fmla="*/ 10 w 304"/>
                    <a:gd name="T5" fmla="*/ 19 h 288"/>
                    <a:gd name="T6" fmla="*/ 2 w 304"/>
                    <a:gd name="T7" fmla="*/ 8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198" name="Oval 975">
                  <a:extLst>
                    <a:ext uri="{FF2B5EF4-FFF2-40B4-BE49-F238E27FC236}">
                      <a16:creationId xmlns:a16="http://schemas.microsoft.com/office/drawing/2014/main" id="{E5675C39-4BE0-424F-829D-E86CB11C97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199" name="Freeform 976">
                  <a:extLst>
                    <a:ext uri="{FF2B5EF4-FFF2-40B4-BE49-F238E27FC236}">
                      <a16:creationId xmlns:a16="http://schemas.microsoft.com/office/drawing/2014/main" id="{C1B88D3C-B3ED-4E8C-A8D2-B62637FE7D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8 h 240"/>
                    <a:gd name="T2" fmla="*/ 2 w 306"/>
                    <a:gd name="T3" fmla="*/ 16 h 240"/>
                    <a:gd name="T4" fmla="*/ 11 w 306"/>
                    <a:gd name="T5" fmla="*/ 8 h 240"/>
                    <a:gd name="T6" fmla="*/ 11 w 306"/>
                    <a:gd name="T7" fmla="*/ 0 h 240"/>
                    <a:gd name="T8" fmla="*/ 0 w 306"/>
                    <a:gd name="T9" fmla="*/ 8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200" name="AutoShape 977">
                  <a:extLst>
                    <a:ext uri="{FF2B5EF4-FFF2-40B4-BE49-F238E27FC236}">
                      <a16:creationId xmlns:a16="http://schemas.microsoft.com/office/drawing/2014/main" id="{1AF747B0-DF56-41F7-960F-7D5C47259B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201" name="AutoShape 978">
                  <a:extLst>
                    <a:ext uri="{FF2B5EF4-FFF2-40B4-BE49-F238E27FC236}">
                      <a16:creationId xmlns:a16="http://schemas.microsoft.com/office/drawing/2014/main" id="{FE829C25-D3D3-4189-96F0-9D0385B4BE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202" name="Oval 979">
                  <a:extLst>
                    <a:ext uri="{FF2B5EF4-FFF2-40B4-BE49-F238E27FC236}">
                      <a16:creationId xmlns:a16="http://schemas.microsoft.com/office/drawing/2014/main" id="{BD11980E-6825-4F27-887F-35D87568B2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203" name="Oval 980">
                  <a:extLst>
                    <a:ext uri="{FF2B5EF4-FFF2-40B4-BE49-F238E27FC236}">
                      <a16:creationId xmlns:a16="http://schemas.microsoft.com/office/drawing/2014/main" id="{8FFAEF58-E4B4-49BF-BB44-7111940473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204" name="Oval 981">
                  <a:extLst>
                    <a:ext uri="{FF2B5EF4-FFF2-40B4-BE49-F238E27FC236}">
                      <a16:creationId xmlns:a16="http://schemas.microsoft.com/office/drawing/2014/main" id="{AC8D834D-9331-49FD-8A0E-E0C4DAE6E5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205" name="Rectangle 982">
                  <a:extLst>
                    <a:ext uri="{FF2B5EF4-FFF2-40B4-BE49-F238E27FC236}">
                      <a16:creationId xmlns:a16="http://schemas.microsoft.com/office/drawing/2014/main" id="{6F3B7B84-BCA2-49D3-92DA-03474742A7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199039" name="Group 15">
              <a:extLst>
                <a:ext uri="{FF2B5EF4-FFF2-40B4-BE49-F238E27FC236}">
                  <a16:creationId xmlns:a16="http://schemas.microsoft.com/office/drawing/2014/main" id="{D1F88BEA-D59E-41E2-A625-89952D1955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07615" y="4368892"/>
              <a:ext cx="990551" cy="731635"/>
              <a:chOff x="7707615" y="4368892"/>
              <a:chExt cx="990551" cy="731635"/>
            </a:xfrm>
          </p:grpSpPr>
          <p:pic>
            <p:nvPicPr>
              <p:cNvPr id="199080" name="Picture 14">
                <a:extLst>
                  <a:ext uri="{FF2B5EF4-FFF2-40B4-BE49-F238E27FC236}">
                    <a16:creationId xmlns:a16="http://schemas.microsoft.com/office/drawing/2014/main" id="{502112E5-C48C-4ECC-9A81-A5B0281A2F5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71833" y="4640202"/>
                <a:ext cx="822008" cy="4603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99081" name="Group 249">
                <a:extLst>
                  <a:ext uri="{FF2B5EF4-FFF2-40B4-BE49-F238E27FC236}">
                    <a16:creationId xmlns:a16="http://schemas.microsoft.com/office/drawing/2014/main" id="{DAEA11AF-33C6-41E3-A4FC-3C10A159F3C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707615" y="4368892"/>
                <a:ext cx="225953" cy="395900"/>
                <a:chOff x="4140" y="429"/>
                <a:chExt cx="1425" cy="2396"/>
              </a:xfrm>
            </p:grpSpPr>
            <p:sp>
              <p:nvSpPr>
                <p:cNvPr id="199148" name="Freeform 250">
                  <a:extLst>
                    <a:ext uri="{FF2B5EF4-FFF2-40B4-BE49-F238E27FC236}">
                      <a16:creationId xmlns:a16="http://schemas.microsoft.com/office/drawing/2014/main" id="{810148FC-AB15-4BEC-92BD-46C93AA4A8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7 w 354"/>
                    <a:gd name="T1" fmla="*/ 0 h 2742"/>
                    <a:gd name="T2" fmla="*/ 38 w 354"/>
                    <a:gd name="T3" fmla="*/ 55 h 2742"/>
                    <a:gd name="T4" fmla="*/ 37 w 354"/>
                    <a:gd name="T5" fmla="*/ 425 h 2742"/>
                    <a:gd name="T6" fmla="*/ 0 w 354"/>
                    <a:gd name="T7" fmla="*/ 445 h 2742"/>
                    <a:gd name="T8" fmla="*/ 7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149" name="Rectangle 251">
                  <a:extLst>
                    <a:ext uri="{FF2B5EF4-FFF2-40B4-BE49-F238E27FC236}">
                      <a16:creationId xmlns:a16="http://schemas.microsoft.com/office/drawing/2014/main" id="{08D03213-7D36-4284-9998-EE24F248AE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4" y="425"/>
                  <a:ext cx="1051" cy="2259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9150" name="Freeform 252">
                  <a:extLst>
                    <a:ext uri="{FF2B5EF4-FFF2-40B4-BE49-F238E27FC236}">
                      <a16:creationId xmlns:a16="http://schemas.microsoft.com/office/drawing/2014/main" id="{643E90C3-8E4E-4888-A550-CBA2882208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23 w 211"/>
                    <a:gd name="T3" fmla="*/ 36 h 2537"/>
                    <a:gd name="T4" fmla="*/ 2 w 211"/>
                    <a:gd name="T5" fmla="*/ 405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151" name="Freeform 253">
                  <a:extLst>
                    <a:ext uri="{FF2B5EF4-FFF2-40B4-BE49-F238E27FC236}">
                      <a16:creationId xmlns:a16="http://schemas.microsoft.com/office/drawing/2014/main" id="{67C1B47E-DB24-476D-9997-A25BC7390C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36 w 328"/>
                    <a:gd name="T3" fmla="*/ 21 h 226"/>
                    <a:gd name="T4" fmla="*/ 36 w 328"/>
                    <a:gd name="T5" fmla="*/ 38 h 226"/>
                    <a:gd name="T6" fmla="*/ 0 w 328"/>
                    <a:gd name="T7" fmla="*/ 16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152" name="Rectangle 254">
                  <a:extLst>
                    <a:ext uri="{FF2B5EF4-FFF2-40B4-BE49-F238E27FC236}">
                      <a16:creationId xmlns:a16="http://schemas.microsoft.com/office/drawing/2014/main" id="{217B3CF0-B927-4757-A060-F460A1E92D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4" y="685"/>
                  <a:ext cx="60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199153" name="Group 255">
                  <a:extLst>
                    <a:ext uri="{FF2B5EF4-FFF2-40B4-BE49-F238E27FC236}">
                      <a16:creationId xmlns:a16="http://schemas.microsoft.com/office/drawing/2014/main" id="{D0A53777-C089-48B8-BABF-6D4B9DD6620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199178" name="AutoShape 256">
                    <a:extLst>
                      <a:ext uri="{FF2B5EF4-FFF2-40B4-BE49-F238E27FC236}">
                        <a16:creationId xmlns:a16="http://schemas.microsoft.com/office/drawing/2014/main" id="{946323D2-E3E5-4982-87BD-3611416B73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6" y="2566"/>
                    <a:ext cx="725" cy="138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9179" name="AutoShape 257">
                    <a:extLst>
                      <a:ext uri="{FF2B5EF4-FFF2-40B4-BE49-F238E27FC236}">
                        <a16:creationId xmlns:a16="http://schemas.microsoft.com/office/drawing/2014/main" id="{CC7D1B1A-5AFF-440E-B994-8213786743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9" y="2584"/>
                    <a:ext cx="700" cy="101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199154" name="Rectangle 258">
                  <a:extLst>
                    <a:ext uri="{FF2B5EF4-FFF2-40B4-BE49-F238E27FC236}">
                      <a16:creationId xmlns:a16="http://schemas.microsoft.com/office/drawing/2014/main" id="{5B8F14D9-E490-4CCA-9D46-08B4A06DD3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4" y="1012"/>
                  <a:ext cx="60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199155" name="Group 259">
                  <a:extLst>
                    <a:ext uri="{FF2B5EF4-FFF2-40B4-BE49-F238E27FC236}">
                      <a16:creationId xmlns:a16="http://schemas.microsoft.com/office/drawing/2014/main" id="{999D076B-9426-42E0-8E35-FF6E6DA8AE8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199176" name="AutoShape 260">
                    <a:extLst>
                      <a:ext uri="{FF2B5EF4-FFF2-40B4-BE49-F238E27FC236}">
                        <a16:creationId xmlns:a16="http://schemas.microsoft.com/office/drawing/2014/main" id="{9CB71BAD-5B1E-4520-B0E8-6674753B17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2566"/>
                    <a:ext cx="725" cy="14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9177" name="AutoShape 261">
                    <a:extLst>
                      <a:ext uri="{FF2B5EF4-FFF2-40B4-BE49-F238E27FC236}">
                        <a16:creationId xmlns:a16="http://schemas.microsoft.com/office/drawing/2014/main" id="{4E0AD4EB-5DBA-4D21-9A2C-D7BC18E272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4" y="2586"/>
                    <a:ext cx="687" cy="100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199156" name="Rectangle 262">
                  <a:extLst>
                    <a:ext uri="{FF2B5EF4-FFF2-40B4-BE49-F238E27FC236}">
                      <a16:creationId xmlns:a16="http://schemas.microsoft.com/office/drawing/2014/main" id="{BA1C143D-C802-4231-8BE7-5F64C7222B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4" y="1358"/>
                  <a:ext cx="591" cy="29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9157" name="Rectangle 263">
                  <a:extLst>
                    <a:ext uri="{FF2B5EF4-FFF2-40B4-BE49-F238E27FC236}">
                      <a16:creationId xmlns:a16="http://schemas.microsoft.com/office/drawing/2014/main" id="{C1EB2255-F7A3-4CF2-90BD-D22EE833E0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4" y="1627"/>
                  <a:ext cx="59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199158" name="Group 264">
                  <a:extLst>
                    <a:ext uri="{FF2B5EF4-FFF2-40B4-BE49-F238E27FC236}">
                      <a16:creationId xmlns:a16="http://schemas.microsoft.com/office/drawing/2014/main" id="{8FB5899E-13E1-46D6-9245-CB9A69879C1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199174" name="AutoShape 265">
                    <a:extLst>
                      <a:ext uri="{FF2B5EF4-FFF2-40B4-BE49-F238E27FC236}">
                        <a16:creationId xmlns:a16="http://schemas.microsoft.com/office/drawing/2014/main" id="{8EA37A27-B453-4A69-9CC6-CDD7F8E088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4" y="2568"/>
                    <a:ext cx="711" cy="115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9175" name="AutoShape 266">
                    <a:extLst>
                      <a:ext uri="{FF2B5EF4-FFF2-40B4-BE49-F238E27FC236}">
                        <a16:creationId xmlns:a16="http://schemas.microsoft.com/office/drawing/2014/main" id="{9150EE08-1568-49FB-84A7-A3E3E19862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6" y="2585"/>
                    <a:ext cx="674" cy="80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199159" name="Freeform 267">
                  <a:extLst>
                    <a:ext uri="{FF2B5EF4-FFF2-40B4-BE49-F238E27FC236}">
                      <a16:creationId xmlns:a16="http://schemas.microsoft.com/office/drawing/2014/main" id="{D02BDFDE-4DDA-4114-BBCF-0CB5CFA060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36 w 328"/>
                    <a:gd name="T3" fmla="*/ 20 h 226"/>
                    <a:gd name="T4" fmla="*/ 36 w 328"/>
                    <a:gd name="T5" fmla="*/ 36 h 226"/>
                    <a:gd name="T6" fmla="*/ 0 w 328"/>
                    <a:gd name="T7" fmla="*/ 15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99160" name="Group 268">
                  <a:extLst>
                    <a:ext uri="{FF2B5EF4-FFF2-40B4-BE49-F238E27FC236}">
                      <a16:creationId xmlns:a16="http://schemas.microsoft.com/office/drawing/2014/main" id="{572ED101-9E10-4DCB-9CE2-CBE2D04C76E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99172" name="AutoShape 269">
                    <a:extLst>
                      <a:ext uri="{FF2B5EF4-FFF2-40B4-BE49-F238E27FC236}">
                        <a16:creationId xmlns:a16="http://schemas.microsoft.com/office/drawing/2014/main" id="{3BB35F78-53C1-413D-8DE5-55DED056CB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6" y="2541"/>
                    <a:ext cx="698" cy="16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9173" name="AutoShape 270">
                    <a:extLst>
                      <a:ext uri="{FF2B5EF4-FFF2-40B4-BE49-F238E27FC236}">
                        <a16:creationId xmlns:a16="http://schemas.microsoft.com/office/drawing/2014/main" id="{71CE9D66-46B6-409F-B7DA-949AF72128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9" y="2560"/>
                    <a:ext cx="661" cy="135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199161" name="Rectangle 271">
                  <a:extLst>
                    <a:ext uri="{FF2B5EF4-FFF2-40B4-BE49-F238E27FC236}">
                      <a16:creationId xmlns:a16="http://schemas.microsoft.com/office/drawing/2014/main" id="{A7C81AAD-3440-4413-926E-D95572C1B8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56" y="425"/>
                  <a:ext cx="60" cy="2268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9162" name="Freeform 272">
                  <a:extLst>
                    <a:ext uri="{FF2B5EF4-FFF2-40B4-BE49-F238E27FC236}">
                      <a16:creationId xmlns:a16="http://schemas.microsoft.com/office/drawing/2014/main" id="{9896EBBE-5FC1-4D53-BE43-A2A36E7654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32 w 296"/>
                    <a:gd name="T3" fmla="*/ 22 h 256"/>
                    <a:gd name="T4" fmla="*/ 32 w 296"/>
                    <a:gd name="T5" fmla="*/ 41 h 256"/>
                    <a:gd name="T6" fmla="*/ 0 w 296"/>
                    <a:gd name="T7" fmla="*/ 15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163" name="Freeform 273">
                  <a:extLst>
                    <a:ext uri="{FF2B5EF4-FFF2-40B4-BE49-F238E27FC236}">
                      <a16:creationId xmlns:a16="http://schemas.microsoft.com/office/drawing/2014/main" id="{23D38C4B-B73E-4A50-9EEF-93C29F3AA1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34 w 304"/>
                    <a:gd name="T3" fmla="*/ 27 h 288"/>
                    <a:gd name="T4" fmla="*/ 31 w 304"/>
                    <a:gd name="T5" fmla="*/ 48 h 288"/>
                    <a:gd name="T6" fmla="*/ 2 w 304"/>
                    <a:gd name="T7" fmla="*/ 2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164" name="Oval 274">
                  <a:extLst>
                    <a:ext uri="{FF2B5EF4-FFF2-40B4-BE49-F238E27FC236}">
                      <a16:creationId xmlns:a16="http://schemas.microsoft.com/office/drawing/2014/main" id="{0D9F0991-CCFF-491F-8C6E-9D3417B419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6" y="2588"/>
                  <a:ext cx="50" cy="96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9165" name="Freeform 275">
                  <a:extLst>
                    <a:ext uri="{FF2B5EF4-FFF2-40B4-BE49-F238E27FC236}">
                      <a16:creationId xmlns:a16="http://schemas.microsoft.com/office/drawing/2014/main" id="{6FF2DC73-A44B-4187-963D-02600C431B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18 h 240"/>
                    <a:gd name="T2" fmla="*/ 2 w 306"/>
                    <a:gd name="T3" fmla="*/ 40 h 240"/>
                    <a:gd name="T4" fmla="*/ 34 w 306"/>
                    <a:gd name="T5" fmla="*/ 18 h 240"/>
                    <a:gd name="T6" fmla="*/ 32 w 306"/>
                    <a:gd name="T7" fmla="*/ 0 h 240"/>
                    <a:gd name="T8" fmla="*/ 0 w 306"/>
                    <a:gd name="T9" fmla="*/ 18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166" name="AutoShape 276">
                  <a:extLst>
                    <a:ext uri="{FF2B5EF4-FFF2-40B4-BE49-F238E27FC236}">
                      <a16:creationId xmlns:a16="http://schemas.microsoft.com/office/drawing/2014/main" id="{57F2278E-13E1-4095-BEAE-F3BECFF6D1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4" y="2655"/>
                  <a:ext cx="1202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9167" name="AutoShape 277">
                  <a:extLst>
                    <a:ext uri="{FF2B5EF4-FFF2-40B4-BE49-F238E27FC236}">
                      <a16:creationId xmlns:a16="http://schemas.microsoft.com/office/drawing/2014/main" id="{6BA81828-ACC8-4077-9DBF-563D20E843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4" y="2684"/>
                  <a:ext cx="1071" cy="8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9168" name="Oval 278">
                  <a:extLst>
                    <a:ext uri="{FF2B5EF4-FFF2-40B4-BE49-F238E27FC236}">
                      <a16:creationId xmlns:a16="http://schemas.microsoft.com/office/drawing/2014/main" id="{61A23EF2-E992-4D8E-AD00-5DFBD15E70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14" y="2357"/>
                  <a:ext cx="160" cy="144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9169" name="Oval 279">
                  <a:extLst>
                    <a:ext uri="{FF2B5EF4-FFF2-40B4-BE49-F238E27FC236}">
                      <a16:creationId xmlns:a16="http://schemas.microsoft.com/office/drawing/2014/main" id="{15D2CE25-ABB5-483B-B442-D11DF3AA34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5" y="2357"/>
                  <a:ext cx="160" cy="144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9170" name="Oval 280">
                  <a:extLst>
                    <a:ext uri="{FF2B5EF4-FFF2-40B4-BE49-F238E27FC236}">
                      <a16:creationId xmlns:a16="http://schemas.microsoft.com/office/drawing/2014/main" id="{3CD4223F-6BD0-4F8F-AFFA-0B8136546E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5" y="2357"/>
                  <a:ext cx="160" cy="135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9171" name="Rectangle 281">
                  <a:extLst>
                    <a:ext uri="{FF2B5EF4-FFF2-40B4-BE49-F238E27FC236}">
                      <a16:creationId xmlns:a16="http://schemas.microsoft.com/office/drawing/2014/main" id="{A65A1965-3999-4554-A9FD-1269F9F292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5" y="1809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199082" name="Group 249">
                <a:extLst>
                  <a:ext uri="{FF2B5EF4-FFF2-40B4-BE49-F238E27FC236}">
                    <a16:creationId xmlns:a16="http://schemas.microsoft.com/office/drawing/2014/main" id="{11F09776-E5B9-4F7E-BC42-D039CBF507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939866" y="4369199"/>
                <a:ext cx="225953" cy="395900"/>
                <a:chOff x="4140" y="429"/>
                <a:chExt cx="1425" cy="2396"/>
              </a:xfrm>
            </p:grpSpPr>
            <p:sp>
              <p:nvSpPr>
                <p:cNvPr id="199116" name="Freeform 250">
                  <a:extLst>
                    <a:ext uri="{FF2B5EF4-FFF2-40B4-BE49-F238E27FC236}">
                      <a16:creationId xmlns:a16="http://schemas.microsoft.com/office/drawing/2014/main" id="{0BA5A639-FB89-4517-95B2-8C21F391DA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7 w 354"/>
                    <a:gd name="T1" fmla="*/ 0 h 2742"/>
                    <a:gd name="T2" fmla="*/ 38 w 354"/>
                    <a:gd name="T3" fmla="*/ 55 h 2742"/>
                    <a:gd name="T4" fmla="*/ 37 w 354"/>
                    <a:gd name="T5" fmla="*/ 425 h 2742"/>
                    <a:gd name="T6" fmla="*/ 0 w 354"/>
                    <a:gd name="T7" fmla="*/ 445 h 2742"/>
                    <a:gd name="T8" fmla="*/ 7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117" name="Rectangle 251">
                  <a:extLst>
                    <a:ext uri="{FF2B5EF4-FFF2-40B4-BE49-F238E27FC236}">
                      <a16:creationId xmlns:a16="http://schemas.microsoft.com/office/drawing/2014/main" id="{11A2DFF5-DAEB-4209-A9F0-7F9F3271D5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7" y="404"/>
                  <a:ext cx="1051" cy="2307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9118" name="Freeform 252">
                  <a:extLst>
                    <a:ext uri="{FF2B5EF4-FFF2-40B4-BE49-F238E27FC236}">
                      <a16:creationId xmlns:a16="http://schemas.microsoft.com/office/drawing/2014/main" id="{36A55B1B-6207-4E1B-822D-C267182BEA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23 w 211"/>
                    <a:gd name="T3" fmla="*/ 36 h 2537"/>
                    <a:gd name="T4" fmla="*/ 2 w 211"/>
                    <a:gd name="T5" fmla="*/ 405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119" name="Freeform 253">
                  <a:extLst>
                    <a:ext uri="{FF2B5EF4-FFF2-40B4-BE49-F238E27FC236}">
                      <a16:creationId xmlns:a16="http://schemas.microsoft.com/office/drawing/2014/main" id="{8F2E1C97-930F-4A8B-8E8C-0C2CD0FE54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36 w 328"/>
                    <a:gd name="T3" fmla="*/ 21 h 226"/>
                    <a:gd name="T4" fmla="*/ 36 w 328"/>
                    <a:gd name="T5" fmla="*/ 38 h 226"/>
                    <a:gd name="T6" fmla="*/ 0 w 328"/>
                    <a:gd name="T7" fmla="*/ 16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120" name="Rectangle 254">
                  <a:extLst>
                    <a:ext uri="{FF2B5EF4-FFF2-40B4-BE49-F238E27FC236}">
                      <a16:creationId xmlns:a16="http://schemas.microsoft.com/office/drawing/2014/main" id="{783F0C30-EBFC-4C92-BD25-8B0E80651A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7" y="693"/>
                  <a:ext cx="601" cy="3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199121" name="Group 255">
                  <a:extLst>
                    <a:ext uri="{FF2B5EF4-FFF2-40B4-BE49-F238E27FC236}">
                      <a16:creationId xmlns:a16="http://schemas.microsoft.com/office/drawing/2014/main" id="{3A7094E9-0132-4B76-854E-5A7ED0AF3E9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199146" name="AutoShape 256">
                    <a:extLst>
                      <a:ext uri="{FF2B5EF4-FFF2-40B4-BE49-F238E27FC236}">
                        <a16:creationId xmlns:a16="http://schemas.microsoft.com/office/drawing/2014/main" id="{D32D4D34-E213-4994-B7A4-D8B6D16A81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2" y="2564"/>
                    <a:ext cx="725" cy="12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9147" name="AutoShape 257">
                    <a:extLst>
                      <a:ext uri="{FF2B5EF4-FFF2-40B4-BE49-F238E27FC236}">
                        <a16:creationId xmlns:a16="http://schemas.microsoft.com/office/drawing/2014/main" id="{9594B8A5-A922-45E9-A2A2-844DEFF6AE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2"/>
                    <a:ext cx="700" cy="8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199122" name="Rectangle 258">
                  <a:extLst>
                    <a:ext uri="{FF2B5EF4-FFF2-40B4-BE49-F238E27FC236}">
                      <a16:creationId xmlns:a16="http://schemas.microsoft.com/office/drawing/2014/main" id="{A11B1597-85D3-4660-A570-2EB421DED2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7" y="1019"/>
                  <a:ext cx="591" cy="3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199123" name="Group 259">
                  <a:extLst>
                    <a:ext uri="{FF2B5EF4-FFF2-40B4-BE49-F238E27FC236}">
                      <a16:creationId xmlns:a16="http://schemas.microsoft.com/office/drawing/2014/main" id="{4D3A02B0-EE4B-428B-AF16-3C0AD00E178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199144" name="AutoShape 260">
                    <a:extLst>
                      <a:ext uri="{FF2B5EF4-FFF2-40B4-BE49-F238E27FC236}">
                        <a16:creationId xmlns:a16="http://schemas.microsoft.com/office/drawing/2014/main" id="{BF23C86D-B82A-4242-BD24-70873E2E60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5" cy="14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9145" name="AutoShape 261">
                    <a:extLst>
                      <a:ext uri="{FF2B5EF4-FFF2-40B4-BE49-F238E27FC236}">
                        <a16:creationId xmlns:a16="http://schemas.microsoft.com/office/drawing/2014/main" id="{69875AF8-08FC-491F-BD68-89D15D1B8D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7" y="2584"/>
                    <a:ext cx="687" cy="100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199124" name="Rectangle 262">
                  <a:extLst>
                    <a:ext uri="{FF2B5EF4-FFF2-40B4-BE49-F238E27FC236}">
                      <a16:creationId xmlns:a16="http://schemas.microsoft.com/office/drawing/2014/main" id="{DC93B1BA-9C4F-4742-B4AB-C94DB9D266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7" y="1356"/>
                  <a:ext cx="59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9125" name="Rectangle 263">
                  <a:extLst>
                    <a:ext uri="{FF2B5EF4-FFF2-40B4-BE49-F238E27FC236}">
                      <a16:creationId xmlns:a16="http://schemas.microsoft.com/office/drawing/2014/main" id="{269DF1D3-0335-4840-9030-AC58D9905C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7" y="1654"/>
                  <a:ext cx="60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199126" name="Group 264">
                  <a:extLst>
                    <a:ext uri="{FF2B5EF4-FFF2-40B4-BE49-F238E27FC236}">
                      <a16:creationId xmlns:a16="http://schemas.microsoft.com/office/drawing/2014/main" id="{84E92B56-FEAE-4173-9E3B-B7575C251EF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199142" name="AutoShape 265">
                    <a:extLst>
                      <a:ext uri="{FF2B5EF4-FFF2-40B4-BE49-F238E27FC236}">
                        <a16:creationId xmlns:a16="http://schemas.microsoft.com/office/drawing/2014/main" id="{ACB0C1A5-3388-4C30-A642-BC52BF0F95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7" y="2566"/>
                    <a:ext cx="711" cy="142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9143" name="AutoShape 266">
                    <a:extLst>
                      <a:ext uri="{FF2B5EF4-FFF2-40B4-BE49-F238E27FC236}">
                        <a16:creationId xmlns:a16="http://schemas.microsoft.com/office/drawing/2014/main" id="{8D3800BA-C930-4EE2-B003-9AC220AC35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4"/>
                    <a:ext cx="674" cy="10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199127" name="Freeform 267">
                  <a:extLst>
                    <a:ext uri="{FF2B5EF4-FFF2-40B4-BE49-F238E27FC236}">
                      <a16:creationId xmlns:a16="http://schemas.microsoft.com/office/drawing/2014/main" id="{63209B08-A738-4BA0-9EDD-6A34D8CFCA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36 w 328"/>
                    <a:gd name="T3" fmla="*/ 20 h 226"/>
                    <a:gd name="T4" fmla="*/ 36 w 328"/>
                    <a:gd name="T5" fmla="*/ 36 h 226"/>
                    <a:gd name="T6" fmla="*/ 0 w 328"/>
                    <a:gd name="T7" fmla="*/ 15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99128" name="Group 268">
                  <a:extLst>
                    <a:ext uri="{FF2B5EF4-FFF2-40B4-BE49-F238E27FC236}">
                      <a16:creationId xmlns:a16="http://schemas.microsoft.com/office/drawing/2014/main" id="{E0933FDD-2C18-442F-87A1-8BE362FF2D7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99140" name="AutoShape 269">
                    <a:extLst>
                      <a:ext uri="{FF2B5EF4-FFF2-40B4-BE49-F238E27FC236}">
                        <a16:creationId xmlns:a16="http://schemas.microsoft.com/office/drawing/2014/main" id="{FEF62810-7994-4061-B657-0C00E28E1D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2" y="2568"/>
                    <a:ext cx="761" cy="135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9141" name="AutoShape 270">
                    <a:extLst>
                      <a:ext uri="{FF2B5EF4-FFF2-40B4-BE49-F238E27FC236}">
                        <a16:creationId xmlns:a16="http://schemas.microsoft.com/office/drawing/2014/main" id="{3964473C-E2AB-403D-98F6-C37AE56AD4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3" cy="10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199129" name="Rectangle 271">
                  <a:extLst>
                    <a:ext uri="{FF2B5EF4-FFF2-40B4-BE49-F238E27FC236}">
                      <a16:creationId xmlns:a16="http://schemas.microsoft.com/office/drawing/2014/main" id="{7D01D19F-4311-4D73-98B3-AAE8CE2140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8" y="404"/>
                  <a:ext cx="70" cy="2316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9130" name="Freeform 272">
                  <a:extLst>
                    <a:ext uri="{FF2B5EF4-FFF2-40B4-BE49-F238E27FC236}">
                      <a16:creationId xmlns:a16="http://schemas.microsoft.com/office/drawing/2014/main" id="{EC5FDDDE-F86A-4893-AC47-26AB21512B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32 w 296"/>
                    <a:gd name="T3" fmla="*/ 22 h 256"/>
                    <a:gd name="T4" fmla="*/ 32 w 296"/>
                    <a:gd name="T5" fmla="*/ 41 h 256"/>
                    <a:gd name="T6" fmla="*/ 0 w 296"/>
                    <a:gd name="T7" fmla="*/ 15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131" name="Freeform 273">
                  <a:extLst>
                    <a:ext uri="{FF2B5EF4-FFF2-40B4-BE49-F238E27FC236}">
                      <a16:creationId xmlns:a16="http://schemas.microsoft.com/office/drawing/2014/main" id="{0676F54D-3EE2-4C0B-9C14-ECF418EE1C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34 w 304"/>
                    <a:gd name="T3" fmla="*/ 27 h 288"/>
                    <a:gd name="T4" fmla="*/ 31 w 304"/>
                    <a:gd name="T5" fmla="*/ 48 h 288"/>
                    <a:gd name="T6" fmla="*/ 2 w 304"/>
                    <a:gd name="T7" fmla="*/ 2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132" name="Oval 274">
                  <a:extLst>
                    <a:ext uri="{FF2B5EF4-FFF2-40B4-BE49-F238E27FC236}">
                      <a16:creationId xmlns:a16="http://schemas.microsoft.com/office/drawing/2014/main" id="{151997B6-4F94-4BCA-962F-29046C6BBA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9" y="2615"/>
                  <a:ext cx="50" cy="96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9133" name="Freeform 275">
                  <a:extLst>
                    <a:ext uri="{FF2B5EF4-FFF2-40B4-BE49-F238E27FC236}">
                      <a16:creationId xmlns:a16="http://schemas.microsoft.com/office/drawing/2014/main" id="{D56287AD-85FC-4B75-B05C-0A0182B8A0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18 h 240"/>
                    <a:gd name="T2" fmla="*/ 2 w 306"/>
                    <a:gd name="T3" fmla="*/ 40 h 240"/>
                    <a:gd name="T4" fmla="*/ 34 w 306"/>
                    <a:gd name="T5" fmla="*/ 18 h 240"/>
                    <a:gd name="T6" fmla="*/ 32 w 306"/>
                    <a:gd name="T7" fmla="*/ 0 h 240"/>
                    <a:gd name="T8" fmla="*/ 0 w 306"/>
                    <a:gd name="T9" fmla="*/ 18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134" name="AutoShape 276">
                  <a:extLst>
                    <a:ext uri="{FF2B5EF4-FFF2-40B4-BE49-F238E27FC236}">
                      <a16:creationId xmlns:a16="http://schemas.microsoft.com/office/drawing/2014/main" id="{DED00141-C52A-4354-B13C-FD9E4ECC52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37" y="2682"/>
                  <a:ext cx="1202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9135" name="AutoShape 277">
                  <a:extLst>
                    <a:ext uri="{FF2B5EF4-FFF2-40B4-BE49-F238E27FC236}">
                      <a16:creationId xmlns:a16="http://schemas.microsoft.com/office/drawing/2014/main" id="{DB5F1D84-E246-429A-B465-0F0C636454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7" y="2711"/>
                  <a:ext cx="1071" cy="8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9136" name="Oval 278">
                  <a:extLst>
                    <a:ext uri="{FF2B5EF4-FFF2-40B4-BE49-F238E27FC236}">
                      <a16:creationId xmlns:a16="http://schemas.microsoft.com/office/drawing/2014/main" id="{3A585D0F-F2E0-4E78-B9BE-F47E1E700C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7" y="2384"/>
                  <a:ext cx="160" cy="144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9137" name="Oval 279">
                  <a:extLst>
                    <a:ext uri="{FF2B5EF4-FFF2-40B4-BE49-F238E27FC236}">
                      <a16:creationId xmlns:a16="http://schemas.microsoft.com/office/drawing/2014/main" id="{D4622AAB-AACC-4482-9245-ADC0C02B20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7" y="2384"/>
                  <a:ext cx="160" cy="144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9138" name="Oval 280">
                  <a:extLst>
                    <a:ext uri="{FF2B5EF4-FFF2-40B4-BE49-F238E27FC236}">
                      <a16:creationId xmlns:a16="http://schemas.microsoft.com/office/drawing/2014/main" id="{B99CFA6C-F5A0-4E07-9CE3-CEE381F112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4"/>
                  <a:ext cx="160" cy="135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9139" name="Rectangle 281">
                  <a:extLst>
                    <a:ext uri="{FF2B5EF4-FFF2-40B4-BE49-F238E27FC236}">
                      <a16:creationId xmlns:a16="http://schemas.microsoft.com/office/drawing/2014/main" id="{BC580623-D148-408A-BE62-9305B86ECD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8" y="1836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199083" name="Group 249">
                <a:extLst>
                  <a:ext uri="{FF2B5EF4-FFF2-40B4-BE49-F238E27FC236}">
                    <a16:creationId xmlns:a16="http://schemas.microsoft.com/office/drawing/2014/main" id="{0AADCE74-2CF2-4973-8AB8-C53848EB58B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8472213" y="4384408"/>
                <a:ext cx="225953" cy="395900"/>
                <a:chOff x="4140" y="429"/>
                <a:chExt cx="1425" cy="2396"/>
              </a:xfrm>
            </p:grpSpPr>
            <p:sp>
              <p:nvSpPr>
                <p:cNvPr id="199084" name="Freeform 250">
                  <a:extLst>
                    <a:ext uri="{FF2B5EF4-FFF2-40B4-BE49-F238E27FC236}">
                      <a16:creationId xmlns:a16="http://schemas.microsoft.com/office/drawing/2014/main" id="{11CD6F63-1F85-404B-A6FB-36FD07E2E0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7 w 354"/>
                    <a:gd name="T1" fmla="*/ 0 h 2742"/>
                    <a:gd name="T2" fmla="*/ 38 w 354"/>
                    <a:gd name="T3" fmla="*/ 55 h 2742"/>
                    <a:gd name="T4" fmla="*/ 37 w 354"/>
                    <a:gd name="T5" fmla="*/ 425 h 2742"/>
                    <a:gd name="T6" fmla="*/ 0 w 354"/>
                    <a:gd name="T7" fmla="*/ 445 h 2742"/>
                    <a:gd name="T8" fmla="*/ 7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085" name="Rectangle 251">
                  <a:extLst>
                    <a:ext uri="{FF2B5EF4-FFF2-40B4-BE49-F238E27FC236}">
                      <a16:creationId xmlns:a16="http://schemas.microsoft.com/office/drawing/2014/main" id="{A8FBD352-F91B-4D98-8800-01938DBFBA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0" y="428"/>
                  <a:ext cx="1051" cy="2278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9086" name="Freeform 252">
                  <a:extLst>
                    <a:ext uri="{FF2B5EF4-FFF2-40B4-BE49-F238E27FC236}">
                      <a16:creationId xmlns:a16="http://schemas.microsoft.com/office/drawing/2014/main" id="{7AE162F5-6150-4D4B-8558-56F5C2184F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23 w 211"/>
                    <a:gd name="T3" fmla="*/ 36 h 2537"/>
                    <a:gd name="T4" fmla="*/ 2 w 211"/>
                    <a:gd name="T5" fmla="*/ 405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087" name="Freeform 253">
                  <a:extLst>
                    <a:ext uri="{FF2B5EF4-FFF2-40B4-BE49-F238E27FC236}">
                      <a16:creationId xmlns:a16="http://schemas.microsoft.com/office/drawing/2014/main" id="{5C0E257B-2194-4BFB-B865-C4A3834055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36 w 328"/>
                    <a:gd name="T3" fmla="*/ 21 h 226"/>
                    <a:gd name="T4" fmla="*/ 36 w 328"/>
                    <a:gd name="T5" fmla="*/ 38 h 226"/>
                    <a:gd name="T6" fmla="*/ 0 w 328"/>
                    <a:gd name="T7" fmla="*/ 16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088" name="Rectangle 254">
                  <a:extLst>
                    <a:ext uri="{FF2B5EF4-FFF2-40B4-BE49-F238E27FC236}">
                      <a16:creationId xmlns:a16="http://schemas.microsoft.com/office/drawing/2014/main" id="{35BC1144-802A-433C-95A0-1A683C2056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87"/>
                  <a:ext cx="60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199089" name="Group 255">
                  <a:extLst>
                    <a:ext uri="{FF2B5EF4-FFF2-40B4-BE49-F238E27FC236}">
                      <a16:creationId xmlns:a16="http://schemas.microsoft.com/office/drawing/2014/main" id="{FEAABEF5-E1C4-42A5-8E2D-CA0011FCD48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199114" name="AutoShape 256">
                    <a:extLst>
                      <a:ext uri="{FF2B5EF4-FFF2-40B4-BE49-F238E27FC236}">
                        <a16:creationId xmlns:a16="http://schemas.microsoft.com/office/drawing/2014/main" id="{5EACA97E-D160-44BF-AF8A-6F5AE5805E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568"/>
                    <a:ext cx="725" cy="138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9115" name="AutoShape 257">
                    <a:extLst>
                      <a:ext uri="{FF2B5EF4-FFF2-40B4-BE49-F238E27FC236}">
                        <a16:creationId xmlns:a16="http://schemas.microsoft.com/office/drawing/2014/main" id="{F7092CAC-6D40-4C5F-A3A0-36CA20413B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9" y="2586"/>
                    <a:ext cx="700" cy="101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199090" name="Rectangle 258">
                  <a:extLst>
                    <a:ext uri="{FF2B5EF4-FFF2-40B4-BE49-F238E27FC236}">
                      <a16:creationId xmlns:a16="http://schemas.microsoft.com/office/drawing/2014/main" id="{D512C4A5-1CDA-4EA8-9C5A-1CE33DB5D2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14"/>
                  <a:ext cx="60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199091" name="Group 259">
                  <a:extLst>
                    <a:ext uri="{FF2B5EF4-FFF2-40B4-BE49-F238E27FC236}">
                      <a16:creationId xmlns:a16="http://schemas.microsoft.com/office/drawing/2014/main" id="{5B781EDC-0A37-4D82-9C0D-F70C9F10FFD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199112" name="AutoShape 260">
                    <a:extLst>
                      <a:ext uri="{FF2B5EF4-FFF2-40B4-BE49-F238E27FC236}">
                        <a16:creationId xmlns:a16="http://schemas.microsoft.com/office/drawing/2014/main" id="{0B2E9129-B059-4FA8-9EE9-A8F434C7DC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2569"/>
                    <a:ext cx="725" cy="14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9113" name="AutoShape 261">
                    <a:extLst>
                      <a:ext uri="{FF2B5EF4-FFF2-40B4-BE49-F238E27FC236}">
                        <a16:creationId xmlns:a16="http://schemas.microsoft.com/office/drawing/2014/main" id="{345972E2-EF3D-43E5-ADA6-D6D5E97F05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4" y="2589"/>
                    <a:ext cx="687" cy="100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199092" name="Rectangle 262">
                  <a:extLst>
                    <a:ext uri="{FF2B5EF4-FFF2-40B4-BE49-F238E27FC236}">
                      <a16:creationId xmlns:a16="http://schemas.microsoft.com/office/drawing/2014/main" id="{6A234294-D05E-4B7A-99BF-AA959CAE77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60"/>
                  <a:ext cx="591" cy="3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9093" name="Rectangle 263">
                  <a:extLst>
                    <a:ext uri="{FF2B5EF4-FFF2-40B4-BE49-F238E27FC236}">
                      <a16:creationId xmlns:a16="http://schemas.microsoft.com/office/drawing/2014/main" id="{750E0EB8-FB16-48B6-8642-E7C1826E3E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48"/>
                  <a:ext cx="59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199094" name="Group 264">
                  <a:extLst>
                    <a:ext uri="{FF2B5EF4-FFF2-40B4-BE49-F238E27FC236}">
                      <a16:creationId xmlns:a16="http://schemas.microsoft.com/office/drawing/2014/main" id="{22FB9FB3-40AD-46DC-A60C-23586332F35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199110" name="AutoShape 265">
                    <a:extLst>
                      <a:ext uri="{FF2B5EF4-FFF2-40B4-BE49-F238E27FC236}">
                        <a16:creationId xmlns:a16="http://schemas.microsoft.com/office/drawing/2014/main" id="{8C8936DC-ACCB-4B11-AEBA-5EBF9B0537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9" y="2570"/>
                    <a:ext cx="686" cy="13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9111" name="AutoShape 266">
                    <a:extLst>
                      <a:ext uri="{FF2B5EF4-FFF2-40B4-BE49-F238E27FC236}">
                        <a16:creationId xmlns:a16="http://schemas.microsoft.com/office/drawing/2014/main" id="{B1EF0FEB-29CA-49E6-BE90-E6E1C5245E6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1" y="2588"/>
                    <a:ext cx="649" cy="9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199095" name="Freeform 267">
                  <a:extLst>
                    <a:ext uri="{FF2B5EF4-FFF2-40B4-BE49-F238E27FC236}">
                      <a16:creationId xmlns:a16="http://schemas.microsoft.com/office/drawing/2014/main" id="{ED1B834F-888D-4982-8360-3C82390DFC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36 w 328"/>
                    <a:gd name="T3" fmla="*/ 20 h 226"/>
                    <a:gd name="T4" fmla="*/ 36 w 328"/>
                    <a:gd name="T5" fmla="*/ 36 h 226"/>
                    <a:gd name="T6" fmla="*/ 0 w 328"/>
                    <a:gd name="T7" fmla="*/ 15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99096" name="Group 268">
                  <a:extLst>
                    <a:ext uri="{FF2B5EF4-FFF2-40B4-BE49-F238E27FC236}">
                      <a16:creationId xmlns:a16="http://schemas.microsoft.com/office/drawing/2014/main" id="{0BAC7AC6-648E-4754-9CA8-DA2D2C0B07F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99108" name="AutoShape 269">
                    <a:extLst>
                      <a:ext uri="{FF2B5EF4-FFF2-40B4-BE49-F238E27FC236}">
                        <a16:creationId xmlns:a16="http://schemas.microsoft.com/office/drawing/2014/main" id="{DF5ECDC2-D365-446F-9651-1AF5423D1E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543"/>
                    <a:ext cx="723" cy="16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9109" name="AutoShape 270">
                    <a:extLst>
                      <a:ext uri="{FF2B5EF4-FFF2-40B4-BE49-F238E27FC236}">
                        <a16:creationId xmlns:a16="http://schemas.microsoft.com/office/drawing/2014/main" id="{B0E4C219-C806-46A3-BA59-8E7C0917BA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9" y="2582"/>
                    <a:ext cx="686" cy="115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199097" name="Rectangle 271">
                  <a:extLst>
                    <a:ext uri="{FF2B5EF4-FFF2-40B4-BE49-F238E27FC236}">
                      <a16:creationId xmlns:a16="http://schemas.microsoft.com/office/drawing/2014/main" id="{9D9E3007-F15B-4A20-9AD9-1634523F93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51" y="428"/>
                  <a:ext cx="60" cy="228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9098" name="Freeform 272">
                  <a:extLst>
                    <a:ext uri="{FF2B5EF4-FFF2-40B4-BE49-F238E27FC236}">
                      <a16:creationId xmlns:a16="http://schemas.microsoft.com/office/drawing/2014/main" id="{744C885F-C11F-42CF-980E-5F88100C35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32 w 296"/>
                    <a:gd name="T3" fmla="*/ 22 h 256"/>
                    <a:gd name="T4" fmla="*/ 32 w 296"/>
                    <a:gd name="T5" fmla="*/ 41 h 256"/>
                    <a:gd name="T6" fmla="*/ 0 w 296"/>
                    <a:gd name="T7" fmla="*/ 15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099" name="Freeform 273">
                  <a:extLst>
                    <a:ext uri="{FF2B5EF4-FFF2-40B4-BE49-F238E27FC236}">
                      <a16:creationId xmlns:a16="http://schemas.microsoft.com/office/drawing/2014/main" id="{8C8DAC17-8A70-475A-A259-12AB28DE1C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34 w 304"/>
                    <a:gd name="T3" fmla="*/ 27 h 288"/>
                    <a:gd name="T4" fmla="*/ 31 w 304"/>
                    <a:gd name="T5" fmla="*/ 48 h 288"/>
                    <a:gd name="T6" fmla="*/ 2 w 304"/>
                    <a:gd name="T7" fmla="*/ 2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100" name="Oval 274">
                  <a:extLst>
                    <a:ext uri="{FF2B5EF4-FFF2-40B4-BE49-F238E27FC236}">
                      <a16:creationId xmlns:a16="http://schemas.microsoft.com/office/drawing/2014/main" id="{E16378D9-28A1-4831-B933-1491508B4B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2" y="2609"/>
                  <a:ext cx="50" cy="96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9101" name="Freeform 275">
                  <a:extLst>
                    <a:ext uri="{FF2B5EF4-FFF2-40B4-BE49-F238E27FC236}">
                      <a16:creationId xmlns:a16="http://schemas.microsoft.com/office/drawing/2014/main" id="{9D6757BB-19AD-4A3D-9145-569AED0DB4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18 h 240"/>
                    <a:gd name="T2" fmla="*/ 2 w 306"/>
                    <a:gd name="T3" fmla="*/ 40 h 240"/>
                    <a:gd name="T4" fmla="*/ 34 w 306"/>
                    <a:gd name="T5" fmla="*/ 18 h 240"/>
                    <a:gd name="T6" fmla="*/ 32 w 306"/>
                    <a:gd name="T7" fmla="*/ 0 h 240"/>
                    <a:gd name="T8" fmla="*/ 0 w 306"/>
                    <a:gd name="T9" fmla="*/ 18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102" name="AutoShape 276">
                  <a:extLst>
                    <a:ext uri="{FF2B5EF4-FFF2-40B4-BE49-F238E27FC236}">
                      <a16:creationId xmlns:a16="http://schemas.microsoft.com/office/drawing/2014/main" id="{7B6C720B-4959-47E1-89F6-1574426920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7"/>
                  <a:ext cx="1202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9103" name="AutoShape 277">
                  <a:extLst>
                    <a:ext uri="{FF2B5EF4-FFF2-40B4-BE49-F238E27FC236}">
                      <a16:creationId xmlns:a16="http://schemas.microsoft.com/office/drawing/2014/main" id="{726BA21A-0997-42DE-9AAB-B4FBFC51FA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0" y="2705"/>
                  <a:ext cx="1071" cy="7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9104" name="Oval 278">
                  <a:extLst>
                    <a:ext uri="{FF2B5EF4-FFF2-40B4-BE49-F238E27FC236}">
                      <a16:creationId xmlns:a16="http://schemas.microsoft.com/office/drawing/2014/main" id="{C6DC27D8-B5F9-4C89-B8FB-3094A9F9FF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10" y="2379"/>
                  <a:ext cx="160" cy="144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9105" name="Oval 279">
                  <a:extLst>
                    <a:ext uri="{FF2B5EF4-FFF2-40B4-BE49-F238E27FC236}">
                      <a16:creationId xmlns:a16="http://schemas.microsoft.com/office/drawing/2014/main" id="{219C1A75-B887-48CD-9ED5-F0906FFF73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0" y="2379"/>
                  <a:ext cx="160" cy="144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9106" name="Oval 280">
                  <a:extLst>
                    <a:ext uri="{FF2B5EF4-FFF2-40B4-BE49-F238E27FC236}">
                      <a16:creationId xmlns:a16="http://schemas.microsoft.com/office/drawing/2014/main" id="{D033E7E5-CF3A-4649-A321-4344721C77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1" y="2379"/>
                  <a:ext cx="160" cy="135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9107" name="Rectangle 281">
                  <a:extLst>
                    <a:ext uri="{FF2B5EF4-FFF2-40B4-BE49-F238E27FC236}">
                      <a16:creationId xmlns:a16="http://schemas.microsoft.com/office/drawing/2014/main" id="{5CFC4AF0-766F-4091-8EB0-8A66D92C0A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1" y="1831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</p:grpSp>
        <p:grpSp>
          <p:nvGrpSpPr>
            <p:cNvPr id="199040" name="Group 1068">
              <a:extLst>
                <a:ext uri="{FF2B5EF4-FFF2-40B4-BE49-F238E27FC236}">
                  <a16:creationId xmlns:a16="http://schemas.microsoft.com/office/drawing/2014/main" id="{1685AEFB-874E-4F9F-BC4B-4D85986490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86941" y="5734675"/>
              <a:ext cx="347753" cy="680208"/>
              <a:chOff x="7923189" y="2486663"/>
              <a:chExt cx="360362" cy="884586"/>
            </a:xfrm>
          </p:grpSpPr>
          <p:pic>
            <p:nvPicPr>
              <p:cNvPr id="199046" name="Picture 3">
                <a:extLst>
                  <a:ext uri="{FF2B5EF4-FFF2-40B4-BE49-F238E27FC236}">
                    <a16:creationId xmlns:a16="http://schemas.microsoft.com/office/drawing/2014/main" id="{46D35A7F-D1F5-4FAA-8D95-99220F2933F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99047" name="Group 950">
                <a:extLst>
                  <a:ext uri="{FF2B5EF4-FFF2-40B4-BE49-F238E27FC236}">
                    <a16:creationId xmlns:a16="http://schemas.microsoft.com/office/drawing/2014/main" id="{20690FF7-7D40-476A-A371-EFB0E4479A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199048" name="Freeform 951">
                  <a:extLst>
                    <a:ext uri="{FF2B5EF4-FFF2-40B4-BE49-F238E27FC236}">
                      <a16:creationId xmlns:a16="http://schemas.microsoft.com/office/drawing/2014/main" id="{E0ABBAF9-93B0-4F9E-8CF4-C77B7C6558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2 w 354"/>
                    <a:gd name="T1" fmla="*/ 0 h 2742"/>
                    <a:gd name="T2" fmla="*/ 12 w 354"/>
                    <a:gd name="T3" fmla="*/ 23 h 2742"/>
                    <a:gd name="T4" fmla="*/ 12 w 354"/>
                    <a:gd name="T5" fmla="*/ 171 h 2742"/>
                    <a:gd name="T6" fmla="*/ 0 w 354"/>
                    <a:gd name="T7" fmla="*/ 179 h 2742"/>
                    <a:gd name="T8" fmla="*/ 2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049" name="Rectangle 952">
                  <a:extLst>
                    <a:ext uri="{FF2B5EF4-FFF2-40B4-BE49-F238E27FC236}">
                      <a16:creationId xmlns:a16="http://schemas.microsoft.com/office/drawing/2014/main" id="{8247DED0-9921-44F3-9733-9665EE4F79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050" name="Freeform 953">
                  <a:extLst>
                    <a:ext uri="{FF2B5EF4-FFF2-40B4-BE49-F238E27FC236}">
                      <a16:creationId xmlns:a16="http://schemas.microsoft.com/office/drawing/2014/main" id="{1E9E6E84-3624-4B04-9A26-2A9FA98C68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7 w 211"/>
                    <a:gd name="T3" fmla="*/ 15 h 2537"/>
                    <a:gd name="T4" fmla="*/ 2 w 211"/>
                    <a:gd name="T5" fmla="*/ 163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051" name="Freeform 954">
                  <a:extLst>
                    <a:ext uri="{FF2B5EF4-FFF2-40B4-BE49-F238E27FC236}">
                      <a16:creationId xmlns:a16="http://schemas.microsoft.com/office/drawing/2014/main" id="{27ED7E1F-CDAB-4248-9F6D-AC517FF702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9 h 226"/>
                    <a:gd name="T4" fmla="*/ 11 w 328"/>
                    <a:gd name="T5" fmla="*/ 16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052" name="Rectangle 955">
                  <a:extLst>
                    <a:ext uri="{FF2B5EF4-FFF2-40B4-BE49-F238E27FC236}">
                      <a16:creationId xmlns:a16="http://schemas.microsoft.com/office/drawing/2014/main" id="{0B984BFC-1717-4949-8B2E-2E8F0CD5C8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99053" name="Group 956">
                  <a:extLst>
                    <a:ext uri="{FF2B5EF4-FFF2-40B4-BE49-F238E27FC236}">
                      <a16:creationId xmlns:a16="http://schemas.microsoft.com/office/drawing/2014/main" id="{5C297AC6-95ED-4182-84E4-A16FE76BE4F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199078" name="AutoShape 957">
                    <a:extLst>
                      <a:ext uri="{FF2B5EF4-FFF2-40B4-BE49-F238E27FC236}">
                        <a16:creationId xmlns:a16="http://schemas.microsoft.com/office/drawing/2014/main" id="{2A9710EB-BD77-4724-B001-877E9341B6F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079" name="AutoShape 958">
                    <a:extLst>
                      <a:ext uri="{FF2B5EF4-FFF2-40B4-BE49-F238E27FC236}">
                        <a16:creationId xmlns:a16="http://schemas.microsoft.com/office/drawing/2014/main" id="{5BB56C58-4A82-467F-B81D-908F167C5D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99054" name="Rectangle 959">
                  <a:extLst>
                    <a:ext uri="{FF2B5EF4-FFF2-40B4-BE49-F238E27FC236}">
                      <a16:creationId xmlns:a16="http://schemas.microsoft.com/office/drawing/2014/main" id="{0A961331-51B0-4BE9-9B55-59BB76AA8B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99055" name="Group 960">
                  <a:extLst>
                    <a:ext uri="{FF2B5EF4-FFF2-40B4-BE49-F238E27FC236}">
                      <a16:creationId xmlns:a16="http://schemas.microsoft.com/office/drawing/2014/main" id="{44D312EE-ADCE-4FD4-A00C-477547E1F13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199076" name="AutoShape 961">
                    <a:extLst>
                      <a:ext uri="{FF2B5EF4-FFF2-40B4-BE49-F238E27FC236}">
                        <a16:creationId xmlns:a16="http://schemas.microsoft.com/office/drawing/2014/main" id="{9C56640B-0A06-4D44-BB88-E522DC6BFF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077" name="AutoShape 962">
                    <a:extLst>
                      <a:ext uri="{FF2B5EF4-FFF2-40B4-BE49-F238E27FC236}">
                        <a16:creationId xmlns:a16="http://schemas.microsoft.com/office/drawing/2014/main" id="{681FB135-C990-4AA3-B712-D85B6B3BB3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99056" name="Rectangle 963">
                  <a:extLst>
                    <a:ext uri="{FF2B5EF4-FFF2-40B4-BE49-F238E27FC236}">
                      <a16:creationId xmlns:a16="http://schemas.microsoft.com/office/drawing/2014/main" id="{FEF70830-CEF4-4AEB-993D-4E5FB7DBF6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057" name="Rectangle 964">
                  <a:extLst>
                    <a:ext uri="{FF2B5EF4-FFF2-40B4-BE49-F238E27FC236}">
                      <a16:creationId xmlns:a16="http://schemas.microsoft.com/office/drawing/2014/main" id="{7F9A210B-DE5A-4274-B76E-49EEF0FEBC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99058" name="Group 965">
                  <a:extLst>
                    <a:ext uri="{FF2B5EF4-FFF2-40B4-BE49-F238E27FC236}">
                      <a16:creationId xmlns:a16="http://schemas.microsoft.com/office/drawing/2014/main" id="{63F4D063-30AA-49D0-8BAE-63DE426F079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199074" name="AutoShape 966">
                    <a:extLst>
                      <a:ext uri="{FF2B5EF4-FFF2-40B4-BE49-F238E27FC236}">
                        <a16:creationId xmlns:a16="http://schemas.microsoft.com/office/drawing/2014/main" id="{3DB4FA81-00C0-4AC2-AE89-6D18850C93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075" name="AutoShape 967">
                    <a:extLst>
                      <a:ext uri="{FF2B5EF4-FFF2-40B4-BE49-F238E27FC236}">
                        <a16:creationId xmlns:a16="http://schemas.microsoft.com/office/drawing/2014/main" id="{D83123AA-13CC-4DF2-A23A-A3147172C7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99059" name="Freeform 968">
                  <a:extLst>
                    <a:ext uri="{FF2B5EF4-FFF2-40B4-BE49-F238E27FC236}">
                      <a16:creationId xmlns:a16="http://schemas.microsoft.com/office/drawing/2014/main" id="{571C5B85-0B2F-43EB-A4B3-9DB5AE8264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8 h 226"/>
                    <a:gd name="T4" fmla="*/ 11 w 328"/>
                    <a:gd name="T5" fmla="*/ 14 h 226"/>
                    <a:gd name="T6" fmla="*/ 0 w 328"/>
                    <a:gd name="T7" fmla="*/ 6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99060" name="Group 969">
                  <a:extLst>
                    <a:ext uri="{FF2B5EF4-FFF2-40B4-BE49-F238E27FC236}">
                      <a16:creationId xmlns:a16="http://schemas.microsoft.com/office/drawing/2014/main" id="{59DEA18D-4B20-4828-A3F7-F202ECF51F7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99072" name="AutoShape 970">
                    <a:extLst>
                      <a:ext uri="{FF2B5EF4-FFF2-40B4-BE49-F238E27FC236}">
                        <a16:creationId xmlns:a16="http://schemas.microsoft.com/office/drawing/2014/main" id="{AFD09FB1-950A-4321-9019-D544AD268D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073" name="AutoShape 971">
                    <a:extLst>
                      <a:ext uri="{FF2B5EF4-FFF2-40B4-BE49-F238E27FC236}">
                        <a16:creationId xmlns:a16="http://schemas.microsoft.com/office/drawing/2014/main" id="{ADF7FF59-560B-49D8-9EFA-AB225398F4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99061" name="Rectangle 972">
                  <a:extLst>
                    <a:ext uri="{FF2B5EF4-FFF2-40B4-BE49-F238E27FC236}">
                      <a16:creationId xmlns:a16="http://schemas.microsoft.com/office/drawing/2014/main" id="{5C910195-5736-4A20-8174-A0015A5C1F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062" name="Freeform 973">
                  <a:extLst>
                    <a:ext uri="{FF2B5EF4-FFF2-40B4-BE49-F238E27FC236}">
                      <a16:creationId xmlns:a16="http://schemas.microsoft.com/office/drawing/2014/main" id="{0D534178-3F11-4F91-97AC-11F35CD26B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1 w 296"/>
                    <a:gd name="T3" fmla="*/ 8 h 256"/>
                    <a:gd name="T4" fmla="*/ 11 w 296"/>
                    <a:gd name="T5" fmla="*/ 16 h 256"/>
                    <a:gd name="T6" fmla="*/ 0 w 296"/>
                    <a:gd name="T7" fmla="*/ 6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063" name="Freeform 974">
                  <a:extLst>
                    <a:ext uri="{FF2B5EF4-FFF2-40B4-BE49-F238E27FC236}">
                      <a16:creationId xmlns:a16="http://schemas.microsoft.com/office/drawing/2014/main" id="{CD72F89D-564E-4DE8-9263-720DBB352C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1 w 304"/>
                    <a:gd name="T3" fmla="*/ 11 h 288"/>
                    <a:gd name="T4" fmla="*/ 10 w 304"/>
                    <a:gd name="T5" fmla="*/ 19 h 288"/>
                    <a:gd name="T6" fmla="*/ 2 w 304"/>
                    <a:gd name="T7" fmla="*/ 8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064" name="Oval 975">
                  <a:extLst>
                    <a:ext uri="{FF2B5EF4-FFF2-40B4-BE49-F238E27FC236}">
                      <a16:creationId xmlns:a16="http://schemas.microsoft.com/office/drawing/2014/main" id="{E15ED67F-B1F6-4371-A2D3-2A1F8AC18A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065" name="Freeform 976">
                  <a:extLst>
                    <a:ext uri="{FF2B5EF4-FFF2-40B4-BE49-F238E27FC236}">
                      <a16:creationId xmlns:a16="http://schemas.microsoft.com/office/drawing/2014/main" id="{A25AAF65-92EC-4558-BC92-53469D56F5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8 h 240"/>
                    <a:gd name="T2" fmla="*/ 2 w 306"/>
                    <a:gd name="T3" fmla="*/ 16 h 240"/>
                    <a:gd name="T4" fmla="*/ 11 w 306"/>
                    <a:gd name="T5" fmla="*/ 8 h 240"/>
                    <a:gd name="T6" fmla="*/ 11 w 306"/>
                    <a:gd name="T7" fmla="*/ 0 h 240"/>
                    <a:gd name="T8" fmla="*/ 0 w 306"/>
                    <a:gd name="T9" fmla="*/ 8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066" name="AutoShape 977">
                  <a:extLst>
                    <a:ext uri="{FF2B5EF4-FFF2-40B4-BE49-F238E27FC236}">
                      <a16:creationId xmlns:a16="http://schemas.microsoft.com/office/drawing/2014/main" id="{90D518F6-4AB4-46E6-ABBA-B879423E1D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067" name="AutoShape 978">
                  <a:extLst>
                    <a:ext uri="{FF2B5EF4-FFF2-40B4-BE49-F238E27FC236}">
                      <a16:creationId xmlns:a16="http://schemas.microsoft.com/office/drawing/2014/main" id="{162278E2-EDD5-4C3C-9D3B-E17F728F99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068" name="Oval 979">
                  <a:extLst>
                    <a:ext uri="{FF2B5EF4-FFF2-40B4-BE49-F238E27FC236}">
                      <a16:creationId xmlns:a16="http://schemas.microsoft.com/office/drawing/2014/main" id="{C7C6C734-9379-4612-AE70-8F5D242AD4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069" name="Oval 980">
                  <a:extLst>
                    <a:ext uri="{FF2B5EF4-FFF2-40B4-BE49-F238E27FC236}">
                      <a16:creationId xmlns:a16="http://schemas.microsoft.com/office/drawing/2014/main" id="{BD664C0E-1E23-4876-BA54-907CE91063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070" name="Oval 981">
                  <a:extLst>
                    <a:ext uri="{FF2B5EF4-FFF2-40B4-BE49-F238E27FC236}">
                      <a16:creationId xmlns:a16="http://schemas.microsoft.com/office/drawing/2014/main" id="{2ABE7557-312C-4E15-A0FA-47882DA2F5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071" name="Rectangle 982">
                  <a:extLst>
                    <a:ext uri="{FF2B5EF4-FFF2-40B4-BE49-F238E27FC236}">
                      <a16:creationId xmlns:a16="http://schemas.microsoft.com/office/drawing/2014/main" id="{42E4F551-32A9-4DE5-B16A-84950FB177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199041" name="Group 3">
              <a:extLst>
                <a:ext uri="{FF2B5EF4-FFF2-40B4-BE49-F238E27FC236}">
                  <a16:creationId xmlns:a16="http://schemas.microsoft.com/office/drawing/2014/main" id="{DC5BF3EA-18ED-4AE2-A1FC-3E85D97564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9215" y="4827099"/>
              <a:ext cx="875523" cy="506826"/>
              <a:chOff x="439215" y="4827099"/>
              <a:chExt cx="875523" cy="506826"/>
            </a:xfrm>
          </p:grpSpPr>
          <p:grpSp>
            <p:nvGrpSpPr>
              <p:cNvPr id="199042" name="Group 418">
                <a:extLst>
                  <a:ext uri="{FF2B5EF4-FFF2-40B4-BE49-F238E27FC236}">
                    <a16:creationId xmlns:a16="http://schemas.microsoft.com/office/drawing/2014/main" id="{3B8F4BFB-061D-4296-9F0C-C0674A7E0E6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9215" y="4827099"/>
                <a:ext cx="875523" cy="506826"/>
                <a:chOff x="2889" y="1631"/>
                <a:chExt cx="980" cy="743"/>
              </a:xfrm>
            </p:grpSpPr>
            <p:sp>
              <p:nvSpPr>
                <p:cNvPr id="199044" name="Rectangle 419">
                  <a:extLst>
                    <a:ext uri="{FF2B5EF4-FFF2-40B4-BE49-F238E27FC236}">
                      <a16:creationId xmlns:a16="http://schemas.microsoft.com/office/drawing/2014/main" id="{75BCB98A-E3ED-4648-89A4-B7C0298521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46" y="1841"/>
                  <a:ext cx="663" cy="533"/>
                </a:xfrm>
                <a:prstGeom prst="rect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5249" name="AutoShape 420">
                  <a:extLst>
                    <a:ext uri="{FF2B5EF4-FFF2-40B4-BE49-F238E27FC236}">
                      <a16:creationId xmlns:a16="http://schemas.microsoft.com/office/drawing/2014/main" id="{40FCAEEF-B824-4B18-B50C-6723E4047B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9" y="1631"/>
                  <a:ext cx="976" cy="254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  <a:extLst>
                  <a:ext uri="{91240B29-F687-4f45-9708-019B960494DF}"/>
                </a:extLst>
              </p:spPr>
              <p:txBody>
                <a:bodyPr wrap="none" anchor="ctr"/>
                <a:lstStyle/>
                <a:p>
                  <a:pPr algn="ctr">
                    <a:defRPr/>
                  </a:pPr>
                  <a:endParaRPr lang="en-US" sz="2400" dirty="0">
                    <a:solidFill>
                      <a:srgbClr val="00CCFF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pic>
            <p:nvPicPr>
              <p:cNvPr id="199043" name="Picture 9">
                <a:extLst>
                  <a:ext uri="{FF2B5EF4-FFF2-40B4-BE49-F238E27FC236}">
                    <a16:creationId xmlns:a16="http://schemas.microsoft.com/office/drawing/2014/main" id="{E07EE674-AB50-4388-849B-B730FBC8E99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83109" y="5014480"/>
                <a:ext cx="405029" cy="2908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78CDB4FF-6875-4031-85EE-1E451FEA6A6A}"/>
              </a:ext>
            </a:extLst>
          </p:cNvPr>
          <p:cNvGrpSpPr>
            <a:grpSpLocks/>
          </p:cNvGrpSpPr>
          <p:nvPr/>
        </p:nvGrpSpPr>
        <p:grpSpPr bwMode="auto">
          <a:xfrm>
            <a:off x="425450" y="1181100"/>
            <a:ext cx="8258175" cy="5427663"/>
            <a:chOff x="425291" y="1016574"/>
            <a:chExt cx="8258951" cy="5427438"/>
          </a:xfrm>
        </p:grpSpPr>
        <p:grpSp>
          <p:nvGrpSpPr>
            <p:cNvPr id="198671" name="Group 7">
              <a:extLst>
                <a:ext uri="{FF2B5EF4-FFF2-40B4-BE49-F238E27FC236}">
                  <a16:creationId xmlns:a16="http://schemas.microsoft.com/office/drawing/2014/main" id="{1ACA5D9C-939A-42A5-B986-276E89E351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1857" y="1488950"/>
              <a:ext cx="7326607" cy="4955062"/>
              <a:chOff x="861857" y="1488950"/>
              <a:chExt cx="7326607" cy="4955062"/>
            </a:xfrm>
          </p:grpSpPr>
          <p:cxnSp>
            <p:nvCxnSpPr>
              <p:cNvPr id="199024" name="Straight Connector 6">
                <a:extLst>
                  <a:ext uri="{FF2B5EF4-FFF2-40B4-BE49-F238E27FC236}">
                    <a16:creationId xmlns:a16="http://schemas.microsoft.com/office/drawing/2014/main" id="{6C544064-C747-4D88-8AE6-F982A8C3789F}"/>
                  </a:ext>
                </a:extLst>
              </p:cNvPr>
              <p:cNvCxnSpPr>
                <a:cxnSpLocks noChangeShapeType="1"/>
                <a:stCxn id="199043" idx="2"/>
              </p:cNvCxnSpPr>
              <p:nvPr/>
            </p:nvCxnSpPr>
            <p:spPr bwMode="auto">
              <a:xfrm flipH="1" flipV="1">
                <a:off x="861857" y="2766634"/>
                <a:ext cx="24132" cy="237025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9025" name="Straight Connector 786">
                <a:extLst>
                  <a:ext uri="{FF2B5EF4-FFF2-40B4-BE49-F238E27FC236}">
                    <a16:creationId xmlns:a16="http://schemas.microsoft.com/office/drawing/2014/main" id="{68B7E77B-0F8D-4BEF-9F0D-3C4426FAB49F}"/>
                  </a:ext>
                </a:extLst>
              </p:cNvPr>
              <p:cNvCxnSpPr>
                <a:cxnSpLocks noChangeShapeType="1"/>
                <a:stCxn id="199353" idx="2"/>
              </p:cNvCxnSpPr>
              <p:nvPr/>
            </p:nvCxnSpPr>
            <p:spPr bwMode="auto">
              <a:xfrm flipV="1">
                <a:off x="1769891" y="1936350"/>
                <a:ext cx="381" cy="24137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9026" name="Straight Connector 787">
                <a:extLst>
                  <a:ext uri="{FF2B5EF4-FFF2-40B4-BE49-F238E27FC236}">
                    <a16:creationId xmlns:a16="http://schemas.microsoft.com/office/drawing/2014/main" id="{755AB4B7-D902-46BB-ACE5-AC351A7663F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2209958" y="3252851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9027" name="Straight Connector 788">
                <a:extLst>
                  <a:ext uri="{FF2B5EF4-FFF2-40B4-BE49-F238E27FC236}">
                    <a16:creationId xmlns:a16="http://schemas.microsoft.com/office/drawing/2014/main" id="{39AD2765-ED8B-448E-9261-8DF27A7637B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3314938" y="3904152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9028" name="Straight Connector 789">
                <a:extLst>
                  <a:ext uri="{FF2B5EF4-FFF2-40B4-BE49-F238E27FC236}">
                    <a16:creationId xmlns:a16="http://schemas.microsoft.com/office/drawing/2014/main" id="{1B683702-096B-4A5E-85B0-A2A7F904CAB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4465279" y="1488950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9029" name="Straight Connector 791">
                <a:extLst>
                  <a:ext uri="{FF2B5EF4-FFF2-40B4-BE49-F238E27FC236}">
                    <a16:creationId xmlns:a16="http://schemas.microsoft.com/office/drawing/2014/main" id="{009CA060-9F93-421F-9921-11F5F07BA92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5162011" y="3561357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9030" name="Straight Connector 967">
                <a:extLst>
                  <a:ext uri="{FF2B5EF4-FFF2-40B4-BE49-F238E27FC236}">
                    <a16:creationId xmlns:a16="http://schemas.microsoft.com/office/drawing/2014/main" id="{C72745E0-3EBC-45C3-BBBF-8291BD61A73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6130907" y="1778447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9031" name="Straight Connector 1067">
                <a:extLst>
                  <a:ext uri="{FF2B5EF4-FFF2-40B4-BE49-F238E27FC236}">
                    <a16:creationId xmlns:a16="http://schemas.microsoft.com/office/drawing/2014/main" id="{118EF723-B0A7-4AD0-84AC-C97938D5594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8188464" y="2384037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9032" name="Straight Connector 1103">
                <a:extLst>
                  <a:ext uri="{FF2B5EF4-FFF2-40B4-BE49-F238E27FC236}">
                    <a16:creationId xmlns:a16="http://schemas.microsoft.com/office/drawing/2014/main" id="{1E944B79-9739-4878-A9B4-8A25DECFF87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7267323" y="3880001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198672" name="Group 1104">
              <a:extLst>
                <a:ext uri="{FF2B5EF4-FFF2-40B4-BE49-F238E27FC236}">
                  <a16:creationId xmlns:a16="http://schemas.microsoft.com/office/drawing/2014/main" id="{572F3DE6-92E0-42B4-821A-FB733DAC88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5291" y="1016574"/>
              <a:ext cx="8258951" cy="2901368"/>
              <a:chOff x="439215" y="3555216"/>
              <a:chExt cx="8258951" cy="2901368"/>
            </a:xfrm>
          </p:grpSpPr>
          <p:grpSp>
            <p:nvGrpSpPr>
              <p:cNvPr id="198673" name="Group 1105">
                <a:extLst>
                  <a:ext uri="{FF2B5EF4-FFF2-40B4-BE49-F238E27FC236}">
                    <a16:creationId xmlns:a16="http://schemas.microsoft.com/office/drawing/2014/main" id="{1A804328-328B-4DFA-ABD6-F9CBB7EE4D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78362" y="3855145"/>
                <a:ext cx="347753" cy="680208"/>
                <a:chOff x="7923189" y="2486663"/>
                <a:chExt cx="360362" cy="884586"/>
              </a:xfrm>
            </p:grpSpPr>
            <p:pic>
              <p:nvPicPr>
                <p:cNvPr id="198990" name="Picture 3">
                  <a:extLst>
                    <a:ext uri="{FF2B5EF4-FFF2-40B4-BE49-F238E27FC236}">
                      <a16:creationId xmlns:a16="http://schemas.microsoft.com/office/drawing/2014/main" id="{FF4DA0BC-ED60-49D5-A1CA-123B2BCB241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198991" name="Group 950">
                  <a:extLst>
                    <a:ext uri="{FF2B5EF4-FFF2-40B4-BE49-F238E27FC236}">
                      <a16:creationId xmlns:a16="http://schemas.microsoft.com/office/drawing/2014/main" id="{06CDF4CF-521A-4AF9-886F-ACD75638B03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198992" name="Freeform 951">
                    <a:extLst>
                      <a:ext uri="{FF2B5EF4-FFF2-40B4-BE49-F238E27FC236}">
                        <a16:creationId xmlns:a16="http://schemas.microsoft.com/office/drawing/2014/main" id="{3B4E4427-C092-448E-924B-E03BB7FCBD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2 w 354"/>
                      <a:gd name="T1" fmla="*/ 0 h 2742"/>
                      <a:gd name="T2" fmla="*/ 12 w 354"/>
                      <a:gd name="T3" fmla="*/ 23 h 2742"/>
                      <a:gd name="T4" fmla="*/ 12 w 354"/>
                      <a:gd name="T5" fmla="*/ 171 h 2742"/>
                      <a:gd name="T6" fmla="*/ 0 w 354"/>
                      <a:gd name="T7" fmla="*/ 179 h 2742"/>
                      <a:gd name="T8" fmla="*/ 2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993" name="Rectangle 952">
                    <a:extLst>
                      <a:ext uri="{FF2B5EF4-FFF2-40B4-BE49-F238E27FC236}">
                        <a16:creationId xmlns:a16="http://schemas.microsoft.com/office/drawing/2014/main" id="{D7C82B9D-79F5-42D8-9DC6-CA932D6741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994" name="Freeform 953">
                    <a:extLst>
                      <a:ext uri="{FF2B5EF4-FFF2-40B4-BE49-F238E27FC236}">
                        <a16:creationId xmlns:a16="http://schemas.microsoft.com/office/drawing/2014/main" id="{AA0FDBA7-BE20-4911-831C-3E438C76BE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7 w 211"/>
                      <a:gd name="T3" fmla="*/ 15 h 2537"/>
                      <a:gd name="T4" fmla="*/ 2 w 211"/>
                      <a:gd name="T5" fmla="*/ 163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995" name="Freeform 954">
                    <a:extLst>
                      <a:ext uri="{FF2B5EF4-FFF2-40B4-BE49-F238E27FC236}">
                        <a16:creationId xmlns:a16="http://schemas.microsoft.com/office/drawing/2014/main" id="{FFDFD41C-6F3F-477C-9D0E-4B51171BF5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1 w 328"/>
                      <a:gd name="T3" fmla="*/ 9 h 226"/>
                      <a:gd name="T4" fmla="*/ 11 w 328"/>
                      <a:gd name="T5" fmla="*/ 16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996" name="Rectangle 955">
                    <a:extLst>
                      <a:ext uri="{FF2B5EF4-FFF2-40B4-BE49-F238E27FC236}">
                        <a16:creationId xmlns:a16="http://schemas.microsoft.com/office/drawing/2014/main" id="{0EE0A03A-4D3B-48C7-873E-00A977C7E1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grpSp>
                <p:nvGrpSpPr>
                  <p:cNvPr id="198997" name="Group 956">
                    <a:extLst>
                      <a:ext uri="{FF2B5EF4-FFF2-40B4-BE49-F238E27FC236}">
                        <a16:creationId xmlns:a16="http://schemas.microsoft.com/office/drawing/2014/main" id="{45E3B187-D1EB-48FF-99FD-7ED0BA03391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199022" name="AutoShape 957">
                      <a:extLst>
                        <a:ext uri="{FF2B5EF4-FFF2-40B4-BE49-F238E27FC236}">
                          <a16:creationId xmlns:a16="http://schemas.microsoft.com/office/drawing/2014/main" id="{8081C7A1-1DE2-42D7-B788-2FE0EF410DC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99023" name="AutoShape 958">
                      <a:extLst>
                        <a:ext uri="{FF2B5EF4-FFF2-40B4-BE49-F238E27FC236}">
                          <a16:creationId xmlns:a16="http://schemas.microsoft.com/office/drawing/2014/main" id="{DAD93681-C5B9-4C25-AA17-33EA597F01F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98998" name="Rectangle 959">
                    <a:extLst>
                      <a:ext uri="{FF2B5EF4-FFF2-40B4-BE49-F238E27FC236}">
                        <a16:creationId xmlns:a16="http://schemas.microsoft.com/office/drawing/2014/main" id="{224D4F9F-75A3-4B2C-AD18-2FECFB456E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grpSp>
                <p:nvGrpSpPr>
                  <p:cNvPr id="198999" name="Group 960">
                    <a:extLst>
                      <a:ext uri="{FF2B5EF4-FFF2-40B4-BE49-F238E27FC236}">
                        <a16:creationId xmlns:a16="http://schemas.microsoft.com/office/drawing/2014/main" id="{51518765-8296-4FFE-AB07-EA0068F1955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199020" name="AutoShape 961">
                      <a:extLst>
                        <a:ext uri="{FF2B5EF4-FFF2-40B4-BE49-F238E27FC236}">
                          <a16:creationId xmlns:a16="http://schemas.microsoft.com/office/drawing/2014/main" id="{DA125B2E-82CB-4A17-8913-0E70A8BE5F4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99021" name="AutoShape 962">
                      <a:extLst>
                        <a:ext uri="{FF2B5EF4-FFF2-40B4-BE49-F238E27FC236}">
                          <a16:creationId xmlns:a16="http://schemas.microsoft.com/office/drawing/2014/main" id="{5DCDB21E-FC81-4512-9DD7-2F8A7A8B166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99000" name="Rectangle 963">
                    <a:extLst>
                      <a:ext uri="{FF2B5EF4-FFF2-40B4-BE49-F238E27FC236}">
                        <a16:creationId xmlns:a16="http://schemas.microsoft.com/office/drawing/2014/main" id="{5F0CE16A-64AA-418E-B2C7-9907D3F619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001" name="Rectangle 964">
                    <a:extLst>
                      <a:ext uri="{FF2B5EF4-FFF2-40B4-BE49-F238E27FC236}">
                        <a16:creationId xmlns:a16="http://schemas.microsoft.com/office/drawing/2014/main" id="{FF18D044-D35A-4227-A0BE-925EF2620C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grpSp>
                <p:nvGrpSpPr>
                  <p:cNvPr id="199002" name="Group 965">
                    <a:extLst>
                      <a:ext uri="{FF2B5EF4-FFF2-40B4-BE49-F238E27FC236}">
                        <a16:creationId xmlns:a16="http://schemas.microsoft.com/office/drawing/2014/main" id="{75D51ABC-C347-4EF1-890C-657FC10A385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199018" name="AutoShape 966">
                      <a:extLst>
                        <a:ext uri="{FF2B5EF4-FFF2-40B4-BE49-F238E27FC236}">
                          <a16:creationId xmlns:a16="http://schemas.microsoft.com/office/drawing/2014/main" id="{BA5DFD17-9F80-45E4-BAB4-8A38DA86E50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99019" name="AutoShape 967">
                      <a:extLst>
                        <a:ext uri="{FF2B5EF4-FFF2-40B4-BE49-F238E27FC236}">
                          <a16:creationId xmlns:a16="http://schemas.microsoft.com/office/drawing/2014/main" id="{42235165-A437-408B-80D0-B431456466A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99003" name="Freeform 968">
                    <a:extLst>
                      <a:ext uri="{FF2B5EF4-FFF2-40B4-BE49-F238E27FC236}">
                        <a16:creationId xmlns:a16="http://schemas.microsoft.com/office/drawing/2014/main" id="{CF24DE3D-3E13-4206-80E9-1FFFBBBEBC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1 w 328"/>
                      <a:gd name="T3" fmla="*/ 8 h 226"/>
                      <a:gd name="T4" fmla="*/ 11 w 328"/>
                      <a:gd name="T5" fmla="*/ 14 h 226"/>
                      <a:gd name="T6" fmla="*/ 0 w 328"/>
                      <a:gd name="T7" fmla="*/ 6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99004" name="Group 969">
                    <a:extLst>
                      <a:ext uri="{FF2B5EF4-FFF2-40B4-BE49-F238E27FC236}">
                        <a16:creationId xmlns:a16="http://schemas.microsoft.com/office/drawing/2014/main" id="{522F8897-B621-4C54-91AB-8AC4D5AB17B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199016" name="AutoShape 970">
                      <a:extLst>
                        <a:ext uri="{FF2B5EF4-FFF2-40B4-BE49-F238E27FC236}">
                          <a16:creationId xmlns:a16="http://schemas.microsoft.com/office/drawing/2014/main" id="{0A55E474-199C-46DE-9307-1A03525CA78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99017" name="AutoShape 971">
                      <a:extLst>
                        <a:ext uri="{FF2B5EF4-FFF2-40B4-BE49-F238E27FC236}">
                          <a16:creationId xmlns:a16="http://schemas.microsoft.com/office/drawing/2014/main" id="{EBF68883-99C2-4555-8F24-A30AA3E2255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99005" name="Rectangle 972">
                    <a:extLst>
                      <a:ext uri="{FF2B5EF4-FFF2-40B4-BE49-F238E27FC236}">
                        <a16:creationId xmlns:a16="http://schemas.microsoft.com/office/drawing/2014/main" id="{36F83DA6-CC80-4E56-9CA6-B1213FDBC3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006" name="Freeform 973">
                    <a:extLst>
                      <a:ext uri="{FF2B5EF4-FFF2-40B4-BE49-F238E27FC236}">
                        <a16:creationId xmlns:a16="http://schemas.microsoft.com/office/drawing/2014/main" id="{61CC137B-8606-4C3E-96F6-4400815A67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1 w 296"/>
                      <a:gd name="T3" fmla="*/ 8 h 256"/>
                      <a:gd name="T4" fmla="*/ 11 w 296"/>
                      <a:gd name="T5" fmla="*/ 16 h 256"/>
                      <a:gd name="T6" fmla="*/ 0 w 296"/>
                      <a:gd name="T7" fmla="*/ 6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9007" name="Freeform 974">
                    <a:extLst>
                      <a:ext uri="{FF2B5EF4-FFF2-40B4-BE49-F238E27FC236}">
                        <a16:creationId xmlns:a16="http://schemas.microsoft.com/office/drawing/2014/main" id="{8511822D-7BD4-4456-8589-992F2801DC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1 w 304"/>
                      <a:gd name="T3" fmla="*/ 11 h 288"/>
                      <a:gd name="T4" fmla="*/ 10 w 304"/>
                      <a:gd name="T5" fmla="*/ 19 h 288"/>
                      <a:gd name="T6" fmla="*/ 2 w 304"/>
                      <a:gd name="T7" fmla="*/ 8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9008" name="Oval 975">
                    <a:extLst>
                      <a:ext uri="{FF2B5EF4-FFF2-40B4-BE49-F238E27FC236}">
                        <a16:creationId xmlns:a16="http://schemas.microsoft.com/office/drawing/2014/main" id="{A478C6B9-8140-4D8E-93CF-F1B9A80550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009" name="Freeform 976">
                    <a:extLst>
                      <a:ext uri="{FF2B5EF4-FFF2-40B4-BE49-F238E27FC236}">
                        <a16:creationId xmlns:a16="http://schemas.microsoft.com/office/drawing/2014/main" id="{214DE7D1-6FBA-48D9-A08E-1E04841595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8 h 240"/>
                      <a:gd name="T2" fmla="*/ 2 w 306"/>
                      <a:gd name="T3" fmla="*/ 16 h 240"/>
                      <a:gd name="T4" fmla="*/ 11 w 306"/>
                      <a:gd name="T5" fmla="*/ 8 h 240"/>
                      <a:gd name="T6" fmla="*/ 11 w 306"/>
                      <a:gd name="T7" fmla="*/ 0 h 240"/>
                      <a:gd name="T8" fmla="*/ 0 w 306"/>
                      <a:gd name="T9" fmla="*/ 8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9010" name="AutoShape 977">
                    <a:extLst>
                      <a:ext uri="{FF2B5EF4-FFF2-40B4-BE49-F238E27FC236}">
                        <a16:creationId xmlns:a16="http://schemas.microsoft.com/office/drawing/2014/main" id="{BDBFBB66-B800-4F7E-A690-AE650AC60D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011" name="AutoShape 978">
                    <a:extLst>
                      <a:ext uri="{FF2B5EF4-FFF2-40B4-BE49-F238E27FC236}">
                        <a16:creationId xmlns:a16="http://schemas.microsoft.com/office/drawing/2014/main" id="{A8AB3CB6-D00F-4689-9E39-A2E58C20D5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012" name="Oval 979">
                    <a:extLst>
                      <a:ext uri="{FF2B5EF4-FFF2-40B4-BE49-F238E27FC236}">
                        <a16:creationId xmlns:a16="http://schemas.microsoft.com/office/drawing/2014/main" id="{3781F49B-33B7-4107-8621-791D2B66AA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013" name="Oval 980">
                    <a:extLst>
                      <a:ext uri="{FF2B5EF4-FFF2-40B4-BE49-F238E27FC236}">
                        <a16:creationId xmlns:a16="http://schemas.microsoft.com/office/drawing/2014/main" id="{C4765E88-4170-4621-85D5-69327C6E540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solidFill>
                        <a:srgbClr val="FF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014" name="Oval 981">
                    <a:extLst>
                      <a:ext uri="{FF2B5EF4-FFF2-40B4-BE49-F238E27FC236}">
                        <a16:creationId xmlns:a16="http://schemas.microsoft.com/office/drawing/2014/main" id="{FF96869C-6D53-46B4-910A-DAEE78051E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015" name="Rectangle 982">
                    <a:extLst>
                      <a:ext uri="{FF2B5EF4-FFF2-40B4-BE49-F238E27FC236}">
                        <a16:creationId xmlns:a16="http://schemas.microsoft.com/office/drawing/2014/main" id="{409B9C2B-432E-4868-BA3B-67C7411A2F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198674" name="Group 1106">
                <a:extLst>
                  <a:ext uri="{FF2B5EF4-FFF2-40B4-BE49-F238E27FC236}">
                    <a16:creationId xmlns:a16="http://schemas.microsoft.com/office/drawing/2014/main" id="{46905A21-E87C-436F-A92C-D18279A4422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21830" y="5776376"/>
                <a:ext cx="347753" cy="680208"/>
                <a:chOff x="7923189" y="2486663"/>
                <a:chExt cx="360362" cy="884586"/>
              </a:xfrm>
            </p:grpSpPr>
            <p:pic>
              <p:nvPicPr>
                <p:cNvPr id="198956" name="Picture 3">
                  <a:extLst>
                    <a:ext uri="{FF2B5EF4-FFF2-40B4-BE49-F238E27FC236}">
                      <a16:creationId xmlns:a16="http://schemas.microsoft.com/office/drawing/2014/main" id="{4262103B-3B66-40AC-97E5-EEDD3011B38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198957" name="Group 950">
                  <a:extLst>
                    <a:ext uri="{FF2B5EF4-FFF2-40B4-BE49-F238E27FC236}">
                      <a16:creationId xmlns:a16="http://schemas.microsoft.com/office/drawing/2014/main" id="{8348C2F7-1820-457C-977B-FFF7DD29906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198958" name="Freeform 951">
                    <a:extLst>
                      <a:ext uri="{FF2B5EF4-FFF2-40B4-BE49-F238E27FC236}">
                        <a16:creationId xmlns:a16="http://schemas.microsoft.com/office/drawing/2014/main" id="{4B52118C-0ACB-4705-A364-A156ED0FE6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2 w 354"/>
                      <a:gd name="T1" fmla="*/ 0 h 2742"/>
                      <a:gd name="T2" fmla="*/ 12 w 354"/>
                      <a:gd name="T3" fmla="*/ 23 h 2742"/>
                      <a:gd name="T4" fmla="*/ 12 w 354"/>
                      <a:gd name="T5" fmla="*/ 171 h 2742"/>
                      <a:gd name="T6" fmla="*/ 0 w 354"/>
                      <a:gd name="T7" fmla="*/ 179 h 2742"/>
                      <a:gd name="T8" fmla="*/ 2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959" name="Rectangle 952">
                    <a:extLst>
                      <a:ext uri="{FF2B5EF4-FFF2-40B4-BE49-F238E27FC236}">
                        <a16:creationId xmlns:a16="http://schemas.microsoft.com/office/drawing/2014/main" id="{9D027AAB-0A87-405C-B2A9-BC31DD6590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960" name="Freeform 953">
                    <a:extLst>
                      <a:ext uri="{FF2B5EF4-FFF2-40B4-BE49-F238E27FC236}">
                        <a16:creationId xmlns:a16="http://schemas.microsoft.com/office/drawing/2014/main" id="{83DE2BD3-32BD-47AA-AA81-F694A263CC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7 w 211"/>
                      <a:gd name="T3" fmla="*/ 15 h 2537"/>
                      <a:gd name="T4" fmla="*/ 2 w 211"/>
                      <a:gd name="T5" fmla="*/ 163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961" name="Freeform 954">
                    <a:extLst>
                      <a:ext uri="{FF2B5EF4-FFF2-40B4-BE49-F238E27FC236}">
                        <a16:creationId xmlns:a16="http://schemas.microsoft.com/office/drawing/2014/main" id="{7FBE1BB3-5BE0-4677-B30F-E6F9164336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1 w 328"/>
                      <a:gd name="T3" fmla="*/ 9 h 226"/>
                      <a:gd name="T4" fmla="*/ 11 w 328"/>
                      <a:gd name="T5" fmla="*/ 16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962" name="Rectangle 955">
                    <a:extLst>
                      <a:ext uri="{FF2B5EF4-FFF2-40B4-BE49-F238E27FC236}">
                        <a16:creationId xmlns:a16="http://schemas.microsoft.com/office/drawing/2014/main" id="{D6798EC3-A932-487E-B38C-4208ADC99F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grpSp>
                <p:nvGrpSpPr>
                  <p:cNvPr id="198963" name="Group 956">
                    <a:extLst>
                      <a:ext uri="{FF2B5EF4-FFF2-40B4-BE49-F238E27FC236}">
                        <a16:creationId xmlns:a16="http://schemas.microsoft.com/office/drawing/2014/main" id="{46CB1552-D383-479E-902E-56075D7ABF7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198988" name="AutoShape 957">
                      <a:extLst>
                        <a:ext uri="{FF2B5EF4-FFF2-40B4-BE49-F238E27FC236}">
                          <a16:creationId xmlns:a16="http://schemas.microsoft.com/office/drawing/2014/main" id="{FE4E712A-BA1E-4DE6-BCD3-672827B54C2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98989" name="AutoShape 958">
                      <a:extLst>
                        <a:ext uri="{FF2B5EF4-FFF2-40B4-BE49-F238E27FC236}">
                          <a16:creationId xmlns:a16="http://schemas.microsoft.com/office/drawing/2014/main" id="{DF6AA38B-E43A-4BB0-8D89-02FD25B8DCB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98964" name="Rectangle 959">
                    <a:extLst>
                      <a:ext uri="{FF2B5EF4-FFF2-40B4-BE49-F238E27FC236}">
                        <a16:creationId xmlns:a16="http://schemas.microsoft.com/office/drawing/2014/main" id="{CBF33E0F-D4A7-48C1-B2C7-10FC172578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grpSp>
                <p:nvGrpSpPr>
                  <p:cNvPr id="198965" name="Group 960">
                    <a:extLst>
                      <a:ext uri="{FF2B5EF4-FFF2-40B4-BE49-F238E27FC236}">
                        <a16:creationId xmlns:a16="http://schemas.microsoft.com/office/drawing/2014/main" id="{AF32875B-1891-4A54-AAD7-3454DB5E048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198986" name="AutoShape 961">
                      <a:extLst>
                        <a:ext uri="{FF2B5EF4-FFF2-40B4-BE49-F238E27FC236}">
                          <a16:creationId xmlns:a16="http://schemas.microsoft.com/office/drawing/2014/main" id="{D04BE28C-D334-4AE4-B081-45994F31884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98987" name="AutoShape 962">
                      <a:extLst>
                        <a:ext uri="{FF2B5EF4-FFF2-40B4-BE49-F238E27FC236}">
                          <a16:creationId xmlns:a16="http://schemas.microsoft.com/office/drawing/2014/main" id="{302FB427-78E9-4117-A5C5-1BF7D8E5538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98966" name="Rectangle 963">
                    <a:extLst>
                      <a:ext uri="{FF2B5EF4-FFF2-40B4-BE49-F238E27FC236}">
                        <a16:creationId xmlns:a16="http://schemas.microsoft.com/office/drawing/2014/main" id="{AE8954FB-643A-4E2A-89C4-C4DB4D8264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967" name="Rectangle 964">
                    <a:extLst>
                      <a:ext uri="{FF2B5EF4-FFF2-40B4-BE49-F238E27FC236}">
                        <a16:creationId xmlns:a16="http://schemas.microsoft.com/office/drawing/2014/main" id="{7976F16D-088E-4B3D-A687-ADA9483029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grpSp>
                <p:nvGrpSpPr>
                  <p:cNvPr id="198968" name="Group 965">
                    <a:extLst>
                      <a:ext uri="{FF2B5EF4-FFF2-40B4-BE49-F238E27FC236}">
                        <a16:creationId xmlns:a16="http://schemas.microsoft.com/office/drawing/2014/main" id="{9C092BB0-660F-48F5-B3B0-9693E9AF186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198984" name="AutoShape 966">
                      <a:extLst>
                        <a:ext uri="{FF2B5EF4-FFF2-40B4-BE49-F238E27FC236}">
                          <a16:creationId xmlns:a16="http://schemas.microsoft.com/office/drawing/2014/main" id="{643DE9FC-D071-40BF-A429-F2ECB58EFFB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98985" name="AutoShape 967">
                      <a:extLst>
                        <a:ext uri="{FF2B5EF4-FFF2-40B4-BE49-F238E27FC236}">
                          <a16:creationId xmlns:a16="http://schemas.microsoft.com/office/drawing/2014/main" id="{757174E7-C557-4D41-AD7A-9CB83578571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98969" name="Freeform 968">
                    <a:extLst>
                      <a:ext uri="{FF2B5EF4-FFF2-40B4-BE49-F238E27FC236}">
                        <a16:creationId xmlns:a16="http://schemas.microsoft.com/office/drawing/2014/main" id="{669C7483-80EA-4059-9BFF-5FB45A0073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1 w 328"/>
                      <a:gd name="T3" fmla="*/ 8 h 226"/>
                      <a:gd name="T4" fmla="*/ 11 w 328"/>
                      <a:gd name="T5" fmla="*/ 14 h 226"/>
                      <a:gd name="T6" fmla="*/ 0 w 328"/>
                      <a:gd name="T7" fmla="*/ 6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98970" name="Group 969">
                    <a:extLst>
                      <a:ext uri="{FF2B5EF4-FFF2-40B4-BE49-F238E27FC236}">
                        <a16:creationId xmlns:a16="http://schemas.microsoft.com/office/drawing/2014/main" id="{0AD86556-BD28-42ED-B8D3-F75A5345C98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198982" name="AutoShape 970">
                      <a:extLst>
                        <a:ext uri="{FF2B5EF4-FFF2-40B4-BE49-F238E27FC236}">
                          <a16:creationId xmlns:a16="http://schemas.microsoft.com/office/drawing/2014/main" id="{5AFE0487-87A7-4A17-B987-BDCDECD9627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98983" name="AutoShape 971">
                      <a:extLst>
                        <a:ext uri="{FF2B5EF4-FFF2-40B4-BE49-F238E27FC236}">
                          <a16:creationId xmlns:a16="http://schemas.microsoft.com/office/drawing/2014/main" id="{446E0771-AF2D-4F41-BE27-EF9CC567E6D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98971" name="Rectangle 972">
                    <a:extLst>
                      <a:ext uri="{FF2B5EF4-FFF2-40B4-BE49-F238E27FC236}">
                        <a16:creationId xmlns:a16="http://schemas.microsoft.com/office/drawing/2014/main" id="{F2E2231B-4543-4922-BC0D-6596D36445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972" name="Freeform 973">
                    <a:extLst>
                      <a:ext uri="{FF2B5EF4-FFF2-40B4-BE49-F238E27FC236}">
                        <a16:creationId xmlns:a16="http://schemas.microsoft.com/office/drawing/2014/main" id="{7C48653E-0750-4BD8-B79D-A4256D5F20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1 w 296"/>
                      <a:gd name="T3" fmla="*/ 8 h 256"/>
                      <a:gd name="T4" fmla="*/ 11 w 296"/>
                      <a:gd name="T5" fmla="*/ 16 h 256"/>
                      <a:gd name="T6" fmla="*/ 0 w 296"/>
                      <a:gd name="T7" fmla="*/ 6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973" name="Freeform 974">
                    <a:extLst>
                      <a:ext uri="{FF2B5EF4-FFF2-40B4-BE49-F238E27FC236}">
                        <a16:creationId xmlns:a16="http://schemas.microsoft.com/office/drawing/2014/main" id="{196E87B9-E9C3-4BDB-998E-3C9ADD45A9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1 w 304"/>
                      <a:gd name="T3" fmla="*/ 11 h 288"/>
                      <a:gd name="T4" fmla="*/ 10 w 304"/>
                      <a:gd name="T5" fmla="*/ 19 h 288"/>
                      <a:gd name="T6" fmla="*/ 2 w 304"/>
                      <a:gd name="T7" fmla="*/ 8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974" name="Oval 975">
                    <a:extLst>
                      <a:ext uri="{FF2B5EF4-FFF2-40B4-BE49-F238E27FC236}">
                        <a16:creationId xmlns:a16="http://schemas.microsoft.com/office/drawing/2014/main" id="{955C202D-2AE1-4D12-B567-3A5673DCA1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975" name="Freeform 976">
                    <a:extLst>
                      <a:ext uri="{FF2B5EF4-FFF2-40B4-BE49-F238E27FC236}">
                        <a16:creationId xmlns:a16="http://schemas.microsoft.com/office/drawing/2014/main" id="{49D9305D-ED82-4201-B4D3-0A46EFD710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8 h 240"/>
                      <a:gd name="T2" fmla="*/ 2 w 306"/>
                      <a:gd name="T3" fmla="*/ 16 h 240"/>
                      <a:gd name="T4" fmla="*/ 11 w 306"/>
                      <a:gd name="T5" fmla="*/ 8 h 240"/>
                      <a:gd name="T6" fmla="*/ 11 w 306"/>
                      <a:gd name="T7" fmla="*/ 0 h 240"/>
                      <a:gd name="T8" fmla="*/ 0 w 306"/>
                      <a:gd name="T9" fmla="*/ 8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976" name="AutoShape 977">
                    <a:extLst>
                      <a:ext uri="{FF2B5EF4-FFF2-40B4-BE49-F238E27FC236}">
                        <a16:creationId xmlns:a16="http://schemas.microsoft.com/office/drawing/2014/main" id="{50EC7C62-03F4-4AD6-A7B7-798E785B38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977" name="AutoShape 978">
                    <a:extLst>
                      <a:ext uri="{FF2B5EF4-FFF2-40B4-BE49-F238E27FC236}">
                        <a16:creationId xmlns:a16="http://schemas.microsoft.com/office/drawing/2014/main" id="{0AAC9372-08FC-45F5-B274-A5CE99CB9A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978" name="Oval 979">
                    <a:extLst>
                      <a:ext uri="{FF2B5EF4-FFF2-40B4-BE49-F238E27FC236}">
                        <a16:creationId xmlns:a16="http://schemas.microsoft.com/office/drawing/2014/main" id="{6D54B600-20E4-4513-B8DF-F2E8700059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979" name="Oval 980">
                    <a:extLst>
                      <a:ext uri="{FF2B5EF4-FFF2-40B4-BE49-F238E27FC236}">
                        <a16:creationId xmlns:a16="http://schemas.microsoft.com/office/drawing/2014/main" id="{46BC0F2C-3C35-4CB9-8836-2E438A4CC6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solidFill>
                        <a:srgbClr val="FF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980" name="Oval 981">
                    <a:extLst>
                      <a:ext uri="{FF2B5EF4-FFF2-40B4-BE49-F238E27FC236}">
                        <a16:creationId xmlns:a16="http://schemas.microsoft.com/office/drawing/2014/main" id="{248F47FD-80C2-4CF7-9F49-390B010A51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981" name="Rectangle 982">
                    <a:extLst>
                      <a:ext uri="{FF2B5EF4-FFF2-40B4-BE49-F238E27FC236}">
                        <a16:creationId xmlns:a16="http://schemas.microsoft.com/office/drawing/2014/main" id="{A785F924-28A8-44A3-A030-DE07270A3D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198675" name="Group 1108">
                <a:extLst>
                  <a:ext uri="{FF2B5EF4-FFF2-40B4-BE49-F238E27FC236}">
                    <a16:creationId xmlns:a16="http://schemas.microsoft.com/office/drawing/2014/main" id="{294402CA-0076-49A4-AC3D-61DA8598039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7291" y="3555216"/>
                <a:ext cx="347753" cy="680208"/>
                <a:chOff x="7923189" y="2486663"/>
                <a:chExt cx="360362" cy="884586"/>
              </a:xfrm>
            </p:grpSpPr>
            <p:pic>
              <p:nvPicPr>
                <p:cNvPr id="198922" name="Picture 3">
                  <a:extLst>
                    <a:ext uri="{FF2B5EF4-FFF2-40B4-BE49-F238E27FC236}">
                      <a16:creationId xmlns:a16="http://schemas.microsoft.com/office/drawing/2014/main" id="{BFE955BC-D116-4EB1-A815-DE2CECCFDE4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198923" name="Group 950">
                  <a:extLst>
                    <a:ext uri="{FF2B5EF4-FFF2-40B4-BE49-F238E27FC236}">
                      <a16:creationId xmlns:a16="http://schemas.microsoft.com/office/drawing/2014/main" id="{CE13C041-F4B3-430B-BED3-E7823186FF6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198924" name="Freeform 951">
                    <a:extLst>
                      <a:ext uri="{FF2B5EF4-FFF2-40B4-BE49-F238E27FC236}">
                        <a16:creationId xmlns:a16="http://schemas.microsoft.com/office/drawing/2014/main" id="{143655E0-A951-4313-9451-D2120BE9B9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2 w 354"/>
                      <a:gd name="T1" fmla="*/ 0 h 2742"/>
                      <a:gd name="T2" fmla="*/ 12 w 354"/>
                      <a:gd name="T3" fmla="*/ 23 h 2742"/>
                      <a:gd name="T4" fmla="*/ 12 w 354"/>
                      <a:gd name="T5" fmla="*/ 171 h 2742"/>
                      <a:gd name="T6" fmla="*/ 0 w 354"/>
                      <a:gd name="T7" fmla="*/ 179 h 2742"/>
                      <a:gd name="T8" fmla="*/ 2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925" name="Rectangle 952">
                    <a:extLst>
                      <a:ext uri="{FF2B5EF4-FFF2-40B4-BE49-F238E27FC236}">
                        <a16:creationId xmlns:a16="http://schemas.microsoft.com/office/drawing/2014/main" id="{F520BC04-A5FE-4FA0-AFFC-9008888D0B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926" name="Freeform 953">
                    <a:extLst>
                      <a:ext uri="{FF2B5EF4-FFF2-40B4-BE49-F238E27FC236}">
                        <a16:creationId xmlns:a16="http://schemas.microsoft.com/office/drawing/2014/main" id="{BC8FA41C-1D56-4379-B79F-FC8C1A49C8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7 w 211"/>
                      <a:gd name="T3" fmla="*/ 15 h 2537"/>
                      <a:gd name="T4" fmla="*/ 2 w 211"/>
                      <a:gd name="T5" fmla="*/ 163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927" name="Freeform 954">
                    <a:extLst>
                      <a:ext uri="{FF2B5EF4-FFF2-40B4-BE49-F238E27FC236}">
                        <a16:creationId xmlns:a16="http://schemas.microsoft.com/office/drawing/2014/main" id="{1515F27C-FF58-4592-904A-9A3FF30AC5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1 w 328"/>
                      <a:gd name="T3" fmla="*/ 9 h 226"/>
                      <a:gd name="T4" fmla="*/ 11 w 328"/>
                      <a:gd name="T5" fmla="*/ 16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928" name="Rectangle 955">
                    <a:extLst>
                      <a:ext uri="{FF2B5EF4-FFF2-40B4-BE49-F238E27FC236}">
                        <a16:creationId xmlns:a16="http://schemas.microsoft.com/office/drawing/2014/main" id="{5D16D72A-CAE9-4C01-932A-D83C05A514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grpSp>
                <p:nvGrpSpPr>
                  <p:cNvPr id="198929" name="Group 956">
                    <a:extLst>
                      <a:ext uri="{FF2B5EF4-FFF2-40B4-BE49-F238E27FC236}">
                        <a16:creationId xmlns:a16="http://schemas.microsoft.com/office/drawing/2014/main" id="{C6BF36B2-79A7-4F38-900A-B5B2E25195C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198954" name="AutoShape 957">
                      <a:extLst>
                        <a:ext uri="{FF2B5EF4-FFF2-40B4-BE49-F238E27FC236}">
                          <a16:creationId xmlns:a16="http://schemas.microsoft.com/office/drawing/2014/main" id="{31ADA0E1-D49E-4BD8-BCC5-D34111DCD30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98955" name="AutoShape 958">
                      <a:extLst>
                        <a:ext uri="{FF2B5EF4-FFF2-40B4-BE49-F238E27FC236}">
                          <a16:creationId xmlns:a16="http://schemas.microsoft.com/office/drawing/2014/main" id="{E777C5BA-A985-4E4C-8CBF-CC23536541C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98930" name="Rectangle 959">
                    <a:extLst>
                      <a:ext uri="{FF2B5EF4-FFF2-40B4-BE49-F238E27FC236}">
                        <a16:creationId xmlns:a16="http://schemas.microsoft.com/office/drawing/2014/main" id="{6877FB35-AE81-417E-9060-CB501CCA0A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grpSp>
                <p:nvGrpSpPr>
                  <p:cNvPr id="198931" name="Group 960">
                    <a:extLst>
                      <a:ext uri="{FF2B5EF4-FFF2-40B4-BE49-F238E27FC236}">
                        <a16:creationId xmlns:a16="http://schemas.microsoft.com/office/drawing/2014/main" id="{ADA39EF5-CB45-4BC3-84BC-D74AC5E32DC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198952" name="AutoShape 961">
                      <a:extLst>
                        <a:ext uri="{FF2B5EF4-FFF2-40B4-BE49-F238E27FC236}">
                          <a16:creationId xmlns:a16="http://schemas.microsoft.com/office/drawing/2014/main" id="{6A46458D-D60E-4E22-9CDD-29C88C53B62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98953" name="AutoShape 962">
                      <a:extLst>
                        <a:ext uri="{FF2B5EF4-FFF2-40B4-BE49-F238E27FC236}">
                          <a16:creationId xmlns:a16="http://schemas.microsoft.com/office/drawing/2014/main" id="{86252E0F-FDF9-4DCF-9D45-BE428E8D1E9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98932" name="Rectangle 963">
                    <a:extLst>
                      <a:ext uri="{FF2B5EF4-FFF2-40B4-BE49-F238E27FC236}">
                        <a16:creationId xmlns:a16="http://schemas.microsoft.com/office/drawing/2014/main" id="{CB1390CA-ACF5-481F-9B2E-CC984EA4A9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933" name="Rectangle 964">
                    <a:extLst>
                      <a:ext uri="{FF2B5EF4-FFF2-40B4-BE49-F238E27FC236}">
                        <a16:creationId xmlns:a16="http://schemas.microsoft.com/office/drawing/2014/main" id="{AC0AEA3A-91F2-4314-92DC-02B4071282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grpSp>
                <p:nvGrpSpPr>
                  <p:cNvPr id="198934" name="Group 965">
                    <a:extLst>
                      <a:ext uri="{FF2B5EF4-FFF2-40B4-BE49-F238E27FC236}">
                        <a16:creationId xmlns:a16="http://schemas.microsoft.com/office/drawing/2014/main" id="{E304A313-F7FF-4FD8-96AA-05B90D3594B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198950" name="AutoShape 966">
                      <a:extLst>
                        <a:ext uri="{FF2B5EF4-FFF2-40B4-BE49-F238E27FC236}">
                          <a16:creationId xmlns:a16="http://schemas.microsoft.com/office/drawing/2014/main" id="{8019E268-59BD-4FBB-A301-61CDAFB4934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98951" name="AutoShape 967">
                      <a:extLst>
                        <a:ext uri="{FF2B5EF4-FFF2-40B4-BE49-F238E27FC236}">
                          <a16:creationId xmlns:a16="http://schemas.microsoft.com/office/drawing/2014/main" id="{9A362247-5AA9-46F2-AD32-29056D4F8BA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98935" name="Freeform 968">
                    <a:extLst>
                      <a:ext uri="{FF2B5EF4-FFF2-40B4-BE49-F238E27FC236}">
                        <a16:creationId xmlns:a16="http://schemas.microsoft.com/office/drawing/2014/main" id="{A7731B08-82E1-4604-8DC6-272B7205D1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1 w 328"/>
                      <a:gd name="T3" fmla="*/ 8 h 226"/>
                      <a:gd name="T4" fmla="*/ 11 w 328"/>
                      <a:gd name="T5" fmla="*/ 14 h 226"/>
                      <a:gd name="T6" fmla="*/ 0 w 328"/>
                      <a:gd name="T7" fmla="*/ 6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98936" name="Group 969">
                    <a:extLst>
                      <a:ext uri="{FF2B5EF4-FFF2-40B4-BE49-F238E27FC236}">
                        <a16:creationId xmlns:a16="http://schemas.microsoft.com/office/drawing/2014/main" id="{A3A4729C-297A-415C-92E7-AAD395885B9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198948" name="AutoShape 970">
                      <a:extLst>
                        <a:ext uri="{FF2B5EF4-FFF2-40B4-BE49-F238E27FC236}">
                          <a16:creationId xmlns:a16="http://schemas.microsoft.com/office/drawing/2014/main" id="{FA08EDA6-EB87-4917-8CFE-EB12B6EED33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98949" name="AutoShape 971">
                      <a:extLst>
                        <a:ext uri="{FF2B5EF4-FFF2-40B4-BE49-F238E27FC236}">
                          <a16:creationId xmlns:a16="http://schemas.microsoft.com/office/drawing/2014/main" id="{4CD5CA6B-792D-4FC3-BD59-585D0786907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98937" name="Rectangle 972">
                    <a:extLst>
                      <a:ext uri="{FF2B5EF4-FFF2-40B4-BE49-F238E27FC236}">
                        <a16:creationId xmlns:a16="http://schemas.microsoft.com/office/drawing/2014/main" id="{0B478493-6B94-4FFE-94CC-FEC776A2B3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938" name="Freeform 973">
                    <a:extLst>
                      <a:ext uri="{FF2B5EF4-FFF2-40B4-BE49-F238E27FC236}">
                        <a16:creationId xmlns:a16="http://schemas.microsoft.com/office/drawing/2014/main" id="{CDF0EFD1-599B-42BF-9567-1DC4ADE927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1 w 296"/>
                      <a:gd name="T3" fmla="*/ 8 h 256"/>
                      <a:gd name="T4" fmla="*/ 11 w 296"/>
                      <a:gd name="T5" fmla="*/ 16 h 256"/>
                      <a:gd name="T6" fmla="*/ 0 w 296"/>
                      <a:gd name="T7" fmla="*/ 6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939" name="Freeform 974">
                    <a:extLst>
                      <a:ext uri="{FF2B5EF4-FFF2-40B4-BE49-F238E27FC236}">
                        <a16:creationId xmlns:a16="http://schemas.microsoft.com/office/drawing/2014/main" id="{D13C688C-D325-45F3-BF0F-81F5180FF4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1 w 304"/>
                      <a:gd name="T3" fmla="*/ 11 h 288"/>
                      <a:gd name="T4" fmla="*/ 10 w 304"/>
                      <a:gd name="T5" fmla="*/ 19 h 288"/>
                      <a:gd name="T6" fmla="*/ 2 w 304"/>
                      <a:gd name="T7" fmla="*/ 8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940" name="Oval 975">
                    <a:extLst>
                      <a:ext uri="{FF2B5EF4-FFF2-40B4-BE49-F238E27FC236}">
                        <a16:creationId xmlns:a16="http://schemas.microsoft.com/office/drawing/2014/main" id="{905A6A87-F934-42FF-98F0-952031BFD6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941" name="Freeform 976">
                    <a:extLst>
                      <a:ext uri="{FF2B5EF4-FFF2-40B4-BE49-F238E27FC236}">
                        <a16:creationId xmlns:a16="http://schemas.microsoft.com/office/drawing/2014/main" id="{A1F48953-B01E-4BD9-B881-9FCD2E411B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8 h 240"/>
                      <a:gd name="T2" fmla="*/ 2 w 306"/>
                      <a:gd name="T3" fmla="*/ 16 h 240"/>
                      <a:gd name="T4" fmla="*/ 11 w 306"/>
                      <a:gd name="T5" fmla="*/ 8 h 240"/>
                      <a:gd name="T6" fmla="*/ 11 w 306"/>
                      <a:gd name="T7" fmla="*/ 0 h 240"/>
                      <a:gd name="T8" fmla="*/ 0 w 306"/>
                      <a:gd name="T9" fmla="*/ 8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942" name="AutoShape 977">
                    <a:extLst>
                      <a:ext uri="{FF2B5EF4-FFF2-40B4-BE49-F238E27FC236}">
                        <a16:creationId xmlns:a16="http://schemas.microsoft.com/office/drawing/2014/main" id="{E18CA381-9B27-41BF-829D-6054671A96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943" name="AutoShape 978">
                    <a:extLst>
                      <a:ext uri="{FF2B5EF4-FFF2-40B4-BE49-F238E27FC236}">
                        <a16:creationId xmlns:a16="http://schemas.microsoft.com/office/drawing/2014/main" id="{2F9AE30F-D767-43C9-B7D7-51F00B315A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944" name="Oval 979">
                    <a:extLst>
                      <a:ext uri="{FF2B5EF4-FFF2-40B4-BE49-F238E27FC236}">
                        <a16:creationId xmlns:a16="http://schemas.microsoft.com/office/drawing/2014/main" id="{9405E303-3646-4356-976A-587351E278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945" name="Oval 980">
                    <a:extLst>
                      <a:ext uri="{FF2B5EF4-FFF2-40B4-BE49-F238E27FC236}">
                        <a16:creationId xmlns:a16="http://schemas.microsoft.com/office/drawing/2014/main" id="{3BF8F914-111D-449C-AE49-E50D9ED0942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solidFill>
                        <a:srgbClr val="FF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946" name="Oval 981">
                    <a:extLst>
                      <a:ext uri="{FF2B5EF4-FFF2-40B4-BE49-F238E27FC236}">
                        <a16:creationId xmlns:a16="http://schemas.microsoft.com/office/drawing/2014/main" id="{198F2A17-A864-46E6-884E-091D1A4CB1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947" name="Rectangle 982">
                    <a:extLst>
                      <a:ext uri="{FF2B5EF4-FFF2-40B4-BE49-F238E27FC236}">
                        <a16:creationId xmlns:a16="http://schemas.microsoft.com/office/drawing/2014/main" id="{06A48206-6044-4735-B0C8-9CCF9C2BBE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198676" name="Group 1109">
                <a:extLst>
                  <a:ext uri="{FF2B5EF4-FFF2-40B4-BE49-F238E27FC236}">
                    <a16:creationId xmlns:a16="http://schemas.microsoft.com/office/drawing/2014/main" id="{2A33BA2A-4A8E-46A0-A7C5-E4A6379B53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4012" y="5612511"/>
                <a:ext cx="347767" cy="680207"/>
                <a:chOff x="7923189" y="2486664"/>
                <a:chExt cx="360377" cy="884585"/>
              </a:xfrm>
            </p:grpSpPr>
            <p:pic>
              <p:nvPicPr>
                <p:cNvPr id="198888" name="Picture 3">
                  <a:extLst>
                    <a:ext uri="{FF2B5EF4-FFF2-40B4-BE49-F238E27FC236}">
                      <a16:creationId xmlns:a16="http://schemas.microsoft.com/office/drawing/2014/main" id="{E3F196B0-BF95-4432-93D8-FDA71146198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98" y="2486664"/>
                  <a:ext cx="239568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198889" name="Group 950">
                  <a:extLst>
                    <a:ext uri="{FF2B5EF4-FFF2-40B4-BE49-F238E27FC236}">
                      <a16:creationId xmlns:a16="http://schemas.microsoft.com/office/drawing/2014/main" id="{068D4F41-1F2B-4A09-AB7D-0FA53286C50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198890" name="Freeform 951">
                    <a:extLst>
                      <a:ext uri="{FF2B5EF4-FFF2-40B4-BE49-F238E27FC236}">
                        <a16:creationId xmlns:a16="http://schemas.microsoft.com/office/drawing/2014/main" id="{5C3A4C92-A78A-4119-951F-D6778B5F63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2 w 354"/>
                      <a:gd name="T1" fmla="*/ 0 h 2742"/>
                      <a:gd name="T2" fmla="*/ 12 w 354"/>
                      <a:gd name="T3" fmla="*/ 23 h 2742"/>
                      <a:gd name="T4" fmla="*/ 12 w 354"/>
                      <a:gd name="T5" fmla="*/ 171 h 2742"/>
                      <a:gd name="T6" fmla="*/ 0 w 354"/>
                      <a:gd name="T7" fmla="*/ 179 h 2742"/>
                      <a:gd name="T8" fmla="*/ 2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891" name="Rectangle 952">
                    <a:extLst>
                      <a:ext uri="{FF2B5EF4-FFF2-40B4-BE49-F238E27FC236}">
                        <a16:creationId xmlns:a16="http://schemas.microsoft.com/office/drawing/2014/main" id="{E4CD0EA8-0C43-4160-944A-9F3639E2BE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892" name="Freeform 953">
                    <a:extLst>
                      <a:ext uri="{FF2B5EF4-FFF2-40B4-BE49-F238E27FC236}">
                        <a16:creationId xmlns:a16="http://schemas.microsoft.com/office/drawing/2014/main" id="{A6502838-C297-4014-A5D5-7FEE7DE1C0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7 w 211"/>
                      <a:gd name="T3" fmla="*/ 15 h 2537"/>
                      <a:gd name="T4" fmla="*/ 2 w 211"/>
                      <a:gd name="T5" fmla="*/ 163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893" name="Freeform 954">
                    <a:extLst>
                      <a:ext uri="{FF2B5EF4-FFF2-40B4-BE49-F238E27FC236}">
                        <a16:creationId xmlns:a16="http://schemas.microsoft.com/office/drawing/2014/main" id="{A0380587-18D8-456D-95B0-8A9C6B67B8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1 w 328"/>
                      <a:gd name="T3" fmla="*/ 9 h 226"/>
                      <a:gd name="T4" fmla="*/ 11 w 328"/>
                      <a:gd name="T5" fmla="*/ 16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894" name="Rectangle 955">
                    <a:extLst>
                      <a:ext uri="{FF2B5EF4-FFF2-40B4-BE49-F238E27FC236}">
                        <a16:creationId xmlns:a16="http://schemas.microsoft.com/office/drawing/2014/main" id="{238C593B-D57F-4E5F-9FB6-538F1C6E00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grpSp>
                <p:nvGrpSpPr>
                  <p:cNvPr id="198895" name="Group 956">
                    <a:extLst>
                      <a:ext uri="{FF2B5EF4-FFF2-40B4-BE49-F238E27FC236}">
                        <a16:creationId xmlns:a16="http://schemas.microsoft.com/office/drawing/2014/main" id="{3EF4C7F2-8D94-4985-8085-36B55FB86B6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198920" name="AutoShape 957">
                      <a:extLst>
                        <a:ext uri="{FF2B5EF4-FFF2-40B4-BE49-F238E27FC236}">
                          <a16:creationId xmlns:a16="http://schemas.microsoft.com/office/drawing/2014/main" id="{A37036D7-EEE5-4C57-8C63-91FC26C4240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98921" name="AutoShape 958">
                      <a:extLst>
                        <a:ext uri="{FF2B5EF4-FFF2-40B4-BE49-F238E27FC236}">
                          <a16:creationId xmlns:a16="http://schemas.microsoft.com/office/drawing/2014/main" id="{88747F8D-3CED-404E-88D7-E08C43BDF00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98896" name="Rectangle 959">
                    <a:extLst>
                      <a:ext uri="{FF2B5EF4-FFF2-40B4-BE49-F238E27FC236}">
                        <a16:creationId xmlns:a16="http://schemas.microsoft.com/office/drawing/2014/main" id="{41BF67C8-2E8D-4EE9-B50A-B45853F317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grpSp>
                <p:nvGrpSpPr>
                  <p:cNvPr id="198897" name="Group 960">
                    <a:extLst>
                      <a:ext uri="{FF2B5EF4-FFF2-40B4-BE49-F238E27FC236}">
                        <a16:creationId xmlns:a16="http://schemas.microsoft.com/office/drawing/2014/main" id="{F1E12232-9C2A-4D2A-BCE5-313B6D92ECD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198918" name="AutoShape 961">
                      <a:extLst>
                        <a:ext uri="{FF2B5EF4-FFF2-40B4-BE49-F238E27FC236}">
                          <a16:creationId xmlns:a16="http://schemas.microsoft.com/office/drawing/2014/main" id="{7C948F38-CFA3-47B8-9AAC-B6F5F6FD8B8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98919" name="AutoShape 962">
                      <a:extLst>
                        <a:ext uri="{FF2B5EF4-FFF2-40B4-BE49-F238E27FC236}">
                          <a16:creationId xmlns:a16="http://schemas.microsoft.com/office/drawing/2014/main" id="{9BB12EEF-3878-4787-8DAF-BE80316554D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98898" name="Rectangle 963">
                    <a:extLst>
                      <a:ext uri="{FF2B5EF4-FFF2-40B4-BE49-F238E27FC236}">
                        <a16:creationId xmlns:a16="http://schemas.microsoft.com/office/drawing/2014/main" id="{94DD8FEB-1C2C-4A5A-B2AD-B91B186999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899" name="Rectangle 964">
                    <a:extLst>
                      <a:ext uri="{FF2B5EF4-FFF2-40B4-BE49-F238E27FC236}">
                        <a16:creationId xmlns:a16="http://schemas.microsoft.com/office/drawing/2014/main" id="{C107FC85-9B7F-4474-BFC5-800A10A717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grpSp>
                <p:nvGrpSpPr>
                  <p:cNvPr id="198900" name="Group 965">
                    <a:extLst>
                      <a:ext uri="{FF2B5EF4-FFF2-40B4-BE49-F238E27FC236}">
                        <a16:creationId xmlns:a16="http://schemas.microsoft.com/office/drawing/2014/main" id="{C15ED26B-3E09-4A29-95E4-8E3FA9FD3EB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198916" name="AutoShape 966">
                      <a:extLst>
                        <a:ext uri="{FF2B5EF4-FFF2-40B4-BE49-F238E27FC236}">
                          <a16:creationId xmlns:a16="http://schemas.microsoft.com/office/drawing/2014/main" id="{F075DA51-D20C-493B-9346-CF791F1E0D0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98917" name="AutoShape 967">
                      <a:extLst>
                        <a:ext uri="{FF2B5EF4-FFF2-40B4-BE49-F238E27FC236}">
                          <a16:creationId xmlns:a16="http://schemas.microsoft.com/office/drawing/2014/main" id="{F08DBE12-B0A0-44B5-9E5B-DC992C2BDBC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98901" name="Freeform 968">
                    <a:extLst>
                      <a:ext uri="{FF2B5EF4-FFF2-40B4-BE49-F238E27FC236}">
                        <a16:creationId xmlns:a16="http://schemas.microsoft.com/office/drawing/2014/main" id="{F06F784A-951F-4D3F-B6E2-7EF8455392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1 w 328"/>
                      <a:gd name="T3" fmla="*/ 8 h 226"/>
                      <a:gd name="T4" fmla="*/ 11 w 328"/>
                      <a:gd name="T5" fmla="*/ 14 h 226"/>
                      <a:gd name="T6" fmla="*/ 0 w 328"/>
                      <a:gd name="T7" fmla="*/ 6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98902" name="Group 969">
                    <a:extLst>
                      <a:ext uri="{FF2B5EF4-FFF2-40B4-BE49-F238E27FC236}">
                        <a16:creationId xmlns:a16="http://schemas.microsoft.com/office/drawing/2014/main" id="{14904164-FE1C-4784-9261-B0691591F49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198914" name="AutoShape 970">
                      <a:extLst>
                        <a:ext uri="{FF2B5EF4-FFF2-40B4-BE49-F238E27FC236}">
                          <a16:creationId xmlns:a16="http://schemas.microsoft.com/office/drawing/2014/main" id="{2A290984-68BA-4565-AA94-428F8E5C5D3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98915" name="AutoShape 971">
                      <a:extLst>
                        <a:ext uri="{FF2B5EF4-FFF2-40B4-BE49-F238E27FC236}">
                          <a16:creationId xmlns:a16="http://schemas.microsoft.com/office/drawing/2014/main" id="{0CD66BDD-A477-4853-8150-0C6E0AF37EC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98903" name="Rectangle 972">
                    <a:extLst>
                      <a:ext uri="{FF2B5EF4-FFF2-40B4-BE49-F238E27FC236}">
                        <a16:creationId xmlns:a16="http://schemas.microsoft.com/office/drawing/2014/main" id="{9277158D-5DB5-420C-B5AE-7C47541CDB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904" name="Freeform 973">
                    <a:extLst>
                      <a:ext uri="{FF2B5EF4-FFF2-40B4-BE49-F238E27FC236}">
                        <a16:creationId xmlns:a16="http://schemas.microsoft.com/office/drawing/2014/main" id="{6F854FA8-7113-48BB-80E7-9BCBC7EF40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1 w 296"/>
                      <a:gd name="T3" fmla="*/ 8 h 256"/>
                      <a:gd name="T4" fmla="*/ 11 w 296"/>
                      <a:gd name="T5" fmla="*/ 16 h 256"/>
                      <a:gd name="T6" fmla="*/ 0 w 296"/>
                      <a:gd name="T7" fmla="*/ 6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905" name="Freeform 974">
                    <a:extLst>
                      <a:ext uri="{FF2B5EF4-FFF2-40B4-BE49-F238E27FC236}">
                        <a16:creationId xmlns:a16="http://schemas.microsoft.com/office/drawing/2014/main" id="{DEA9773D-FBA0-4631-AA3B-FDDD4E7624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1 w 304"/>
                      <a:gd name="T3" fmla="*/ 11 h 288"/>
                      <a:gd name="T4" fmla="*/ 10 w 304"/>
                      <a:gd name="T5" fmla="*/ 19 h 288"/>
                      <a:gd name="T6" fmla="*/ 2 w 304"/>
                      <a:gd name="T7" fmla="*/ 8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906" name="Oval 975">
                    <a:extLst>
                      <a:ext uri="{FF2B5EF4-FFF2-40B4-BE49-F238E27FC236}">
                        <a16:creationId xmlns:a16="http://schemas.microsoft.com/office/drawing/2014/main" id="{C85475E5-513E-4A74-AD55-06E92865A6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907" name="Freeform 976">
                    <a:extLst>
                      <a:ext uri="{FF2B5EF4-FFF2-40B4-BE49-F238E27FC236}">
                        <a16:creationId xmlns:a16="http://schemas.microsoft.com/office/drawing/2014/main" id="{E5AD4351-56DC-4818-B925-2F1399B4BE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8 h 240"/>
                      <a:gd name="T2" fmla="*/ 2 w 306"/>
                      <a:gd name="T3" fmla="*/ 16 h 240"/>
                      <a:gd name="T4" fmla="*/ 11 w 306"/>
                      <a:gd name="T5" fmla="*/ 8 h 240"/>
                      <a:gd name="T6" fmla="*/ 11 w 306"/>
                      <a:gd name="T7" fmla="*/ 0 h 240"/>
                      <a:gd name="T8" fmla="*/ 0 w 306"/>
                      <a:gd name="T9" fmla="*/ 8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908" name="AutoShape 977">
                    <a:extLst>
                      <a:ext uri="{FF2B5EF4-FFF2-40B4-BE49-F238E27FC236}">
                        <a16:creationId xmlns:a16="http://schemas.microsoft.com/office/drawing/2014/main" id="{B8AF54C6-F4CE-49E9-ACF2-44D695EE71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909" name="AutoShape 978">
                    <a:extLst>
                      <a:ext uri="{FF2B5EF4-FFF2-40B4-BE49-F238E27FC236}">
                        <a16:creationId xmlns:a16="http://schemas.microsoft.com/office/drawing/2014/main" id="{A652516C-2EB8-4039-9C84-07B2AB90AA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910" name="Oval 979">
                    <a:extLst>
                      <a:ext uri="{FF2B5EF4-FFF2-40B4-BE49-F238E27FC236}">
                        <a16:creationId xmlns:a16="http://schemas.microsoft.com/office/drawing/2014/main" id="{8E5059D3-DF15-46FD-AB7D-1D91F28EE2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911" name="Oval 980">
                    <a:extLst>
                      <a:ext uri="{FF2B5EF4-FFF2-40B4-BE49-F238E27FC236}">
                        <a16:creationId xmlns:a16="http://schemas.microsoft.com/office/drawing/2014/main" id="{AFE41A64-5CFC-4CFA-BF65-1C2CDF75AE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solidFill>
                        <a:srgbClr val="FF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912" name="Oval 981">
                    <a:extLst>
                      <a:ext uri="{FF2B5EF4-FFF2-40B4-BE49-F238E27FC236}">
                        <a16:creationId xmlns:a16="http://schemas.microsoft.com/office/drawing/2014/main" id="{61C419F6-E245-4469-8DB3-12D2F4069C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913" name="Rectangle 982">
                    <a:extLst>
                      <a:ext uri="{FF2B5EF4-FFF2-40B4-BE49-F238E27FC236}">
                        <a16:creationId xmlns:a16="http://schemas.microsoft.com/office/drawing/2014/main" id="{298AC6CA-088C-4A05-A5E0-BD280020E9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198677" name="Group 1110">
                <a:extLst>
                  <a:ext uri="{FF2B5EF4-FFF2-40B4-BE49-F238E27FC236}">
                    <a16:creationId xmlns:a16="http://schemas.microsoft.com/office/drawing/2014/main" id="{E51851B4-1FB4-43DE-997A-942CAB5AE74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68038" y="3829780"/>
                <a:ext cx="347753" cy="680208"/>
                <a:chOff x="7923189" y="2486663"/>
                <a:chExt cx="360362" cy="884586"/>
              </a:xfrm>
            </p:grpSpPr>
            <p:pic>
              <p:nvPicPr>
                <p:cNvPr id="198854" name="Picture 3">
                  <a:extLst>
                    <a:ext uri="{FF2B5EF4-FFF2-40B4-BE49-F238E27FC236}">
                      <a16:creationId xmlns:a16="http://schemas.microsoft.com/office/drawing/2014/main" id="{72AA6036-1237-45B5-8B47-B4D8A05C9E8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198855" name="Group 950">
                  <a:extLst>
                    <a:ext uri="{FF2B5EF4-FFF2-40B4-BE49-F238E27FC236}">
                      <a16:creationId xmlns:a16="http://schemas.microsoft.com/office/drawing/2014/main" id="{322B67D6-5CF9-41A4-B97D-A2A7D322417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198856" name="Freeform 951">
                    <a:extLst>
                      <a:ext uri="{FF2B5EF4-FFF2-40B4-BE49-F238E27FC236}">
                        <a16:creationId xmlns:a16="http://schemas.microsoft.com/office/drawing/2014/main" id="{0297312B-0771-4809-925C-FE6546849E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2 w 354"/>
                      <a:gd name="T1" fmla="*/ 0 h 2742"/>
                      <a:gd name="T2" fmla="*/ 12 w 354"/>
                      <a:gd name="T3" fmla="*/ 23 h 2742"/>
                      <a:gd name="T4" fmla="*/ 12 w 354"/>
                      <a:gd name="T5" fmla="*/ 171 h 2742"/>
                      <a:gd name="T6" fmla="*/ 0 w 354"/>
                      <a:gd name="T7" fmla="*/ 179 h 2742"/>
                      <a:gd name="T8" fmla="*/ 2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857" name="Rectangle 952">
                    <a:extLst>
                      <a:ext uri="{FF2B5EF4-FFF2-40B4-BE49-F238E27FC236}">
                        <a16:creationId xmlns:a16="http://schemas.microsoft.com/office/drawing/2014/main" id="{079F69E5-DCC3-4CE8-954E-E5BAAD2803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858" name="Freeform 953">
                    <a:extLst>
                      <a:ext uri="{FF2B5EF4-FFF2-40B4-BE49-F238E27FC236}">
                        <a16:creationId xmlns:a16="http://schemas.microsoft.com/office/drawing/2014/main" id="{8DCF843B-0F35-4EBE-8E51-834EE753C1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7 w 211"/>
                      <a:gd name="T3" fmla="*/ 15 h 2537"/>
                      <a:gd name="T4" fmla="*/ 2 w 211"/>
                      <a:gd name="T5" fmla="*/ 163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859" name="Freeform 954">
                    <a:extLst>
                      <a:ext uri="{FF2B5EF4-FFF2-40B4-BE49-F238E27FC236}">
                        <a16:creationId xmlns:a16="http://schemas.microsoft.com/office/drawing/2014/main" id="{9F211344-88D4-47E6-9A0A-63A97FB095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1 w 328"/>
                      <a:gd name="T3" fmla="*/ 9 h 226"/>
                      <a:gd name="T4" fmla="*/ 11 w 328"/>
                      <a:gd name="T5" fmla="*/ 16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860" name="Rectangle 955">
                    <a:extLst>
                      <a:ext uri="{FF2B5EF4-FFF2-40B4-BE49-F238E27FC236}">
                        <a16:creationId xmlns:a16="http://schemas.microsoft.com/office/drawing/2014/main" id="{A37774DD-41FA-4223-A90D-7E35D5C3410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grpSp>
                <p:nvGrpSpPr>
                  <p:cNvPr id="198861" name="Group 956">
                    <a:extLst>
                      <a:ext uri="{FF2B5EF4-FFF2-40B4-BE49-F238E27FC236}">
                        <a16:creationId xmlns:a16="http://schemas.microsoft.com/office/drawing/2014/main" id="{9353C78D-1757-451D-A0C1-703458C0053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198886" name="AutoShape 957">
                      <a:extLst>
                        <a:ext uri="{FF2B5EF4-FFF2-40B4-BE49-F238E27FC236}">
                          <a16:creationId xmlns:a16="http://schemas.microsoft.com/office/drawing/2014/main" id="{9426FEC3-11F1-438F-BDF2-C8CD9D4B2C9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98887" name="AutoShape 958">
                      <a:extLst>
                        <a:ext uri="{FF2B5EF4-FFF2-40B4-BE49-F238E27FC236}">
                          <a16:creationId xmlns:a16="http://schemas.microsoft.com/office/drawing/2014/main" id="{DDAC7383-15C0-4C28-A222-6E419247966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98862" name="Rectangle 959">
                    <a:extLst>
                      <a:ext uri="{FF2B5EF4-FFF2-40B4-BE49-F238E27FC236}">
                        <a16:creationId xmlns:a16="http://schemas.microsoft.com/office/drawing/2014/main" id="{1752D6C1-E469-460B-A05F-4CE6B4330F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grpSp>
                <p:nvGrpSpPr>
                  <p:cNvPr id="198863" name="Group 960">
                    <a:extLst>
                      <a:ext uri="{FF2B5EF4-FFF2-40B4-BE49-F238E27FC236}">
                        <a16:creationId xmlns:a16="http://schemas.microsoft.com/office/drawing/2014/main" id="{044EF4CD-BDB9-4CB0-997D-24B886F1BFD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198884" name="AutoShape 961">
                      <a:extLst>
                        <a:ext uri="{FF2B5EF4-FFF2-40B4-BE49-F238E27FC236}">
                          <a16:creationId xmlns:a16="http://schemas.microsoft.com/office/drawing/2014/main" id="{8C583042-CB87-4C3A-A2E2-F2039972612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98885" name="AutoShape 962">
                      <a:extLst>
                        <a:ext uri="{FF2B5EF4-FFF2-40B4-BE49-F238E27FC236}">
                          <a16:creationId xmlns:a16="http://schemas.microsoft.com/office/drawing/2014/main" id="{BBB63140-370A-4518-903B-A483DBF0349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98864" name="Rectangle 963">
                    <a:extLst>
                      <a:ext uri="{FF2B5EF4-FFF2-40B4-BE49-F238E27FC236}">
                        <a16:creationId xmlns:a16="http://schemas.microsoft.com/office/drawing/2014/main" id="{F1A8D2C0-8A4D-460F-81E7-8CE67EB151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865" name="Rectangle 964">
                    <a:extLst>
                      <a:ext uri="{FF2B5EF4-FFF2-40B4-BE49-F238E27FC236}">
                        <a16:creationId xmlns:a16="http://schemas.microsoft.com/office/drawing/2014/main" id="{F88FA1B8-21E9-4C22-BDA8-D9FEFEB318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grpSp>
                <p:nvGrpSpPr>
                  <p:cNvPr id="198866" name="Group 965">
                    <a:extLst>
                      <a:ext uri="{FF2B5EF4-FFF2-40B4-BE49-F238E27FC236}">
                        <a16:creationId xmlns:a16="http://schemas.microsoft.com/office/drawing/2014/main" id="{7FF18219-6714-4881-9B99-F7A3D01B895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198882" name="AutoShape 966">
                      <a:extLst>
                        <a:ext uri="{FF2B5EF4-FFF2-40B4-BE49-F238E27FC236}">
                          <a16:creationId xmlns:a16="http://schemas.microsoft.com/office/drawing/2014/main" id="{A877F5E3-D362-45FE-92F7-D3DAA943D0B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98883" name="AutoShape 967">
                      <a:extLst>
                        <a:ext uri="{FF2B5EF4-FFF2-40B4-BE49-F238E27FC236}">
                          <a16:creationId xmlns:a16="http://schemas.microsoft.com/office/drawing/2014/main" id="{55E2F110-AE9E-4529-ACC2-4A49C774817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98867" name="Freeform 968">
                    <a:extLst>
                      <a:ext uri="{FF2B5EF4-FFF2-40B4-BE49-F238E27FC236}">
                        <a16:creationId xmlns:a16="http://schemas.microsoft.com/office/drawing/2014/main" id="{9AA2C1C4-7619-4BF8-8503-D9C9C9F629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1 w 328"/>
                      <a:gd name="T3" fmla="*/ 8 h 226"/>
                      <a:gd name="T4" fmla="*/ 11 w 328"/>
                      <a:gd name="T5" fmla="*/ 14 h 226"/>
                      <a:gd name="T6" fmla="*/ 0 w 328"/>
                      <a:gd name="T7" fmla="*/ 6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98868" name="Group 969">
                    <a:extLst>
                      <a:ext uri="{FF2B5EF4-FFF2-40B4-BE49-F238E27FC236}">
                        <a16:creationId xmlns:a16="http://schemas.microsoft.com/office/drawing/2014/main" id="{D758D73F-A03B-47F1-998A-B05E8649D50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198880" name="AutoShape 970">
                      <a:extLst>
                        <a:ext uri="{FF2B5EF4-FFF2-40B4-BE49-F238E27FC236}">
                          <a16:creationId xmlns:a16="http://schemas.microsoft.com/office/drawing/2014/main" id="{180B4F2F-571A-4088-B175-A1A7249E8CC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98881" name="AutoShape 971">
                      <a:extLst>
                        <a:ext uri="{FF2B5EF4-FFF2-40B4-BE49-F238E27FC236}">
                          <a16:creationId xmlns:a16="http://schemas.microsoft.com/office/drawing/2014/main" id="{4D5612C0-3DAF-4DCB-87DE-0B858B45EC1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98869" name="Rectangle 972">
                    <a:extLst>
                      <a:ext uri="{FF2B5EF4-FFF2-40B4-BE49-F238E27FC236}">
                        <a16:creationId xmlns:a16="http://schemas.microsoft.com/office/drawing/2014/main" id="{0F2624C0-19FD-4CD9-99E8-2DD9D50C9A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870" name="Freeform 973">
                    <a:extLst>
                      <a:ext uri="{FF2B5EF4-FFF2-40B4-BE49-F238E27FC236}">
                        <a16:creationId xmlns:a16="http://schemas.microsoft.com/office/drawing/2014/main" id="{D49C2D5C-6D78-4683-99A4-0133BBA053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1 w 296"/>
                      <a:gd name="T3" fmla="*/ 8 h 256"/>
                      <a:gd name="T4" fmla="*/ 11 w 296"/>
                      <a:gd name="T5" fmla="*/ 16 h 256"/>
                      <a:gd name="T6" fmla="*/ 0 w 296"/>
                      <a:gd name="T7" fmla="*/ 6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871" name="Freeform 974">
                    <a:extLst>
                      <a:ext uri="{FF2B5EF4-FFF2-40B4-BE49-F238E27FC236}">
                        <a16:creationId xmlns:a16="http://schemas.microsoft.com/office/drawing/2014/main" id="{648BDA4F-F3A8-4683-BB92-C8528048EC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1 w 304"/>
                      <a:gd name="T3" fmla="*/ 11 h 288"/>
                      <a:gd name="T4" fmla="*/ 10 w 304"/>
                      <a:gd name="T5" fmla="*/ 19 h 288"/>
                      <a:gd name="T6" fmla="*/ 2 w 304"/>
                      <a:gd name="T7" fmla="*/ 8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872" name="Oval 975">
                    <a:extLst>
                      <a:ext uri="{FF2B5EF4-FFF2-40B4-BE49-F238E27FC236}">
                        <a16:creationId xmlns:a16="http://schemas.microsoft.com/office/drawing/2014/main" id="{E3DE2671-AF56-43A7-9DCC-E1D5165FC3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873" name="Freeform 976">
                    <a:extLst>
                      <a:ext uri="{FF2B5EF4-FFF2-40B4-BE49-F238E27FC236}">
                        <a16:creationId xmlns:a16="http://schemas.microsoft.com/office/drawing/2014/main" id="{F2FC9E74-1AA2-45C9-A6C0-11FF004112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8 h 240"/>
                      <a:gd name="T2" fmla="*/ 2 w 306"/>
                      <a:gd name="T3" fmla="*/ 16 h 240"/>
                      <a:gd name="T4" fmla="*/ 11 w 306"/>
                      <a:gd name="T5" fmla="*/ 8 h 240"/>
                      <a:gd name="T6" fmla="*/ 11 w 306"/>
                      <a:gd name="T7" fmla="*/ 0 h 240"/>
                      <a:gd name="T8" fmla="*/ 0 w 306"/>
                      <a:gd name="T9" fmla="*/ 8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874" name="AutoShape 977">
                    <a:extLst>
                      <a:ext uri="{FF2B5EF4-FFF2-40B4-BE49-F238E27FC236}">
                        <a16:creationId xmlns:a16="http://schemas.microsoft.com/office/drawing/2014/main" id="{0083FB79-3ABC-4B0D-A698-1397394BA1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875" name="AutoShape 978">
                    <a:extLst>
                      <a:ext uri="{FF2B5EF4-FFF2-40B4-BE49-F238E27FC236}">
                        <a16:creationId xmlns:a16="http://schemas.microsoft.com/office/drawing/2014/main" id="{CD6D53C0-2A09-4FD6-8CB2-80607BEDC0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876" name="Oval 979">
                    <a:extLst>
                      <a:ext uri="{FF2B5EF4-FFF2-40B4-BE49-F238E27FC236}">
                        <a16:creationId xmlns:a16="http://schemas.microsoft.com/office/drawing/2014/main" id="{D78F6984-F001-4F1A-A079-86B1F0AE96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877" name="Oval 980">
                    <a:extLst>
                      <a:ext uri="{FF2B5EF4-FFF2-40B4-BE49-F238E27FC236}">
                        <a16:creationId xmlns:a16="http://schemas.microsoft.com/office/drawing/2014/main" id="{58E2B5B9-2754-4A98-838F-F483458854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solidFill>
                        <a:srgbClr val="FF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878" name="Oval 981">
                    <a:extLst>
                      <a:ext uri="{FF2B5EF4-FFF2-40B4-BE49-F238E27FC236}">
                        <a16:creationId xmlns:a16="http://schemas.microsoft.com/office/drawing/2014/main" id="{E4C6E341-7D10-42F2-AF79-1D5B64E911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879" name="Rectangle 982">
                    <a:extLst>
                      <a:ext uri="{FF2B5EF4-FFF2-40B4-BE49-F238E27FC236}">
                        <a16:creationId xmlns:a16="http://schemas.microsoft.com/office/drawing/2014/main" id="{816CE594-16E9-43CA-9CB0-6F5F260926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198678" name="Group 1111">
                <a:extLst>
                  <a:ext uri="{FF2B5EF4-FFF2-40B4-BE49-F238E27FC236}">
                    <a16:creationId xmlns:a16="http://schemas.microsoft.com/office/drawing/2014/main" id="{D125AFE8-4B45-48DE-8A4F-0FB9114E411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122838" y="5630065"/>
                <a:ext cx="347753" cy="680208"/>
                <a:chOff x="7923189" y="2486663"/>
                <a:chExt cx="360362" cy="884586"/>
              </a:xfrm>
            </p:grpSpPr>
            <p:pic>
              <p:nvPicPr>
                <p:cNvPr id="198820" name="Picture 3">
                  <a:extLst>
                    <a:ext uri="{FF2B5EF4-FFF2-40B4-BE49-F238E27FC236}">
                      <a16:creationId xmlns:a16="http://schemas.microsoft.com/office/drawing/2014/main" id="{FA9A3ED5-C54B-4DB4-8BF5-BCF05615336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198821" name="Group 950">
                  <a:extLst>
                    <a:ext uri="{FF2B5EF4-FFF2-40B4-BE49-F238E27FC236}">
                      <a16:creationId xmlns:a16="http://schemas.microsoft.com/office/drawing/2014/main" id="{ACF9842E-C7DE-4C8D-82CB-CCF16A06FF4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198822" name="Freeform 951">
                    <a:extLst>
                      <a:ext uri="{FF2B5EF4-FFF2-40B4-BE49-F238E27FC236}">
                        <a16:creationId xmlns:a16="http://schemas.microsoft.com/office/drawing/2014/main" id="{070F6E6D-FB51-468F-9F2F-7F7292C2E1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2 w 354"/>
                      <a:gd name="T1" fmla="*/ 0 h 2742"/>
                      <a:gd name="T2" fmla="*/ 12 w 354"/>
                      <a:gd name="T3" fmla="*/ 23 h 2742"/>
                      <a:gd name="T4" fmla="*/ 12 w 354"/>
                      <a:gd name="T5" fmla="*/ 171 h 2742"/>
                      <a:gd name="T6" fmla="*/ 0 w 354"/>
                      <a:gd name="T7" fmla="*/ 179 h 2742"/>
                      <a:gd name="T8" fmla="*/ 2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823" name="Rectangle 952">
                    <a:extLst>
                      <a:ext uri="{FF2B5EF4-FFF2-40B4-BE49-F238E27FC236}">
                        <a16:creationId xmlns:a16="http://schemas.microsoft.com/office/drawing/2014/main" id="{ED542D46-A342-4BB7-84BA-85E000B0A4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824" name="Freeform 953">
                    <a:extLst>
                      <a:ext uri="{FF2B5EF4-FFF2-40B4-BE49-F238E27FC236}">
                        <a16:creationId xmlns:a16="http://schemas.microsoft.com/office/drawing/2014/main" id="{E6A8C6B0-A5CD-42B9-AA42-27130331C8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7 w 211"/>
                      <a:gd name="T3" fmla="*/ 15 h 2537"/>
                      <a:gd name="T4" fmla="*/ 2 w 211"/>
                      <a:gd name="T5" fmla="*/ 163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825" name="Freeform 954">
                    <a:extLst>
                      <a:ext uri="{FF2B5EF4-FFF2-40B4-BE49-F238E27FC236}">
                        <a16:creationId xmlns:a16="http://schemas.microsoft.com/office/drawing/2014/main" id="{93DE6957-7AB8-4F13-9102-C684047C8E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1 w 328"/>
                      <a:gd name="T3" fmla="*/ 9 h 226"/>
                      <a:gd name="T4" fmla="*/ 11 w 328"/>
                      <a:gd name="T5" fmla="*/ 16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826" name="Rectangle 955">
                    <a:extLst>
                      <a:ext uri="{FF2B5EF4-FFF2-40B4-BE49-F238E27FC236}">
                        <a16:creationId xmlns:a16="http://schemas.microsoft.com/office/drawing/2014/main" id="{04DA2EFB-F83F-4DEE-B8A0-1D2F698DFE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grpSp>
                <p:nvGrpSpPr>
                  <p:cNvPr id="198827" name="Group 956">
                    <a:extLst>
                      <a:ext uri="{FF2B5EF4-FFF2-40B4-BE49-F238E27FC236}">
                        <a16:creationId xmlns:a16="http://schemas.microsoft.com/office/drawing/2014/main" id="{370F54BA-D10F-4AC6-BFDE-46596BEFAB1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198852" name="AutoShape 957">
                      <a:extLst>
                        <a:ext uri="{FF2B5EF4-FFF2-40B4-BE49-F238E27FC236}">
                          <a16:creationId xmlns:a16="http://schemas.microsoft.com/office/drawing/2014/main" id="{80644840-FED3-4F94-B668-B2784339CD0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98853" name="AutoShape 958">
                      <a:extLst>
                        <a:ext uri="{FF2B5EF4-FFF2-40B4-BE49-F238E27FC236}">
                          <a16:creationId xmlns:a16="http://schemas.microsoft.com/office/drawing/2014/main" id="{82574363-A017-4E10-95F9-DC12BBB2C1B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98828" name="Rectangle 959">
                    <a:extLst>
                      <a:ext uri="{FF2B5EF4-FFF2-40B4-BE49-F238E27FC236}">
                        <a16:creationId xmlns:a16="http://schemas.microsoft.com/office/drawing/2014/main" id="{521E6059-EE35-4AFF-918C-65F3471876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grpSp>
                <p:nvGrpSpPr>
                  <p:cNvPr id="198829" name="Group 960">
                    <a:extLst>
                      <a:ext uri="{FF2B5EF4-FFF2-40B4-BE49-F238E27FC236}">
                        <a16:creationId xmlns:a16="http://schemas.microsoft.com/office/drawing/2014/main" id="{C03F1A94-3E6B-49AF-B237-47937419A7C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198850" name="AutoShape 961">
                      <a:extLst>
                        <a:ext uri="{FF2B5EF4-FFF2-40B4-BE49-F238E27FC236}">
                          <a16:creationId xmlns:a16="http://schemas.microsoft.com/office/drawing/2014/main" id="{4ABED0F5-0D7B-4B36-BAFF-FA01B2F168D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98851" name="AutoShape 962">
                      <a:extLst>
                        <a:ext uri="{FF2B5EF4-FFF2-40B4-BE49-F238E27FC236}">
                          <a16:creationId xmlns:a16="http://schemas.microsoft.com/office/drawing/2014/main" id="{A9486D40-626B-4E67-BB36-F13C12DB795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98830" name="Rectangle 963">
                    <a:extLst>
                      <a:ext uri="{FF2B5EF4-FFF2-40B4-BE49-F238E27FC236}">
                        <a16:creationId xmlns:a16="http://schemas.microsoft.com/office/drawing/2014/main" id="{E81B6B96-0E4D-457B-B87C-E0B83BD4F3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831" name="Rectangle 964">
                    <a:extLst>
                      <a:ext uri="{FF2B5EF4-FFF2-40B4-BE49-F238E27FC236}">
                        <a16:creationId xmlns:a16="http://schemas.microsoft.com/office/drawing/2014/main" id="{21F274C1-9618-42A6-9199-84B93175B5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grpSp>
                <p:nvGrpSpPr>
                  <p:cNvPr id="198832" name="Group 965">
                    <a:extLst>
                      <a:ext uri="{FF2B5EF4-FFF2-40B4-BE49-F238E27FC236}">
                        <a16:creationId xmlns:a16="http://schemas.microsoft.com/office/drawing/2014/main" id="{E1AEEE24-667C-49D1-BDCC-42F24C443A0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198848" name="AutoShape 966">
                      <a:extLst>
                        <a:ext uri="{FF2B5EF4-FFF2-40B4-BE49-F238E27FC236}">
                          <a16:creationId xmlns:a16="http://schemas.microsoft.com/office/drawing/2014/main" id="{CA6B2285-4EC5-49FD-A78F-0DDF0607490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98849" name="AutoShape 967">
                      <a:extLst>
                        <a:ext uri="{FF2B5EF4-FFF2-40B4-BE49-F238E27FC236}">
                          <a16:creationId xmlns:a16="http://schemas.microsoft.com/office/drawing/2014/main" id="{7EBF4DA2-C67A-4B1E-9D41-A070BC0A6D7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98833" name="Freeform 968">
                    <a:extLst>
                      <a:ext uri="{FF2B5EF4-FFF2-40B4-BE49-F238E27FC236}">
                        <a16:creationId xmlns:a16="http://schemas.microsoft.com/office/drawing/2014/main" id="{4E95A1DF-9816-424D-B804-4A34AC8560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1 w 328"/>
                      <a:gd name="T3" fmla="*/ 8 h 226"/>
                      <a:gd name="T4" fmla="*/ 11 w 328"/>
                      <a:gd name="T5" fmla="*/ 14 h 226"/>
                      <a:gd name="T6" fmla="*/ 0 w 328"/>
                      <a:gd name="T7" fmla="*/ 6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98834" name="Group 969">
                    <a:extLst>
                      <a:ext uri="{FF2B5EF4-FFF2-40B4-BE49-F238E27FC236}">
                        <a16:creationId xmlns:a16="http://schemas.microsoft.com/office/drawing/2014/main" id="{BBE0C8CC-6C75-46F6-A44D-D88694449AA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198846" name="AutoShape 970">
                      <a:extLst>
                        <a:ext uri="{FF2B5EF4-FFF2-40B4-BE49-F238E27FC236}">
                          <a16:creationId xmlns:a16="http://schemas.microsoft.com/office/drawing/2014/main" id="{E619F910-9D7F-47F8-9FE0-885CB51E130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98847" name="AutoShape 971">
                      <a:extLst>
                        <a:ext uri="{FF2B5EF4-FFF2-40B4-BE49-F238E27FC236}">
                          <a16:creationId xmlns:a16="http://schemas.microsoft.com/office/drawing/2014/main" id="{0510C403-D41E-4A54-8D38-464D4361328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98835" name="Rectangle 972">
                    <a:extLst>
                      <a:ext uri="{FF2B5EF4-FFF2-40B4-BE49-F238E27FC236}">
                        <a16:creationId xmlns:a16="http://schemas.microsoft.com/office/drawing/2014/main" id="{BB016843-7D4C-494C-84E7-AE6673E57D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836" name="Freeform 973">
                    <a:extLst>
                      <a:ext uri="{FF2B5EF4-FFF2-40B4-BE49-F238E27FC236}">
                        <a16:creationId xmlns:a16="http://schemas.microsoft.com/office/drawing/2014/main" id="{D5F1FC76-0FE4-480B-BA51-D5311E72FC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1 w 296"/>
                      <a:gd name="T3" fmla="*/ 8 h 256"/>
                      <a:gd name="T4" fmla="*/ 11 w 296"/>
                      <a:gd name="T5" fmla="*/ 16 h 256"/>
                      <a:gd name="T6" fmla="*/ 0 w 296"/>
                      <a:gd name="T7" fmla="*/ 6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837" name="Freeform 974">
                    <a:extLst>
                      <a:ext uri="{FF2B5EF4-FFF2-40B4-BE49-F238E27FC236}">
                        <a16:creationId xmlns:a16="http://schemas.microsoft.com/office/drawing/2014/main" id="{EBF384C1-1EDA-42E9-842D-A923D0AEE9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1 w 304"/>
                      <a:gd name="T3" fmla="*/ 11 h 288"/>
                      <a:gd name="T4" fmla="*/ 10 w 304"/>
                      <a:gd name="T5" fmla="*/ 19 h 288"/>
                      <a:gd name="T6" fmla="*/ 2 w 304"/>
                      <a:gd name="T7" fmla="*/ 8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838" name="Oval 975">
                    <a:extLst>
                      <a:ext uri="{FF2B5EF4-FFF2-40B4-BE49-F238E27FC236}">
                        <a16:creationId xmlns:a16="http://schemas.microsoft.com/office/drawing/2014/main" id="{622872EB-A71A-414A-9C95-48A0FF1776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839" name="Freeform 976">
                    <a:extLst>
                      <a:ext uri="{FF2B5EF4-FFF2-40B4-BE49-F238E27FC236}">
                        <a16:creationId xmlns:a16="http://schemas.microsoft.com/office/drawing/2014/main" id="{5D2BEB40-326A-4536-970E-95D94DB992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8 h 240"/>
                      <a:gd name="T2" fmla="*/ 2 w 306"/>
                      <a:gd name="T3" fmla="*/ 16 h 240"/>
                      <a:gd name="T4" fmla="*/ 11 w 306"/>
                      <a:gd name="T5" fmla="*/ 8 h 240"/>
                      <a:gd name="T6" fmla="*/ 11 w 306"/>
                      <a:gd name="T7" fmla="*/ 0 h 240"/>
                      <a:gd name="T8" fmla="*/ 0 w 306"/>
                      <a:gd name="T9" fmla="*/ 8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840" name="AutoShape 977">
                    <a:extLst>
                      <a:ext uri="{FF2B5EF4-FFF2-40B4-BE49-F238E27FC236}">
                        <a16:creationId xmlns:a16="http://schemas.microsoft.com/office/drawing/2014/main" id="{D447ACCC-4CC2-4C23-A2C2-716480E6FE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841" name="AutoShape 978">
                    <a:extLst>
                      <a:ext uri="{FF2B5EF4-FFF2-40B4-BE49-F238E27FC236}">
                        <a16:creationId xmlns:a16="http://schemas.microsoft.com/office/drawing/2014/main" id="{79BDF147-F306-4599-B7E1-FACA098C93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842" name="Oval 979">
                    <a:extLst>
                      <a:ext uri="{FF2B5EF4-FFF2-40B4-BE49-F238E27FC236}">
                        <a16:creationId xmlns:a16="http://schemas.microsoft.com/office/drawing/2014/main" id="{47DDF6AF-FA7D-4AA4-B97C-0D4F335057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843" name="Oval 980">
                    <a:extLst>
                      <a:ext uri="{FF2B5EF4-FFF2-40B4-BE49-F238E27FC236}">
                        <a16:creationId xmlns:a16="http://schemas.microsoft.com/office/drawing/2014/main" id="{A7E646F4-86DD-4FE2-B7D8-97F9EEA9A8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solidFill>
                        <a:srgbClr val="FF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844" name="Oval 981">
                    <a:extLst>
                      <a:ext uri="{FF2B5EF4-FFF2-40B4-BE49-F238E27FC236}">
                        <a16:creationId xmlns:a16="http://schemas.microsoft.com/office/drawing/2014/main" id="{D7C8043B-5389-44A5-853C-C230C5A363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845" name="Rectangle 982">
                    <a:extLst>
                      <a:ext uri="{FF2B5EF4-FFF2-40B4-BE49-F238E27FC236}">
                        <a16:creationId xmlns:a16="http://schemas.microsoft.com/office/drawing/2014/main" id="{089DB960-1AD3-43F6-AD54-D1A6170E01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198679" name="Group 1115">
                <a:extLst>
                  <a:ext uri="{FF2B5EF4-FFF2-40B4-BE49-F238E27FC236}">
                    <a16:creationId xmlns:a16="http://schemas.microsoft.com/office/drawing/2014/main" id="{8267F119-B1A3-43D9-9905-FF8F7B619E5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07615" y="4368892"/>
                <a:ext cx="990551" cy="731635"/>
                <a:chOff x="7707615" y="4368892"/>
                <a:chExt cx="990551" cy="731635"/>
              </a:xfrm>
            </p:grpSpPr>
            <p:pic>
              <p:nvPicPr>
                <p:cNvPr id="198720" name="Picture 1159">
                  <a:extLst>
                    <a:ext uri="{FF2B5EF4-FFF2-40B4-BE49-F238E27FC236}">
                      <a16:creationId xmlns:a16="http://schemas.microsoft.com/office/drawing/2014/main" id="{B73EDB9E-8D20-4449-8468-EC1676F98CD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71833" y="4640202"/>
                  <a:ext cx="822008" cy="4603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198721" name="Group 249">
                  <a:extLst>
                    <a:ext uri="{FF2B5EF4-FFF2-40B4-BE49-F238E27FC236}">
                      <a16:creationId xmlns:a16="http://schemas.microsoft.com/office/drawing/2014/main" id="{E7D5332C-DC21-4E54-AE95-AD4BBEDFABB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707615" y="4368892"/>
                  <a:ext cx="225953" cy="395900"/>
                  <a:chOff x="4140" y="429"/>
                  <a:chExt cx="1425" cy="2396"/>
                </a:xfrm>
              </p:grpSpPr>
              <p:sp>
                <p:nvSpPr>
                  <p:cNvPr id="198788" name="Freeform 250">
                    <a:extLst>
                      <a:ext uri="{FF2B5EF4-FFF2-40B4-BE49-F238E27FC236}">
                        <a16:creationId xmlns:a16="http://schemas.microsoft.com/office/drawing/2014/main" id="{9E3506B0-2171-4F1A-BE2B-4370EE9B6A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7 w 354"/>
                      <a:gd name="T1" fmla="*/ 0 h 2742"/>
                      <a:gd name="T2" fmla="*/ 38 w 354"/>
                      <a:gd name="T3" fmla="*/ 55 h 2742"/>
                      <a:gd name="T4" fmla="*/ 37 w 354"/>
                      <a:gd name="T5" fmla="*/ 425 h 2742"/>
                      <a:gd name="T6" fmla="*/ 0 w 354"/>
                      <a:gd name="T7" fmla="*/ 445 h 2742"/>
                      <a:gd name="T8" fmla="*/ 7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789" name="Rectangle 251">
                    <a:extLst>
                      <a:ext uri="{FF2B5EF4-FFF2-40B4-BE49-F238E27FC236}">
                        <a16:creationId xmlns:a16="http://schemas.microsoft.com/office/drawing/2014/main" id="{304D88FB-15C2-4E63-9F58-1141C40DB9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04" y="433"/>
                    <a:ext cx="1051" cy="227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8790" name="Freeform 252">
                    <a:extLst>
                      <a:ext uri="{FF2B5EF4-FFF2-40B4-BE49-F238E27FC236}">
                        <a16:creationId xmlns:a16="http://schemas.microsoft.com/office/drawing/2014/main" id="{1FDAABB0-DFB9-4362-9A33-BC50A47B89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23 w 211"/>
                      <a:gd name="T3" fmla="*/ 36 h 2537"/>
                      <a:gd name="T4" fmla="*/ 2 w 211"/>
                      <a:gd name="T5" fmla="*/ 405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791" name="Freeform 253">
                    <a:extLst>
                      <a:ext uri="{FF2B5EF4-FFF2-40B4-BE49-F238E27FC236}">
                        <a16:creationId xmlns:a16="http://schemas.microsoft.com/office/drawing/2014/main" id="{0D0DADCF-256C-4979-8683-7498232287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36 w 328"/>
                      <a:gd name="T3" fmla="*/ 21 h 226"/>
                      <a:gd name="T4" fmla="*/ 36 w 328"/>
                      <a:gd name="T5" fmla="*/ 38 h 226"/>
                      <a:gd name="T6" fmla="*/ 0 w 328"/>
                      <a:gd name="T7" fmla="*/ 16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792" name="Rectangle 254">
                    <a:extLst>
                      <a:ext uri="{FF2B5EF4-FFF2-40B4-BE49-F238E27FC236}">
                        <a16:creationId xmlns:a16="http://schemas.microsoft.com/office/drawing/2014/main" id="{808A309B-C063-4160-9506-11C6E012DD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4" y="692"/>
                    <a:ext cx="60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198793" name="Group 255">
                    <a:extLst>
                      <a:ext uri="{FF2B5EF4-FFF2-40B4-BE49-F238E27FC236}">
                        <a16:creationId xmlns:a16="http://schemas.microsoft.com/office/drawing/2014/main" id="{B659015B-4FB1-45E7-94CD-135CAA06A25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198818" name="AutoShape 256">
                      <a:extLst>
                        <a:ext uri="{FF2B5EF4-FFF2-40B4-BE49-F238E27FC236}">
                          <a16:creationId xmlns:a16="http://schemas.microsoft.com/office/drawing/2014/main" id="{4BCCC9C5-C28A-46A2-99F3-DF1421E8A8B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46" y="2591"/>
                      <a:ext cx="725" cy="12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98819" name="AutoShape 257">
                      <a:extLst>
                        <a:ext uri="{FF2B5EF4-FFF2-40B4-BE49-F238E27FC236}">
                          <a16:creationId xmlns:a16="http://schemas.microsoft.com/office/drawing/2014/main" id="{117780DE-EA6D-4CBC-A25E-F1129195680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59" y="2591"/>
                      <a:ext cx="700" cy="101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198794" name="Rectangle 258">
                    <a:extLst>
                      <a:ext uri="{FF2B5EF4-FFF2-40B4-BE49-F238E27FC236}">
                        <a16:creationId xmlns:a16="http://schemas.microsoft.com/office/drawing/2014/main" id="{5770D2BE-7A96-43B8-86AA-67E4053B0F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4" y="1019"/>
                    <a:ext cx="60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198795" name="Group 259">
                    <a:extLst>
                      <a:ext uri="{FF2B5EF4-FFF2-40B4-BE49-F238E27FC236}">
                        <a16:creationId xmlns:a16="http://schemas.microsoft.com/office/drawing/2014/main" id="{3DF5020D-760D-4ADD-9FB3-CEF3FD9690F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198816" name="AutoShape 260">
                      <a:extLst>
                        <a:ext uri="{FF2B5EF4-FFF2-40B4-BE49-F238E27FC236}">
                          <a16:creationId xmlns:a16="http://schemas.microsoft.com/office/drawing/2014/main" id="{90446C99-99C9-4ABC-9AD5-B77B9FB4ED3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1" y="2594"/>
                      <a:ext cx="725" cy="14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98817" name="AutoShape 261">
                      <a:extLst>
                        <a:ext uri="{FF2B5EF4-FFF2-40B4-BE49-F238E27FC236}">
                          <a16:creationId xmlns:a16="http://schemas.microsoft.com/office/drawing/2014/main" id="{EC735E10-B3A6-48EE-B3C9-7AB91209D1D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4" y="2614"/>
                      <a:ext cx="687" cy="100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198796" name="Rectangle 262">
                    <a:extLst>
                      <a:ext uri="{FF2B5EF4-FFF2-40B4-BE49-F238E27FC236}">
                        <a16:creationId xmlns:a16="http://schemas.microsoft.com/office/drawing/2014/main" id="{7830AFAE-C3DB-4FC2-9517-A1D61532D0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4" y="1365"/>
                    <a:ext cx="591" cy="3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8797" name="Rectangle 263">
                    <a:extLst>
                      <a:ext uri="{FF2B5EF4-FFF2-40B4-BE49-F238E27FC236}">
                        <a16:creationId xmlns:a16="http://schemas.microsoft.com/office/drawing/2014/main" id="{5DB7B06D-8969-4A2F-8DFE-7A298696DC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4" y="1653"/>
                    <a:ext cx="59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198798" name="Group 264">
                    <a:extLst>
                      <a:ext uri="{FF2B5EF4-FFF2-40B4-BE49-F238E27FC236}">
                        <a16:creationId xmlns:a16="http://schemas.microsoft.com/office/drawing/2014/main" id="{25D78B97-800F-4E17-9D62-3189808C9EB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198814" name="AutoShape 265">
                      <a:extLst>
                        <a:ext uri="{FF2B5EF4-FFF2-40B4-BE49-F238E27FC236}">
                          <a16:creationId xmlns:a16="http://schemas.microsoft.com/office/drawing/2014/main" id="{FA2F785A-64D0-48D0-B934-F66D8B35C07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4" y="2592"/>
                      <a:ext cx="711" cy="115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98815" name="AutoShape 266">
                      <a:extLst>
                        <a:ext uri="{FF2B5EF4-FFF2-40B4-BE49-F238E27FC236}">
                          <a16:creationId xmlns:a16="http://schemas.microsoft.com/office/drawing/2014/main" id="{BBABF549-A132-4AC2-9677-8602385BC13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6" y="2610"/>
                      <a:ext cx="674" cy="80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198799" name="Freeform 267">
                    <a:extLst>
                      <a:ext uri="{FF2B5EF4-FFF2-40B4-BE49-F238E27FC236}">
                        <a16:creationId xmlns:a16="http://schemas.microsoft.com/office/drawing/2014/main" id="{4A142896-9888-43B1-BBAF-16FC5B1A3D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36 w 328"/>
                      <a:gd name="T3" fmla="*/ 20 h 226"/>
                      <a:gd name="T4" fmla="*/ 36 w 328"/>
                      <a:gd name="T5" fmla="*/ 36 h 226"/>
                      <a:gd name="T6" fmla="*/ 0 w 328"/>
                      <a:gd name="T7" fmla="*/ 15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98800" name="Group 268">
                    <a:extLst>
                      <a:ext uri="{FF2B5EF4-FFF2-40B4-BE49-F238E27FC236}">
                        <a16:creationId xmlns:a16="http://schemas.microsoft.com/office/drawing/2014/main" id="{7836321B-95C2-41B9-AD96-ED34EAE5853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198812" name="AutoShape 269">
                      <a:extLst>
                        <a:ext uri="{FF2B5EF4-FFF2-40B4-BE49-F238E27FC236}">
                          <a16:creationId xmlns:a16="http://schemas.microsoft.com/office/drawing/2014/main" id="{769B842A-355E-48EA-ABC1-EC2375C2E7D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46" y="2568"/>
                      <a:ext cx="698" cy="163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98813" name="AutoShape 270">
                      <a:extLst>
                        <a:ext uri="{FF2B5EF4-FFF2-40B4-BE49-F238E27FC236}">
                          <a16:creationId xmlns:a16="http://schemas.microsoft.com/office/drawing/2014/main" id="{46B0C5D4-900D-419B-B2AB-C83BAA471E7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59" y="2587"/>
                      <a:ext cx="661" cy="115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198801" name="Rectangle 271">
                    <a:extLst>
                      <a:ext uri="{FF2B5EF4-FFF2-40B4-BE49-F238E27FC236}">
                        <a16:creationId xmlns:a16="http://schemas.microsoft.com/office/drawing/2014/main" id="{12871AAC-33FA-49F9-A880-767F990A65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55" y="433"/>
                    <a:ext cx="60" cy="228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8802" name="Freeform 272">
                    <a:extLst>
                      <a:ext uri="{FF2B5EF4-FFF2-40B4-BE49-F238E27FC236}">
                        <a16:creationId xmlns:a16="http://schemas.microsoft.com/office/drawing/2014/main" id="{73CBB903-526B-4D10-80C5-26EB247FC5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32 w 296"/>
                      <a:gd name="T3" fmla="*/ 22 h 256"/>
                      <a:gd name="T4" fmla="*/ 32 w 296"/>
                      <a:gd name="T5" fmla="*/ 41 h 256"/>
                      <a:gd name="T6" fmla="*/ 0 w 296"/>
                      <a:gd name="T7" fmla="*/ 15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803" name="Freeform 273">
                    <a:extLst>
                      <a:ext uri="{FF2B5EF4-FFF2-40B4-BE49-F238E27FC236}">
                        <a16:creationId xmlns:a16="http://schemas.microsoft.com/office/drawing/2014/main" id="{A581BB7D-E241-4AC1-AC27-82539BA0EA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34 w 304"/>
                      <a:gd name="T3" fmla="*/ 27 h 288"/>
                      <a:gd name="T4" fmla="*/ 31 w 304"/>
                      <a:gd name="T5" fmla="*/ 48 h 288"/>
                      <a:gd name="T6" fmla="*/ 2 w 304"/>
                      <a:gd name="T7" fmla="*/ 2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804" name="Oval 274">
                    <a:extLst>
                      <a:ext uri="{FF2B5EF4-FFF2-40B4-BE49-F238E27FC236}">
                        <a16:creationId xmlns:a16="http://schemas.microsoft.com/office/drawing/2014/main" id="{6056D038-ADCF-4449-B45D-B0026152DC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6" y="2614"/>
                    <a:ext cx="50" cy="96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8805" name="Freeform 275">
                    <a:extLst>
                      <a:ext uri="{FF2B5EF4-FFF2-40B4-BE49-F238E27FC236}">
                        <a16:creationId xmlns:a16="http://schemas.microsoft.com/office/drawing/2014/main" id="{0A468560-E2E7-4BD6-9AB3-FCCBEB81C2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18 h 240"/>
                      <a:gd name="T2" fmla="*/ 2 w 306"/>
                      <a:gd name="T3" fmla="*/ 40 h 240"/>
                      <a:gd name="T4" fmla="*/ 34 w 306"/>
                      <a:gd name="T5" fmla="*/ 18 h 240"/>
                      <a:gd name="T6" fmla="*/ 32 w 306"/>
                      <a:gd name="T7" fmla="*/ 0 h 240"/>
                      <a:gd name="T8" fmla="*/ 0 w 306"/>
                      <a:gd name="T9" fmla="*/ 18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806" name="AutoShape 276">
                    <a:extLst>
                      <a:ext uri="{FF2B5EF4-FFF2-40B4-BE49-F238E27FC236}">
                        <a16:creationId xmlns:a16="http://schemas.microsoft.com/office/drawing/2014/main" id="{7DA5CE39-68E0-41DF-A70B-8BE663EE9B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4" y="2681"/>
                    <a:ext cx="1202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8807" name="AutoShape 277">
                    <a:extLst>
                      <a:ext uri="{FF2B5EF4-FFF2-40B4-BE49-F238E27FC236}">
                        <a16:creationId xmlns:a16="http://schemas.microsoft.com/office/drawing/2014/main" id="{DCA66FD8-0E06-4DA5-A7BD-138A3269AF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04" y="2710"/>
                    <a:ext cx="1071" cy="8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8808" name="Oval 278">
                    <a:extLst>
                      <a:ext uri="{FF2B5EF4-FFF2-40B4-BE49-F238E27FC236}">
                        <a16:creationId xmlns:a16="http://schemas.microsoft.com/office/drawing/2014/main" id="{D1AD05DD-437D-4D63-9132-EB0D74046F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14" y="2383"/>
                    <a:ext cx="160" cy="144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8809" name="Oval 279">
                    <a:extLst>
                      <a:ext uri="{FF2B5EF4-FFF2-40B4-BE49-F238E27FC236}">
                        <a16:creationId xmlns:a16="http://schemas.microsoft.com/office/drawing/2014/main" id="{B8102009-48BC-4FA5-BC13-E8C6E7BAE3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5" y="2383"/>
                    <a:ext cx="160" cy="144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 algn="ctr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198810" name="Oval 280">
                    <a:extLst>
                      <a:ext uri="{FF2B5EF4-FFF2-40B4-BE49-F238E27FC236}">
                        <a16:creationId xmlns:a16="http://schemas.microsoft.com/office/drawing/2014/main" id="{D294E958-D8B7-4E8A-AA56-F341D4CEA3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65" y="2383"/>
                    <a:ext cx="160" cy="135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8811" name="Rectangle 281">
                    <a:extLst>
                      <a:ext uri="{FF2B5EF4-FFF2-40B4-BE49-F238E27FC236}">
                        <a16:creationId xmlns:a16="http://schemas.microsoft.com/office/drawing/2014/main" id="{D2A40F40-7BBA-40F2-A280-7546C8992A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5" y="1836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grpSp>
              <p:nvGrpSpPr>
                <p:cNvPr id="198722" name="Group 249">
                  <a:extLst>
                    <a:ext uri="{FF2B5EF4-FFF2-40B4-BE49-F238E27FC236}">
                      <a16:creationId xmlns:a16="http://schemas.microsoft.com/office/drawing/2014/main" id="{98F4FA61-B420-479A-820C-E9D19775FDE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939866" y="4369199"/>
                  <a:ext cx="225953" cy="395900"/>
                  <a:chOff x="4140" y="429"/>
                  <a:chExt cx="1425" cy="2396"/>
                </a:xfrm>
              </p:grpSpPr>
              <p:sp>
                <p:nvSpPr>
                  <p:cNvPr id="198756" name="Freeform 250">
                    <a:extLst>
                      <a:ext uri="{FF2B5EF4-FFF2-40B4-BE49-F238E27FC236}">
                        <a16:creationId xmlns:a16="http://schemas.microsoft.com/office/drawing/2014/main" id="{0AE9EE3D-275C-45C2-AF13-5C0A6A409E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7 w 354"/>
                      <a:gd name="T1" fmla="*/ 0 h 2742"/>
                      <a:gd name="T2" fmla="*/ 38 w 354"/>
                      <a:gd name="T3" fmla="*/ 55 h 2742"/>
                      <a:gd name="T4" fmla="*/ 37 w 354"/>
                      <a:gd name="T5" fmla="*/ 425 h 2742"/>
                      <a:gd name="T6" fmla="*/ 0 w 354"/>
                      <a:gd name="T7" fmla="*/ 445 h 2742"/>
                      <a:gd name="T8" fmla="*/ 7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757" name="Rectangle 251">
                    <a:extLst>
                      <a:ext uri="{FF2B5EF4-FFF2-40B4-BE49-F238E27FC236}">
                        <a16:creationId xmlns:a16="http://schemas.microsoft.com/office/drawing/2014/main" id="{6B4945D2-0CE0-49E1-8602-18EF4C949B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07" y="431"/>
                    <a:ext cx="1051" cy="2306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8758" name="Freeform 252">
                    <a:extLst>
                      <a:ext uri="{FF2B5EF4-FFF2-40B4-BE49-F238E27FC236}">
                        <a16:creationId xmlns:a16="http://schemas.microsoft.com/office/drawing/2014/main" id="{A247DC9B-A4A2-4BD3-B013-6F438CDD55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23 w 211"/>
                      <a:gd name="T3" fmla="*/ 36 h 2537"/>
                      <a:gd name="T4" fmla="*/ 2 w 211"/>
                      <a:gd name="T5" fmla="*/ 405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759" name="Freeform 253">
                    <a:extLst>
                      <a:ext uri="{FF2B5EF4-FFF2-40B4-BE49-F238E27FC236}">
                        <a16:creationId xmlns:a16="http://schemas.microsoft.com/office/drawing/2014/main" id="{2CE6317C-ADD2-4F94-8F55-D8422E2126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36 w 328"/>
                      <a:gd name="T3" fmla="*/ 21 h 226"/>
                      <a:gd name="T4" fmla="*/ 36 w 328"/>
                      <a:gd name="T5" fmla="*/ 38 h 226"/>
                      <a:gd name="T6" fmla="*/ 0 w 328"/>
                      <a:gd name="T7" fmla="*/ 16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760" name="Rectangle 254">
                    <a:extLst>
                      <a:ext uri="{FF2B5EF4-FFF2-40B4-BE49-F238E27FC236}">
                        <a16:creationId xmlns:a16="http://schemas.microsoft.com/office/drawing/2014/main" id="{9AD7106B-D915-41FB-B344-8557A86A62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07" y="700"/>
                    <a:ext cx="601" cy="3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198761" name="Group 255">
                    <a:extLst>
                      <a:ext uri="{FF2B5EF4-FFF2-40B4-BE49-F238E27FC236}">
                        <a16:creationId xmlns:a16="http://schemas.microsoft.com/office/drawing/2014/main" id="{3CBB4DDA-A2B9-40A9-87EA-B3DE2677995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198786" name="AutoShape 256">
                      <a:extLst>
                        <a:ext uri="{FF2B5EF4-FFF2-40B4-BE49-F238E27FC236}">
                          <a16:creationId xmlns:a16="http://schemas.microsoft.com/office/drawing/2014/main" id="{EB427A0A-31D1-4A03-93F1-AA683C6D7F3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2" y="2571"/>
                      <a:ext cx="725" cy="138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98787" name="AutoShape 257">
                      <a:extLst>
                        <a:ext uri="{FF2B5EF4-FFF2-40B4-BE49-F238E27FC236}">
                          <a16:creationId xmlns:a16="http://schemas.microsoft.com/office/drawing/2014/main" id="{022F6C76-3720-4BF8-845F-343AA33C2CC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90"/>
                      <a:ext cx="700" cy="101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198762" name="Rectangle 258">
                    <a:extLst>
                      <a:ext uri="{FF2B5EF4-FFF2-40B4-BE49-F238E27FC236}">
                        <a16:creationId xmlns:a16="http://schemas.microsoft.com/office/drawing/2014/main" id="{5B6BB4FA-FF65-4991-A945-239BCA9E33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7" y="1027"/>
                    <a:ext cx="591" cy="3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198763" name="Group 259">
                    <a:extLst>
                      <a:ext uri="{FF2B5EF4-FFF2-40B4-BE49-F238E27FC236}">
                        <a16:creationId xmlns:a16="http://schemas.microsoft.com/office/drawing/2014/main" id="{B09BDC75-DFE2-4DA3-9F88-072D574CA62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198784" name="AutoShape 260">
                      <a:extLst>
                        <a:ext uri="{FF2B5EF4-FFF2-40B4-BE49-F238E27FC236}">
                          <a16:creationId xmlns:a16="http://schemas.microsoft.com/office/drawing/2014/main" id="{08253695-A3E8-4E4C-BF25-AFBC38098C6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72"/>
                      <a:ext cx="725" cy="14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98785" name="AutoShape 261">
                      <a:extLst>
                        <a:ext uri="{FF2B5EF4-FFF2-40B4-BE49-F238E27FC236}">
                          <a16:creationId xmlns:a16="http://schemas.microsoft.com/office/drawing/2014/main" id="{0904AD95-C4DA-4502-A71F-C534C53400C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7" y="2592"/>
                      <a:ext cx="687" cy="100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198764" name="Rectangle 262">
                    <a:extLst>
                      <a:ext uri="{FF2B5EF4-FFF2-40B4-BE49-F238E27FC236}">
                        <a16:creationId xmlns:a16="http://schemas.microsoft.com/office/drawing/2014/main" id="{C5CCB196-CC8A-4D18-9D9A-79F50EF90F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7" y="1363"/>
                    <a:ext cx="59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8765" name="Rectangle 263">
                    <a:extLst>
                      <a:ext uri="{FF2B5EF4-FFF2-40B4-BE49-F238E27FC236}">
                        <a16:creationId xmlns:a16="http://schemas.microsoft.com/office/drawing/2014/main" id="{091BD130-7998-43DC-A53B-2D4D696BBD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7" y="1680"/>
                    <a:ext cx="60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198766" name="Group 264">
                    <a:extLst>
                      <a:ext uri="{FF2B5EF4-FFF2-40B4-BE49-F238E27FC236}">
                        <a16:creationId xmlns:a16="http://schemas.microsoft.com/office/drawing/2014/main" id="{B35D1377-E5FB-48B4-8295-3EB504A0664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198782" name="AutoShape 265">
                      <a:extLst>
                        <a:ext uri="{FF2B5EF4-FFF2-40B4-BE49-F238E27FC236}">
                          <a16:creationId xmlns:a16="http://schemas.microsoft.com/office/drawing/2014/main" id="{B7A07B58-9B8E-4ABD-AD4B-69B80BDA107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7" y="2590"/>
                      <a:ext cx="711" cy="142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98783" name="AutoShape 266">
                      <a:extLst>
                        <a:ext uri="{FF2B5EF4-FFF2-40B4-BE49-F238E27FC236}">
                          <a16:creationId xmlns:a16="http://schemas.microsoft.com/office/drawing/2014/main" id="{4C138BFD-5647-4337-80E6-ED292827768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608"/>
                      <a:ext cx="674" cy="106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198767" name="Freeform 267">
                    <a:extLst>
                      <a:ext uri="{FF2B5EF4-FFF2-40B4-BE49-F238E27FC236}">
                        <a16:creationId xmlns:a16="http://schemas.microsoft.com/office/drawing/2014/main" id="{35C245D7-11FB-4568-B98F-1B5CE6E8BD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36 w 328"/>
                      <a:gd name="T3" fmla="*/ 20 h 226"/>
                      <a:gd name="T4" fmla="*/ 36 w 328"/>
                      <a:gd name="T5" fmla="*/ 36 h 226"/>
                      <a:gd name="T6" fmla="*/ 0 w 328"/>
                      <a:gd name="T7" fmla="*/ 15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98768" name="Group 268">
                    <a:extLst>
                      <a:ext uri="{FF2B5EF4-FFF2-40B4-BE49-F238E27FC236}">
                        <a16:creationId xmlns:a16="http://schemas.microsoft.com/office/drawing/2014/main" id="{1613077C-5071-40D0-8E57-071254C3F8E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198780" name="AutoShape 269">
                      <a:extLst>
                        <a:ext uri="{FF2B5EF4-FFF2-40B4-BE49-F238E27FC236}">
                          <a16:creationId xmlns:a16="http://schemas.microsoft.com/office/drawing/2014/main" id="{E6815CB2-7E3F-4919-A92E-2DFDBE4AA05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2" y="2595"/>
                      <a:ext cx="761" cy="115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98781" name="AutoShape 270">
                      <a:extLst>
                        <a:ext uri="{FF2B5EF4-FFF2-40B4-BE49-F238E27FC236}">
                          <a16:creationId xmlns:a16="http://schemas.microsoft.com/office/drawing/2014/main" id="{E7145E9A-6121-43D9-B723-E446487FDB4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614"/>
                      <a:ext cx="723" cy="86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198769" name="Rectangle 271">
                    <a:extLst>
                      <a:ext uri="{FF2B5EF4-FFF2-40B4-BE49-F238E27FC236}">
                        <a16:creationId xmlns:a16="http://schemas.microsoft.com/office/drawing/2014/main" id="{186476EE-D4D7-4112-92E6-A90046BBDB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8" y="431"/>
                    <a:ext cx="70" cy="231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8770" name="Freeform 272">
                    <a:extLst>
                      <a:ext uri="{FF2B5EF4-FFF2-40B4-BE49-F238E27FC236}">
                        <a16:creationId xmlns:a16="http://schemas.microsoft.com/office/drawing/2014/main" id="{349372DB-431F-4FA8-A503-D5B2BB874B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32 w 296"/>
                      <a:gd name="T3" fmla="*/ 22 h 256"/>
                      <a:gd name="T4" fmla="*/ 32 w 296"/>
                      <a:gd name="T5" fmla="*/ 41 h 256"/>
                      <a:gd name="T6" fmla="*/ 0 w 296"/>
                      <a:gd name="T7" fmla="*/ 15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771" name="Freeform 273">
                    <a:extLst>
                      <a:ext uri="{FF2B5EF4-FFF2-40B4-BE49-F238E27FC236}">
                        <a16:creationId xmlns:a16="http://schemas.microsoft.com/office/drawing/2014/main" id="{1F12BE15-C7BD-4AE3-8B84-0087CD7334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34 w 304"/>
                      <a:gd name="T3" fmla="*/ 27 h 288"/>
                      <a:gd name="T4" fmla="*/ 31 w 304"/>
                      <a:gd name="T5" fmla="*/ 48 h 288"/>
                      <a:gd name="T6" fmla="*/ 2 w 304"/>
                      <a:gd name="T7" fmla="*/ 2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772" name="Oval 274">
                    <a:extLst>
                      <a:ext uri="{FF2B5EF4-FFF2-40B4-BE49-F238E27FC236}">
                        <a16:creationId xmlns:a16="http://schemas.microsoft.com/office/drawing/2014/main" id="{09696171-002D-4EA1-AC4E-CE9BDF3BD6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9" y="2641"/>
                    <a:ext cx="50" cy="96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8773" name="Freeform 275">
                    <a:extLst>
                      <a:ext uri="{FF2B5EF4-FFF2-40B4-BE49-F238E27FC236}">
                        <a16:creationId xmlns:a16="http://schemas.microsoft.com/office/drawing/2014/main" id="{F176E5A4-2F6C-417E-83F5-98E61ED629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18 h 240"/>
                      <a:gd name="T2" fmla="*/ 2 w 306"/>
                      <a:gd name="T3" fmla="*/ 40 h 240"/>
                      <a:gd name="T4" fmla="*/ 34 w 306"/>
                      <a:gd name="T5" fmla="*/ 18 h 240"/>
                      <a:gd name="T6" fmla="*/ 32 w 306"/>
                      <a:gd name="T7" fmla="*/ 0 h 240"/>
                      <a:gd name="T8" fmla="*/ 0 w 306"/>
                      <a:gd name="T9" fmla="*/ 18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774" name="AutoShape 276">
                    <a:extLst>
                      <a:ext uri="{FF2B5EF4-FFF2-40B4-BE49-F238E27FC236}">
                        <a16:creationId xmlns:a16="http://schemas.microsoft.com/office/drawing/2014/main" id="{9BC0B36C-0AD8-4214-A0FA-6359200670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37" y="2708"/>
                    <a:ext cx="1202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8775" name="AutoShape 277">
                    <a:extLst>
                      <a:ext uri="{FF2B5EF4-FFF2-40B4-BE49-F238E27FC236}">
                        <a16:creationId xmlns:a16="http://schemas.microsoft.com/office/drawing/2014/main" id="{EF6B4A26-6B3F-40C6-A05F-87CC518B12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07" y="2737"/>
                    <a:ext cx="1071" cy="8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8776" name="Oval 278">
                    <a:extLst>
                      <a:ext uri="{FF2B5EF4-FFF2-40B4-BE49-F238E27FC236}">
                        <a16:creationId xmlns:a16="http://schemas.microsoft.com/office/drawing/2014/main" id="{FC6CF76C-074E-4E86-8121-9D1862A6BB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7" y="2410"/>
                    <a:ext cx="160" cy="144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8777" name="Oval 279">
                    <a:extLst>
                      <a:ext uri="{FF2B5EF4-FFF2-40B4-BE49-F238E27FC236}">
                        <a16:creationId xmlns:a16="http://schemas.microsoft.com/office/drawing/2014/main" id="{70ABF5CF-B5CF-484D-987B-E32338D0DD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7" y="2410"/>
                    <a:ext cx="160" cy="144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 algn="ctr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198778" name="Oval 280">
                    <a:extLst>
                      <a:ext uri="{FF2B5EF4-FFF2-40B4-BE49-F238E27FC236}">
                        <a16:creationId xmlns:a16="http://schemas.microsoft.com/office/drawing/2014/main" id="{57ABE2D3-7670-43F8-A81B-93A46C3FF6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410"/>
                    <a:ext cx="160" cy="135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8779" name="Rectangle 281">
                    <a:extLst>
                      <a:ext uri="{FF2B5EF4-FFF2-40B4-BE49-F238E27FC236}">
                        <a16:creationId xmlns:a16="http://schemas.microsoft.com/office/drawing/2014/main" id="{D38CD918-2BBC-421E-B035-98D6A5A228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8" y="1863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grpSp>
              <p:nvGrpSpPr>
                <p:cNvPr id="198723" name="Group 249">
                  <a:extLst>
                    <a:ext uri="{FF2B5EF4-FFF2-40B4-BE49-F238E27FC236}">
                      <a16:creationId xmlns:a16="http://schemas.microsoft.com/office/drawing/2014/main" id="{D0523C42-388E-4BF1-80F3-6719F66C7B6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472213" y="4384408"/>
                  <a:ext cx="225953" cy="395900"/>
                  <a:chOff x="4140" y="429"/>
                  <a:chExt cx="1425" cy="2396"/>
                </a:xfrm>
              </p:grpSpPr>
              <p:sp>
                <p:nvSpPr>
                  <p:cNvPr id="198724" name="Freeform 250">
                    <a:extLst>
                      <a:ext uri="{FF2B5EF4-FFF2-40B4-BE49-F238E27FC236}">
                        <a16:creationId xmlns:a16="http://schemas.microsoft.com/office/drawing/2014/main" id="{7C53FF25-1D95-411E-B588-8734BC4B49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7 w 354"/>
                      <a:gd name="T1" fmla="*/ 0 h 2742"/>
                      <a:gd name="T2" fmla="*/ 38 w 354"/>
                      <a:gd name="T3" fmla="*/ 55 h 2742"/>
                      <a:gd name="T4" fmla="*/ 37 w 354"/>
                      <a:gd name="T5" fmla="*/ 425 h 2742"/>
                      <a:gd name="T6" fmla="*/ 0 w 354"/>
                      <a:gd name="T7" fmla="*/ 445 h 2742"/>
                      <a:gd name="T8" fmla="*/ 7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725" name="Rectangle 251">
                    <a:extLst>
                      <a:ext uri="{FF2B5EF4-FFF2-40B4-BE49-F238E27FC236}">
                        <a16:creationId xmlns:a16="http://schemas.microsoft.com/office/drawing/2014/main" id="{BD10B94A-0D75-4116-817E-7EBD2828DC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00" y="454"/>
                    <a:ext cx="1051" cy="225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8726" name="Freeform 252">
                    <a:extLst>
                      <a:ext uri="{FF2B5EF4-FFF2-40B4-BE49-F238E27FC236}">
                        <a16:creationId xmlns:a16="http://schemas.microsoft.com/office/drawing/2014/main" id="{63D433CF-BB58-4A50-8DD2-7D75521096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23 w 211"/>
                      <a:gd name="T3" fmla="*/ 36 h 2537"/>
                      <a:gd name="T4" fmla="*/ 2 w 211"/>
                      <a:gd name="T5" fmla="*/ 405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727" name="Freeform 253">
                    <a:extLst>
                      <a:ext uri="{FF2B5EF4-FFF2-40B4-BE49-F238E27FC236}">
                        <a16:creationId xmlns:a16="http://schemas.microsoft.com/office/drawing/2014/main" id="{A0015503-C9A9-481C-96A3-B78A2C9239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36 w 328"/>
                      <a:gd name="T3" fmla="*/ 21 h 226"/>
                      <a:gd name="T4" fmla="*/ 36 w 328"/>
                      <a:gd name="T5" fmla="*/ 38 h 226"/>
                      <a:gd name="T6" fmla="*/ 0 w 328"/>
                      <a:gd name="T7" fmla="*/ 16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728" name="Rectangle 254">
                    <a:extLst>
                      <a:ext uri="{FF2B5EF4-FFF2-40B4-BE49-F238E27FC236}">
                        <a16:creationId xmlns:a16="http://schemas.microsoft.com/office/drawing/2014/main" id="{EAB14810-210F-44A1-9F10-B5865E7E23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714"/>
                    <a:ext cx="60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198729" name="Group 255">
                    <a:extLst>
                      <a:ext uri="{FF2B5EF4-FFF2-40B4-BE49-F238E27FC236}">
                        <a16:creationId xmlns:a16="http://schemas.microsoft.com/office/drawing/2014/main" id="{13F53EA4-0FAD-434B-A14B-BDE233EE947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198754" name="AutoShape 256">
                      <a:extLst>
                        <a:ext uri="{FF2B5EF4-FFF2-40B4-BE49-F238E27FC236}">
                          <a16:creationId xmlns:a16="http://schemas.microsoft.com/office/drawing/2014/main" id="{F393A918-76CF-447F-AA28-D73AD47FBE8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6" y="2594"/>
                      <a:ext cx="725" cy="138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98755" name="AutoShape 257">
                      <a:extLst>
                        <a:ext uri="{FF2B5EF4-FFF2-40B4-BE49-F238E27FC236}">
                          <a16:creationId xmlns:a16="http://schemas.microsoft.com/office/drawing/2014/main" id="{C3D76FE2-A150-4D7C-9211-F1D8F212EC5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9" y="2612"/>
                      <a:ext cx="700" cy="101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198730" name="Rectangle 258">
                    <a:extLst>
                      <a:ext uri="{FF2B5EF4-FFF2-40B4-BE49-F238E27FC236}">
                        <a16:creationId xmlns:a16="http://schemas.microsoft.com/office/drawing/2014/main" id="{20AAC2FF-0D9A-4494-9DC0-47572A7320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41"/>
                    <a:ext cx="60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198731" name="Group 259">
                    <a:extLst>
                      <a:ext uri="{FF2B5EF4-FFF2-40B4-BE49-F238E27FC236}">
                        <a16:creationId xmlns:a16="http://schemas.microsoft.com/office/drawing/2014/main" id="{06164635-28EC-4F63-AEA5-9AC056A4B8B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198752" name="AutoShape 260">
                      <a:extLst>
                        <a:ext uri="{FF2B5EF4-FFF2-40B4-BE49-F238E27FC236}">
                          <a16:creationId xmlns:a16="http://schemas.microsoft.com/office/drawing/2014/main" id="{48F1FA67-01C0-4339-ACAD-E4874DC11DB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81" y="2596"/>
                      <a:ext cx="725" cy="14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98753" name="AutoShape 261">
                      <a:extLst>
                        <a:ext uri="{FF2B5EF4-FFF2-40B4-BE49-F238E27FC236}">
                          <a16:creationId xmlns:a16="http://schemas.microsoft.com/office/drawing/2014/main" id="{A48EDC47-7578-4E59-A504-70828938571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94" y="2616"/>
                      <a:ext cx="687" cy="100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198732" name="Rectangle 262">
                    <a:extLst>
                      <a:ext uri="{FF2B5EF4-FFF2-40B4-BE49-F238E27FC236}">
                        <a16:creationId xmlns:a16="http://schemas.microsoft.com/office/drawing/2014/main" id="{C20C3626-98C5-4918-862A-B90C1CB939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67"/>
                    <a:ext cx="591" cy="3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8733" name="Rectangle 263">
                    <a:extLst>
                      <a:ext uri="{FF2B5EF4-FFF2-40B4-BE49-F238E27FC236}">
                        <a16:creationId xmlns:a16="http://schemas.microsoft.com/office/drawing/2014/main" id="{6DC688D2-CC34-4D92-8860-727FA04BD1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198734" name="Group 264">
                    <a:extLst>
                      <a:ext uri="{FF2B5EF4-FFF2-40B4-BE49-F238E27FC236}">
                        <a16:creationId xmlns:a16="http://schemas.microsoft.com/office/drawing/2014/main" id="{B11AE192-13AA-4CE5-BF37-A254FBBA6B2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198750" name="AutoShape 265">
                      <a:extLst>
                        <a:ext uri="{FF2B5EF4-FFF2-40B4-BE49-F238E27FC236}">
                          <a16:creationId xmlns:a16="http://schemas.microsoft.com/office/drawing/2014/main" id="{03D8E2EA-AEEA-4258-9898-A4BB1FCE963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09" y="2594"/>
                      <a:ext cx="686" cy="115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98751" name="AutoShape 266">
                      <a:extLst>
                        <a:ext uri="{FF2B5EF4-FFF2-40B4-BE49-F238E27FC236}">
                          <a16:creationId xmlns:a16="http://schemas.microsoft.com/office/drawing/2014/main" id="{AC23FA2A-B7D9-4207-8E77-BFBDD3A9A4D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1" y="2612"/>
                      <a:ext cx="649" cy="80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198735" name="Freeform 267">
                    <a:extLst>
                      <a:ext uri="{FF2B5EF4-FFF2-40B4-BE49-F238E27FC236}">
                        <a16:creationId xmlns:a16="http://schemas.microsoft.com/office/drawing/2014/main" id="{1292EB2C-499B-448D-AD84-C6AF5E7108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36 w 328"/>
                      <a:gd name="T3" fmla="*/ 20 h 226"/>
                      <a:gd name="T4" fmla="*/ 36 w 328"/>
                      <a:gd name="T5" fmla="*/ 36 h 226"/>
                      <a:gd name="T6" fmla="*/ 0 w 328"/>
                      <a:gd name="T7" fmla="*/ 15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98736" name="Group 268">
                    <a:extLst>
                      <a:ext uri="{FF2B5EF4-FFF2-40B4-BE49-F238E27FC236}">
                        <a16:creationId xmlns:a16="http://schemas.microsoft.com/office/drawing/2014/main" id="{0B7554DA-2E69-421B-BC82-6660545B358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198748" name="AutoShape 269">
                      <a:extLst>
                        <a:ext uri="{FF2B5EF4-FFF2-40B4-BE49-F238E27FC236}">
                          <a16:creationId xmlns:a16="http://schemas.microsoft.com/office/drawing/2014/main" id="{198B6A4C-B6DA-461A-BDEE-1E3D7337E7C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6" y="2570"/>
                      <a:ext cx="723" cy="163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98749" name="AutoShape 270">
                      <a:extLst>
                        <a:ext uri="{FF2B5EF4-FFF2-40B4-BE49-F238E27FC236}">
                          <a16:creationId xmlns:a16="http://schemas.microsoft.com/office/drawing/2014/main" id="{90AE99DA-E606-4917-9791-0D9130E2647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9" y="2589"/>
                      <a:ext cx="686" cy="135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198737" name="Rectangle 271">
                    <a:extLst>
                      <a:ext uri="{FF2B5EF4-FFF2-40B4-BE49-F238E27FC236}">
                        <a16:creationId xmlns:a16="http://schemas.microsoft.com/office/drawing/2014/main" id="{B0D57120-E146-42A6-96B3-09B3EDE458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51" y="454"/>
                    <a:ext cx="60" cy="226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8738" name="Freeform 272">
                    <a:extLst>
                      <a:ext uri="{FF2B5EF4-FFF2-40B4-BE49-F238E27FC236}">
                        <a16:creationId xmlns:a16="http://schemas.microsoft.com/office/drawing/2014/main" id="{BBBFA533-9063-4E51-A429-D27D26DD25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32 w 296"/>
                      <a:gd name="T3" fmla="*/ 22 h 256"/>
                      <a:gd name="T4" fmla="*/ 32 w 296"/>
                      <a:gd name="T5" fmla="*/ 41 h 256"/>
                      <a:gd name="T6" fmla="*/ 0 w 296"/>
                      <a:gd name="T7" fmla="*/ 15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739" name="Freeform 273">
                    <a:extLst>
                      <a:ext uri="{FF2B5EF4-FFF2-40B4-BE49-F238E27FC236}">
                        <a16:creationId xmlns:a16="http://schemas.microsoft.com/office/drawing/2014/main" id="{4BA93081-4EDF-4F90-8D4A-16FBED6B8E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34 w 304"/>
                      <a:gd name="T3" fmla="*/ 27 h 288"/>
                      <a:gd name="T4" fmla="*/ 31 w 304"/>
                      <a:gd name="T5" fmla="*/ 48 h 288"/>
                      <a:gd name="T6" fmla="*/ 2 w 304"/>
                      <a:gd name="T7" fmla="*/ 2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740" name="Oval 274">
                    <a:extLst>
                      <a:ext uri="{FF2B5EF4-FFF2-40B4-BE49-F238E27FC236}">
                        <a16:creationId xmlns:a16="http://schemas.microsoft.com/office/drawing/2014/main" id="{6FCDAF99-AA41-4209-80E2-CFDAB87E57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2" y="2616"/>
                    <a:ext cx="50" cy="96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8741" name="Freeform 275">
                    <a:extLst>
                      <a:ext uri="{FF2B5EF4-FFF2-40B4-BE49-F238E27FC236}">
                        <a16:creationId xmlns:a16="http://schemas.microsoft.com/office/drawing/2014/main" id="{D336B711-AA6D-42EA-8326-DFAC012FC2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18 h 240"/>
                      <a:gd name="T2" fmla="*/ 2 w 306"/>
                      <a:gd name="T3" fmla="*/ 40 h 240"/>
                      <a:gd name="T4" fmla="*/ 34 w 306"/>
                      <a:gd name="T5" fmla="*/ 18 h 240"/>
                      <a:gd name="T6" fmla="*/ 32 w 306"/>
                      <a:gd name="T7" fmla="*/ 0 h 240"/>
                      <a:gd name="T8" fmla="*/ 0 w 306"/>
                      <a:gd name="T9" fmla="*/ 18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742" name="AutoShape 276">
                    <a:extLst>
                      <a:ext uri="{FF2B5EF4-FFF2-40B4-BE49-F238E27FC236}">
                        <a16:creationId xmlns:a16="http://schemas.microsoft.com/office/drawing/2014/main" id="{B837273B-3934-4410-9ECB-3D4EA4CCED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83"/>
                    <a:ext cx="1202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8743" name="AutoShape 277">
                    <a:extLst>
                      <a:ext uri="{FF2B5EF4-FFF2-40B4-BE49-F238E27FC236}">
                        <a16:creationId xmlns:a16="http://schemas.microsoft.com/office/drawing/2014/main" id="{D4703B01-5AE2-4C66-936B-388678EF7A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00" y="2712"/>
                    <a:ext cx="1071" cy="8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8744" name="Oval 278">
                    <a:extLst>
                      <a:ext uri="{FF2B5EF4-FFF2-40B4-BE49-F238E27FC236}">
                        <a16:creationId xmlns:a16="http://schemas.microsoft.com/office/drawing/2014/main" id="{3C302400-3EA5-4FA7-B2C7-55DD09EE08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10" y="2386"/>
                    <a:ext cx="160" cy="144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8745" name="Oval 279">
                    <a:extLst>
                      <a:ext uri="{FF2B5EF4-FFF2-40B4-BE49-F238E27FC236}">
                        <a16:creationId xmlns:a16="http://schemas.microsoft.com/office/drawing/2014/main" id="{B73A4C50-CCE5-4F4F-93A4-8AF8B11F1F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0" y="2386"/>
                    <a:ext cx="160" cy="144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 algn="ctr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198746" name="Oval 280">
                    <a:extLst>
                      <a:ext uri="{FF2B5EF4-FFF2-40B4-BE49-F238E27FC236}">
                        <a16:creationId xmlns:a16="http://schemas.microsoft.com/office/drawing/2014/main" id="{07D46D1F-F6E0-48D4-8FCD-0A37C9E983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61" y="2386"/>
                    <a:ext cx="160" cy="135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8747" name="Rectangle 281">
                    <a:extLst>
                      <a:ext uri="{FF2B5EF4-FFF2-40B4-BE49-F238E27FC236}">
                        <a16:creationId xmlns:a16="http://schemas.microsoft.com/office/drawing/2014/main" id="{FE10F878-FDAF-4CF1-94D7-24CAB9A08F6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1" y="1838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</p:grpSp>
          <p:grpSp>
            <p:nvGrpSpPr>
              <p:cNvPr id="198680" name="Group 1116">
                <a:extLst>
                  <a:ext uri="{FF2B5EF4-FFF2-40B4-BE49-F238E27FC236}">
                    <a16:creationId xmlns:a16="http://schemas.microsoft.com/office/drawing/2014/main" id="{9A272BB0-ADFF-4808-B94F-1D8972609E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186941" y="5734675"/>
                <a:ext cx="347753" cy="680208"/>
                <a:chOff x="7923189" y="2486663"/>
                <a:chExt cx="360362" cy="884586"/>
              </a:xfrm>
            </p:grpSpPr>
            <p:pic>
              <p:nvPicPr>
                <p:cNvPr id="198686" name="Picture 3">
                  <a:extLst>
                    <a:ext uri="{FF2B5EF4-FFF2-40B4-BE49-F238E27FC236}">
                      <a16:creationId xmlns:a16="http://schemas.microsoft.com/office/drawing/2014/main" id="{F63BDD78-5D39-412D-9E11-8A67F620838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198687" name="Group 950">
                  <a:extLst>
                    <a:ext uri="{FF2B5EF4-FFF2-40B4-BE49-F238E27FC236}">
                      <a16:creationId xmlns:a16="http://schemas.microsoft.com/office/drawing/2014/main" id="{4DD5745B-0EAA-47B7-804A-FA2A2DA7EE7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198688" name="Freeform 951">
                    <a:extLst>
                      <a:ext uri="{FF2B5EF4-FFF2-40B4-BE49-F238E27FC236}">
                        <a16:creationId xmlns:a16="http://schemas.microsoft.com/office/drawing/2014/main" id="{AC817B04-95EB-4A59-82B8-13549E39EF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2 w 354"/>
                      <a:gd name="T1" fmla="*/ 0 h 2742"/>
                      <a:gd name="T2" fmla="*/ 12 w 354"/>
                      <a:gd name="T3" fmla="*/ 23 h 2742"/>
                      <a:gd name="T4" fmla="*/ 12 w 354"/>
                      <a:gd name="T5" fmla="*/ 171 h 2742"/>
                      <a:gd name="T6" fmla="*/ 0 w 354"/>
                      <a:gd name="T7" fmla="*/ 179 h 2742"/>
                      <a:gd name="T8" fmla="*/ 2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689" name="Rectangle 952">
                    <a:extLst>
                      <a:ext uri="{FF2B5EF4-FFF2-40B4-BE49-F238E27FC236}">
                        <a16:creationId xmlns:a16="http://schemas.microsoft.com/office/drawing/2014/main" id="{865DFB26-FF3B-4397-A043-805E023DD82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690" name="Freeform 953">
                    <a:extLst>
                      <a:ext uri="{FF2B5EF4-FFF2-40B4-BE49-F238E27FC236}">
                        <a16:creationId xmlns:a16="http://schemas.microsoft.com/office/drawing/2014/main" id="{ED4F8B93-1035-431F-86FA-115CAE62AC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7 w 211"/>
                      <a:gd name="T3" fmla="*/ 15 h 2537"/>
                      <a:gd name="T4" fmla="*/ 2 w 211"/>
                      <a:gd name="T5" fmla="*/ 163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691" name="Freeform 954">
                    <a:extLst>
                      <a:ext uri="{FF2B5EF4-FFF2-40B4-BE49-F238E27FC236}">
                        <a16:creationId xmlns:a16="http://schemas.microsoft.com/office/drawing/2014/main" id="{9308FDD0-1D12-4160-993A-C963870F91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1 w 328"/>
                      <a:gd name="T3" fmla="*/ 9 h 226"/>
                      <a:gd name="T4" fmla="*/ 11 w 328"/>
                      <a:gd name="T5" fmla="*/ 16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692" name="Rectangle 955">
                    <a:extLst>
                      <a:ext uri="{FF2B5EF4-FFF2-40B4-BE49-F238E27FC236}">
                        <a16:creationId xmlns:a16="http://schemas.microsoft.com/office/drawing/2014/main" id="{453DEDCC-C27E-4E59-9D0F-61A1976D02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grpSp>
                <p:nvGrpSpPr>
                  <p:cNvPr id="198693" name="Group 956">
                    <a:extLst>
                      <a:ext uri="{FF2B5EF4-FFF2-40B4-BE49-F238E27FC236}">
                        <a16:creationId xmlns:a16="http://schemas.microsoft.com/office/drawing/2014/main" id="{F6280CCB-144E-4590-BB44-E9E132A48E8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198718" name="AutoShape 957">
                      <a:extLst>
                        <a:ext uri="{FF2B5EF4-FFF2-40B4-BE49-F238E27FC236}">
                          <a16:creationId xmlns:a16="http://schemas.microsoft.com/office/drawing/2014/main" id="{EA98C216-3D88-4D41-B8C1-BF7B028E5EB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98719" name="AutoShape 958">
                      <a:extLst>
                        <a:ext uri="{FF2B5EF4-FFF2-40B4-BE49-F238E27FC236}">
                          <a16:creationId xmlns:a16="http://schemas.microsoft.com/office/drawing/2014/main" id="{35165C67-E0F4-4636-9481-15F83981817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98694" name="Rectangle 959">
                    <a:extLst>
                      <a:ext uri="{FF2B5EF4-FFF2-40B4-BE49-F238E27FC236}">
                        <a16:creationId xmlns:a16="http://schemas.microsoft.com/office/drawing/2014/main" id="{0ECAA6ED-2305-4AEE-B882-50B84F3F1A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grpSp>
                <p:nvGrpSpPr>
                  <p:cNvPr id="198695" name="Group 960">
                    <a:extLst>
                      <a:ext uri="{FF2B5EF4-FFF2-40B4-BE49-F238E27FC236}">
                        <a16:creationId xmlns:a16="http://schemas.microsoft.com/office/drawing/2014/main" id="{BAEA829E-597F-4329-B290-1D9F22237E9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198716" name="AutoShape 961">
                      <a:extLst>
                        <a:ext uri="{FF2B5EF4-FFF2-40B4-BE49-F238E27FC236}">
                          <a16:creationId xmlns:a16="http://schemas.microsoft.com/office/drawing/2014/main" id="{AD91DB59-A8F2-46BD-BCED-42D4BE22EEF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98717" name="AutoShape 962">
                      <a:extLst>
                        <a:ext uri="{FF2B5EF4-FFF2-40B4-BE49-F238E27FC236}">
                          <a16:creationId xmlns:a16="http://schemas.microsoft.com/office/drawing/2014/main" id="{010F6E22-4FC3-472A-A76B-A3FD1B4B88A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98696" name="Rectangle 963">
                    <a:extLst>
                      <a:ext uri="{FF2B5EF4-FFF2-40B4-BE49-F238E27FC236}">
                        <a16:creationId xmlns:a16="http://schemas.microsoft.com/office/drawing/2014/main" id="{6D8B5A25-7BA8-41AA-B15A-67B290B846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697" name="Rectangle 964">
                    <a:extLst>
                      <a:ext uri="{FF2B5EF4-FFF2-40B4-BE49-F238E27FC236}">
                        <a16:creationId xmlns:a16="http://schemas.microsoft.com/office/drawing/2014/main" id="{9C5D4C58-96D0-476B-9A65-42543EA096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grpSp>
                <p:nvGrpSpPr>
                  <p:cNvPr id="198698" name="Group 965">
                    <a:extLst>
                      <a:ext uri="{FF2B5EF4-FFF2-40B4-BE49-F238E27FC236}">
                        <a16:creationId xmlns:a16="http://schemas.microsoft.com/office/drawing/2014/main" id="{90D5F545-916D-47BD-A773-9415558D077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198714" name="AutoShape 966">
                      <a:extLst>
                        <a:ext uri="{FF2B5EF4-FFF2-40B4-BE49-F238E27FC236}">
                          <a16:creationId xmlns:a16="http://schemas.microsoft.com/office/drawing/2014/main" id="{E53413A1-D439-4ACA-B5BF-AF75032145A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98715" name="AutoShape 967">
                      <a:extLst>
                        <a:ext uri="{FF2B5EF4-FFF2-40B4-BE49-F238E27FC236}">
                          <a16:creationId xmlns:a16="http://schemas.microsoft.com/office/drawing/2014/main" id="{30E42DCF-B5D5-4F9F-8250-26018D61881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98699" name="Freeform 968">
                    <a:extLst>
                      <a:ext uri="{FF2B5EF4-FFF2-40B4-BE49-F238E27FC236}">
                        <a16:creationId xmlns:a16="http://schemas.microsoft.com/office/drawing/2014/main" id="{3A7C5680-D628-4490-8493-0384689AF1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1 w 328"/>
                      <a:gd name="T3" fmla="*/ 8 h 226"/>
                      <a:gd name="T4" fmla="*/ 11 w 328"/>
                      <a:gd name="T5" fmla="*/ 14 h 226"/>
                      <a:gd name="T6" fmla="*/ 0 w 328"/>
                      <a:gd name="T7" fmla="*/ 6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98700" name="Group 969">
                    <a:extLst>
                      <a:ext uri="{FF2B5EF4-FFF2-40B4-BE49-F238E27FC236}">
                        <a16:creationId xmlns:a16="http://schemas.microsoft.com/office/drawing/2014/main" id="{53D1DBB2-9EC8-4B4A-A300-32EE5CD319B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198712" name="AutoShape 970">
                      <a:extLst>
                        <a:ext uri="{FF2B5EF4-FFF2-40B4-BE49-F238E27FC236}">
                          <a16:creationId xmlns:a16="http://schemas.microsoft.com/office/drawing/2014/main" id="{1AF2EF31-97E4-497B-9835-ECAC5EFD01E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98713" name="AutoShape 971">
                      <a:extLst>
                        <a:ext uri="{FF2B5EF4-FFF2-40B4-BE49-F238E27FC236}">
                          <a16:creationId xmlns:a16="http://schemas.microsoft.com/office/drawing/2014/main" id="{2DA74A04-0C5B-4CDA-9CD1-373CC52D5E6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98701" name="Rectangle 972">
                    <a:extLst>
                      <a:ext uri="{FF2B5EF4-FFF2-40B4-BE49-F238E27FC236}">
                        <a16:creationId xmlns:a16="http://schemas.microsoft.com/office/drawing/2014/main" id="{EA620751-A44B-46FC-BA9F-401820B700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702" name="Freeform 973">
                    <a:extLst>
                      <a:ext uri="{FF2B5EF4-FFF2-40B4-BE49-F238E27FC236}">
                        <a16:creationId xmlns:a16="http://schemas.microsoft.com/office/drawing/2014/main" id="{A860DCD1-A5C1-4C5A-9918-3247022260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1 w 296"/>
                      <a:gd name="T3" fmla="*/ 8 h 256"/>
                      <a:gd name="T4" fmla="*/ 11 w 296"/>
                      <a:gd name="T5" fmla="*/ 16 h 256"/>
                      <a:gd name="T6" fmla="*/ 0 w 296"/>
                      <a:gd name="T7" fmla="*/ 6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703" name="Freeform 974">
                    <a:extLst>
                      <a:ext uri="{FF2B5EF4-FFF2-40B4-BE49-F238E27FC236}">
                        <a16:creationId xmlns:a16="http://schemas.microsoft.com/office/drawing/2014/main" id="{2FF9C4B7-5DF2-4727-A530-6E3E2BAB71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1 w 304"/>
                      <a:gd name="T3" fmla="*/ 11 h 288"/>
                      <a:gd name="T4" fmla="*/ 10 w 304"/>
                      <a:gd name="T5" fmla="*/ 19 h 288"/>
                      <a:gd name="T6" fmla="*/ 2 w 304"/>
                      <a:gd name="T7" fmla="*/ 8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704" name="Oval 975">
                    <a:extLst>
                      <a:ext uri="{FF2B5EF4-FFF2-40B4-BE49-F238E27FC236}">
                        <a16:creationId xmlns:a16="http://schemas.microsoft.com/office/drawing/2014/main" id="{5E83A62C-846A-4F3C-9AF0-D73D141C9E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705" name="Freeform 976">
                    <a:extLst>
                      <a:ext uri="{FF2B5EF4-FFF2-40B4-BE49-F238E27FC236}">
                        <a16:creationId xmlns:a16="http://schemas.microsoft.com/office/drawing/2014/main" id="{161B95F2-C866-48BA-80DC-2D2444BF16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8 h 240"/>
                      <a:gd name="T2" fmla="*/ 2 w 306"/>
                      <a:gd name="T3" fmla="*/ 16 h 240"/>
                      <a:gd name="T4" fmla="*/ 11 w 306"/>
                      <a:gd name="T5" fmla="*/ 8 h 240"/>
                      <a:gd name="T6" fmla="*/ 11 w 306"/>
                      <a:gd name="T7" fmla="*/ 0 h 240"/>
                      <a:gd name="T8" fmla="*/ 0 w 306"/>
                      <a:gd name="T9" fmla="*/ 8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706" name="AutoShape 977">
                    <a:extLst>
                      <a:ext uri="{FF2B5EF4-FFF2-40B4-BE49-F238E27FC236}">
                        <a16:creationId xmlns:a16="http://schemas.microsoft.com/office/drawing/2014/main" id="{A68241CA-9B36-4765-91E5-D85623D19C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707" name="AutoShape 978">
                    <a:extLst>
                      <a:ext uri="{FF2B5EF4-FFF2-40B4-BE49-F238E27FC236}">
                        <a16:creationId xmlns:a16="http://schemas.microsoft.com/office/drawing/2014/main" id="{E40370C8-A8F1-47C5-88F8-DAE1337B35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708" name="Oval 979">
                    <a:extLst>
                      <a:ext uri="{FF2B5EF4-FFF2-40B4-BE49-F238E27FC236}">
                        <a16:creationId xmlns:a16="http://schemas.microsoft.com/office/drawing/2014/main" id="{5FCAF636-D59D-44DC-BDAC-A0279190EE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709" name="Oval 980">
                    <a:extLst>
                      <a:ext uri="{FF2B5EF4-FFF2-40B4-BE49-F238E27FC236}">
                        <a16:creationId xmlns:a16="http://schemas.microsoft.com/office/drawing/2014/main" id="{936BADAA-5611-4782-9204-96CBAE1601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solidFill>
                        <a:srgbClr val="FF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710" name="Oval 981">
                    <a:extLst>
                      <a:ext uri="{FF2B5EF4-FFF2-40B4-BE49-F238E27FC236}">
                        <a16:creationId xmlns:a16="http://schemas.microsoft.com/office/drawing/2014/main" id="{5F11CD47-4493-4F50-B283-029E5E3AC7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711" name="Rectangle 982">
                    <a:extLst>
                      <a:ext uri="{FF2B5EF4-FFF2-40B4-BE49-F238E27FC236}">
                        <a16:creationId xmlns:a16="http://schemas.microsoft.com/office/drawing/2014/main" id="{0BA23018-8C97-49CB-8521-77518B0788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198681" name="Group 1117">
                <a:extLst>
                  <a:ext uri="{FF2B5EF4-FFF2-40B4-BE49-F238E27FC236}">
                    <a16:creationId xmlns:a16="http://schemas.microsoft.com/office/drawing/2014/main" id="{CD7E1BA4-4312-40FB-A3DD-6E095ADC930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9215" y="4827099"/>
                <a:ext cx="875523" cy="506826"/>
                <a:chOff x="439215" y="4827099"/>
                <a:chExt cx="875523" cy="506826"/>
              </a:xfrm>
            </p:grpSpPr>
            <p:grpSp>
              <p:nvGrpSpPr>
                <p:cNvPr id="198682" name="Group 418">
                  <a:extLst>
                    <a:ext uri="{FF2B5EF4-FFF2-40B4-BE49-F238E27FC236}">
                      <a16:creationId xmlns:a16="http://schemas.microsoft.com/office/drawing/2014/main" id="{77EB9B44-748D-46AD-A1E9-102EF0AF460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9215" y="4827099"/>
                  <a:ext cx="875523" cy="506826"/>
                  <a:chOff x="2889" y="1631"/>
                  <a:chExt cx="980" cy="743"/>
                </a:xfrm>
              </p:grpSpPr>
              <p:sp>
                <p:nvSpPr>
                  <p:cNvPr id="198684" name="Rectangle 419">
                    <a:extLst>
                      <a:ext uri="{FF2B5EF4-FFF2-40B4-BE49-F238E27FC236}">
                        <a16:creationId xmlns:a16="http://schemas.microsoft.com/office/drawing/2014/main" id="{7D390F77-4F58-4BB6-A858-4CCE688B0F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46" y="1841"/>
                    <a:ext cx="663" cy="533"/>
                  </a:xfrm>
                  <a:prstGeom prst="rect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25" name="AutoShape 420">
                    <a:extLst>
                      <a:ext uri="{FF2B5EF4-FFF2-40B4-BE49-F238E27FC236}">
                        <a16:creationId xmlns:a16="http://schemas.microsoft.com/office/drawing/2014/main" id="{55874C16-4422-47C5-98E2-D56D1BB44C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89" y="1630"/>
                    <a:ext cx="976" cy="254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noFill/>
                  </a:ln>
                  <a:extLst>
                    <a:ext uri="{91240B29-F687-4f45-9708-019B960494DF}"/>
                  </a:extLst>
                </p:spPr>
                <p:txBody>
                  <a:bodyPr wrap="none" anchor="ctr"/>
                  <a:lstStyle/>
                  <a:p>
                    <a:pPr algn="ctr">
                      <a:defRPr/>
                    </a:pPr>
                    <a:endParaRPr lang="en-US" sz="2400" dirty="0">
                      <a:solidFill>
                        <a:srgbClr val="00CCFF"/>
                      </a:solidFill>
                      <a:latin typeface="Arial" charset="0"/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pic>
              <p:nvPicPr>
                <p:cNvPr id="198683" name="Picture 1119">
                  <a:extLst>
                    <a:ext uri="{FF2B5EF4-FFF2-40B4-BE49-F238E27FC236}">
                      <a16:creationId xmlns:a16="http://schemas.microsoft.com/office/drawing/2014/main" id="{899EB25B-3DD8-4CC6-A560-F4CC0B46346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683109" y="5014480"/>
                  <a:ext cx="405029" cy="29083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</p:grpSp>
      <p:sp>
        <p:nvSpPr>
          <p:cNvPr id="11" name="Rectangle 10">
            <a:extLst>
              <a:ext uri="{FF2B5EF4-FFF2-40B4-BE49-F238E27FC236}">
                <a16:creationId xmlns:a16="http://schemas.microsoft.com/office/drawing/2014/main" id="{ADF50ACC-10BE-453B-8312-279F812674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-44450" y="4205288"/>
            <a:ext cx="9037638" cy="25034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A89F3E20-AD23-4D43-9AB6-FE98BDAC103E}"/>
              </a:ext>
            </a:extLst>
          </p:cNvPr>
          <p:cNvGrpSpPr>
            <a:grpSpLocks/>
          </p:cNvGrpSpPr>
          <p:nvPr/>
        </p:nvGrpSpPr>
        <p:grpSpPr bwMode="auto">
          <a:xfrm>
            <a:off x="401638" y="4171950"/>
            <a:ext cx="8074025" cy="460375"/>
            <a:chOff x="379080" y="5456397"/>
            <a:chExt cx="8074239" cy="461665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46B58992-DEE6-495F-9C06-AA83F19DCD44}"/>
                </a:ext>
              </a:extLst>
            </p:cNvPr>
            <p:cNvSpPr/>
            <p:nvPr/>
          </p:nvSpPr>
          <p:spPr>
            <a:xfrm>
              <a:off x="379080" y="5489828"/>
              <a:ext cx="8074239" cy="421866"/>
            </a:xfrm>
            <a:prstGeom prst="rect">
              <a:avLst/>
            </a:prstGeom>
            <a:ln>
              <a:solidFill>
                <a:schemeClr val="accent6"/>
              </a:solidFill>
            </a:ln>
          </p:spPr>
          <p:txBody>
            <a:bodyPr anchor="ctr"/>
            <a:lstStyle/>
            <a:p>
              <a:pPr algn="ctr">
                <a:defRPr/>
              </a:pPr>
              <a:endParaRPr lang="en-US" sz="2400" dirty="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98670" name="TextBox 17">
              <a:extLst>
                <a:ext uri="{FF2B5EF4-FFF2-40B4-BE49-F238E27FC236}">
                  <a16:creationId xmlns:a16="http://schemas.microsoft.com/office/drawing/2014/main" id="{28CF1482-ADCD-444F-8B75-68F1874B0B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81801" y="5456397"/>
              <a:ext cx="646282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rPr>
                <a:t>Internet host-host communication as a service</a:t>
              </a:r>
            </a:p>
          </p:txBody>
        </p:sp>
      </p:grp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71B9FB09-95D0-4F56-A2BE-8D01B8E8044E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796925" y="4797425"/>
            <a:ext cx="7772400" cy="1820863"/>
          </a:xfrm>
        </p:spPr>
        <p:txBody>
          <a:bodyPr/>
          <a:lstStyle/>
          <a:p>
            <a:pPr marL="0" indent="0"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990000"/>
                </a:solidFill>
              </a:rPr>
              <a:t>OTT challenges: </a:t>
            </a:r>
            <a:r>
              <a:rPr lang="en-US" altLang="en-US"/>
              <a:t>coping with a congested Internet</a:t>
            </a:r>
          </a:p>
          <a:p>
            <a:pPr lvl="1"/>
            <a:r>
              <a:rPr lang="en-US" altLang="en-US">
                <a:ea typeface="Arial" panose="020B0604020202020204" pitchFamily="34" charset="0"/>
              </a:rPr>
              <a:t>from which CDN node to retrieve content?</a:t>
            </a:r>
          </a:p>
          <a:p>
            <a:pPr lvl="1"/>
            <a:r>
              <a:rPr lang="en-US" altLang="en-US">
                <a:ea typeface="Arial" panose="020B0604020202020204" pitchFamily="34" charset="0"/>
              </a:rPr>
              <a:t>viewer behavior in presence of congestion?</a:t>
            </a:r>
          </a:p>
          <a:p>
            <a:pPr lvl="1"/>
            <a:r>
              <a:rPr lang="en-US" altLang="en-US">
                <a:ea typeface="Arial" panose="020B0604020202020204" pitchFamily="34" charset="0"/>
              </a:rPr>
              <a:t>what content to place in which CDN node?</a:t>
            </a:r>
          </a:p>
        </p:txBody>
      </p:sp>
      <p:pic>
        <p:nvPicPr>
          <p:cNvPr id="198666" name="Picture 12" descr="underline_base">
            <a:extLst>
              <a:ext uri="{FF2B5EF4-FFF2-40B4-BE49-F238E27FC236}">
                <a16:creationId xmlns:a16="http://schemas.microsoft.com/office/drawing/2014/main" id="{C0FC2D1E-8789-402C-B1F0-92BD1748CE44}"/>
              </a:ext>
            </a:extLst>
          </p:cNvPr>
          <p:cNvPicPr>
            <a:picLocks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4663" y="904875"/>
            <a:ext cx="8310562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59D2E6FA-F507-4B75-8391-69C4D4147B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33675" y="1866900"/>
            <a:ext cx="3227388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400" i="1">
                <a:solidFill>
                  <a:srgbClr val="000099"/>
                </a:solidFill>
              </a:rPr>
              <a:t>“over the top”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C9852397-8C09-48D2-B104-CF1561A58B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10325" y="6397625"/>
            <a:ext cx="27336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 i="1">
                <a:latin typeface="Arial" panose="020B0604020202020204" pitchFamily="34" charset="0"/>
              </a:rPr>
              <a:t>more .. in chapter 7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6" grpId="0" build="p"/>
      <p:bldP spid="10" grpId="0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30" name="Freeform 1287">
            <a:extLst>
              <a:ext uri="{FF2B5EF4-FFF2-40B4-BE49-F238E27FC236}">
                <a16:creationId xmlns:a16="http://schemas.microsoft.com/office/drawing/2014/main" id="{D4AB1012-FB93-463C-81E3-CD0210A8712A}"/>
              </a:ext>
            </a:extLst>
          </p:cNvPr>
          <p:cNvSpPr>
            <a:spLocks/>
          </p:cNvSpPr>
          <p:nvPr/>
        </p:nvSpPr>
        <p:spPr bwMode="auto">
          <a:xfrm rot="5400000">
            <a:off x="-230981" y="4423569"/>
            <a:ext cx="2554288" cy="1422400"/>
          </a:xfrm>
          <a:custGeom>
            <a:avLst/>
            <a:gdLst>
              <a:gd name="T0" fmla="*/ 2147483646 w 10000"/>
              <a:gd name="T1" fmla="*/ 2147483646 h 10000"/>
              <a:gd name="T2" fmla="*/ 2147483646 w 10000"/>
              <a:gd name="T3" fmla="*/ 2147483646 h 10000"/>
              <a:gd name="T4" fmla="*/ 2147483646 w 10000"/>
              <a:gd name="T5" fmla="*/ 2147483646 h 10000"/>
              <a:gd name="T6" fmla="*/ 2147483646 w 10000"/>
              <a:gd name="T7" fmla="*/ 2147483646 h 10000"/>
              <a:gd name="T8" fmla="*/ 2147483646 w 10000"/>
              <a:gd name="T9" fmla="*/ 2147483646 h 10000"/>
              <a:gd name="T10" fmla="*/ 2147483646 w 10000"/>
              <a:gd name="T11" fmla="*/ 2147483646 h 10000"/>
              <a:gd name="T12" fmla="*/ 2147483646 w 10000"/>
              <a:gd name="T13" fmla="*/ 2147483646 h 10000"/>
              <a:gd name="T14" fmla="*/ 2147483646 w 10000"/>
              <a:gd name="T15" fmla="*/ 2147483646 h 10000"/>
              <a:gd name="T16" fmla="*/ 2147483646 w 10000"/>
              <a:gd name="T17" fmla="*/ 2147483646 h 10000"/>
              <a:gd name="T18" fmla="*/ 2147483646 w 10000"/>
              <a:gd name="T19" fmla="*/ 2147483646 h 10000"/>
              <a:gd name="T20" fmla="*/ 2147483646 w 10000"/>
              <a:gd name="T21" fmla="*/ 2147483646 h 10000"/>
              <a:gd name="T22" fmla="*/ 2147483646 w 10000"/>
              <a:gd name="T23" fmla="*/ 2147483646 h 10000"/>
              <a:gd name="T24" fmla="*/ 2147483646 w 10000"/>
              <a:gd name="T25" fmla="*/ 2147483646 h 10000"/>
              <a:gd name="T26" fmla="*/ 2147483646 w 10000"/>
              <a:gd name="T27" fmla="*/ 2147483646 h 10000"/>
              <a:gd name="T28" fmla="*/ 2147483646 w 10000"/>
              <a:gd name="T29" fmla="*/ 2147483646 h 10000"/>
              <a:gd name="T30" fmla="*/ 2147483646 w 10000"/>
              <a:gd name="T31" fmla="*/ 2147483646 h 10000"/>
              <a:gd name="T32" fmla="*/ 2147483646 w 10000"/>
              <a:gd name="T33" fmla="*/ 2046144874 h 10000"/>
              <a:gd name="T34" fmla="*/ 2147483646 w 10000"/>
              <a:gd name="T35" fmla="*/ 2147483646 h 1000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000" h="10000">
                <a:moveTo>
                  <a:pt x="6270" y="126"/>
                </a:moveTo>
                <a:cubicBezTo>
                  <a:pt x="5642" y="245"/>
                  <a:pt x="4469" y="528"/>
                  <a:pt x="3738" y="756"/>
                </a:cubicBezTo>
                <a:cubicBezTo>
                  <a:pt x="3007" y="984"/>
                  <a:pt x="2405" y="1322"/>
                  <a:pt x="1887" y="1495"/>
                </a:cubicBezTo>
                <a:cubicBezTo>
                  <a:pt x="1369" y="1668"/>
                  <a:pt x="1195" y="1105"/>
                  <a:pt x="629" y="1793"/>
                </a:cubicBezTo>
                <a:cubicBezTo>
                  <a:pt x="63" y="2481"/>
                  <a:pt x="218" y="3574"/>
                  <a:pt x="128" y="4417"/>
                </a:cubicBezTo>
                <a:cubicBezTo>
                  <a:pt x="39" y="5260"/>
                  <a:pt x="-87" y="6368"/>
                  <a:pt x="89" y="6848"/>
                </a:cubicBezTo>
                <a:cubicBezTo>
                  <a:pt x="265" y="7328"/>
                  <a:pt x="491" y="7223"/>
                  <a:pt x="1207" y="7298"/>
                </a:cubicBezTo>
                <a:cubicBezTo>
                  <a:pt x="1924" y="7374"/>
                  <a:pt x="3641" y="7133"/>
                  <a:pt x="4406" y="7298"/>
                </a:cubicBezTo>
                <a:cubicBezTo>
                  <a:pt x="5171" y="7463"/>
                  <a:pt x="5298" y="7868"/>
                  <a:pt x="5779" y="8288"/>
                </a:cubicBezTo>
                <a:cubicBezTo>
                  <a:pt x="6260" y="8709"/>
                  <a:pt x="6848" y="9549"/>
                  <a:pt x="7290" y="9819"/>
                </a:cubicBezTo>
                <a:cubicBezTo>
                  <a:pt x="7731" y="10089"/>
                  <a:pt x="8124" y="10014"/>
                  <a:pt x="8448" y="9879"/>
                </a:cubicBezTo>
                <a:cubicBezTo>
                  <a:pt x="8771" y="9744"/>
                  <a:pt x="9056" y="9549"/>
                  <a:pt x="9252" y="9008"/>
                </a:cubicBezTo>
                <a:cubicBezTo>
                  <a:pt x="9448" y="8469"/>
                  <a:pt x="9537" y="7418"/>
                  <a:pt x="9644" y="6639"/>
                </a:cubicBezTo>
                <a:cubicBezTo>
                  <a:pt x="9752" y="5858"/>
                  <a:pt x="9851" y="5168"/>
                  <a:pt x="9899" y="4327"/>
                </a:cubicBezTo>
                <a:cubicBezTo>
                  <a:pt x="9949" y="3486"/>
                  <a:pt x="10076" y="2256"/>
                  <a:pt x="9939" y="1566"/>
                </a:cubicBezTo>
                <a:cubicBezTo>
                  <a:pt x="9802" y="876"/>
                  <a:pt x="9478" y="471"/>
                  <a:pt x="9075" y="216"/>
                </a:cubicBezTo>
                <a:cubicBezTo>
                  <a:pt x="8674" y="-39"/>
                  <a:pt x="7997" y="20"/>
                  <a:pt x="7525" y="5"/>
                </a:cubicBezTo>
                <a:cubicBezTo>
                  <a:pt x="7055" y="-9"/>
                  <a:pt x="6898" y="5"/>
                  <a:pt x="6270" y="126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1731" name="Freeform 1287">
            <a:extLst>
              <a:ext uri="{FF2B5EF4-FFF2-40B4-BE49-F238E27FC236}">
                <a16:creationId xmlns:a16="http://schemas.microsoft.com/office/drawing/2014/main" id="{BC3CC97E-C065-4836-BE52-0F8F321BA102}"/>
              </a:ext>
            </a:extLst>
          </p:cNvPr>
          <p:cNvSpPr>
            <a:spLocks/>
          </p:cNvSpPr>
          <p:nvPr/>
        </p:nvSpPr>
        <p:spPr bwMode="auto">
          <a:xfrm>
            <a:off x="2822575" y="5299075"/>
            <a:ext cx="3467100" cy="1422400"/>
          </a:xfrm>
          <a:custGeom>
            <a:avLst/>
            <a:gdLst>
              <a:gd name="T0" fmla="*/ 2147483646 w 10000"/>
              <a:gd name="T1" fmla="*/ 2147483646 h 10000"/>
              <a:gd name="T2" fmla="*/ 2147483646 w 10000"/>
              <a:gd name="T3" fmla="*/ 2147483646 h 10000"/>
              <a:gd name="T4" fmla="*/ 2147483646 w 10000"/>
              <a:gd name="T5" fmla="*/ 2147483646 h 10000"/>
              <a:gd name="T6" fmla="*/ 2147483646 w 10000"/>
              <a:gd name="T7" fmla="*/ 2147483646 h 10000"/>
              <a:gd name="T8" fmla="*/ 2147483646 w 10000"/>
              <a:gd name="T9" fmla="*/ 2147483646 h 10000"/>
              <a:gd name="T10" fmla="*/ 2147483646 w 10000"/>
              <a:gd name="T11" fmla="*/ 2147483646 h 10000"/>
              <a:gd name="T12" fmla="*/ 2147483646 w 10000"/>
              <a:gd name="T13" fmla="*/ 2147483646 h 10000"/>
              <a:gd name="T14" fmla="*/ 2147483646 w 10000"/>
              <a:gd name="T15" fmla="*/ 2147483646 h 10000"/>
              <a:gd name="T16" fmla="*/ 2147483646 w 10000"/>
              <a:gd name="T17" fmla="*/ 2147483646 h 10000"/>
              <a:gd name="T18" fmla="*/ 2147483646 w 10000"/>
              <a:gd name="T19" fmla="*/ 2147483646 h 10000"/>
              <a:gd name="T20" fmla="*/ 2147483646 w 10000"/>
              <a:gd name="T21" fmla="*/ 2147483646 h 10000"/>
              <a:gd name="T22" fmla="*/ 2147483646 w 10000"/>
              <a:gd name="T23" fmla="*/ 2147483646 h 10000"/>
              <a:gd name="T24" fmla="*/ 2147483646 w 10000"/>
              <a:gd name="T25" fmla="*/ 2147483646 h 10000"/>
              <a:gd name="T26" fmla="*/ 2147483646 w 10000"/>
              <a:gd name="T27" fmla="*/ 2147483646 h 10000"/>
              <a:gd name="T28" fmla="*/ 2147483646 w 10000"/>
              <a:gd name="T29" fmla="*/ 2147483646 h 10000"/>
              <a:gd name="T30" fmla="*/ 2147483646 w 10000"/>
              <a:gd name="T31" fmla="*/ 2147483646 h 10000"/>
              <a:gd name="T32" fmla="*/ 2147483646 w 10000"/>
              <a:gd name="T33" fmla="*/ 2046144874 h 10000"/>
              <a:gd name="T34" fmla="*/ 2147483646 w 10000"/>
              <a:gd name="T35" fmla="*/ 2147483646 h 1000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000" h="10000">
                <a:moveTo>
                  <a:pt x="6270" y="126"/>
                </a:moveTo>
                <a:cubicBezTo>
                  <a:pt x="5642" y="245"/>
                  <a:pt x="4469" y="528"/>
                  <a:pt x="3738" y="756"/>
                </a:cubicBezTo>
                <a:cubicBezTo>
                  <a:pt x="3007" y="984"/>
                  <a:pt x="2405" y="1322"/>
                  <a:pt x="1887" y="1495"/>
                </a:cubicBezTo>
                <a:cubicBezTo>
                  <a:pt x="1369" y="1668"/>
                  <a:pt x="1195" y="1105"/>
                  <a:pt x="629" y="1793"/>
                </a:cubicBezTo>
                <a:cubicBezTo>
                  <a:pt x="63" y="2481"/>
                  <a:pt x="218" y="3574"/>
                  <a:pt x="128" y="4417"/>
                </a:cubicBezTo>
                <a:cubicBezTo>
                  <a:pt x="39" y="5260"/>
                  <a:pt x="-87" y="6368"/>
                  <a:pt x="89" y="6848"/>
                </a:cubicBezTo>
                <a:cubicBezTo>
                  <a:pt x="265" y="7328"/>
                  <a:pt x="491" y="7223"/>
                  <a:pt x="1207" y="7298"/>
                </a:cubicBezTo>
                <a:cubicBezTo>
                  <a:pt x="1924" y="7374"/>
                  <a:pt x="3641" y="7133"/>
                  <a:pt x="4406" y="7298"/>
                </a:cubicBezTo>
                <a:cubicBezTo>
                  <a:pt x="5171" y="7463"/>
                  <a:pt x="5298" y="7868"/>
                  <a:pt x="5779" y="8288"/>
                </a:cubicBezTo>
                <a:cubicBezTo>
                  <a:pt x="6260" y="8709"/>
                  <a:pt x="6848" y="9549"/>
                  <a:pt x="7290" y="9819"/>
                </a:cubicBezTo>
                <a:cubicBezTo>
                  <a:pt x="7731" y="10089"/>
                  <a:pt x="8124" y="10014"/>
                  <a:pt x="8448" y="9879"/>
                </a:cubicBezTo>
                <a:cubicBezTo>
                  <a:pt x="8771" y="9744"/>
                  <a:pt x="9056" y="9549"/>
                  <a:pt x="9252" y="9008"/>
                </a:cubicBezTo>
                <a:cubicBezTo>
                  <a:pt x="9448" y="8469"/>
                  <a:pt x="9537" y="7418"/>
                  <a:pt x="9644" y="6639"/>
                </a:cubicBezTo>
                <a:cubicBezTo>
                  <a:pt x="9752" y="5858"/>
                  <a:pt x="9851" y="5168"/>
                  <a:pt x="9899" y="4327"/>
                </a:cubicBezTo>
                <a:cubicBezTo>
                  <a:pt x="9949" y="3486"/>
                  <a:pt x="10076" y="2256"/>
                  <a:pt x="9939" y="1566"/>
                </a:cubicBezTo>
                <a:cubicBezTo>
                  <a:pt x="9802" y="876"/>
                  <a:pt x="9478" y="471"/>
                  <a:pt x="9075" y="216"/>
                </a:cubicBezTo>
                <a:cubicBezTo>
                  <a:pt x="8674" y="-39"/>
                  <a:pt x="7997" y="20"/>
                  <a:pt x="7525" y="5"/>
                </a:cubicBezTo>
                <a:cubicBezTo>
                  <a:pt x="7055" y="-9"/>
                  <a:pt x="6898" y="5"/>
                  <a:pt x="6270" y="126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1732" name="Rectangle 2">
            <a:extLst>
              <a:ext uri="{FF2B5EF4-FFF2-40B4-BE49-F238E27FC236}">
                <a16:creationId xmlns:a16="http://schemas.microsoft.com/office/drawing/2014/main" id="{45970BA5-19C5-42CD-A72D-7EA8AC07D77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61950" y="228600"/>
            <a:ext cx="8470900" cy="871538"/>
          </a:xfrm>
        </p:spPr>
        <p:txBody>
          <a:bodyPr/>
          <a:lstStyle/>
          <a:p>
            <a:r>
              <a:rPr lang="en-US" altLang="en-US" sz="4000"/>
              <a:t>CDN content access: a closer look</a:t>
            </a:r>
          </a:p>
        </p:txBody>
      </p:sp>
      <p:grpSp>
        <p:nvGrpSpPr>
          <p:cNvPr id="201733" name="Group 249">
            <a:extLst>
              <a:ext uri="{FF2B5EF4-FFF2-40B4-BE49-F238E27FC236}">
                <a16:creationId xmlns:a16="http://schemas.microsoft.com/office/drawing/2014/main" id="{20EAB7BE-47A1-4DF2-B682-BE073F082E68}"/>
              </a:ext>
            </a:extLst>
          </p:cNvPr>
          <p:cNvGrpSpPr>
            <a:grpSpLocks/>
          </p:cNvGrpSpPr>
          <p:nvPr/>
        </p:nvGrpSpPr>
        <p:grpSpPr bwMode="auto">
          <a:xfrm>
            <a:off x="938213" y="4070350"/>
            <a:ext cx="460375" cy="638175"/>
            <a:chOff x="4140" y="429"/>
            <a:chExt cx="1425" cy="2396"/>
          </a:xfrm>
        </p:grpSpPr>
        <p:sp>
          <p:nvSpPr>
            <p:cNvPr id="201910" name="Freeform 250">
              <a:extLst>
                <a:ext uri="{FF2B5EF4-FFF2-40B4-BE49-F238E27FC236}">
                  <a16:creationId xmlns:a16="http://schemas.microsoft.com/office/drawing/2014/main" id="{787AEAAD-EFCA-4C0C-877A-5CB799D63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4 w 354"/>
                <a:gd name="T1" fmla="*/ 0 h 2742"/>
                <a:gd name="T2" fmla="*/ 74 w 354"/>
                <a:gd name="T3" fmla="*/ 95 h 2742"/>
                <a:gd name="T4" fmla="*/ 73 w 354"/>
                <a:gd name="T5" fmla="*/ 734 h 2742"/>
                <a:gd name="T6" fmla="*/ 0 w 354"/>
                <a:gd name="T7" fmla="*/ 768 h 2742"/>
                <a:gd name="T8" fmla="*/ 1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911" name="Rectangle 251">
              <a:extLst>
                <a:ext uri="{FF2B5EF4-FFF2-40B4-BE49-F238E27FC236}">
                  <a16:creationId xmlns:a16="http://schemas.microsoft.com/office/drawing/2014/main" id="{F634AE79-9CD6-4B51-8328-A1E7CC2E2E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7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201912" name="Freeform 252">
              <a:extLst>
                <a:ext uri="{FF2B5EF4-FFF2-40B4-BE49-F238E27FC236}">
                  <a16:creationId xmlns:a16="http://schemas.microsoft.com/office/drawing/2014/main" id="{AFAD84BA-7E2B-404C-AF64-3C87EEE87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45 w 211"/>
                <a:gd name="T3" fmla="*/ 61 h 2537"/>
                <a:gd name="T4" fmla="*/ 2 w 211"/>
                <a:gd name="T5" fmla="*/ 69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913" name="Freeform 253">
              <a:extLst>
                <a:ext uri="{FF2B5EF4-FFF2-40B4-BE49-F238E27FC236}">
                  <a16:creationId xmlns:a16="http://schemas.microsoft.com/office/drawing/2014/main" id="{5D4E9D76-8628-4FB7-A149-3494E13C0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6 h 226"/>
                <a:gd name="T4" fmla="*/ 70 w 328"/>
                <a:gd name="T5" fmla="*/ 64 h 226"/>
                <a:gd name="T6" fmla="*/ 0 w 328"/>
                <a:gd name="T7" fmla="*/ 2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914" name="Rectangle 254">
              <a:extLst>
                <a:ext uri="{FF2B5EF4-FFF2-40B4-BE49-F238E27FC236}">
                  <a16:creationId xmlns:a16="http://schemas.microsoft.com/office/drawing/2014/main" id="{0A2DD3AB-D1DA-4A9D-BE1E-482BD376A9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1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grpSp>
          <p:nvGrpSpPr>
            <p:cNvPr id="201915" name="Group 255">
              <a:extLst>
                <a:ext uri="{FF2B5EF4-FFF2-40B4-BE49-F238E27FC236}">
                  <a16:creationId xmlns:a16="http://schemas.microsoft.com/office/drawing/2014/main" id="{0F3DAF8A-90DC-42D2-AF4F-109598510A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1940" name="AutoShape 256">
                <a:extLst>
                  <a:ext uri="{FF2B5EF4-FFF2-40B4-BE49-F238E27FC236}">
                    <a16:creationId xmlns:a16="http://schemas.microsoft.com/office/drawing/2014/main" id="{E570BFF7-89EB-4DEE-AA60-D759F821F6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7"/>
                <a:ext cx="724" cy="12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201941" name="AutoShape 257">
                <a:extLst>
                  <a:ext uri="{FF2B5EF4-FFF2-40B4-BE49-F238E27FC236}">
                    <a16:creationId xmlns:a16="http://schemas.microsoft.com/office/drawing/2014/main" id="{575DC600-B351-4BDD-A3BC-CE6C326A1B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5"/>
                <a:ext cx="687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/>
              </a:p>
            </p:txBody>
          </p:sp>
        </p:grpSp>
        <p:sp>
          <p:nvSpPr>
            <p:cNvPr id="201916" name="Rectangle 258">
              <a:extLst>
                <a:ext uri="{FF2B5EF4-FFF2-40B4-BE49-F238E27FC236}">
                  <a16:creationId xmlns:a16="http://schemas.microsoft.com/office/drawing/2014/main" id="{D815CCAC-874A-4705-96EC-3BF5677FE6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grpSp>
          <p:nvGrpSpPr>
            <p:cNvPr id="201917" name="Group 259">
              <a:extLst>
                <a:ext uri="{FF2B5EF4-FFF2-40B4-BE49-F238E27FC236}">
                  <a16:creationId xmlns:a16="http://schemas.microsoft.com/office/drawing/2014/main" id="{D0F51BAD-90B4-4E68-86FF-77F440F00E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1938" name="AutoShape 260">
                <a:extLst>
                  <a:ext uri="{FF2B5EF4-FFF2-40B4-BE49-F238E27FC236}">
                    <a16:creationId xmlns:a16="http://schemas.microsoft.com/office/drawing/2014/main" id="{0B871750-D711-47C7-B64D-73472E70D7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9"/>
                <a:ext cx="724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201939" name="AutoShape 261">
                <a:extLst>
                  <a:ext uri="{FF2B5EF4-FFF2-40B4-BE49-F238E27FC236}">
                    <a16:creationId xmlns:a16="http://schemas.microsoft.com/office/drawing/2014/main" id="{226ED80C-4F6E-42B3-8535-B00855E9CD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8"/>
                <a:ext cx="693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/>
              </a:p>
            </p:txBody>
          </p:sp>
        </p:grpSp>
        <p:sp>
          <p:nvSpPr>
            <p:cNvPr id="201918" name="Rectangle 262">
              <a:extLst>
                <a:ext uri="{FF2B5EF4-FFF2-40B4-BE49-F238E27FC236}">
                  <a16:creationId xmlns:a16="http://schemas.microsoft.com/office/drawing/2014/main" id="{E1D1C0F3-60A2-4B43-AC58-C206839841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5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201919" name="Rectangle 263">
              <a:extLst>
                <a:ext uri="{FF2B5EF4-FFF2-40B4-BE49-F238E27FC236}">
                  <a16:creationId xmlns:a16="http://schemas.microsoft.com/office/drawing/2014/main" id="{B17E49C3-4A3B-4201-9630-F825E018DB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7"/>
              <a:ext cx="595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grpSp>
          <p:nvGrpSpPr>
            <p:cNvPr id="201920" name="Group 264">
              <a:extLst>
                <a:ext uri="{FF2B5EF4-FFF2-40B4-BE49-F238E27FC236}">
                  <a16:creationId xmlns:a16="http://schemas.microsoft.com/office/drawing/2014/main" id="{983A9424-1887-459D-8B48-FF550DD834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936" name="AutoShape 265">
                <a:extLst>
                  <a:ext uri="{FF2B5EF4-FFF2-40B4-BE49-F238E27FC236}">
                    <a16:creationId xmlns:a16="http://schemas.microsoft.com/office/drawing/2014/main" id="{1D010108-38CD-4617-849B-F3B4D9E850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2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201937" name="AutoShape 266">
                <a:extLst>
                  <a:ext uri="{FF2B5EF4-FFF2-40B4-BE49-F238E27FC236}">
                    <a16:creationId xmlns:a16="http://schemas.microsoft.com/office/drawing/2014/main" id="{B833939B-5B87-457B-9D5F-7CF0F83D23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8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/>
              </a:p>
            </p:txBody>
          </p:sp>
        </p:grpSp>
        <p:sp>
          <p:nvSpPr>
            <p:cNvPr id="201921" name="Freeform 267">
              <a:extLst>
                <a:ext uri="{FF2B5EF4-FFF2-40B4-BE49-F238E27FC236}">
                  <a16:creationId xmlns:a16="http://schemas.microsoft.com/office/drawing/2014/main" id="{E8A8FEE9-6F2E-438C-B439-2B13F20CC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5 h 226"/>
                <a:gd name="T4" fmla="*/ 70 w 328"/>
                <a:gd name="T5" fmla="*/ 62 h 226"/>
                <a:gd name="T6" fmla="*/ 0 w 328"/>
                <a:gd name="T7" fmla="*/ 2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1922" name="Group 268">
              <a:extLst>
                <a:ext uri="{FF2B5EF4-FFF2-40B4-BE49-F238E27FC236}">
                  <a16:creationId xmlns:a16="http://schemas.microsoft.com/office/drawing/2014/main" id="{35C3B329-2B8E-48A3-B65A-F459E2B60D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01934" name="AutoShape 269">
                <a:extLst>
                  <a:ext uri="{FF2B5EF4-FFF2-40B4-BE49-F238E27FC236}">
                    <a16:creationId xmlns:a16="http://schemas.microsoft.com/office/drawing/2014/main" id="{0A5A432D-7471-417B-9D55-974F441BEA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70"/>
                <a:ext cx="722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201935" name="AutoShape 270">
                <a:extLst>
                  <a:ext uri="{FF2B5EF4-FFF2-40B4-BE49-F238E27FC236}">
                    <a16:creationId xmlns:a16="http://schemas.microsoft.com/office/drawing/2014/main" id="{33B1C3FE-23A1-4F1F-9760-DFE5CC1116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8"/>
                <a:ext cx="68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/>
              </a:p>
            </p:txBody>
          </p:sp>
        </p:grpSp>
        <p:sp>
          <p:nvSpPr>
            <p:cNvPr id="201923" name="Rectangle 271">
              <a:extLst>
                <a:ext uri="{FF2B5EF4-FFF2-40B4-BE49-F238E27FC236}">
                  <a16:creationId xmlns:a16="http://schemas.microsoft.com/office/drawing/2014/main" id="{121F0EF7-A3BA-4BE4-BEC0-B3B8FF83E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69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201924" name="Freeform 272">
              <a:extLst>
                <a:ext uri="{FF2B5EF4-FFF2-40B4-BE49-F238E27FC236}">
                  <a16:creationId xmlns:a16="http://schemas.microsoft.com/office/drawing/2014/main" id="{F762BA95-58AE-4258-86CF-55A1F001D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62 w 296"/>
                <a:gd name="T3" fmla="*/ 39 h 256"/>
                <a:gd name="T4" fmla="*/ 62 w 296"/>
                <a:gd name="T5" fmla="*/ 71 h 256"/>
                <a:gd name="T6" fmla="*/ 0 w 296"/>
                <a:gd name="T7" fmla="*/ 2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925" name="Freeform 273">
              <a:extLst>
                <a:ext uri="{FF2B5EF4-FFF2-40B4-BE49-F238E27FC236}">
                  <a16:creationId xmlns:a16="http://schemas.microsoft.com/office/drawing/2014/main" id="{C3018260-8E25-4976-9898-ED778EEE5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65 w 304"/>
                <a:gd name="T3" fmla="*/ 46 h 288"/>
                <a:gd name="T4" fmla="*/ 61 w 304"/>
                <a:gd name="T5" fmla="*/ 81 h 288"/>
                <a:gd name="T6" fmla="*/ 2 w 304"/>
                <a:gd name="T7" fmla="*/ 35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926" name="Oval 274">
              <a:extLst>
                <a:ext uri="{FF2B5EF4-FFF2-40B4-BE49-F238E27FC236}">
                  <a16:creationId xmlns:a16="http://schemas.microsoft.com/office/drawing/2014/main" id="{C1B87998-ECCE-4711-9BA4-89503CA80B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201927" name="Freeform 275">
              <a:extLst>
                <a:ext uri="{FF2B5EF4-FFF2-40B4-BE49-F238E27FC236}">
                  <a16:creationId xmlns:a16="http://schemas.microsoft.com/office/drawing/2014/main" id="{DD11FD08-9AA0-4300-AFEC-10D9A1451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0 h 240"/>
                <a:gd name="T2" fmla="*/ 2 w 306"/>
                <a:gd name="T3" fmla="*/ 68 h 240"/>
                <a:gd name="T4" fmla="*/ 65 w 306"/>
                <a:gd name="T5" fmla="*/ 31 h 240"/>
                <a:gd name="T6" fmla="*/ 62 w 306"/>
                <a:gd name="T7" fmla="*/ 0 h 240"/>
                <a:gd name="T8" fmla="*/ 0 w 306"/>
                <a:gd name="T9" fmla="*/ 3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928" name="AutoShape 276">
              <a:extLst>
                <a:ext uri="{FF2B5EF4-FFF2-40B4-BE49-F238E27FC236}">
                  <a16:creationId xmlns:a16="http://schemas.microsoft.com/office/drawing/2014/main" id="{F51EC623-EE16-4592-BADA-82D8B1975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199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201929" name="AutoShape 277">
              <a:extLst>
                <a:ext uri="{FF2B5EF4-FFF2-40B4-BE49-F238E27FC236}">
                  <a16:creationId xmlns:a16="http://schemas.microsoft.com/office/drawing/2014/main" id="{E3F3ED7D-12DD-49C7-BC33-6078A9D41D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1" cy="7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201930" name="Oval 278">
              <a:extLst>
                <a:ext uri="{FF2B5EF4-FFF2-40B4-BE49-F238E27FC236}">
                  <a16:creationId xmlns:a16="http://schemas.microsoft.com/office/drawing/2014/main" id="{C17EC3D3-B607-424B-8923-F2C1EDB8CD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4"/>
              <a:ext cx="162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201931" name="Oval 279">
              <a:extLst>
                <a:ext uri="{FF2B5EF4-FFF2-40B4-BE49-F238E27FC236}">
                  <a16:creationId xmlns:a16="http://schemas.microsoft.com/office/drawing/2014/main" id="{723A47EF-2E97-4B25-96C0-FDEE6DBDBD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" y="2384"/>
              <a:ext cx="162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201932" name="Oval 280">
              <a:extLst>
                <a:ext uri="{FF2B5EF4-FFF2-40B4-BE49-F238E27FC236}">
                  <a16:creationId xmlns:a16="http://schemas.microsoft.com/office/drawing/2014/main" id="{B25218FC-B88D-4E93-84BD-4AED4E924B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78"/>
              <a:ext cx="157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201933" name="Rectangle 281">
              <a:extLst>
                <a:ext uri="{FF2B5EF4-FFF2-40B4-BE49-F238E27FC236}">
                  <a16:creationId xmlns:a16="http://schemas.microsoft.com/office/drawing/2014/main" id="{159D3097-F7B3-4D66-A20E-388F04CD1A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6"/>
              <a:ext cx="84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</p:grpSp>
      <p:pic>
        <p:nvPicPr>
          <p:cNvPr id="201734" name="Picture 15" descr="underline_base">
            <a:extLst>
              <a:ext uri="{FF2B5EF4-FFF2-40B4-BE49-F238E27FC236}">
                <a16:creationId xmlns:a16="http://schemas.microsoft.com/office/drawing/2014/main" id="{D31471CB-7AEF-440E-8700-595B5553130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188" y="939800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24A5725-5122-44C3-9BAC-7BDDC730DF9A}"/>
              </a:ext>
            </a:extLst>
          </p:cNvPr>
          <p:cNvSpPr txBox="1"/>
          <p:nvPr/>
        </p:nvSpPr>
        <p:spPr>
          <a:xfrm>
            <a:off x="509588" y="1252538"/>
            <a:ext cx="8302625" cy="8921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pPr>
            <a:r>
              <a:rPr lang="en-US" sz="2800" dirty="0">
                <a:latin typeface="+mn-lt"/>
                <a:ea typeface="ＭＳ Ｐゴシック" charset="0"/>
              </a:rPr>
              <a:t>Bob (client) requests video </a:t>
            </a:r>
            <a:r>
              <a:rPr lang="en-US" sz="2400" dirty="0">
                <a:latin typeface="+mn-lt"/>
                <a:ea typeface="ＭＳ Ｐゴシック" charset="0"/>
              </a:rPr>
              <a:t>http://netcinema.com</a:t>
            </a:r>
            <a:r>
              <a:rPr lang="en-US" sz="2800" dirty="0">
                <a:latin typeface="+mn-lt"/>
                <a:ea typeface="ＭＳ Ｐゴシック" charset="0"/>
              </a:rPr>
              <a:t>/</a:t>
            </a:r>
            <a:r>
              <a:rPr lang="en-US" sz="2400" dirty="0">
                <a:latin typeface="+mn-lt"/>
                <a:ea typeface="ＭＳ Ｐゴシック" charset="0"/>
              </a:rPr>
              <a:t>6Y7B23V</a:t>
            </a:r>
          </a:p>
          <a:p>
            <a:pPr marL="457200" indent="-230188">
              <a:spcBef>
                <a:spcPct val="20000"/>
              </a:spcBef>
              <a:buClr>
                <a:schemeClr val="accent6"/>
              </a:buClr>
              <a:buSzPct val="85000"/>
              <a:buFont typeface="Wingdings" charset="2"/>
              <a:buChar char="§"/>
              <a:defRPr/>
            </a:pPr>
            <a:r>
              <a:rPr lang="en-US" dirty="0">
                <a:latin typeface="+mn-lt"/>
                <a:ea typeface="ＭＳ Ｐゴシック" charset="0"/>
              </a:rPr>
              <a:t>video stored in CDN at http://KingCDN.com/NetC6y&amp;B23V</a:t>
            </a:r>
          </a:p>
        </p:txBody>
      </p:sp>
      <p:sp>
        <p:nvSpPr>
          <p:cNvPr id="201736" name="TextBox 4">
            <a:extLst>
              <a:ext uri="{FF2B5EF4-FFF2-40B4-BE49-F238E27FC236}">
                <a16:creationId xmlns:a16="http://schemas.microsoft.com/office/drawing/2014/main" id="{FBD1FD5B-917A-4313-A218-3E8A3EDC1D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3988" y="4645025"/>
            <a:ext cx="15049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>
                <a:latin typeface="Arial Narrow" panose="020B0606020202030204" pitchFamily="34" charset="0"/>
              </a:rPr>
              <a:t>netcinema.com</a:t>
            </a:r>
            <a:endParaRPr lang="en-US" altLang="en-US" sz="1800" i="1">
              <a:latin typeface="Arial Narrow" panose="020B0606020202030204" pitchFamily="34" charset="0"/>
            </a:endParaRPr>
          </a:p>
        </p:txBody>
      </p:sp>
      <p:grpSp>
        <p:nvGrpSpPr>
          <p:cNvPr id="201737" name="Group 542">
            <a:extLst>
              <a:ext uri="{FF2B5EF4-FFF2-40B4-BE49-F238E27FC236}">
                <a16:creationId xmlns:a16="http://schemas.microsoft.com/office/drawing/2014/main" id="{FAE57318-706A-44BE-A59A-2FBC14922DEB}"/>
              </a:ext>
            </a:extLst>
          </p:cNvPr>
          <p:cNvGrpSpPr>
            <a:grpSpLocks/>
          </p:cNvGrpSpPr>
          <p:nvPr/>
        </p:nvGrpSpPr>
        <p:grpSpPr bwMode="auto">
          <a:xfrm>
            <a:off x="3009900" y="2457450"/>
            <a:ext cx="963613" cy="835025"/>
            <a:chOff x="-44" y="1473"/>
            <a:chExt cx="981" cy="1105"/>
          </a:xfrm>
        </p:grpSpPr>
        <p:pic>
          <p:nvPicPr>
            <p:cNvPr id="201908" name="Picture 529" descr="desktop_computer_stylized_medium">
              <a:extLst>
                <a:ext uri="{FF2B5EF4-FFF2-40B4-BE49-F238E27FC236}">
                  <a16:creationId xmlns:a16="http://schemas.microsoft.com/office/drawing/2014/main" id="{1EF6C5C3-27A7-4437-833C-361672ACB8F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1909" name="Freeform 530">
              <a:extLst>
                <a:ext uri="{FF2B5EF4-FFF2-40B4-BE49-F238E27FC236}">
                  <a16:creationId xmlns:a16="http://schemas.microsoft.com/office/drawing/2014/main" id="{4F21805A-6B41-421B-90C9-FD356EB1FFF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326 w 356"/>
                <a:gd name="T3" fmla="*/ 131 h 368"/>
                <a:gd name="T4" fmla="*/ 2759 w 356"/>
                <a:gd name="T5" fmla="*/ 2736 h 368"/>
                <a:gd name="T6" fmla="*/ 608 w 356"/>
                <a:gd name="T7" fmla="*/ 3422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201738" name="Group 249">
            <a:extLst>
              <a:ext uri="{FF2B5EF4-FFF2-40B4-BE49-F238E27FC236}">
                <a16:creationId xmlns:a16="http://schemas.microsoft.com/office/drawing/2014/main" id="{07E3951F-4F3B-43F0-8F2B-288226CE27AE}"/>
              </a:ext>
            </a:extLst>
          </p:cNvPr>
          <p:cNvGrpSpPr>
            <a:grpSpLocks/>
          </p:cNvGrpSpPr>
          <p:nvPr/>
        </p:nvGrpSpPr>
        <p:grpSpPr bwMode="auto">
          <a:xfrm>
            <a:off x="3235325" y="5616575"/>
            <a:ext cx="377825" cy="636588"/>
            <a:chOff x="4140" y="429"/>
            <a:chExt cx="1425" cy="2396"/>
          </a:xfrm>
        </p:grpSpPr>
        <p:sp>
          <p:nvSpPr>
            <p:cNvPr id="201876" name="Freeform 250">
              <a:extLst>
                <a:ext uri="{FF2B5EF4-FFF2-40B4-BE49-F238E27FC236}">
                  <a16:creationId xmlns:a16="http://schemas.microsoft.com/office/drawing/2014/main" id="{E56343AB-B199-4F28-BF0D-77C657586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4 w 354"/>
                <a:gd name="T1" fmla="*/ 0 h 2742"/>
                <a:gd name="T2" fmla="*/ 74 w 354"/>
                <a:gd name="T3" fmla="*/ 95 h 2742"/>
                <a:gd name="T4" fmla="*/ 73 w 354"/>
                <a:gd name="T5" fmla="*/ 734 h 2742"/>
                <a:gd name="T6" fmla="*/ 0 w 354"/>
                <a:gd name="T7" fmla="*/ 768 h 2742"/>
                <a:gd name="T8" fmla="*/ 1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877" name="Rectangle 251">
              <a:extLst>
                <a:ext uri="{FF2B5EF4-FFF2-40B4-BE49-F238E27FC236}">
                  <a16:creationId xmlns:a16="http://schemas.microsoft.com/office/drawing/2014/main" id="{47DC4B39-405D-4750-AE3D-23E4A18625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1878" name="Freeform 252">
              <a:extLst>
                <a:ext uri="{FF2B5EF4-FFF2-40B4-BE49-F238E27FC236}">
                  <a16:creationId xmlns:a16="http://schemas.microsoft.com/office/drawing/2014/main" id="{818185B8-7F3B-40F7-ACFB-4C996F1B4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45 w 211"/>
                <a:gd name="T3" fmla="*/ 61 h 2537"/>
                <a:gd name="T4" fmla="*/ 2 w 211"/>
                <a:gd name="T5" fmla="*/ 69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879" name="Freeform 253">
              <a:extLst>
                <a:ext uri="{FF2B5EF4-FFF2-40B4-BE49-F238E27FC236}">
                  <a16:creationId xmlns:a16="http://schemas.microsoft.com/office/drawing/2014/main" id="{76864C14-F408-42DD-A52F-D9BDECBA6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6 h 226"/>
                <a:gd name="T4" fmla="*/ 70 w 328"/>
                <a:gd name="T5" fmla="*/ 64 h 226"/>
                <a:gd name="T6" fmla="*/ 0 w 328"/>
                <a:gd name="T7" fmla="*/ 2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880" name="Rectangle 254">
              <a:extLst>
                <a:ext uri="{FF2B5EF4-FFF2-40B4-BE49-F238E27FC236}">
                  <a16:creationId xmlns:a16="http://schemas.microsoft.com/office/drawing/2014/main" id="{B332EBB4-75F6-4680-8965-015BAD47A8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2"/>
              <a:ext cx="599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201881" name="Group 255">
              <a:extLst>
                <a:ext uri="{FF2B5EF4-FFF2-40B4-BE49-F238E27FC236}">
                  <a16:creationId xmlns:a16="http://schemas.microsoft.com/office/drawing/2014/main" id="{2BF8FB76-9566-41B6-BC4E-3BB54FF7E7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1906" name="AutoShape 256">
                <a:extLst>
                  <a:ext uri="{FF2B5EF4-FFF2-40B4-BE49-F238E27FC236}">
                    <a16:creationId xmlns:a16="http://schemas.microsoft.com/office/drawing/2014/main" id="{53AE8D7C-775D-4095-8BBA-9B2CA7B7D5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1907" name="AutoShape 257">
                <a:extLst>
                  <a:ext uri="{FF2B5EF4-FFF2-40B4-BE49-F238E27FC236}">
                    <a16:creationId xmlns:a16="http://schemas.microsoft.com/office/drawing/2014/main" id="{16EE62B6-2C83-4EBD-8B9C-5BA78F860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9" y="2585"/>
                <a:ext cx="687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201882" name="Rectangle 258">
              <a:extLst>
                <a:ext uri="{FF2B5EF4-FFF2-40B4-BE49-F238E27FC236}">
                  <a16:creationId xmlns:a16="http://schemas.microsoft.com/office/drawing/2014/main" id="{7C726D65-3E5F-4D11-9FCD-9D72E70F1C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21"/>
              <a:ext cx="593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201883" name="Group 259">
              <a:extLst>
                <a:ext uri="{FF2B5EF4-FFF2-40B4-BE49-F238E27FC236}">
                  <a16:creationId xmlns:a16="http://schemas.microsoft.com/office/drawing/2014/main" id="{F98814FF-8714-4E48-96EB-2AD8915341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1904" name="AutoShape 260">
                <a:extLst>
                  <a:ext uri="{FF2B5EF4-FFF2-40B4-BE49-F238E27FC236}">
                    <a16:creationId xmlns:a16="http://schemas.microsoft.com/office/drawing/2014/main" id="{27B8FD96-203C-4FA8-83B4-F1D5C26897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1905" name="AutoShape 261">
                <a:extLst>
                  <a:ext uri="{FF2B5EF4-FFF2-40B4-BE49-F238E27FC236}">
                    <a16:creationId xmlns:a16="http://schemas.microsoft.com/office/drawing/2014/main" id="{17899D4A-6338-4B76-8BB8-0A7688150A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9" y="2589"/>
                <a:ext cx="695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201884" name="Rectangle 262">
              <a:extLst>
                <a:ext uri="{FF2B5EF4-FFF2-40B4-BE49-F238E27FC236}">
                  <a16:creationId xmlns:a16="http://schemas.microsoft.com/office/drawing/2014/main" id="{EE5DC41F-C061-4048-A7AB-155A634300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55"/>
              <a:ext cx="593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1885" name="Rectangle 263">
              <a:extLst>
                <a:ext uri="{FF2B5EF4-FFF2-40B4-BE49-F238E27FC236}">
                  <a16:creationId xmlns:a16="http://schemas.microsoft.com/office/drawing/2014/main" id="{60CD0ABA-B5F1-4118-8261-4F1B0B602C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4"/>
              <a:ext cx="593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201886" name="Group 264">
              <a:extLst>
                <a:ext uri="{FF2B5EF4-FFF2-40B4-BE49-F238E27FC236}">
                  <a16:creationId xmlns:a16="http://schemas.microsoft.com/office/drawing/2014/main" id="{666DE409-2F3E-4DE0-82BC-6369751AAD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902" name="AutoShape 265">
                <a:extLst>
                  <a:ext uri="{FF2B5EF4-FFF2-40B4-BE49-F238E27FC236}">
                    <a16:creationId xmlns:a16="http://schemas.microsoft.com/office/drawing/2014/main" id="{E8B2307C-F3BC-4C2B-85A2-B952C813DC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23" cy="13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1903" name="AutoShape 266">
                <a:extLst>
                  <a:ext uri="{FF2B5EF4-FFF2-40B4-BE49-F238E27FC236}">
                    <a16:creationId xmlns:a16="http://schemas.microsoft.com/office/drawing/2014/main" id="{4D13CED7-1AA8-4558-9944-9376E82FB8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7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201887" name="Freeform 267">
              <a:extLst>
                <a:ext uri="{FF2B5EF4-FFF2-40B4-BE49-F238E27FC236}">
                  <a16:creationId xmlns:a16="http://schemas.microsoft.com/office/drawing/2014/main" id="{30690D91-62C0-47A3-BAF7-C6E9E8F77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5 h 226"/>
                <a:gd name="T4" fmla="*/ 70 w 328"/>
                <a:gd name="T5" fmla="*/ 62 h 226"/>
                <a:gd name="T6" fmla="*/ 0 w 328"/>
                <a:gd name="T7" fmla="*/ 2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1888" name="Group 268">
              <a:extLst>
                <a:ext uri="{FF2B5EF4-FFF2-40B4-BE49-F238E27FC236}">
                  <a16:creationId xmlns:a16="http://schemas.microsoft.com/office/drawing/2014/main" id="{9F25B81B-C827-4219-AAC5-A7C0909280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01900" name="AutoShape 269">
                <a:extLst>
                  <a:ext uri="{FF2B5EF4-FFF2-40B4-BE49-F238E27FC236}">
                    <a16:creationId xmlns:a16="http://schemas.microsoft.com/office/drawing/2014/main" id="{4F6FE200-6989-421E-AABC-701A16C783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1901" name="AutoShape 270">
                <a:extLst>
                  <a:ext uri="{FF2B5EF4-FFF2-40B4-BE49-F238E27FC236}">
                    <a16:creationId xmlns:a16="http://schemas.microsoft.com/office/drawing/2014/main" id="{B8EEC58E-1B09-4BE4-918A-3141D51B91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2584"/>
                <a:ext cx="68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201889" name="Rectangle 271">
              <a:extLst>
                <a:ext uri="{FF2B5EF4-FFF2-40B4-BE49-F238E27FC236}">
                  <a16:creationId xmlns:a16="http://schemas.microsoft.com/office/drawing/2014/main" id="{D8D6CF5C-1F9C-4DB4-8ADE-DB6A83CA02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66" cy="22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1890" name="Freeform 272">
              <a:extLst>
                <a:ext uri="{FF2B5EF4-FFF2-40B4-BE49-F238E27FC236}">
                  <a16:creationId xmlns:a16="http://schemas.microsoft.com/office/drawing/2014/main" id="{EBA4B1AC-8104-4D38-8D45-687982492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62 w 296"/>
                <a:gd name="T3" fmla="*/ 39 h 256"/>
                <a:gd name="T4" fmla="*/ 62 w 296"/>
                <a:gd name="T5" fmla="*/ 71 h 256"/>
                <a:gd name="T6" fmla="*/ 0 w 296"/>
                <a:gd name="T7" fmla="*/ 2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891" name="Freeform 273">
              <a:extLst>
                <a:ext uri="{FF2B5EF4-FFF2-40B4-BE49-F238E27FC236}">
                  <a16:creationId xmlns:a16="http://schemas.microsoft.com/office/drawing/2014/main" id="{CF75547C-2954-4DDB-93BE-0A896AD78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65 w 304"/>
                <a:gd name="T3" fmla="*/ 46 h 288"/>
                <a:gd name="T4" fmla="*/ 61 w 304"/>
                <a:gd name="T5" fmla="*/ 81 h 288"/>
                <a:gd name="T6" fmla="*/ 2 w 304"/>
                <a:gd name="T7" fmla="*/ 35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892" name="Oval 274">
              <a:extLst>
                <a:ext uri="{FF2B5EF4-FFF2-40B4-BE49-F238E27FC236}">
                  <a16:creationId xmlns:a16="http://schemas.microsoft.com/office/drawing/2014/main" id="{3D412487-1ABF-4006-B810-9F020AB48B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0"/>
              <a:ext cx="48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1893" name="Freeform 275">
              <a:extLst>
                <a:ext uri="{FF2B5EF4-FFF2-40B4-BE49-F238E27FC236}">
                  <a16:creationId xmlns:a16="http://schemas.microsoft.com/office/drawing/2014/main" id="{92CC1C12-1F99-4B0D-94EE-A440824DE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0 h 240"/>
                <a:gd name="T2" fmla="*/ 2 w 306"/>
                <a:gd name="T3" fmla="*/ 68 h 240"/>
                <a:gd name="T4" fmla="*/ 65 w 306"/>
                <a:gd name="T5" fmla="*/ 31 h 240"/>
                <a:gd name="T6" fmla="*/ 62 w 306"/>
                <a:gd name="T7" fmla="*/ 0 h 240"/>
                <a:gd name="T8" fmla="*/ 0 w 306"/>
                <a:gd name="T9" fmla="*/ 3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894" name="AutoShape 276">
              <a:extLst>
                <a:ext uri="{FF2B5EF4-FFF2-40B4-BE49-F238E27FC236}">
                  <a16:creationId xmlns:a16="http://schemas.microsoft.com/office/drawing/2014/main" id="{E8718CDA-FB85-4D0E-AD6A-3F36FC752C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203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1895" name="AutoShape 277">
              <a:extLst>
                <a:ext uri="{FF2B5EF4-FFF2-40B4-BE49-F238E27FC236}">
                  <a16:creationId xmlns:a16="http://schemas.microsoft.com/office/drawing/2014/main" id="{52D1C284-44D1-463C-8D11-1D93BA50EE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1"/>
              <a:ext cx="1072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1896" name="Oval 278">
              <a:extLst>
                <a:ext uri="{FF2B5EF4-FFF2-40B4-BE49-F238E27FC236}">
                  <a16:creationId xmlns:a16="http://schemas.microsoft.com/office/drawing/2014/main" id="{F7C8C39D-D52F-4BE6-9682-06CF10155D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62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1897" name="Oval 279">
              <a:extLst>
                <a:ext uri="{FF2B5EF4-FFF2-40B4-BE49-F238E27FC236}">
                  <a16:creationId xmlns:a16="http://schemas.microsoft.com/office/drawing/2014/main" id="{FE65E61D-5485-4572-A179-8C6FDB451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FF0000"/>
                </a:solidFill>
              </a:endParaRPr>
            </a:p>
          </p:txBody>
        </p:sp>
        <p:sp>
          <p:nvSpPr>
            <p:cNvPr id="201898" name="Oval 280">
              <a:extLst>
                <a:ext uri="{FF2B5EF4-FFF2-40B4-BE49-F238E27FC236}">
                  <a16:creationId xmlns:a16="http://schemas.microsoft.com/office/drawing/2014/main" id="{8A9E3130-91A3-49B2-B598-834891834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56" cy="13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1899" name="Rectangle 281">
              <a:extLst>
                <a:ext uri="{FF2B5EF4-FFF2-40B4-BE49-F238E27FC236}">
                  <a16:creationId xmlns:a16="http://schemas.microsoft.com/office/drawing/2014/main" id="{877A2496-B78A-483D-8A08-13EB5C7163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3"/>
              <a:ext cx="84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201739" name="Group 249">
            <a:extLst>
              <a:ext uri="{FF2B5EF4-FFF2-40B4-BE49-F238E27FC236}">
                <a16:creationId xmlns:a16="http://schemas.microsoft.com/office/drawing/2014/main" id="{8DDA406B-6D84-44A1-9697-767D3EC2F300}"/>
              </a:ext>
            </a:extLst>
          </p:cNvPr>
          <p:cNvGrpSpPr>
            <a:grpSpLocks/>
          </p:cNvGrpSpPr>
          <p:nvPr/>
        </p:nvGrpSpPr>
        <p:grpSpPr bwMode="auto">
          <a:xfrm>
            <a:off x="1042988" y="5335588"/>
            <a:ext cx="420687" cy="636587"/>
            <a:chOff x="4140" y="429"/>
            <a:chExt cx="1425" cy="2396"/>
          </a:xfrm>
        </p:grpSpPr>
        <p:sp>
          <p:nvSpPr>
            <p:cNvPr id="201844" name="Freeform 250">
              <a:extLst>
                <a:ext uri="{FF2B5EF4-FFF2-40B4-BE49-F238E27FC236}">
                  <a16:creationId xmlns:a16="http://schemas.microsoft.com/office/drawing/2014/main" id="{A8F92CBE-E3AC-4772-B4E9-C5D162FDD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4 w 354"/>
                <a:gd name="T1" fmla="*/ 0 h 2742"/>
                <a:gd name="T2" fmla="*/ 74 w 354"/>
                <a:gd name="T3" fmla="*/ 95 h 2742"/>
                <a:gd name="T4" fmla="*/ 73 w 354"/>
                <a:gd name="T5" fmla="*/ 734 h 2742"/>
                <a:gd name="T6" fmla="*/ 0 w 354"/>
                <a:gd name="T7" fmla="*/ 768 h 2742"/>
                <a:gd name="T8" fmla="*/ 1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845" name="Rectangle 251">
              <a:extLst>
                <a:ext uri="{FF2B5EF4-FFF2-40B4-BE49-F238E27FC236}">
                  <a16:creationId xmlns:a16="http://schemas.microsoft.com/office/drawing/2014/main" id="{DFE80295-F28F-458D-8900-F1F98BF59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" y="429"/>
              <a:ext cx="1049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201846" name="Freeform 252">
              <a:extLst>
                <a:ext uri="{FF2B5EF4-FFF2-40B4-BE49-F238E27FC236}">
                  <a16:creationId xmlns:a16="http://schemas.microsoft.com/office/drawing/2014/main" id="{84C9459F-9429-4667-A4EB-C49757039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45 w 211"/>
                <a:gd name="T3" fmla="*/ 61 h 2537"/>
                <a:gd name="T4" fmla="*/ 2 w 211"/>
                <a:gd name="T5" fmla="*/ 69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847" name="Freeform 253">
              <a:extLst>
                <a:ext uri="{FF2B5EF4-FFF2-40B4-BE49-F238E27FC236}">
                  <a16:creationId xmlns:a16="http://schemas.microsoft.com/office/drawing/2014/main" id="{97521218-972D-45CA-805B-25FA39B6A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6 h 226"/>
                <a:gd name="T4" fmla="*/ 70 w 328"/>
                <a:gd name="T5" fmla="*/ 64 h 226"/>
                <a:gd name="T6" fmla="*/ 0 w 328"/>
                <a:gd name="T7" fmla="*/ 2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848" name="Rectangle 254">
              <a:extLst>
                <a:ext uri="{FF2B5EF4-FFF2-40B4-BE49-F238E27FC236}">
                  <a16:creationId xmlns:a16="http://schemas.microsoft.com/office/drawing/2014/main" id="{1B590141-8AA2-40C2-9A3B-2F4AEEB112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692"/>
              <a:ext cx="592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grpSp>
          <p:nvGrpSpPr>
            <p:cNvPr id="201849" name="Group 255">
              <a:extLst>
                <a:ext uri="{FF2B5EF4-FFF2-40B4-BE49-F238E27FC236}">
                  <a16:creationId xmlns:a16="http://schemas.microsoft.com/office/drawing/2014/main" id="{5658B8CA-77ED-4CF4-9989-AF6FCEE551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1874" name="AutoShape 256">
                <a:extLst>
                  <a:ext uri="{FF2B5EF4-FFF2-40B4-BE49-F238E27FC236}">
                    <a16:creationId xmlns:a16="http://schemas.microsoft.com/office/drawing/2014/main" id="{5FA17047-4027-4364-9754-1E2C8C776F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8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201875" name="AutoShape 257">
                <a:extLst>
                  <a:ext uri="{FF2B5EF4-FFF2-40B4-BE49-F238E27FC236}">
                    <a16:creationId xmlns:a16="http://schemas.microsoft.com/office/drawing/2014/main" id="{50D82679-F26D-40DF-972D-50B19D2BC7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5"/>
                <a:ext cx="684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/>
              </a:p>
            </p:txBody>
          </p:sp>
        </p:grpSp>
        <p:sp>
          <p:nvSpPr>
            <p:cNvPr id="201850" name="Rectangle 258">
              <a:extLst>
                <a:ext uri="{FF2B5EF4-FFF2-40B4-BE49-F238E27FC236}">
                  <a16:creationId xmlns:a16="http://schemas.microsoft.com/office/drawing/2014/main" id="{AC41584B-E0A7-4886-A963-11312B400E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1" y="1021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grpSp>
          <p:nvGrpSpPr>
            <p:cNvPr id="201851" name="Group 259">
              <a:extLst>
                <a:ext uri="{FF2B5EF4-FFF2-40B4-BE49-F238E27FC236}">
                  <a16:creationId xmlns:a16="http://schemas.microsoft.com/office/drawing/2014/main" id="{2D11403F-1038-42A6-A452-DB4FDBA45F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1872" name="AutoShape 260">
                <a:extLst>
                  <a:ext uri="{FF2B5EF4-FFF2-40B4-BE49-F238E27FC236}">
                    <a16:creationId xmlns:a16="http://schemas.microsoft.com/office/drawing/2014/main" id="{1C92B336-802E-44FF-9F9C-5AE4DB3685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71"/>
                <a:ext cx="725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201873" name="AutoShape 261">
                <a:extLst>
                  <a:ext uri="{FF2B5EF4-FFF2-40B4-BE49-F238E27FC236}">
                    <a16:creationId xmlns:a16="http://schemas.microsoft.com/office/drawing/2014/main" id="{6218F65D-B2FB-481E-BAD9-D544BFA617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9"/>
                <a:ext cx="698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/>
              </a:p>
            </p:txBody>
          </p:sp>
        </p:grpSp>
        <p:sp>
          <p:nvSpPr>
            <p:cNvPr id="201852" name="Rectangle 262">
              <a:extLst>
                <a:ext uri="{FF2B5EF4-FFF2-40B4-BE49-F238E27FC236}">
                  <a16:creationId xmlns:a16="http://schemas.microsoft.com/office/drawing/2014/main" id="{E4EC686B-ACE6-474C-9D8A-2AFCBEB18C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1" y="1355"/>
              <a:ext cx="592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201853" name="Rectangle 263">
              <a:extLst>
                <a:ext uri="{FF2B5EF4-FFF2-40B4-BE49-F238E27FC236}">
                  <a16:creationId xmlns:a16="http://schemas.microsoft.com/office/drawing/2014/main" id="{829D3D96-3C7D-4F9C-AE36-B6C52EFD88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4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grpSp>
          <p:nvGrpSpPr>
            <p:cNvPr id="201854" name="Group 264">
              <a:extLst>
                <a:ext uri="{FF2B5EF4-FFF2-40B4-BE49-F238E27FC236}">
                  <a16:creationId xmlns:a16="http://schemas.microsoft.com/office/drawing/2014/main" id="{FAA7F3C0-08F7-459E-8A60-976E54D9D9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870" name="AutoShape 265">
                <a:extLst>
                  <a:ext uri="{FF2B5EF4-FFF2-40B4-BE49-F238E27FC236}">
                    <a16:creationId xmlns:a16="http://schemas.microsoft.com/office/drawing/2014/main" id="{D2FF6150-5386-4370-89BF-07B00A8B41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6"/>
                <a:ext cx="717" cy="13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201871" name="AutoShape 266">
                <a:extLst>
                  <a:ext uri="{FF2B5EF4-FFF2-40B4-BE49-F238E27FC236}">
                    <a16:creationId xmlns:a16="http://schemas.microsoft.com/office/drawing/2014/main" id="{CBE40E55-BDAF-4083-8768-C5233EDE9D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7"/>
                <a:ext cx="683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/>
              </a:p>
            </p:txBody>
          </p:sp>
        </p:grpSp>
        <p:sp>
          <p:nvSpPr>
            <p:cNvPr id="201855" name="Freeform 267">
              <a:extLst>
                <a:ext uri="{FF2B5EF4-FFF2-40B4-BE49-F238E27FC236}">
                  <a16:creationId xmlns:a16="http://schemas.microsoft.com/office/drawing/2014/main" id="{84FE38D7-D918-4581-A00F-61735AD02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5 h 226"/>
                <a:gd name="T4" fmla="*/ 70 w 328"/>
                <a:gd name="T5" fmla="*/ 62 h 226"/>
                <a:gd name="T6" fmla="*/ 0 w 328"/>
                <a:gd name="T7" fmla="*/ 2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1856" name="Group 268">
              <a:extLst>
                <a:ext uri="{FF2B5EF4-FFF2-40B4-BE49-F238E27FC236}">
                  <a16:creationId xmlns:a16="http://schemas.microsoft.com/office/drawing/2014/main" id="{3EE07580-7C43-4650-8DB4-B866EAF682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01868" name="AutoShape 269">
                <a:extLst>
                  <a:ext uri="{FF2B5EF4-FFF2-40B4-BE49-F238E27FC236}">
                    <a16:creationId xmlns:a16="http://schemas.microsoft.com/office/drawing/2014/main" id="{4FD9B778-29F1-4FF8-A562-82C626866E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30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201869" name="AutoShape 270">
                <a:extLst>
                  <a:ext uri="{FF2B5EF4-FFF2-40B4-BE49-F238E27FC236}">
                    <a16:creationId xmlns:a16="http://schemas.microsoft.com/office/drawing/2014/main" id="{DDD109EF-8F01-42B1-872B-CCFF074394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90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/>
              </a:p>
            </p:txBody>
          </p:sp>
        </p:grpSp>
        <p:sp>
          <p:nvSpPr>
            <p:cNvPr id="201857" name="Rectangle 271">
              <a:extLst>
                <a:ext uri="{FF2B5EF4-FFF2-40B4-BE49-F238E27FC236}">
                  <a16:creationId xmlns:a16="http://schemas.microsoft.com/office/drawing/2014/main" id="{DC67B943-A811-440E-90BE-2A8F5E84A3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0" cy="22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201858" name="Freeform 272">
              <a:extLst>
                <a:ext uri="{FF2B5EF4-FFF2-40B4-BE49-F238E27FC236}">
                  <a16:creationId xmlns:a16="http://schemas.microsoft.com/office/drawing/2014/main" id="{45696434-E314-4A59-80F9-70E673494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62 w 296"/>
                <a:gd name="T3" fmla="*/ 39 h 256"/>
                <a:gd name="T4" fmla="*/ 62 w 296"/>
                <a:gd name="T5" fmla="*/ 71 h 256"/>
                <a:gd name="T6" fmla="*/ 0 w 296"/>
                <a:gd name="T7" fmla="*/ 2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859" name="Freeform 273">
              <a:extLst>
                <a:ext uri="{FF2B5EF4-FFF2-40B4-BE49-F238E27FC236}">
                  <a16:creationId xmlns:a16="http://schemas.microsoft.com/office/drawing/2014/main" id="{40B380BA-E181-4EA8-AD6F-F2C373727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65 w 304"/>
                <a:gd name="T3" fmla="*/ 46 h 288"/>
                <a:gd name="T4" fmla="*/ 61 w 304"/>
                <a:gd name="T5" fmla="*/ 81 h 288"/>
                <a:gd name="T6" fmla="*/ 2 w 304"/>
                <a:gd name="T7" fmla="*/ 35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860" name="Oval 274">
              <a:extLst>
                <a:ext uri="{FF2B5EF4-FFF2-40B4-BE49-F238E27FC236}">
                  <a16:creationId xmlns:a16="http://schemas.microsoft.com/office/drawing/2014/main" id="{0720F2CE-747A-41DA-81F3-3FEC2FD6E9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0"/>
              <a:ext cx="48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201861" name="Freeform 275">
              <a:extLst>
                <a:ext uri="{FF2B5EF4-FFF2-40B4-BE49-F238E27FC236}">
                  <a16:creationId xmlns:a16="http://schemas.microsoft.com/office/drawing/2014/main" id="{1216D695-E5BC-4179-BE51-9FBDF1BF4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0 h 240"/>
                <a:gd name="T2" fmla="*/ 2 w 306"/>
                <a:gd name="T3" fmla="*/ 68 h 240"/>
                <a:gd name="T4" fmla="*/ 65 w 306"/>
                <a:gd name="T5" fmla="*/ 31 h 240"/>
                <a:gd name="T6" fmla="*/ 62 w 306"/>
                <a:gd name="T7" fmla="*/ 0 h 240"/>
                <a:gd name="T8" fmla="*/ 0 w 306"/>
                <a:gd name="T9" fmla="*/ 3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862" name="AutoShape 276">
              <a:extLst>
                <a:ext uri="{FF2B5EF4-FFF2-40B4-BE49-F238E27FC236}">
                  <a16:creationId xmlns:a16="http://schemas.microsoft.com/office/drawing/2014/main" id="{86B944DA-B1E4-4095-AEF3-62C2438015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199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201863" name="AutoShape 277">
              <a:extLst>
                <a:ext uri="{FF2B5EF4-FFF2-40B4-BE49-F238E27FC236}">
                  <a16:creationId xmlns:a16="http://schemas.microsoft.com/office/drawing/2014/main" id="{1319ACA5-F703-4784-B5FC-9241C74E21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" y="2711"/>
              <a:ext cx="1070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201864" name="Oval 278">
              <a:extLst>
                <a:ext uri="{FF2B5EF4-FFF2-40B4-BE49-F238E27FC236}">
                  <a16:creationId xmlns:a16="http://schemas.microsoft.com/office/drawing/2014/main" id="{58963FA9-38A6-4EF3-AEA0-19E4587C3E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3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201865" name="Oval 279">
              <a:extLst>
                <a:ext uri="{FF2B5EF4-FFF2-40B4-BE49-F238E27FC236}">
                  <a16:creationId xmlns:a16="http://schemas.microsoft.com/office/drawing/2014/main" id="{5B83AADA-A261-43D7-91BA-E6D8FC5289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" y="2383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201866" name="Oval 280">
              <a:extLst>
                <a:ext uri="{FF2B5EF4-FFF2-40B4-BE49-F238E27FC236}">
                  <a16:creationId xmlns:a16="http://schemas.microsoft.com/office/drawing/2014/main" id="{9887BAE1-6049-4E72-93A8-9055151336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" y="2383"/>
              <a:ext cx="156" cy="13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201867" name="Rectangle 281">
              <a:extLst>
                <a:ext uri="{FF2B5EF4-FFF2-40B4-BE49-F238E27FC236}">
                  <a16:creationId xmlns:a16="http://schemas.microsoft.com/office/drawing/2014/main" id="{6B9B910F-B289-47B5-BC9D-5D296D3EA7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0" y="1833"/>
              <a:ext cx="86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</p:grpSp>
      <p:grpSp>
        <p:nvGrpSpPr>
          <p:cNvPr id="201740" name="Group 249">
            <a:extLst>
              <a:ext uri="{FF2B5EF4-FFF2-40B4-BE49-F238E27FC236}">
                <a16:creationId xmlns:a16="http://schemas.microsoft.com/office/drawing/2014/main" id="{FC2531EF-A43F-4F63-8BD5-67937352C8D1}"/>
              </a:ext>
            </a:extLst>
          </p:cNvPr>
          <p:cNvGrpSpPr>
            <a:grpSpLocks/>
          </p:cNvGrpSpPr>
          <p:nvPr/>
        </p:nvGrpSpPr>
        <p:grpSpPr bwMode="auto">
          <a:xfrm>
            <a:off x="5453063" y="5548313"/>
            <a:ext cx="344487" cy="638175"/>
            <a:chOff x="4140" y="429"/>
            <a:chExt cx="1425" cy="2396"/>
          </a:xfrm>
        </p:grpSpPr>
        <p:sp>
          <p:nvSpPr>
            <p:cNvPr id="201812" name="Freeform 250">
              <a:extLst>
                <a:ext uri="{FF2B5EF4-FFF2-40B4-BE49-F238E27FC236}">
                  <a16:creationId xmlns:a16="http://schemas.microsoft.com/office/drawing/2014/main" id="{7900DD87-717B-44FC-BB4E-CC4F73A3E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4 w 354"/>
                <a:gd name="T1" fmla="*/ 0 h 2742"/>
                <a:gd name="T2" fmla="*/ 74 w 354"/>
                <a:gd name="T3" fmla="*/ 95 h 2742"/>
                <a:gd name="T4" fmla="*/ 73 w 354"/>
                <a:gd name="T5" fmla="*/ 734 h 2742"/>
                <a:gd name="T6" fmla="*/ 0 w 354"/>
                <a:gd name="T7" fmla="*/ 768 h 2742"/>
                <a:gd name="T8" fmla="*/ 1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813" name="Rectangle 251">
              <a:extLst>
                <a:ext uri="{FF2B5EF4-FFF2-40B4-BE49-F238E27FC236}">
                  <a16:creationId xmlns:a16="http://schemas.microsoft.com/office/drawing/2014/main" id="{A088A5A2-ECD3-49A4-8C81-4B117E3A0B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4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1814" name="Freeform 252">
              <a:extLst>
                <a:ext uri="{FF2B5EF4-FFF2-40B4-BE49-F238E27FC236}">
                  <a16:creationId xmlns:a16="http://schemas.microsoft.com/office/drawing/2014/main" id="{E0D2F864-70E7-422B-A69C-A0BE9B149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45 w 211"/>
                <a:gd name="T3" fmla="*/ 61 h 2537"/>
                <a:gd name="T4" fmla="*/ 2 w 211"/>
                <a:gd name="T5" fmla="*/ 69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815" name="Freeform 253">
              <a:extLst>
                <a:ext uri="{FF2B5EF4-FFF2-40B4-BE49-F238E27FC236}">
                  <a16:creationId xmlns:a16="http://schemas.microsoft.com/office/drawing/2014/main" id="{20316C9F-812A-4715-907C-B2C43BD18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6 h 226"/>
                <a:gd name="T4" fmla="*/ 70 w 328"/>
                <a:gd name="T5" fmla="*/ 64 h 226"/>
                <a:gd name="T6" fmla="*/ 0 w 328"/>
                <a:gd name="T7" fmla="*/ 2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816" name="Rectangle 254">
              <a:extLst>
                <a:ext uri="{FF2B5EF4-FFF2-40B4-BE49-F238E27FC236}">
                  <a16:creationId xmlns:a16="http://schemas.microsoft.com/office/drawing/2014/main" id="{42130E76-3088-44DF-A16D-2975D7F726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1"/>
              <a:ext cx="598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201817" name="Group 255">
              <a:extLst>
                <a:ext uri="{FF2B5EF4-FFF2-40B4-BE49-F238E27FC236}">
                  <a16:creationId xmlns:a16="http://schemas.microsoft.com/office/drawing/2014/main" id="{00C2DCC4-9C20-43B4-8FE5-2934E97259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1842" name="AutoShape 256">
                <a:extLst>
                  <a:ext uri="{FF2B5EF4-FFF2-40B4-BE49-F238E27FC236}">
                    <a16:creationId xmlns:a16="http://schemas.microsoft.com/office/drawing/2014/main" id="{E9AB3B26-3A9D-4932-A88C-2B9FD7C1A8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1" cy="12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1843" name="AutoShape 257">
                <a:extLst>
                  <a:ext uri="{FF2B5EF4-FFF2-40B4-BE49-F238E27FC236}">
                    <a16:creationId xmlns:a16="http://schemas.microsoft.com/office/drawing/2014/main" id="{31CC4546-7562-4E73-B1EF-B3DD72205C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5"/>
                <a:ext cx="688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201818" name="Rectangle 258">
              <a:extLst>
                <a:ext uri="{FF2B5EF4-FFF2-40B4-BE49-F238E27FC236}">
                  <a16:creationId xmlns:a16="http://schemas.microsoft.com/office/drawing/2014/main" id="{FAC362DC-4DA6-4C4E-9AA3-F1D19E556C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9"/>
              <a:ext cx="59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201819" name="Group 259">
              <a:extLst>
                <a:ext uri="{FF2B5EF4-FFF2-40B4-BE49-F238E27FC236}">
                  <a16:creationId xmlns:a16="http://schemas.microsoft.com/office/drawing/2014/main" id="{B4DA268B-1879-4B96-837F-D906C8BD9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1840" name="AutoShape 260">
                <a:extLst>
                  <a:ext uri="{FF2B5EF4-FFF2-40B4-BE49-F238E27FC236}">
                    <a16:creationId xmlns:a16="http://schemas.microsoft.com/office/drawing/2014/main" id="{DC5D3E92-F75E-41AB-9F9B-015E28BABD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569"/>
                <a:ext cx="729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1841" name="AutoShape 261">
                <a:extLst>
                  <a:ext uri="{FF2B5EF4-FFF2-40B4-BE49-F238E27FC236}">
                    <a16:creationId xmlns:a16="http://schemas.microsoft.com/office/drawing/2014/main" id="{45220B42-64DF-484D-A0C1-43AC22C888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9" y="2588"/>
                <a:ext cx="697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201820" name="Rectangle 262">
              <a:extLst>
                <a:ext uri="{FF2B5EF4-FFF2-40B4-BE49-F238E27FC236}">
                  <a16:creationId xmlns:a16="http://schemas.microsoft.com/office/drawing/2014/main" id="{FEFC2104-3979-447F-ACA0-4A306FAD3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59"/>
              <a:ext cx="59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1821" name="Rectangle 263">
              <a:extLst>
                <a:ext uri="{FF2B5EF4-FFF2-40B4-BE49-F238E27FC236}">
                  <a16:creationId xmlns:a16="http://schemas.microsoft.com/office/drawing/2014/main" id="{040C55C1-92CC-4370-A87D-1F12B23E9E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657"/>
              <a:ext cx="598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201822" name="Group 264">
              <a:extLst>
                <a:ext uri="{FF2B5EF4-FFF2-40B4-BE49-F238E27FC236}">
                  <a16:creationId xmlns:a16="http://schemas.microsoft.com/office/drawing/2014/main" id="{3BB5FCBB-CD4D-4018-8A92-EB6EA6E69A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838" name="AutoShape 265">
                <a:extLst>
                  <a:ext uri="{FF2B5EF4-FFF2-40B4-BE49-F238E27FC236}">
                    <a16:creationId xmlns:a16="http://schemas.microsoft.com/office/drawing/2014/main" id="{D2848F6A-D910-4487-9373-2DFEC81DED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8"/>
                <a:ext cx="712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1839" name="AutoShape 266">
                <a:extLst>
                  <a:ext uri="{FF2B5EF4-FFF2-40B4-BE49-F238E27FC236}">
                    <a16:creationId xmlns:a16="http://schemas.microsoft.com/office/drawing/2014/main" id="{61BDDA0F-833B-4CFC-8FAF-DE8C33FF6C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4"/>
                <a:ext cx="679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201823" name="Freeform 267">
              <a:extLst>
                <a:ext uri="{FF2B5EF4-FFF2-40B4-BE49-F238E27FC236}">
                  <a16:creationId xmlns:a16="http://schemas.microsoft.com/office/drawing/2014/main" id="{636863B2-CE2A-4495-BC0B-61E43F057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5 h 226"/>
                <a:gd name="T4" fmla="*/ 70 w 328"/>
                <a:gd name="T5" fmla="*/ 62 h 226"/>
                <a:gd name="T6" fmla="*/ 0 w 328"/>
                <a:gd name="T7" fmla="*/ 2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1824" name="Group 268">
              <a:extLst>
                <a:ext uri="{FF2B5EF4-FFF2-40B4-BE49-F238E27FC236}">
                  <a16:creationId xmlns:a16="http://schemas.microsoft.com/office/drawing/2014/main" id="{889ECF98-BF91-4810-A416-5FE6562294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01836" name="AutoShape 269">
                <a:extLst>
                  <a:ext uri="{FF2B5EF4-FFF2-40B4-BE49-F238E27FC236}">
                    <a16:creationId xmlns:a16="http://schemas.microsoft.com/office/drawing/2014/main" id="{5349A8BC-8C2B-4874-9EBB-B5C9093443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1837" name="AutoShape 270">
                <a:extLst>
                  <a:ext uri="{FF2B5EF4-FFF2-40B4-BE49-F238E27FC236}">
                    <a16:creationId xmlns:a16="http://schemas.microsoft.com/office/drawing/2014/main" id="{A5045E43-D362-4547-BCF6-5A7E3BF15B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8"/>
                <a:ext cx="69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201825" name="Rectangle 271">
              <a:extLst>
                <a:ext uri="{FF2B5EF4-FFF2-40B4-BE49-F238E27FC236}">
                  <a16:creationId xmlns:a16="http://schemas.microsoft.com/office/drawing/2014/main" id="{3FF3087F-BE41-4BF7-BED1-581D2EFB58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6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1826" name="Freeform 272">
              <a:extLst>
                <a:ext uri="{FF2B5EF4-FFF2-40B4-BE49-F238E27FC236}">
                  <a16:creationId xmlns:a16="http://schemas.microsoft.com/office/drawing/2014/main" id="{16954804-8978-418C-80A7-03200413C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62 w 296"/>
                <a:gd name="T3" fmla="*/ 39 h 256"/>
                <a:gd name="T4" fmla="*/ 62 w 296"/>
                <a:gd name="T5" fmla="*/ 71 h 256"/>
                <a:gd name="T6" fmla="*/ 0 w 296"/>
                <a:gd name="T7" fmla="*/ 2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827" name="Freeform 273">
              <a:extLst>
                <a:ext uri="{FF2B5EF4-FFF2-40B4-BE49-F238E27FC236}">
                  <a16:creationId xmlns:a16="http://schemas.microsoft.com/office/drawing/2014/main" id="{2523F2D3-615C-4258-A513-B7B51CA8B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65 w 304"/>
                <a:gd name="T3" fmla="*/ 46 h 288"/>
                <a:gd name="T4" fmla="*/ 61 w 304"/>
                <a:gd name="T5" fmla="*/ 81 h 288"/>
                <a:gd name="T6" fmla="*/ 2 w 304"/>
                <a:gd name="T7" fmla="*/ 35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828" name="Oval 274">
              <a:extLst>
                <a:ext uri="{FF2B5EF4-FFF2-40B4-BE49-F238E27FC236}">
                  <a16:creationId xmlns:a16="http://schemas.microsoft.com/office/drawing/2014/main" id="{272AB30B-038E-4FAF-9B1E-0AA8B7B5B3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0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1829" name="Freeform 275">
              <a:extLst>
                <a:ext uri="{FF2B5EF4-FFF2-40B4-BE49-F238E27FC236}">
                  <a16:creationId xmlns:a16="http://schemas.microsoft.com/office/drawing/2014/main" id="{EBAC1FEF-CB5E-46FF-BF3D-C99448CE3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0 h 240"/>
                <a:gd name="T2" fmla="*/ 2 w 306"/>
                <a:gd name="T3" fmla="*/ 68 h 240"/>
                <a:gd name="T4" fmla="*/ 65 w 306"/>
                <a:gd name="T5" fmla="*/ 31 h 240"/>
                <a:gd name="T6" fmla="*/ 62 w 306"/>
                <a:gd name="T7" fmla="*/ 0 h 240"/>
                <a:gd name="T8" fmla="*/ 0 w 306"/>
                <a:gd name="T9" fmla="*/ 3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830" name="AutoShape 276">
              <a:extLst>
                <a:ext uri="{FF2B5EF4-FFF2-40B4-BE49-F238E27FC236}">
                  <a16:creationId xmlns:a16="http://schemas.microsoft.com/office/drawing/2014/main" id="{3E376DFB-074B-45A9-8ADD-1C105D010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202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1831" name="AutoShape 277">
              <a:extLst>
                <a:ext uri="{FF2B5EF4-FFF2-40B4-BE49-F238E27FC236}">
                  <a16:creationId xmlns:a16="http://schemas.microsoft.com/office/drawing/2014/main" id="{3A4E52C7-7DB7-4E83-B905-86782F81C1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2"/>
              <a:ext cx="1070" cy="7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1832" name="Oval 278">
              <a:extLst>
                <a:ext uri="{FF2B5EF4-FFF2-40B4-BE49-F238E27FC236}">
                  <a16:creationId xmlns:a16="http://schemas.microsoft.com/office/drawing/2014/main" id="{44550D37-D1B7-433B-81B6-78935BC4E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4" y="2384"/>
              <a:ext cx="164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1833" name="Oval 279">
              <a:extLst>
                <a:ext uri="{FF2B5EF4-FFF2-40B4-BE49-F238E27FC236}">
                  <a16:creationId xmlns:a16="http://schemas.microsoft.com/office/drawing/2014/main" id="{947AB092-A699-4B65-A080-19B7AEC1EF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4"/>
              <a:ext cx="158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FF0000"/>
                </a:solidFill>
              </a:endParaRPr>
            </a:p>
          </p:txBody>
        </p:sp>
        <p:sp>
          <p:nvSpPr>
            <p:cNvPr id="201834" name="Oval 280">
              <a:extLst>
                <a:ext uri="{FF2B5EF4-FFF2-40B4-BE49-F238E27FC236}">
                  <a16:creationId xmlns:a16="http://schemas.microsoft.com/office/drawing/2014/main" id="{22DAB1D9-731F-4BFF-BD0B-B593728A73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9" y="2378"/>
              <a:ext cx="158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1835" name="Rectangle 281">
              <a:extLst>
                <a:ext uri="{FF2B5EF4-FFF2-40B4-BE49-F238E27FC236}">
                  <a16:creationId xmlns:a16="http://schemas.microsoft.com/office/drawing/2014/main" id="{C59C4D69-7561-4BCE-93F0-B0A4172328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6"/>
              <a:ext cx="85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201741" name="Group 249">
            <a:extLst>
              <a:ext uri="{FF2B5EF4-FFF2-40B4-BE49-F238E27FC236}">
                <a16:creationId xmlns:a16="http://schemas.microsoft.com/office/drawing/2014/main" id="{F08B06CE-7B5E-41F3-B13E-B7878EBB3250}"/>
              </a:ext>
            </a:extLst>
          </p:cNvPr>
          <p:cNvGrpSpPr>
            <a:grpSpLocks/>
          </p:cNvGrpSpPr>
          <p:nvPr/>
        </p:nvGrpSpPr>
        <p:grpSpPr bwMode="auto">
          <a:xfrm>
            <a:off x="4722813" y="3789363"/>
            <a:ext cx="342900" cy="636587"/>
            <a:chOff x="4140" y="429"/>
            <a:chExt cx="1425" cy="2396"/>
          </a:xfrm>
        </p:grpSpPr>
        <p:sp>
          <p:nvSpPr>
            <p:cNvPr id="201780" name="Freeform 250">
              <a:extLst>
                <a:ext uri="{FF2B5EF4-FFF2-40B4-BE49-F238E27FC236}">
                  <a16:creationId xmlns:a16="http://schemas.microsoft.com/office/drawing/2014/main" id="{E12909D9-DB84-42A9-8BA6-DA9542326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4 w 354"/>
                <a:gd name="T1" fmla="*/ 0 h 2742"/>
                <a:gd name="T2" fmla="*/ 74 w 354"/>
                <a:gd name="T3" fmla="*/ 95 h 2742"/>
                <a:gd name="T4" fmla="*/ 73 w 354"/>
                <a:gd name="T5" fmla="*/ 734 h 2742"/>
                <a:gd name="T6" fmla="*/ 0 w 354"/>
                <a:gd name="T7" fmla="*/ 768 h 2742"/>
                <a:gd name="T8" fmla="*/ 1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781" name="Rectangle 251">
              <a:extLst>
                <a:ext uri="{FF2B5EF4-FFF2-40B4-BE49-F238E27FC236}">
                  <a16:creationId xmlns:a16="http://schemas.microsoft.com/office/drawing/2014/main" id="{7CB6237B-EC6A-4EFF-9AAA-F6F397DC58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9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201782" name="Freeform 252">
              <a:extLst>
                <a:ext uri="{FF2B5EF4-FFF2-40B4-BE49-F238E27FC236}">
                  <a16:creationId xmlns:a16="http://schemas.microsoft.com/office/drawing/2014/main" id="{AFE36D68-3AED-469E-ABAF-23914198E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45 w 211"/>
                <a:gd name="T3" fmla="*/ 61 h 2537"/>
                <a:gd name="T4" fmla="*/ 2 w 211"/>
                <a:gd name="T5" fmla="*/ 69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783" name="Freeform 253">
              <a:extLst>
                <a:ext uri="{FF2B5EF4-FFF2-40B4-BE49-F238E27FC236}">
                  <a16:creationId xmlns:a16="http://schemas.microsoft.com/office/drawing/2014/main" id="{2FCAEF98-5EB2-4A39-A265-ADFB50623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6 h 226"/>
                <a:gd name="T4" fmla="*/ 70 w 328"/>
                <a:gd name="T5" fmla="*/ 64 h 226"/>
                <a:gd name="T6" fmla="*/ 0 w 328"/>
                <a:gd name="T7" fmla="*/ 2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784" name="Rectangle 254">
              <a:extLst>
                <a:ext uri="{FF2B5EF4-FFF2-40B4-BE49-F238E27FC236}">
                  <a16:creationId xmlns:a16="http://schemas.microsoft.com/office/drawing/2014/main" id="{4AE65DC6-26B1-4235-84FC-A766534FA2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2"/>
              <a:ext cx="594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grpSp>
          <p:nvGrpSpPr>
            <p:cNvPr id="201785" name="Group 255">
              <a:extLst>
                <a:ext uri="{FF2B5EF4-FFF2-40B4-BE49-F238E27FC236}">
                  <a16:creationId xmlns:a16="http://schemas.microsoft.com/office/drawing/2014/main" id="{ED467E0E-358E-496A-9606-F90AF86521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1810" name="AutoShape 256">
                <a:extLst>
                  <a:ext uri="{FF2B5EF4-FFF2-40B4-BE49-F238E27FC236}">
                    <a16:creationId xmlns:a16="http://schemas.microsoft.com/office/drawing/2014/main" id="{EBA1E6B3-8768-4DD9-87CA-29D2A65489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24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201811" name="AutoShape 257">
                <a:extLst>
                  <a:ext uri="{FF2B5EF4-FFF2-40B4-BE49-F238E27FC236}">
                    <a16:creationId xmlns:a16="http://schemas.microsoft.com/office/drawing/2014/main" id="{00604B1B-798E-42FC-B2F7-FD6E343BFE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5"/>
                <a:ext cx="692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/>
              </a:p>
            </p:txBody>
          </p:sp>
        </p:grpSp>
        <p:sp>
          <p:nvSpPr>
            <p:cNvPr id="201786" name="Rectangle 258">
              <a:extLst>
                <a:ext uri="{FF2B5EF4-FFF2-40B4-BE49-F238E27FC236}">
                  <a16:creationId xmlns:a16="http://schemas.microsoft.com/office/drawing/2014/main" id="{4B6B0E5C-00F0-4321-B6DA-46E04AB58A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1"/>
              <a:ext cx="594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grpSp>
          <p:nvGrpSpPr>
            <p:cNvPr id="201787" name="Group 259">
              <a:extLst>
                <a:ext uri="{FF2B5EF4-FFF2-40B4-BE49-F238E27FC236}">
                  <a16:creationId xmlns:a16="http://schemas.microsoft.com/office/drawing/2014/main" id="{99124FA7-8AA1-4BDC-8227-CDC0D03D06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1808" name="AutoShape 260">
                <a:extLst>
                  <a:ext uri="{FF2B5EF4-FFF2-40B4-BE49-F238E27FC236}">
                    <a16:creationId xmlns:a16="http://schemas.microsoft.com/office/drawing/2014/main" id="{43279F42-724C-4F1B-8EC9-8B82E5068F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1"/>
                <a:ext cx="724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201809" name="AutoShape 261">
                <a:extLst>
                  <a:ext uri="{FF2B5EF4-FFF2-40B4-BE49-F238E27FC236}">
                    <a16:creationId xmlns:a16="http://schemas.microsoft.com/office/drawing/2014/main" id="{E7DD3103-D229-489E-BC67-024E5941CD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9"/>
                <a:ext cx="692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/>
              </a:p>
            </p:txBody>
          </p:sp>
        </p:grpSp>
        <p:sp>
          <p:nvSpPr>
            <p:cNvPr id="201788" name="Rectangle 262">
              <a:extLst>
                <a:ext uri="{FF2B5EF4-FFF2-40B4-BE49-F238E27FC236}">
                  <a16:creationId xmlns:a16="http://schemas.microsoft.com/office/drawing/2014/main" id="{75FF24A8-22AC-49FC-8FF9-D354AE405F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55"/>
              <a:ext cx="594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201789" name="Rectangle 263">
              <a:extLst>
                <a:ext uri="{FF2B5EF4-FFF2-40B4-BE49-F238E27FC236}">
                  <a16:creationId xmlns:a16="http://schemas.microsoft.com/office/drawing/2014/main" id="{D3536B7A-4F6C-4935-9D0D-DB5179659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4"/>
              <a:ext cx="600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grpSp>
          <p:nvGrpSpPr>
            <p:cNvPr id="201790" name="Group 264">
              <a:extLst>
                <a:ext uri="{FF2B5EF4-FFF2-40B4-BE49-F238E27FC236}">
                  <a16:creationId xmlns:a16="http://schemas.microsoft.com/office/drawing/2014/main" id="{EDF8F587-B246-464F-A2B4-1149058072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806" name="AutoShape 265">
                <a:extLst>
                  <a:ext uri="{FF2B5EF4-FFF2-40B4-BE49-F238E27FC236}">
                    <a16:creationId xmlns:a16="http://schemas.microsoft.com/office/drawing/2014/main" id="{FA18AB22-CC5F-44C8-85CE-27B8F53515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6"/>
                <a:ext cx="715" cy="13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201807" name="AutoShape 266">
                <a:extLst>
                  <a:ext uri="{FF2B5EF4-FFF2-40B4-BE49-F238E27FC236}">
                    <a16:creationId xmlns:a16="http://schemas.microsoft.com/office/drawing/2014/main" id="{89FA95D1-7C58-4BC9-8850-5EACBF35CF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7"/>
                <a:ext cx="68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/>
              </a:p>
            </p:txBody>
          </p:sp>
        </p:grpSp>
        <p:sp>
          <p:nvSpPr>
            <p:cNvPr id="201791" name="Freeform 267">
              <a:extLst>
                <a:ext uri="{FF2B5EF4-FFF2-40B4-BE49-F238E27FC236}">
                  <a16:creationId xmlns:a16="http://schemas.microsoft.com/office/drawing/2014/main" id="{4D15F696-A0BD-4B64-9786-A48E7749E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5 h 226"/>
                <a:gd name="T4" fmla="*/ 70 w 328"/>
                <a:gd name="T5" fmla="*/ 62 h 226"/>
                <a:gd name="T6" fmla="*/ 0 w 328"/>
                <a:gd name="T7" fmla="*/ 2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1792" name="Group 268">
              <a:extLst>
                <a:ext uri="{FF2B5EF4-FFF2-40B4-BE49-F238E27FC236}">
                  <a16:creationId xmlns:a16="http://schemas.microsoft.com/office/drawing/2014/main" id="{AB71D217-D5F0-4C9E-B22A-ECD226253A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01804" name="AutoShape 269">
                <a:extLst>
                  <a:ext uri="{FF2B5EF4-FFF2-40B4-BE49-F238E27FC236}">
                    <a16:creationId xmlns:a16="http://schemas.microsoft.com/office/drawing/2014/main" id="{116802F3-D35F-4598-B061-B98FF67723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201805" name="AutoShape 270">
                <a:extLst>
                  <a:ext uri="{FF2B5EF4-FFF2-40B4-BE49-F238E27FC236}">
                    <a16:creationId xmlns:a16="http://schemas.microsoft.com/office/drawing/2014/main" id="{075341CC-2D38-4087-B3C1-0E1BD4140A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0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/>
              </a:p>
            </p:txBody>
          </p:sp>
        </p:grpSp>
        <p:sp>
          <p:nvSpPr>
            <p:cNvPr id="201793" name="Rectangle 271">
              <a:extLst>
                <a:ext uri="{FF2B5EF4-FFF2-40B4-BE49-F238E27FC236}">
                  <a16:creationId xmlns:a16="http://schemas.microsoft.com/office/drawing/2014/main" id="{A4BF9B83-2F21-4D15-B69D-1985F5E40B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66" cy="22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201794" name="Freeform 272">
              <a:extLst>
                <a:ext uri="{FF2B5EF4-FFF2-40B4-BE49-F238E27FC236}">
                  <a16:creationId xmlns:a16="http://schemas.microsoft.com/office/drawing/2014/main" id="{360AB296-7B92-4CA5-8ABB-544E19946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62 w 296"/>
                <a:gd name="T3" fmla="*/ 39 h 256"/>
                <a:gd name="T4" fmla="*/ 62 w 296"/>
                <a:gd name="T5" fmla="*/ 71 h 256"/>
                <a:gd name="T6" fmla="*/ 0 w 296"/>
                <a:gd name="T7" fmla="*/ 2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795" name="Freeform 273">
              <a:extLst>
                <a:ext uri="{FF2B5EF4-FFF2-40B4-BE49-F238E27FC236}">
                  <a16:creationId xmlns:a16="http://schemas.microsoft.com/office/drawing/2014/main" id="{7CB53858-97F6-45E0-A462-0712A0B75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65 w 304"/>
                <a:gd name="T3" fmla="*/ 46 h 288"/>
                <a:gd name="T4" fmla="*/ 61 w 304"/>
                <a:gd name="T5" fmla="*/ 81 h 288"/>
                <a:gd name="T6" fmla="*/ 2 w 304"/>
                <a:gd name="T7" fmla="*/ 35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796" name="Oval 274">
              <a:extLst>
                <a:ext uri="{FF2B5EF4-FFF2-40B4-BE49-F238E27FC236}">
                  <a16:creationId xmlns:a16="http://schemas.microsoft.com/office/drawing/2014/main" id="{9AD936A4-9AFC-4476-962D-8902283563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0"/>
              <a:ext cx="46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201797" name="Freeform 275">
              <a:extLst>
                <a:ext uri="{FF2B5EF4-FFF2-40B4-BE49-F238E27FC236}">
                  <a16:creationId xmlns:a16="http://schemas.microsoft.com/office/drawing/2014/main" id="{94F1587E-59EC-4D4C-A4E7-960376433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0 h 240"/>
                <a:gd name="T2" fmla="*/ 2 w 306"/>
                <a:gd name="T3" fmla="*/ 68 h 240"/>
                <a:gd name="T4" fmla="*/ 65 w 306"/>
                <a:gd name="T5" fmla="*/ 31 h 240"/>
                <a:gd name="T6" fmla="*/ 62 w 306"/>
                <a:gd name="T7" fmla="*/ 0 h 240"/>
                <a:gd name="T8" fmla="*/ 0 w 306"/>
                <a:gd name="T9" fmla="*/ 3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798" name="AutoShape 276">
              <a:extLst>
                <a:ext uri="{FF2B5EF4-FFF2-40B4-BE49-F238E27FC236}">
                  <a16:creationId xmlns:a16="http://schemas.microsoft.com/office/drawing/2014/main" id="{03300A4B-B97C-4731-A632-002ACF5D21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201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201799" name="AutoShape 277">
              <a:extLst>
                <a:ext uri="{FF2B5EF4-FFF2-40B4-BE49-F238E27FC236}">
                  <a16:creationId xmlns:a16="http://schemas.microsoft.com/office/drawing/2014/main" id="{E7F1F1E2-5A06-43FC-8FB7-5F82DC5F27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1"/>
              <a:ext cx="1069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201800" name="Oval 278">
              <a:extLst>
                <a:ext uri="{FF2B5EF4-FFF2-40B4-BE49-F238E27FC236}">
                  <a16:creationId xmlns:a16="http://schemas.microsoft.com/office/drawing/2014/main" id="{1A7EE085-3EF5-4032-9108-A467A46B25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5" y="2383"/>
              <a:ext cx="165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201801" name="Oval 279">
              <a:extLst>
                <a:ext uri="{FF2B5EF4-FFF2-40B4-BE49-F238E27FC236}">
                  <a16:creationId xmlns:a16="http://schemas.microsoft.com/office/drawing/2014/main" id="{F3A41A68-4206-4FD2-A085-081D05999E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3" y="2383"/>
              <a:ext cx="165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201802" name="Oval 280">
              <a:extLst>
                <a:ext uri="{FF2B5EF4-FFF2-40B4-BE49-F238E27FC236}">
                  <a16:creationId xmlns:a16="http://schemas.microsoft.com/office/drawing/2014/main" id="{5855889B-6575-4BE6-8141-271BBF23D7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58" cy="13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201803" name="Rectangle 281">
              <a:extLst>
                <a:ext uri="{FF2B5EF4-FFF2-40B4-BE49-F238E27FC236}">
                  <a16:creationId xmlns:a16="http://schemas.microsoft.com/office/drawing/2014/main" id="{C20C8EFC-5A1B-4AFA-977D-20ACDA362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3"/>
              <a:ext cx="79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</p:grpSp>
      <p:sp>
        <p:nvSpPr>
          <p:cNvPr id="201742" name="TextBox 182">
            <a:extLst>
              <a:ext uri="{FF2B5EF4-FFF2-40B4-BE49-F238E27FC236}">
                <a16:creationId xmlns:a16="http://schemas.microsoft.com/office/drawing/2014/main" id="{4D923966-3FB9-42E1-8C16-2D929651E1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9713" y="6191250"/>
            <a:ext cx="142081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>
                <a:latin typeface="Arial Narrow" panose="020B0606020202030204" pitchFamily="34" charset="0"/>
              </a:rPr>
              <a:t>KingCDN.com</a:t>
            </a:r>
            <a:endParaRPr lang="en-US" altLang="en-US" sz="1800" i="1">
              <a:latin typeface="Arial Narrow" panose="020B0606020202030204" pitchFamily="34" charset="0"/>
            </a:endParaRPr>
          </a:p>
        </p:txBody>
      </p:sp>
      <p:pic>
        <p:nvPicPr>
          <p:cNvPr id="201743" name="Picture 7" descr="Bob">
            <a:extLst>
              <a:ext uri="{FF2B5EF4-FFF2-40B4-BE49-F238E27FC236}">
                <a16:creationId xmlns:a16="http://schemas.microsoft.com/office/drawing/2014/main" id="{F57D584C-48F5-4E64-B181-3AB1D11A4C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9238" y="2392363"/>
            <a:ext cx="533400" cy="544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1445" name="Group 61444">
            <a:extLst>
              <a:ext uri="{FF2B5EF4-FFF2-40B4-BE49-F238E27FC236}">
                <a16:creationId xmlns:a16="http://schemas.microsoft.com/office/drawing/2014/main" id="{E04CB205-7079-4FCB-B4E6-92BB6E86A02E}"/>
              </a:ext>
            </a:extLst>
          </p:cNvPr>
          <p:cNvGrpSpPr>
            <a:grpSpLocks/>
          </p:cNvGrpSpPr>
          <p:nvPr/>
        </p:nvGrpSpPr>
        <p:grpSpPr bwMode="auto">
          <a:xfrm>
            <a:off x="1490663" y="3036888"/>
            <a:ext cx="1628775" cy="1063625"/>
            <a:chOff x="1490926" y="3037262"/>
            <a:chExt cx="1628976" cy="1063042"/>
          </a:xfrm>
        </p:grpSpPr>
        <p:cxnSp>
          <p:nvCxnSpPr>
            <p:cNvPr id="201776" name="Straight Arrow Connector 44">
              <a:extLst>
                <a:ext uri="{FF2B5EF4-FFF2-40B4-BE49-F238E27FC236}">
                  <a16:creationId xmlns:a16="http://schemas.microsoft.com/office/drawing/2014/main" id="{832AE068-DF8C-42AA-A63C-EFCECC7B46C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90926" y="3037262"/>
              <a:ext cx="1628976" cy="106304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201777" name="Group 61441">
              <a:extLst>
                <a:ext uri="{FF2B5EF4-FFF2-40B4-BE49-F238E27FC236}">
                  <a16:creationId xmlns:a16="http://schemas.microsoft.com/office/drawing/2014/main" id="{32F95700-0ABE-418F-A1CF-3C765ED665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56927" y="3410016"/>
              <a:ext cx="317511" cy="345125"/>
              <a:chOff x="7454630" y="3313376"/>
              <a:chExt cx="317511" cy="345125"/>
            </a:xfrm>
          </p:grpSpPr>
          <p:sp>
            <p:nvSpPr>
              <p:cNvPr id="201778" name="Oval 61440">
                <a:extLst>
                  <a:ext uri="{FF2B5EF4-FFF2-40B4-BE49-F238E27FC236}">
                    <a16:creationId xmlns:a16="http://schemas.microsoft.com/office/drawing/2014/main" id="{17BF3AE8-F888-4D01-837F-7B1B38F7B8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68434" y="3354794"/>
                <a:ext cx="303707" cy="303707"/>
              </a:xfrm>
              <a:prstGeom prst="ellipse">
                <a:avLst/>
              </a:prstGeom>
              <a:solidFill>
                <a:schemeClr val="bg1"/>
              </a:solidFill>
              <a:ln w="158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01779" name="TextBox 61439">
                <a:extLst>
                  <a:ext uri="{FF2B5EF4-FFF2-40B4-BE49-F238E27FC236}">
                    <a16:creationId xmlns:a16="http://schemas.microsoft.com/office/drawing/2014/main" id="{498889D6-520B-46EA-BB70-2927DC8ABF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54630" y="3313376"/>
                <a:ext cx="298817" cy="3383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r>
                  <a:rPr lang="en-US" altLang="en-US" sz="1600">
                    <a:latin typeface="Arial" panose="020B0604020202020204" pitchFamily="34" charset="0"/>
                  </a:rPr>
                  <a:t>1</a:t>
                </a:r>
              </a:p>
            </p:txBody>
          </p:sp>
        </p:grpSp>
      </p:grpSp>
      <p:sp>
        <p:nvSpPr>
          <p:cNvPr id="61443" name="TextBox 61442">
            <a:extLst>
              <a:ext uri="{FF2B5EF4-FFF2-40B4-BE49-F238E27FC236}">
                <a16:creationId xmlns:a16="http://schemas.microsoft.com/office/drawing/2014/main" id="{CFE772B7-14EE-4831-A910-447B8007A3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3525" y="2462213"/>
            <a:ext cx="2862263" cy="857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ts val="20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600">
                <a:latin typeface="Arial Narrow" panose="020B0606020202030204" pitchFamily="34" charset="0"/>
              </a:rPr>
              <a:t>1. Bob gets URL for video http://netcinema.com/6Y7B23V</a:t>
            </a:r>
          </a:p>
          <a:p>
            <a:pPr>
              <a:lnSpc>
                <a:spcPct val="100000"/>
              </a:lnSpc>
              <a:spcBef>
                <a:spcPts val="20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600">
                <a:latin typeface="Arial Narrow" panose="020B0606020202030204" pitchFamily="34" charset="0"/>
              </a:rPr>
              <a:t>from netcinema.com web page</a:t>
            </a:r>
          </a:p>
        </p:txBody>
      </p:sp>
      <p:grpSp>
        <p:nvGrpSpPr>
          <p:cNvPr id="61448" name="Group 61447">
            <a:extLst>
              <a:ext uri="{FF2B5EF4-FFF2-40B4-BE49-F238E27FC236}">
                <a16:creationId xmlns:a16="http://schemas.microsoft.com/office/drawing/2014/main" id="{B09E1D7B-373C-4319-AB34-4569E6D9DCA6}"/>
              </a:ext>
            </a:extLst>
          </p:cNvPr>
          <p:cNvGrpSpPr>
            <a:grpSpLocks/>
          </p:cNvGrpSpPr>
          <p:nvPr/>
        </p:nvGrpSpPr>
        <p:grpSpPr bwMode="auto">
          <a:xfrm>
            <a:off x="3919538" y="3225800"/>
            <a:ext cx="714375" cy="684213"/>
            <a:chOff x="3924463" y="3239045"/>
            <a:chExt cx="713539" cy="684908"/>
          </a:xfrm>
        </p:grpSpPr>
        <p:cxnSp>
          <p:nvCxnSpPr>
            <p:cNvPr id="201772" name="Straight Arrow Connector 193">
              <a:extLst>
                <a:ext uri="{FF2B5EF4-FFF2-40B4-BE49-F238E27FC236}">
                  <a16:creationId xmlns:a16="http://schemas.microsoft.com/office/drawing/2014/main" id="{601DD433-2414-4DFD-A9B4-3B88CE06E28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24463" y="3239045"/>
              <a:ext cx="713539" cy="68490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201773" name="Group 194">
              <a:extLst>
                <a:ext uri="{FF2B5EF4-FFF2-40B4-BE49-F238E27FC236}">
                  <a16:creationId xmlns:a16="http://schemas.microsoft.com/office/drawing/2014/main" id="{6FE8D622-99C7-40EE-BD2E-43B8A50726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61324" y="3293627"/>
              <a:ext cx="322117" cy="358925"/>
              <a:chOff x="7408615" y="3244352"/>
              <a:chExt cx="322117" cy="358925"/>
            </a:xfrm>
          </p:grpSpPr>
          <p:sp>
            <p:nvSpPr>
              <p:cNvPr id="201774" name="Oval 195">
                <a:extLst>
                  <a:ext uri="{FF2B5EF4-FFF2-40B4-BE49-F238E27FC236}">
                    <a16:creationId xmlns:a16="http://schemas.microsoft.com/office/drawing/2014/main" id="{AB70C881-B66D-4AF8-9C54-AAB1041F0A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27025" y="3299570"/>
                <a:ext cx="303707" cy="303707"/>
              </a:xfrm>
              <a:prstGeom prst="ellipse">
                <a:avLst/>
              </a:prstGeom>
              <a:solidFill>
                <a:schemeClr val="bg1"/>
              </a:solidFill>
              <a:ln w="158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01775" name="TextBox 196">
                <a:extLst>
                  <a:ext uri="{FF2B5EF4-FFF2-40B4-BE49-F238E27FC236}">
                    <a16:creationId xmlns:a16="http://schemas.microsoft.com/office/drawing/2014/main" id="{460F4C3E-4A9D-46F7-AD47-068E196EB82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08615" y="3244352"/>
                <a:ext cx="298431" cy="3388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r>
                  <a:rPr lang="en-US" altLang="en-US" sz="1600">
                    <a:latin typeface="Arial" panose="020B0604020202020204" pitchFamily="34" charset="0"/>
                  </a:rPr>
                  <a:t>2</a:t>
                </a:r>
              </a:p>
            </p:txBody>
          </p:sp>
        </p:grpSp>
      </p:grpSp>
      <p:sp>
        <p:nvSpPr>
          <p:cNvPr id="201" name="TextBox 200">
            <a:extLst>
              <a:ext uri="{FF2B5EF4-FFF2-40B4-BE49-F238E27FC236}">
                <a16:creationId xmlns:a16="http://schemas.microsoft.com/office/drawing/2014/main" id="{5E2654EA-4265-4DBF-A271-4FE29149C4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71975" y="2981325"/>
            <a:ext cx="3849688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ts val="16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600">
                <a:latin typeface="Arial Narrow" panose="020B0606020202030204" pitchFamily="34" charset="0"/>
              </a:rPr>
              <a:t>2. resolve http://netcinema.com/6Y7B23V</a:t>
            </a:r>
          </a:p>
          <a:p>
            <a:pPr>
              <a:lnSpc>
                <a:spcPts val="16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600">
                <a:latin typeface="Arial Narrow" panose="020B0606020202030204" pitchFamily="34" charset="0"/>
              </a:rPr>
              <a:t>via Bob’s local DNS</a:t>
            </a:r>
          </a:p>
        </p:txBody>
      </p:sp>
      <p:sp>
        <p:nvSpPr>
          <p:cNvPr id="201748" name="TextBox 201">
            <a:extLst>
              <a:ext uri="{FF2B5EF4-FFF2-40B4-BE49-F238E27FC236}">
                <a16:creationId xmlns:a16="http://schemas.microsoft.com/office/drawing/2014/main" id="{54414353-BF16-4868-B920-D04344C2E3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5600" y="5927725"/>
            <a:ext cx="1768475" cy="569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lnSpc>
                <a:spcPts val="16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>
                <a:latin typeface="Arial Narrow" panose="020B0606020202030204" pitchFamily="34" charset="0"/>
              </a:rPr>
              <a:t>netcinema’s</a:t>
            </a:r>
          </a:p>
          <a:p>
            <a:pPr algn="ctr">
              <a:lnSpc>
                <a:spcPts val="16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>
                <a:latin typeface="Arial Narrow" panose="020B0606020202030204" pitchFamily="34" charset="0"/>
              </a:rPr>
              <a:t>authoratative DNS</a:t>
            </a:r>
            <a:endParaRPr lang="en-US" altLang="en-US" sz="1800" i="1">
              <a:latin typeface="Arial Narrow" panose="020B0606020202030204" pitchFamily="34" charset="0"/>
            </a:endParaRPr>
          </a:p>
        </p:txBody>
      </p:sp>
      <p:cxnSp>
        <p:nvCxnSpPr>
          <p:cNvPr id="204" name="Straight Arrow Connector 203">
            <a:extLst>
              <a:ext uri="{FF2B5EF4-FFF2-40B4-BE49-F238E27FC236}">
                <a16:creationId xmlns:a16="http://schemas.microsoft.com/office/drawing/2014/main" id="{077E851E-0C6F-4236-B1A6-55E4B00DAEB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1612900" y="4159250"/>
            <a:ext cx="3100388" cy="1376363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09" name="Straight Arrow Connector 208">
            <a:extLst>
              <a:ext uri="{FF2B5EF4-FFF2-40B4-BE49-F238E27FC236}">
                <a16:creationId xmlns:a16="http://schemas.microsoft.com/office/drawing/2014/main" id="{2F73D977-0E33-4D42-8A3C-ED70854108C7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1593850" y="4268788"/>
            <a:ext cx="3100388" cy="1376362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05" name="Group 204">
            <a:extLst>
              <a:ext uri="{FF2B5EF4-FFF2-40B4-BE49-F238E27FC236}">
                <a16:creationId xmlns:a16="http://schemas.microsoft.com/office/drawing/2014/main" id="{D4D64B40-67C7-41E2-B42D-35808A7767CC}"/>
              </a:ext>
            </a:extLst>
          </p:cNvPr>
          <p:cNvGrpSpPr>
            <a:grpSpLocks/>
          </p:cNvGrpSpPr>
          <p:nvPr/>
        </p:nvGrpSpPr>
        <p:grpSpPr bwMode="auto">
          <a:xfrm>
            <a:off x="1838325" y="5218113"/>
            <a:ext cx="317500" cy="344487"/>
            <a:chOff x="7454630" y="3313376"/>
            <a:chExt cx="317511" cy="345125"/>
          </a:xfrm>
        </p:grpSpPr>
        <p:sp>
          <p:nvSpPr>
            <p:cNvPr id="201770" name="Oval 205">
              <a:extLst>
                <a:ext uri="{FF2B5EF4-FFF2-40B4-BE49-F238E27FC236}">
                  <a16:creationId xmlns:a16="http://schemas.microsoft.com/office/drawing/2014/main" id="{E035D947-F5DC-49F1-BD8D-D951FEFB6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68434" y="3354794"/>
              <a:ext cx="303707" cy="303707"/>
            </a:xfrm>
            <a:prstGeom prst="ellipse">
              <a:avLst/>
            </a:prstGeom>
            <a:solidFill>
              <a:schemeClr val="bg1"/>
            </a:soli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01771" name="TextBox 206">
              <a:extLst>
                <a:ext uri="{FF2B5EF4-FFF2-40B4-BE49-F238E27FC236}">
                  <a16:creationId xmlns:a16="http://schemas.microsoft.com/office/drawing/2014/main" id="{9D91CFFD-389E-4578-A8A1-71A30079F8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54630" y="3313376"/>
              <a:ext cx="298790" cy="3395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3</a:t>
              </a:r>
            </a:p>
          </p:txBody>
        </p:sp>
      </p:grpSp>
      <p:sp>
        <p:nvSpPr>
          <p:cNvPr id="210" name="TextBox 209">
            <a:extLst>
              <a:ext uri="{FF2B5EF4-FFF2-40B4-BE49-F238E27FC236}">
                <a16:creationId xmlns:a16="http://schemas.microsoft.com/office/drawing/2014/main" id="{53186AE0-1A83-4D1B-A1BB-5D04081F4C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8163" y="4592638"/>
            <a:ext cx="3200400" cy="5699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ts val="16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600">
                <a:latin typeface="Arial Narrow" panose="020B0606020202030204" pitchFamily="34" charset="0"/>
              </a:rPr>
              <a:t>3. netcinema’s DNS returns URL </a:t>
            </a:r>
          </a:p>
          <a:p>
            <a:pPr>
              <a:lnSpc>
                <a:spcPts val="16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600">
                <a:latin typeface="Arial Narrow" panose="020B0606020202030204" pitchFamily="34" charset="0"/>
              </a:rPr>
              <a:t>http://KingCDN.com/NetC6y&amp;B</a:t>
            </a:r>
            <a:r>
              <a:rPr lang="en-US" altLang="en-US" sz="1800">
                <a:latin typeface="Arial Narrow" panose="020B0606020202030204" pitchFamily="34" charset="0"/>
              </a:rPr>
              <a:t>23V</a:t>
            </a:r>
          </a:p>
        </p:txBody>
      </p:sp>
      <p:cxnSp>
        <p:nvCxnSpPr>
          <p:cNvPr id="212" name="Straight Arrow Connector 211">
            <a:extLst>
              <a:ext uri="{FF2B5EF4-FFF2-40B4-BE49-F238E27FC236}">
                <a16:creationId xmlns:a16="http://schemas.microsoft.com/office/drawing/2014/main" id="{D338AF34-340D-4F64-B556-1684A09B7B1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32375" y="4475163"/>
            <a:ext cx="447675" cy="962025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17" name="Straight Arrow Connector 216">
            <a:extLst>
              <a:ext uri="{FF2B5EF4-FFF2-40B4-BE49-F238E27FC236}">
                <a16:creationId xmlns:a16="http://schemas.microsoft.com/office/drawing/2014/main" id="{CAFCF3DB-FD39-4049-9E09-42575545909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127625" y="4486275"/>
            <a:ext cx="447675" cy="960438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5F971DEB-9E97-46CF-824E-018F57C25533}"/>
              </a:ext>
            </a:extLst>
          </p:cNvPr>
          <p:cNvGrpSpPr>
            <a:grpSpLocks/>
          </p:cNvGrpSpPr>
          <p:nvPr/>
        </p:nvGrpSpPr>
        <p:grpSpPr bwMode="auto">
          <a:xfrm>
            <a:off x="5116513" y="4727575"/>
            <a:ext cx="317500" cy="346075"/>
            <a:chOff x="7454630" y="3313376"/>
            <a:chExt cx="317511" cy="345125"/>
          </a:xfrm>
        </p:grpSpPr>
        <p:sp>
          <p:nvSpPr>
            <p:cNvPr id="201768" name="Oval 213">
              <a:extLst>
                <a:ext uri="{FF2B5EF4-FFF2-40B4-BE49-F238E27FC236}">
                  <a16:creationId xmlns:a16="http://schemas.microsoft.com/office/drawing/2014/main" id="{1F5B2465-7C39-4CF6-8922-3683B58520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68434" y="3354794"/>
              <a:ext cx="303707" cy="303707"/>
            </a:xfrm>
            <a:prstGeom prst="ellipse">
              <a:avLst/>
            </a:prstGeom>
            <a:solidFill>
              <a:schemeClr val="bg1"/>
            </a:soli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01769" name="TextBox 214">
              <a:extLst>
                <a:ext uri="{FF2B5EF4-FFF2-40B4-BE49-F238E27FC236}">
                  <a16:creationId xmlns:a16="http://schemas.microsoft.com/office/drawing/2014/main" id="{9016FD14-30F4-49E9-931B-0BB93EF110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54630" y="3313376"/>
              <a:ext cx="298790" cy="3380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4</a:t>
              </a:r>
            </a:p>
          </p:txBody>
        </p:sp>
      </p:grpSp>
      <p:sp>
        <p:nvSpPr>
          <p:cNvPr id="219" name="TextBox 218">
            <a:extLst>
              <a:ext uri="{FF2B5EF4-FFF2-40B4-BE49-F238E27FC236}">
                <a16:creationId xmlns:a16="http://schemas.microsoft.com/office/drawing/2014/main" id="{710D2072-BB6A-4B92-B931-F0D6D47DD5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48338" y="4554538"/>
            <a:ext cx="3592512" cy="132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ts val="16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600">
                <a:latin typeface="Arial Narrow" panose="020B0606020202030204" pitchFamily="34" charset="0"/>
              </a:rPr>
              <a:t>4&amp;5. Resolve </a:t>
            </a:r>
          </a:p>
          <a:p>
            <a:pPr>
              <a:lnSpc>
                <a:spcPts val="16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600">
                <a:latin typeface="Arial Narrow" panose="020B0606020202030204" pitchFamily="34" charset="0"/>
              </a:rPr>
              <a:t>http://KingCDN.com/NetC6y&amp;B23</a:t>
            </a:r>
          </a:p>
          <a:p>
            <a:pPr>
              <a:lnSpc>
                <a:spcPts val="16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600">
                <a:latin typeface="Arial Narrow" panose="020B0606020202030204" pitchFamily="34" charset="0"/>
              </a:rPr>
              <a:t>via KingCDN’s authoritative DNS, </a:t>
            </a:r>
          </a:p>
          <a:p>
            <a:pPr>
              <a:lnSpc>
                <a:spcPts val="16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600">
                <a:latin typeface="Arial Narrow" panose="020B0606020202030204" pitchFamily="34" charset="0"/>
              </a:rPr>
              <a:t>which returns IP address of KingCDN </a:t>
            </a:r>
          </a:p>
          <a:p>
            <a:pPr>
              <a:lnSpc>
                <a:spcPts val="16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600">
                <a:latin typeface="Arial Narrow" panose="020B0606020202030204" pitchFamily="34" charset="0"/>
              </a:rPr>
              <a:t>server  with video</a:t>
            </a:r>
          </a:p>
        </p:txBody>
      </p:sp>
      <p:cxnSp>
        <p:nvCxnSpPr>
          <p:cNvPr id="220" name="Straight Arrow Connector 219">
            <a:extLst>
              <a:ext uri="{FF2B5EF4-FFF2-40B4-BE49-F238E27FC236}">
                <a16:creationId xmlns:a16="http://schemas.microsoft.com/office/drawing/2014/main" id="{39D88C66-6293-432D-AB64-27062F320D0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83013" y="3322638"/>
            <a:ext cx="812800" cy="822325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23" name="Group 222">
            <a:extLst>
              <a:ext uri="{FF2B5EF4-FFF2-40B4-BE49-F238E27FC236}">
                <a16:creationId xmlns:a16="http://schemas.microsoft.com/office/drawing/2014/main" id="{39C9BE23-56B9-4696-B197-D18ABBFB38E9}"/>
              </a:ext>
            </a:extLst>
          </p:cNvPr>
          <p:cNvGrpSpPr>
            <a:grpSpLocks/>
          </p:cNvGrpSpPr>
          <p:nvPr/>
        </p:nvGrpSpPr>
        <p:grpSpPr bwMode="auto">
          <a:xfrm>
            <a:off x="4154488" y="3667125"/>
            <a:ext cx="317500" cy="346075"/>
            <a:chOff x="7454630" y="3313376"/>
            <a:chExt cx="317511" cy="345125"/>
          </a:xfrm>
        </p:grpSpPr>
        <p:sp>
          <p:nvSpPr>
            <p:cNvPr id="201766" name="Oval 223">
              <a:extLst>
                <a:ext uri="{FF2B5EF4-FFF2-40B4-BE49-F238E27FC236}">
                  <a16:creationId xmlns:a16="http://schemas.microsoft.com/office/drawing/2014/main" id="{7D033DE5-3C18-4B5B-9F93-8A43A3A050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68434" y="3354794"/>
              <a:ext cx="303707" cy="303707"/>
            </a:xfrm>
            <a:prstGeom prst="ellipse">
              <a:avLst/>
            </a:prstGeom>
            <a:solidFill>
              <a:schemeClr val="bg1"/>
            </a:soli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01767" name="TextBox 224">
              <a:extLst>
                <a:ext uri="{FF2B5EF4-FFF2-40B4-BE49-F238E27FC236}">
                  <a16:creationId xmlns:a16="http://schemas.microsoft.com/office/drawing/2014/main" id="{2CCA525D-9BB5-458C-92FA-4FB14C6AF7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54630" y="3313376"/>
              <a:ext cx="298790" cy="3380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5</a:t>
              </a:r>
            </a:p>
          </p:txBody>
        </p:sp>
      </p:grpSp>
      <p:cxnSp>
        <p:nvCxnSpPr>
          <p:cNvPr id="226" name="Straight Arrow Connector 225">
            <a:extLst>
              <a:ext uri="{FF2B5EF4-FFF2-40B4-BE49-F238E27FC236}">
                <a16:creationId xmlns:a16="http://schemas.microsoft.com/office/drawing/2014/main" id="{C4DE2C04-6B3B-46F6-9904-54FAD960834B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311525" y="3201988"/>
            <a:ext cx="4763" cy="2362200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1457" name="Up Arrow 61456">
            <a:extLst>
              <a:ext uri="{FF2B5EF4-FFF2-40B4-BE49-F238E27FC236}">
                <a16:creationId xmlns:a16="http://schemas.microsoft.com/office/drawing/2014/main" id="{12DCF6F3-AA14-4812-95E1-CB7914ADFE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0100" y="3195638"/>
            <a:ext cx="298450" cy="2284412"/>
          </a:xfrm>
          <a:prstGeom prst="upArrow">
            <a:avLst>
              <a:gd name="adj1" fmla="val 50000"/>
              <a:gd name="adj2" fmla="val 50249"/>
            </a:avLst>
          </a:prstGeom>
          <a:gradFill rotWithShape="1">
            <a:gsLst>
              <a:gs pos="0">
                <a:srgbClr val="000090"/>
              </a:gs>
              <a:gs pos="64000">
                <a:srgbClr val="000090"/>
              </a:gs>
              <a:gs pos="100000">
                <a:srgbClr val="FFFFFF"/>
              </a:gs>
            </a:gsLst>
            <a:lin ang="5400000"/>
          </a:gradFill>
          <a:ln>
            <a:noFill/>
          </a:ln>
          <a:extLst>
            <a:ext uri="{91240B29-F687-4F45-9708-019B960494DF}">
              <a14:hiddenLine xmlns:a14="http://schemas.microsoft.com/office/drawing/2010/main" w="158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7C7F70E6-71B6-4D1C-8865-99A4E9C4D0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4250" y="3732213"/>
            <a:ext cx="2027238" cy="812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ts val="16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600">
                <a:latin typeface="Arial Narrow" panose="020B0606020202030204" pitchFamily="34" charset="0"/>
              </a:rPr>
              <a:t>6. request video from</a:t>
            </a:r>
          </a:p>
          <a:p>
            <a:pPr>
              <a:lnSpc>
                <a:spcPts val="16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600">
                <a:latin typeface="Arial Narrow" panose="020B0606020202030204" pitchFamily="34" charset="0"/>
              </a:rPr>
              <a:t>KINGCDN server,</a:t>
            </a:r>
          </a:p>
          <a:p>
            <a:pPr>
              <a:lnSpc>
                <a:spcPts val="16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600">
                <a:latin typeface="Arial Narrow" panose="020B0606020202030204" pitchFamily="34" charset="0"/>
              </a:rPr>
              <a:t>streamed via HTTP</a:t>
            </a:r>
          </a:p>
        </p:txBody>
      </p:sp>
      <p:sp>
        <p:nvSpPr>
          <p:cNvPr id="201762" name="TextBox 232">
            <a:extLst>
              <a:ext uri="{FF2B5EF4-FFF2-40B4-BE49-F238E27FC236}">
                <a16:creationId xmlns:a16="http://schemas.microsoft.com/office/drawing/2014/main" id="{65E281E2-1D75-4922-9469-C4F253DF0F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3775" y="6153150"/>
            <a:ext cx="1706563" cy="569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lnSpc>
                <a:spcPts val="16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>
                <a:latin typeface="Arial Narrow" panose="020B0606020202030204" pitchFamily="34" charset="0"/>
              </a:rPr>
              <a:t>KingCDN</a:t>
            </a:r>
          </a:p>
          <a:p>
            <a:pPr algn="ctr">
              <a:lnSpc>
                <a:spcPts val="16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>
                <a:latin typeface="Arial Narrow" panose="020B0606020202030204" pitchFamily="34" charset="0"/>
              </a:rPr>
              <a:t>authoritative DNS</a:t>
            </a:r>
            <a:endParaRPr lang="en-US" altLang="en-US" sz="1800" i="1">
              <a:latin typeface="Arial Narrow" panose="020B0606020202030204" pitchFamily="34" charset="0"/>
            </a:endParaRPr>
          </a:p>
        </p:txBody>
      </p:sp>
      <p:sp>
        <p:nvSpPr>
          <p:cNvPr id="201763" name="TextBox 182">
            <a:extLst>
              <a:ext uri="{FF2B5EF4-FFF2-40B4-BE49-F238E27FC236}">
                <a16:creationId xmlns:a16="http://schemas.microsoft.com/office/drawing/2014/main" id="{47F6D2AE-2518-452B-B0C4-4231AE2C7D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33963" y="3713163"/>
            <a:ext cx="1025525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ts val="16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>
                <a:latin typeface="Arial Narrow" panose="020B0606020202030204" pitchFamily="34" charset="0"/>
              </a:rPr>
              <a:t>Bob’s </a:t>
            </a:r>
          </a:p>
          <a:p>
            <a:pPr>
              <a:lnSpc>
                <a:spcPts val="16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>
                <a:latin typeface="Arial Narrow" panose="020B0606020202030204" pitchFamily="34" charset="0"/>
              </a:rPr>
              <a:t>local DNS</a:t>
            </a:r>
          </a:p>
          <a:p>
            <a:pPr>
              <a:lnSpc>
                <a:spcPts val="16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>
                <a:latin typeface="Arial Narrow" panose="020B0606020202030204" pitchFamily="34" charset="0"/>
              </a:rPr>
              <a:t>server</a:t>
            </a:r>
            <a:endParaRPr lang="en-US" altLang="en-US" sz="1800" i="1">
              <a:latin typeface="Arial Narrow" panose="020B0606020202030204" pitchFamily="34" charset="0"/>
            </a:endParaRPr>
          </a:p>
        </p:txBody>
      </p:sp>
      <p:sp>
        <p:nvSpPr>
          <p:cNvPr id="201764" name="Rectangle 7">
            <a:extLst>
              <a:ext uri="{FF2B5EF4-FFF2-40B4-BE49-F238E27FC236}">
                <a16:creationId xmlns:a16="http://schemas.microsoft.com/office/drawing/2014/main" id="{AF410C22-A294-4982-82C2-D7418CE755D1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xfrm>
            <a:off x="6924675" y="6454775"/>
            <a:ext cx="1547813" cy="30003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01765" name="Rectangle 8">
            <a:extLst>
              <a:ext uri="{FF2B5EF4-FFF2-40B4-BE49-F238E27FC236}">
                <a16:creationId xmlns:a16="http://schemas.microsoft.com/office/drawing/2014/main" id="{942EE858-AA71-4AB8-A6BF-7E62200D5D7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CE6A901F-6F67-494E-93EC-80CAE631C381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t>92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1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61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" dur="500"/>
                                        <p:tgtEl>
                                          <p:spTgt spid="614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61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4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6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5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6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6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8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2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7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" dur="500"/>
                                        <p:tgtEl>
                                          <p:spTgt spid="61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4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443" grpId="0"/>
      <p:bldP spid="61443" grpId="1"/>
      <p:bldP spid="201" grpId="0"/>
      <p:bldP spid="201" grpId="1"/>
      <p:bldP spid="210" grpId="0" animBg="1"/>
      <p:bldP spid="210" grpId="1" animBg="1"/>
      <p:bldP spid="219" grpId="0"/>
      <p:bldP spid="219" grpId="1"/>
      <p:bldP spid="61457" grpId="0" animBg="1"/>
      <p:bldP spid="231" grpId="0" animBg="1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3778" name="Picture 21" descr="underline_base">
            <a:extLst>
              <a:ext uri="{FF2B5EF4-FFF2-40B4-BE49-F238E27FC236}">
                <a16:creationId xmlns:a16="http://schemas.microsoft.com/office/drawing/2014/main" id="{945D0A19-9895-49CE-8820-97E0AAC89E8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4025" y="914400"/>
            <a:ext cx="4440238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3779" name="Rectangle 2">
            <a:extLst>
              <a:ext uri="{FF2B5EF4-FFF2-40B4-BE49-F238E27FC236}">
                <a16:creationId xmlns:a16="http://schemas.microsoft.com/office/drawing/2014/main" id="{C5DF7392-9981-4C54-855B-AD4733DB3A9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61950" y="228600"/>
            <a:ext cx="8172450" cy="871538"/>
          </a:xfrm>
        </p:spPr>
        <p:txBody>
          <a:bodyPr/>
          <a:lstStyle/>
          <a:p>
            <a:r>
              <a:rPr lang="en-US" altLang="en-US"/>
              <a:t>Case study: Netflix</a:t>
            </a:r>
          </a:p>
        </p:txBody>
      </p:sp>
      <p:grpSp>
        <p:nvGrpSpPr>
          <p:cNvPr id="203780" name="Group 249">
            <a:extLst>
              <a:ext uri="{FF2B5EF4-FFF2-40B4-BE49-F238E27FC236}">
                <a16:creationId xmlns:a16="http://schemas.microsoft.com/office/drawing/2014/main" id="{2513D4F7-DF09-4A81-BD57-1DB9683481BD}"/>
              </a:ext>
            </a:extLst>
          </p:cNvPr>
          <p:cNvGrpSpPr>
            <a:grpSpLocks/>
          </p:cNvGrpSpPr>
          <p:nvPr/>
        </p:nvGrpSpPr>
        <p:grpSpPr bwMode="auto">
          <a:xfrm>
            <a:off x="706438" y="3257550"/>
            <a:ext cx="463550" cy="638175"/>
            <a:chOff x="4140" y="429"/>
            <a:chExt cx="1425" cy="2396"/>
          </a:xfrm>
        </p:grpSpPr>
        <p:sp>
          <p:nvSpPr>
            <p:cNvPr id="204021" name="Freeform 250">
              <a:extLst>
                <a:ext uri="{FF2B5EF4-FFF2-40B4-BE49-F238E27FC236}">
                  <a16:creationId xmlns:a16="http://schemas.microsoft.com/office/drawing/2014/main" id="{6ADBCA88-20F5-4107-BFCD-C9DA9D089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4 w 354"/>
                <a:gd name="T1" fmla="*/ 0 h 2742"/>
                <a:gd name="T2" fmla="*/ 74 w 354"/>
                <a:gd name="T3" fmla="*/ 95 h 2742"/>
                <a:gd name="T4" fmla="*/ 73 w 354"/>
                <a:gd name="T5" fmla="*/ 734 h 2742"/>
                <a:gd name="T6" fmla="*/ 0 w 354"/>
                <a:gd name="T7" fmla="*/ 768 h 2742"/>
                <a:gd name="T8" fmla="*/ 1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22" name="Rectangle 251">
              <a:extLst>
                <a:ext uri="{FF2B5EF4-FFF2-40B4-BE49-F238E27FC236}">
                  <a16:creationId xmlns:a16="http://schemas.microsoft.com/office/drawing/2014/main" id="{4B34BDA5-B131-430F-9154-2E6E77079B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49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4023" name="Freeform 252">
              <a:extLst>
                <a:ext uri="{FF2B5EF4-FFF2-40B4-BE49-F238E27FC236}">
                  <a16:creationId xmlns:a16="http://schemas.microsoft.com/office/drawing/2014/main" id="{5B50C91B-02C4-4C53-BF86-E997D738D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45 w 211"/>
                <a:gd name="T3" fmla="*/ 61 h 2537"/>
                <a:gd name="T4" fmla="*/ 2 w 211"/>
                <a:gd name="T5" fmla="*/ 69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24" name="Freeform 253">
              <a:extLst>
                <a:ext uri="{FF2B5EF4-FFF2-40B4-BE49-F238E27FC236}">
                  <a16:creationId xmlns:a16="http://schemas.microsoft.com/office/drawing/2014/main" id="{1CD7BF57-225D-4562-9307-3DF85B9F5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6 h 226"/>
                <a:gd name="T4" fmla="*/ 70 w 328"/>
                <a:gd name="T5" fmla="*/ 64 h 226"/>
                <a:gd name="T6" fmla="*/ 0 w 328"/>
                <a:gd name="T7" fmla="*/ 2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25" name="Rectangle 254">
              <a:extLst>
                <a:ext uri="{FF2B5EF4-FFF2-40B4-BE49-F238E27FC236}">
                  <a16:creationId xmlns:a16="http://schemas.microsoft.com/office/drawing/2014/main" id="{DC0A249D-1DAE-4ACA-B419-2B42CB3CEC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1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204026" name="Group 255">
              <a:extLst>
                <a:ext uri="{FF2B5EF4-FFF2-40B4-BE49-F238E27FC236}">
                  <a16:creationId xmlns:a16="http://schemas.microsoft.com/office/drawing/2014/main" id="{8A35FF87-5A94-4E4E-842F-3A803FFD32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4051" name="AutoShape 256">
                <a:extLst>
                  <a:ext uri="{FF2B5EF4-FFF2-40B4-BE49-F238E27FC236}">
                    <a16:creationId xmlns:a16="http://schemas.microsoft.com/office/drawing/2014/main" id="{2A5A1B31-23C1-4839-AC5C-9244E859E2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7"/>
                <a:ext cx="725" cy="12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4052" name="AutoShape 257">
                <a:extLst>
                  <a:ext uri="{FF2B5EF4-FFF2-40B4-BE49-F238E27FC236}">
                    <a16:creationId xmlns:a16="http://schemas.microsoft.com/office/drawing/2014/main" id="{F5F08966-83AF-40E8-A8A8-1A043C8E56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8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204027" name="Rectangle 258">
              <a:extLst>
                <a:ext uri="{FF2B5EF4-FFF2-40B4-BE49-F238E27FC236}">
                  <a16:creationId xmlns:a16="http://schemas.microsoft.com/office/drawing/2014/main" id="{A93AA21C-A4AC-4004-9F52-9B6BFA55D1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1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204028" name="Group 259">
              <a:extLst>
                <a:ext uri="{FF2B5EF4-FFF2-40B4-BE49-F238E27FC236}">
                  <a16:creationId xmlns:a16="http://schemas.microsoft.com/office/drawing/2014/main" id="{4FCB5BC7-300C-4C16-AC9A-7F2F913A4C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4049" name="AutoShape 260">
                <a:extLst>
                  <a:ext uri="{FF2B5EF4-FFF2-40B4-BE49-F238E27FC236}">
                    <a16:creationId xmlns:a16="http://schemas.microsoft.com/office/drawing/2014/main" id="{885782EB-090D-4C03-A97F-D1E44FA4DB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5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4050" name="AutoShape 261">
                <a:extLst>
                  <a:ext uri="{FF2B5EF4-FFF2-40B4-BE49-F238E27FC236}">
                    <a16:creationId xmlns:a16="http://schemas.microsoft.com/office/drawing/2014/main" id="{D1A44ADE-AD7C-423A-8E72-78422A0F95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88"/>
                <a:ext cx="694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204029" name="Rectangle 262">
              <a:extLst>
                <a:ext uri="{FF2B5EF4-FFF2-40B4-BE49-F238E27FC236}">
                  <a16:creationId xmlns:a16="http://schemas.microsoft.com/office/drawing/2014/main" id="{6543BFA3-944C-4B45-9CA5-F8B923429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5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4030" name="Rectangle 263">
              <a:extLst>
                <a:ext uri="{FF2B5EF4-FFF2-40B4-BE49-F238E27FC236}">
                  <a16:creationId xmlns:a16="http://schemas.microsoft.com/office/drawing/2014/main" id="{C694F4CE-5573-40E7-AFF6-06DCBD8FB0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7"/>
              <a:ext cx="595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204031" name="Group 264">
              <a:extLst>
                <a:ext uri="{FF2B5EF4-FFF2-40B4-BE49-F238E27FC236}">
                  <a16:creationId xmlns:a16="http://schemas.microsoft.com/office/drawing/2014/main" id="{C6543E3A-1A5E-4C2A-B574-F2C52BD560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4047" name="AutoShape 265">
                <a:extLst>
                  <a:ext uri="{FF2B5EF4-FFF2-40B4-BE49-F238E27FC236}">
                    <a16:creationId xmlns:a16="http://schemas.microsoft.com/office/drawing/2014/main" id="{EAC5F8A7-AFF4-42A4-98B7-47D168F112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17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4048" name="AutoShape 266">
                <a:extLst>
                  <a:ext uri="{FF2B5EF4-FFF2-40B4-BE49-F238E27FC236}">
                    <a16:creationId xmlns:a16="http://schemas.microsoft.com/office/drawing/2014/main" id="{DF3B3DE5-3B16-4273-9574-432F381626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87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204032" name="Freeform 267">
              <a:extLst>
                <a:ext uri="{FF2B5EF4-FFF2-40B4-BE49-F238E27FC236}">
                  <a16:creationId xmlns:a16="http://schemas.microsoft.com/office/drawing/2014/main" id="{D9350861-7586-40C1-8731-EAD6C4736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5 h 226"/>
                <a:gd name="T4" fmla="*/ 70 w 328"/>
                <a:gd name="T5" fmla="*/ 62 h 226"/>
                <a:gd name="T6" fmla="*/ 0 w 328"/>
                <a:gd name="T7" fmla="*/ 2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4033" name="Group 268">
              <a:extLst>
                <a:ext uri="{FF2B5EF4-FFF2-40B4-BE49-F238E27FC236}">
                  <a16:creationId xmlns:a16="http://schemas.microsoft.com/office/drawing/2014/main" id="{B6076631-78CA-40A1-93E6-A68CA7FA22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04045" name="AutoShape 269">
                <a:extLst>
                  <a:ext uri="{FF2B5EF4-FFF2-40B4-BE49-F238E27FC236}">
                    <a16:creationId xmlns:a16="http://schemas.microsoft.com/office/drawing/2014/main" id="{23FFC91E-361B-442E-8345-5F098136C4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4046" name="AutoShape 270">
                <a:extLst>
                  <a:ext uri="{FF2B5EF4-FFF2-40B4-BE49-F238E27FC236}">
                    <a16:creationId xmlns:a16="http://schemas.microsoft.com/office/drawing/2014/main" id="{9318914D-D815-4909-B61F-18796ECB31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0" y="2588"/>
                <a:ext cx="681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204034" name="Rectangle 271">
              <a:extLst>
                <a:ext uri="{FF2B5EF4-FFF2-40B4-BE49-F238E27FC236}">
                  <a16:creationId xmlns:a16="http://schemas.microsoft.com/office/drawing/2014/main" id="{B691A9A7-C010-49A6-A726-7BB7C8A784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68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4035" name="Freeform 272">
              <a:extLst>
                <a:ext uri="{FF2B5EF4-FFF2-40B4-BE49-F238E27FC236}">
                  <a16:creationId xmlns:a16="http://schemas.microsoft.com/office/drawing/2014/main" id="{730AA3AF-DD6F-4A0E-9FE9-DBC2E2E8B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62 w 296"/>
                <a:gd name="T3" fmla="*/ 39 h 256"/>
                <a:gd name="T4" fmla="*/ 62 w 296"/>
                <a:gd name="T5" fmla="*/ 71 h 256"/>
                <a:gd name="T6" fmla="*/ 0 w 296"/>
                <a:gd name="T7" fmla="*/ 2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36" name="Freeform 273">
              <a:extLst>
                <a:ext uri="{FF2B5EF4-FFF2-40B4-BE49-F238E27FC236}">
                  <a16:creationId xmlns:a16="http://schemas.microsoft.com/office/drawing/2014/main" id="{6B7EFC6E-BF57-4599-8DAA-5E2DCDF42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65 w 304"/>
                <a:gd name="T3" fmla="*/ 46 h 288"/>
                <a:gd name="T4" fmla="*/ 61 w 304"/>
                <a:gd name="T5" fmla="*/ 81 h 288"/>
                <a:gd name="T6" fmla="*/ 2 w 304"/>
                <a:gd name="T7" fmla="*/ 35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37" name="Oval 274">
              <a:extLst>
                <a:ext uri="{FF2B5EF4-FFF2-40B4-BE49-F238E27FC236}">
                  <a16:creationId xmlns:a16="http://schemas.microsoft.com/office/drawing/2014/main" id="{29F065C6-F518-4C9E-902B-3B1AE4DF2F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4038" name="Freeform 275">
              <a:extLst>
                <a:ext uri="{FF2B5EF4-FFF2-40B4-BE49-F238E27FC236}">
                  <a16:creationId xmlns:a16="http://schemas.microsoft.com/office/drawing/2014/main" id="{E44EEFF4-25E0-4E56-8ED8-05473F9FD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0 h 240"/>
                <a:gd name="T2" fmla="*/ 2 w 306"/>
                <a:gd name="T3" fmla="*/ 68 h 240"/>
                <a:gd name="T4" fmla="*/ 65 w 306"/>
                <a:gd name="T5" fmla="*/ 31 h 240"/>
                <a:gd name="T6" fmla="*/ 62 w 306"/>
                <a:gd name="T7" fmla="*/ 0 h 240"/>
                <a:gd name="T8" fmla="*/ 0 w 306"/>
                <a:gd name="T9" fmla="*/ 3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39" name="AutoShape 276">
              <a:extLst>
                <a:ext uri="{FF2B5EF4-FFF2-40B4-BE49-F238E27FC236}">
                  <a16:creationId xmlns:a16="http://schemas.microsoft.com/office/drawing/2014/main" id="{7F662A18-FCBE-4C81-8369-A2EDBE5B61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201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4040" name="AutoShape 277">
              <a:extLst>
                <a:ext uri="{FF2B5EF4-FFF2-40B4-BE49-F238E27FC236}">
                  <a16:creationId xmlns:a16="http://schemas.microsoft.com/office/drawing/2014/main" id="{AAB9E4B6-3F2F-4994-B4DA-D0E302BA4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12"/>
              <a:ext cx="1074" cy="7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4041" name="Oval 278">
              <a:extLst>
                <a:ext uri="{FF2B5EF4-FFF2-40B4-BE49-F238E27FC236}">
                  <a16:creationId xmlns:a16="http://schemas.microsoft.com/office/drawing/2014/main" id="{AF57DF71-A4B3-4D84-8BD7-6D436E05DA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4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4042" name="Oval 279">
              <a:extLst>
                <a:ext uri="{FF2B5EF4-FFF2-40B4-BE49-F238E27FC236}">
                  <a16:creationId xmlns:a16="http://schemas.microsoft.com/office/drawing/2014/main" id="{86B68798-439A-468F-8892-7162036B07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384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FF0000"/>
                </a:solidFill>
              </a:endParaRPr>
            </a:p>
          </p:txBody>
        </p:sp>
        <p:sp>
          <p:nvSpPr>
            <p:cNvPr id="204043" name="Oval 280">
              <a:extLst>
                <a:ext uri="{FF2B5EF4-FFF2-40B4-BE49-F238E27FC236}">
                  <a16:creationId xmlns:a16="http://schemas.microsoft.com/office/drawing/2014/main" id="{7BBD4863-A7D5-44E8-982D-A59CAA90E1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" y="2378"/>
              <a:ext cx="156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4044" name="Rectangle 281">
              <a:extLst>
                <a:ext uri="{FF2B5EF4-FFF2-40B4-BE49-F238E27FC236}">
                  <a16:creationId xmlns:a16="http://schemas.microsoft.com/office/drawing/2014/main" id="{57ADD49E-C620-4CD5-B562-5CAAB6C040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6"/>
              <a:ext cx="83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203781" name="Group 542">
            <a:extLst>
              <a:ext uri="{FF2B5EF4-FFF2-40B4-BE49-F238E27FC236}">
                <a16:creationId xmlns:a16="http://schemas.microsoft.com/office/drawing/2014/main" id="{8532A932-952F-4C08-A535-68E3507F0C72}"/>
              </a:ext>
            </a:extLst>
          </p:cNvPr>
          <p:cNvGrpSpPr>
            <a:grpSpLocks/>
          </p:cNvGrpSpPr>
          <p:nvPr/>
        </p:nvGrpSpPr>
        <p:grpSpPr bwMode="auto">
          <a:xfrm>
            <a:off x="2738438" y="5097463"/>
            <a:ext cx="963612" cy="835025"/>
            <a:chOff x="-44" y="1473"/>
            <a:chExt cx="981" cy="1105"/>
          </a:xfrm>
        </p:grpSpPr>
        <p:pic>
          <p:nvPicPr>
            <p:cNvPr id="204019" name="Picture 529" descr="desktop_computer_stylized_medium">
              <a:extLst>
                <a:ext uri="{FF2B5EF4-FFF2-40B4-BE49-F238E27FC236}">
                  <a16:creationId xmlns:a16="http://schemas.microsoft.com/office/drawing/2014/main" id="{E0D0C619-9A35-4009-A7CC-AF782DADBA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4020" name="Freeform 530">
              <a:extLst>
                <a:ext uri="{FF2B5EF4-FFF2-40B4-BE49-F238E27FC236}">
                  <a16:creationId xmlns:a16="http://schemas.microsoft.com/office/drawing/2014/main" id="{766474B5-77D3-42DD-8823-FBAFB890E66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326 w 356"/>
                <a:gd name="T3" fmla="*/ 131 h 368"/>
                <a:gd name="T4" fmla="*/ 2759 w 356"/>
                <a:gd name="T5" fmla="*/ 2736 h 368"/>
                <a:gd name="T6" fmla="*/ 608 w 356"/>
                <a:gd name="T7" fmla="*/ 3422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pic>
        <p:nvPicPr>
          <p:cNvPr id="203782" name="Picture 7" descr="Bob">
            <a:extLst>
              <a:ext uri="{FF2B5EF4-FFF2-40B4-BE49-F238E27FC236}">
                <a16:creationId xmlns:a16="http://schemas.microsoft.com/office/drawing/2014/main" id="{CA72E66C-9A59-4FD9-85B0-7AE56B14CA7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1988" y="5902325"/>
            <a:ext cx="533400" cy="544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03783" name="Straight Arrow Connector 484">
            <a:extLst>
              <a:ext uri="{FF2B5EF4-FFF2-40B4-BE49-F238E27FC236}">
                <a16:creationId xmlns:a16="http://schemas.microsoft.com/office/drawing/2014/main" id="{AD060260-9D05-4894-BA30-FD835E55D4B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084263" y="3910013"/>
            <a:ext cx="1804987" cy="1489075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03784" name="Group 61440">
            <a:extLst>
              <a:ext uri="{FF2B5EF4-FFF2-40B4-BE49-F238E27FC236}">
                <a16:creationId xmlns:a16="http://schemas.microsoft.com/office/drawing/2014/main" id="{F6FBC8BB-9945-4EA4-ADAA-40D0AA2C3A25}"/>
              </a:ext>
            </a:extLst>
          </p:cNvPr>
          <p:cNvGrpSpPr>
            <a:grpSpLocks/>
          </p:cNvGrpSpPr>
          <p:nvPr/>
        </p:nvGrpSpPr>
        <p:grpSpPr bwMode="auto">
          <a:xfrm>
            <a:off x="1471613" y="4152900"/>
            <a:ext cx="317500" cy="368300"/>
            <a:chOff x="1614533" y="4280420"/>
            <a:chExt cx="317511" cy="369332"/>
          </a:xfrm>
        </p:grpSpPr>
        <p:sp>
          <p:nvSpPr>
            <p:cNvPr id="204017" name="Oval 486">
              <a:extLst>
                <a:ext uri="{FF2B5EF4-FFF2-40B4-BE49-F238E27FC236}">
                  <a16:creationId xmlns:a16="http://schemas.microsoft.com/office/drawing/2014/main" id="{E8227A4E-FBD8-44E2-8EDC-ECBB81FE0D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8337" y="4321838"/>
              <a:ext cx="303707" cy="303707"/>
            </a:xfrm>
            <a:prstGeom prst="ellipse">
              <a:avLst/>
            </a:prstGeom>
            <a:solidFill>
              <a:schemeClr val="bg1"/>
            </a:soli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204018" name="TextBox 487">
              <a:extLst>
                <a:ext uri="{FF2B5EF4-FFF2-40B4-BE49-F238E27FC236}">
                  <a16:creationId xmlns:a16="http://schemas.microsoft.com/office/drawing/2014/main" id="{227D1F75-74B2-46ED-89E3-8A33F6A78F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14533" y="4280420"/>
              <a:ext cx="31304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1</a:t>
              </a:r>
            </a:p>
          </p:txBody>
        </p:sp>
      </p:grpSp>
      <p:sp>
        <p:nvSpPr>
          <p:cNvPr id="203785" name="TextBox 488">
            <a:extLst>
              <a:ext uri="{FF2B5EF4-FFF2-40B4-BE49-F238E27FC236}">
                <a16:creationId xmlns:a16="http://schemas.microsoft.com/office/drawing/2014/main" id="{6E727FFD-4CF4-49D8-9E84-370647A1CF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6413" y="4630738"/>
            <a:ext cx="2033587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>
                <a:latin typeface="Arial Narrow" panose="020B0606020202030204" pitchFamily="34" charset="0"/>
              </a:rPr>
              <a:t>1. Bob manages      Netflix account</a:t>
            </a:r>
          </a:p>
        </p:txBody>
      </p:sp>
      <p:sp>
        <p:nvSpPr>
          <p:cNvPr id="203786" name="TextBox 490">
            <a:extLst>
              <a:ext uri="{FF2B5EF4-FFF2-40B4-BE49-F238E27FC236}">
                <a16:creationId xmlns:a16="http://schemas.microsoft.com/office/drawing/2014/main" id="{A4626FFB-0FBF-41B3-AC0A-A26AABEE60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2705100"/>
            <a:ext cx="2033588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lnSpc>
                <a:spcPts val="16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>
                <a:latin typeface="Arial Narrow" panose="020B0606020202030204" pitchFamily="34" charset="0"/>
              </a:rPr>
              <a:t>Netflix registration,</a:t>
            </a:r>
          </a:p>
          <a:p>
            <a:pPr algn="ctr">
              <a:lnSpc>
                <a:spcPts val="16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>
                <a:latin typeface="Arial Narrow" panose="020B0606020202030204" pitchFamily="34" charset="0"/>
              </a:rPr>
              <a:t>accounting servers</a:t>
            </a:r>
          </a:p>
        </p:txBody>
      </p:sp>
      <p:sp>
        <p:nvSpPr>
          <p:cNvPr id="203787" name="Freeform 1287">
            <a:extLst>
              <a:ext uri="{FF2B5EF4-FFF2-40B4-BE49-F238E27FC236}">
                <a16:creationId xmlns:a16="http://schemas.microsoft.com/office/drawing/2014/main" id="{8C943F1C-1A9B-4687-9B68-01343475530E}"/>
              </a:ext>
            </a:extLst>
          </p:cNvPr>
          <p:cNvSpPr>
            <a:spLocks/>
          </p:cNvSpPr>
          <p:nvPr/>
        </p:nvSpPr>
        <p:spPr bwMode="auto">
          <a:xfrm>
            <a:off x="2265363" y="1574800"/>
            <a:ext cx="3133725" cy="1508125"/>
          </a:xfrm>
          <a:custGeom>
            <a:avLst/>
            <a:gdLst>
              <a:gd name="T0" fmla="*/ 2147483646 w 10000"/>
              <a:gd name="T1" fmla="*/ 2147483646 h 10000"/>
              <a:gd name="T2" fmla="*/ 2147483646 w 10000"/>
              <a:gd name="T3" fmla="*/ 2147483646 h 10000"/>
              <a:gd name="T4" fmla="*/ 2147483646 w 10000"/>
              <a:gd name="T5" fmla="*/ 2147483646 h 10000"/>
              <a:gd name="T6" fmla="*/ 2147483646 w 10000"/>
              <a:gd name="T7" fmla="*/ 2147483646 h 10000"/>
              <a:gd name="T8" fmla="*/ 2147483646 w 10000"/>
              <a:gd name="T9" fmla="*/ 2147483646 h 10000"/>
              <a:gd name="T10" fmla="*/ 2147483646 w 10000"/>
              <a:gd name="T11" fmla="*/ 2147483646 h 10000"/>
              <a:gd name="T12" fmla="*/ 2147483646 w 10000"/>
              <a:gd name="T13" fmla="*/ 2147483646 h 10000"/>
              <a:gd name="T14" fmla="*/ 2147483646 w 10000"/>
              <a:gd name="T15" fmla="*/ 2147483646 h 10000"/>
              <a:gd name="T16" fmla="*/ 2147483646 w 10000"/>
              <a:gd name="T17" fmla="*/ 2147483646 h 10000"/>
              <a:gd name="T18" fmla="*/ 2147483646 w 10000"/>
              <a:gd name="T19" fmla="*/ 2147483646 h 10000"/>
              <a:gd name="T20" fmla="*/ 2147483646 w 10000"/>
              <a:gd name="T21" fmla="*/ 2147483646 h 10000"/>
              <a:gd name="T22" fmla="*/ 2147483646 w 10000"/>
              <a:gd name="T23" fmla="*/ 2147483646 h 10000"/>
              <a:gd name="T24" fmla="*/ 2147483646 w 10000"/>
              <a:gd name="T25" fmla="*/ 2147483646 h 10000"/>
              <a:gd name="T26" fmla="*/ 2147483646 w 10000"/>
              <a:gd name="T27" fmla="*/ 2147483646 h 10000"/>
              <a:gd name="T28" fmla="*/ 2147483646 w 10000"/>
              <a:gd name="T29" fmla="*/ 2147483646 h 10000"/>
              <a:gd name="T30" fmla="*/ 2147483646 w 10000"/>
              <a:gd name="T31" fmla="*/ 2147483646 h 10000"/>
              <a:gd name="T32" fmla="*/ 2147483646 w 10000"/>
              <a:gd name="T33" fmla="*/ 2147483646 h 10000"/>
              <a:gd name="T34" fmla="*/ 2147483646 w 10000"/>
              <a:gd name="T35" fmla="*/ 2147483646 h 1000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000" h="10000">
                <a:moveTo>
                  <a:pt x="6270" y="126"/>
                </a:moveTo>
                <a:cubicBezTo>
                  <a:pt x="5642" y="245"/>
                  <a:pt x="4469" y="528"/>
                  <a:pt x="3738" y="756"/>
                </a:cubicBezTo>
                <a:cubicBezTo>
                  <a:pt x="3007" y="984"/>
                  <a:pt x="2405" y="1322"/>
                  <a:pt x="1887" y="1495"/>
                </a:cubicBezTo>
                <a:cubicBezTo>
                  <a:pt x="1369" y="1668"/>
                  <a:pt x="1195" y="1105"/>
                  <a:pt x="629" y="1793"/>
                </a:cubicBezTo>
                <a:cubicBezTo>
                  <a:pt x="63" y="2481"/>
                  <a:pt x="218" y="3574"/>
                  <a:pt x="128" y="4417"/>
                </a:cubicBezTo>
                <a:cubicBezTo>
                  <a:pt x="39" y="5260"/>
                  <a:pt x="-87" y="6368"/>
                  <a:pt x="89" y="6848"/>
                </a:cubicBezTo>
                <a:cubicBezTo>
                  <a:pt x="265" y="7328"/>
                  <a:pt x="491" y="7223"/>
                  <a:pt x="1207" y="7298"/>
                </a:cubicBezTo>
                <a:cubicBezTo>
                  <a:pt x="1924" y="7374"/>
                  <a:pt x="3641" y="7133"/>
                  <a:pt x="4406" y="7298"/>
                </a:cubicBezTo>
                <a:cubicBezTo>
                  <a:pt x="5171" y="7463"/>
                  <a:pt x="5298" y="7868"/>
                  <a:pt x="5779" y="8288"/>
                </a:cubicBezTo>
                <a:cubicBezTo>
                  <a:pt x="6260" y="8709"/>
                  <a:pt x="6848" y="9549"/>
                  <a:pt x="7290" y="9819"/>
                </a:cubicBezTo>
                <a:cubicBezTo>
                  <a:pt x="7731" y="10089"/>
                  <a:pt x="8124" y="10014"/>
                  <a:pt x="8448" y="9879"/>
                </a:cubicBezTo>
                <a:cubicBezTo>
                  <a:pt x="8771" y="9744"/>
                  <a:pt x="9056" y="9549"/>
                  <a:pt x="9252" y="9008"/>
                </a:cubicBezTo>
                <a:cubicBezTo>
                  <a:pt x="9448" y="8469"/>
                  <a:pt x="9537" y="7418"/>
                  <a:pt x="9644" y="6639"/>
                </a:cubicBezTo>
                <a:cubicBezTo>
                  <a:pt x="9752" y="5858"/>
                  <a:pt x="9851" y="5168"/>
                  <a:pt x="9899" y="4327"/>
                </a:cubicBezTo>
                <a:cubicBezTo>
                  <a:pt x="9949" y="3486"/>
                  <a:pt x="10076" y="2256"/>
                  <a:pt x="9939" y="1566"/>
                </a:cubicBezTo>
                <a:cubicBezTo>
                  <a:pt x="9802" y="876"/>
                  <a:pt x="9478" y="471"/>
                  <a:pt x="9075" y="216"/>
                </a:cubicBezTo>
                <a:cubicBezTo>
                  <a:pt x="8674" y="-39"/>
                  <a:pt x="7997" y="20"/>
                  <a:pt x="7525" y="5"/>
                </a:cubicBezTo>
                <a:cubicBezTo>
                  <a:pt x="7055" y="-9"/>
                  <a:pt x="6898" y="5"/>
                  <a:pt x="6270" y="126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03788" name="Group 249">
            <a:extLst>
              <a:ext uri="{FF2B5EF4-FFF2-40B4-BE49-F238E27FC236}">
                <a16:creationId xmlns:a16="http://schemas.microsoft.com/office/drawing/2014/main" id="{515D407E-D56B-41A3-B1F2-0E5AF31CAACA}"/>
              </a:ext>
            </a:extLst>
          </p:cNvPr>
          <p:cNvGrpSpPr>
            <a:grpSpLocks/>
          </p:cNvGrpSpPr>
          <p:nvPr/>
        </p:nvGrpSpPr>
        <p:grpSpPr bwMode="auto">
          <a:xfrm>
            <a:off x="2511425" y="1939925"/>
            <a:ext cx="365125" cy="636588"/>
            <a:chOff x="4140" y="429"/>
            <a:chExt cx="1425" cy="2396"/>
          </a:xfrm>
        </p:grpSpPr>
        <p:sp>
          <p:nvSpPr>
            <p:cNvPr id="203985" name="Freeform 250">
              <a:extLst>
                <a:ext uri="{FF2B5EF4-FFF2-40B4-BE49-F238E27FC236}">
                  <a16:creationId xmlns:a16="http://schemas.microsoft.com/office/drawing/2014/main" id="{CB7C5532-0035-489E-82D7-4F917F391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4 w 354"/>
                <a:gd name="T1" fmla="*/ 0 h 2742"/>
                <a:gd name="T2" fmla="*/ 74 w 354"/>
                <a:gd name="T3" fmla="*/ 95 h 2742"/>
                <a:gd name="T4" fmla="*/ 73 w 354"/>
                <a:gd name="T5" fmla="*/ 734 h 2742"/>
                <a:gd name="T6" fmla="*/ 0 w 354"/>
                <a:gd name="T7" fmla="*/ 768 h 2742"/>
                <a:gd name="T8" fmla="*/ 1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86" name="Rectangle 251">
              <a:extLst>
                <a:ext uri="{FF2B5EF4-FFF2-40B4-BE49-F238E27FC236}">
                  <a16:creationId xmlns:a16="http://schemas.microsoft.com/office/drawing/2014/main" id="{3ED1024B-AD16-4B93-962C-AB794EADDF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435"/>
              <a:ext cx="1053" cy="227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3987" name="Freeform 252">
              <a:extLst>
                <a:ext uri="{FF2B5EF4-FFF2-40B4-BE49-F238E27FC236}">
                  <a16:creationId xmlns:a16="http://schemas.microsoft.com/office/drawing/2014/main" id="{C380A865-2EAB-47A8-9797-BCE290D6C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45 w 211"/>
                <a:gd name="T3" fmla="*/ 61 h 2537"/>
                <a:gd name="T4" fmla="*/ 2 w 211"/>
                <a:gd name="T5" fmla="*/ 69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88" name="Freeform 253">
              <a:extLst>
                <a:ext uri="{FF2B5EF4-FFF2-40B4-BE49-F238E27FC236}">
                  <a16:creationId xmlns:a16="http://schemas.microsoft.com/office/drawing/2014/main" id="{ACC087AA-101E-4D70-86F9-BB44186C4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6 h 226"/>
                <a:gd name="T4" fmla="*/ 70 w 328"/>
                <a:gd name="T5" fmla="*/ 64 h 226"/>
                <a:gd name="T6" fmla="*/ 0 w 328"/>
                <a:gd name="T7" fmla="*/ 2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89" name="Rectangle 254">
              <a:extLst>
                <a:ext uri="{FF2B5EF4-FFF2-40B4-BE49-F238E27FC236}">
                  <a16:creationId xmlns:a16="http://schemas.microsoft.com/office/drawing/2014/main" id="{A47E70D6-2284-4A27-91E9-ED1C61A1D1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203990" name="Group 255">
              <a:extLst>
                <a:ext uri="{FF2B5EF4-FFF2-40B4-BE49-F238E27FC236}">
                  <a16:creationId xmlns:a16="http://schemas.microsoft.com/office/drawing/2014/main" id="{80FFE388-86AA-4CF7-B7A3-41BF0DAB12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4015" name="AutoShape 256">
                <a:extLst>
                  <a:ext uri="{FF2B5EF4-FFF2-40B4-BE49-F238E27FC236}">
                    <a16:creationId xmlns:a16="http://schemas.microsoft.com/office/drawing/2014/main" id="{4909E24B-DAE5-4E60-B980-6646505F1A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8"/>
                <a:ext cx="727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4016" name="AutoShape 257">
                <a:extLst>
                  <a:ext uri="{FF2B5EF4-FFF2-40B4-BE49-F238E27FC236}">
                    <a16:creationId xmlns:a16="http://schemas.microsoft.com/office/drawing/2014/main" id="{D2D454BB-9A36-4CF4-B815-CE32AA3CEA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6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203991" name="Rectangle 258">
              <a:extLst>
                <a:ext uri="{FF2B5EF4-FFF2-40B4-BE49-F238E27FC236}">
                  <a16:creationId xmlns:a16="http://schemas.microsoft.com/office/drawing/2014/main" id="{04E79221-EA38-46EF-B15F-6CB58FF0CB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21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203992" name="Group 259">
              <a:extLst>
                <a:ext uri="{FF2B5EF4-FFF2-40B4-BE49-F238E27FC236}">
                  <a16:creationId xmlns:a16="http://schemas.microsoft.com/office/drawing/2014/main" id="{21D1352B-F2E4-44FF-A7E1-6CF8A4E930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4013" name="AutoShape 260">
                <a:extLst>
                  <a:ext uri="{FF2B5EF4-FFF2-40B4-BE49-F238E27FC236}">
                    <a16:creationId xmlns:a16="http://schemas.microsoft.com/office/drawing/2014/main" id="{A181A7A7-CA8E-466D-91CC-61D3EF51DF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7"/>
                <a:ext cx="727" cy="13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4014" name="AutoShape 261">
                <a:extLst>
                  <a:ext uri="{FF2B5EF4-FFF2-40B4-BE49-F238E27FC236}">
                    <a16:creationId xmlns:a16="http://schemas.microsoft.com/office/drawing/2014/main" id="{1748505E-4FE2-46A7-A3D8-99A4929D4F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96"/>
                <a:ext cx="696" cy="9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203993" name="Rectangle 262">
              <a:extLst>
                <a:ext uri="{FF2B5EF4-FFF2-40B4-BE49-F238E27FC236}">
                  <a16:creationId xmlns:a16="http://schemas.microsoft.com/office/drawing/2014/main" id="{CBB6AE6C-F986-406A-B7FA-40E6BAB5A5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5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3994" name="Rectangle 263">
              <a:extLst>
                <a:ext uri="{FF2B5EF4-FFF2-40B4-BE49-F238E27FC236}">
                  <a16:creationId xmlns:a16="http://schemas.microsoft.com/office/drawing/2014/main" id="{983687A2-AD6D-451E-9D4B-7BE8D71062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4"/>
              <a:ext cx="60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203995" name="Group 264">
              <a:extLst>
                <a:ext uri="{FF2B5EF4-FFF2-40B4-BE49-F238E27FC236}">
                  <a16:creationId xmlns:a16="http://schemas.microsoft.com/office/drawing/2014/main" id="{2240CF51-E938-4FDA-B363-D786DDA486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4011" name="AutoShape 265">
                <a:extLst>
                  <a:ext uri="{FF2B5EF4-FFF2-40B4-BE49-F238E27FC236}">
                    <a16:creationId xmlns:a16="http://schemas.microsoft.com/office/drawing/2014/main" id="{26BE8ACA-ED9C-4B45-86D7-015E2E547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6"/>
                <a:ext cx="718" cy="13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4012" name="AutoShape 266">
                <a:extLst>
                  <a:ext uri="{FF2B5EF4-FFF2-40B4-BE49-F238E27FC236}">
                    <a16:creationId xmlns:a16="http://schemas.microsoft.com/office/drawing/2014/main" id="{280DC277-38F7-492C-945D-DDE0D59036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93"/>
                <a:ext cx="687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203996" name="Freeform 267">
              <a:extLst>
                <a:ext uri="{FF2B5EF4-FFF2-40B4-BE49-F238E27FC236}">
                  <a16:creationId xmlns:a16="http://schemas.microsoft.com/office/drawing/2014/main" id="{FD826E64-A051-44F9-BD48-30F524E95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5 h 226"/>
                <a:gd name="T4" fmla="*/ 70 w 328"/>
                <a:gd name="T5" fmla="*/ 62 h 226"/>
                <a:gd name="T6" fmla="*/ 0 w 328"/>
                <a:gd name="T7" fmla="*/ 2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3997" name="Group 268">
              <a:extLst>
                <a:ext uri="{FF2B5EF4-FFF2-40B4-BE49-F238E27FC236}">
                  <a16:creationId xmlns:a16="http://schemas.microsoft.com/office/drawing/2014/main" id="{CE4C9905-65B3-4F19-A843-62B1B940CB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04009" name="AutoShape 269">
                <a:extLst>
                  <a:ext uri="{FF2B5EF4-FFF2-40B4-BE49-F238E27FC236}">
                    <a16:creationId xmlns:a16="http://schemas.microsoft.com/office/drawing/2014/main" id="{335CACDC-C0D6-4FB5-A606-23376D23DC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5" cy="14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4010" name="AutoShape 270">
                <a:extLst>
                  <a:ext uri="{FF2B5EF4-FFF2-40B4-BE49-F238E27FC236}">
                    <a16:creationId xmlns:a16="http://schemas.microsoft.com/office/drawing/2014/main" id="{EC846348-6316-490F-8327-D6E6B6B137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5" cy="11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203998" name="Rectangle 271">
              <a:extLst>
                <a:ext uri="{FF2B5EF4-FFF2-40B4-BE49-F238E27FC236}">
                  <a16:creationId xmlns:a16="http://schemas.microsoft.com/office/drawing/2014/main" id="{4B0DB01F-3D0A-44C8-923C-9177326E43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35"/>
              <a:ext cx="68" cy="2282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3999" name="Freeform 272">
              <a:extLst>
                <a:ext uri="{FF2B5EF4-FFF2-40B4-BE49-F238E27FC236}">
                  <a16:creationId xmlns:a16="http://schemas.microsoft.com/office/drawing/2014/main" id="{E1D81570-4C67-4236-A064-02F728EAF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62 w 296"/>
                <a:gd name="T3" fmla="*/ 39 h 256"/>
                <a:gd name="T4" fmla="*/ 62 w 296"/>
                <a:gd name="T5" fmla="*/ 71 h 256"/>
                <a:gd name="T6" fmla="*/ 0 w 296"/>
                <a:gd name="T7" fmla="*/ 2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00" name="Freeform 273">
              <a:extLst>
                <a:ext uri="{FF2B5EF4-FFF2-40B4-BE49-F238E27FC236}">
                  <a16:creationId xmlns:a16="http://schemas.microsoft.com/office/drawing/2014/main" id="{F63A7CB7-FD5F-4F99-B61F-ED4A190B4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65 w 304"/>
                <a:gd name="T3" fmla="*/ 46 h 288"/>
                <a:gd name="T4" fmla="*/ 61 w 304"/>
                <a:gd name="T5" fmla="*/ 81 h 288"/>
                <a:gd name="T6" fmla="*/ 2 w 304"/>
                <a:gd name="T7" fmla="*/ 35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01" name="Oval 274">
              <a:extLst>
                <a:ext uri="{FF2B5EF4-FFF2-40B4-BE49-F238E27FC236}">
                  <a16:creationId xmlns:a16="http://schemas.microsoft.com/office/drawing/2014/main" id="{9BD5404F-BFD6-430D-849A-EF0FE22099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0"/>
              <a:ext cx="50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4002" name="Freeform 275">
              <a:extLst>
                <a:ext uri="{FF2B5EF4-FFF2-40B4-BE49-F238E27FC236}">
                  <a16:creationId xmlns:a16="http://schemas.microsoft.com/office/drawing/2014/main" id="{CCA41D8F-F9E7-4488-9740-DEEBBA8F4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0 h 240"/>
                <a:gd name="T2" fmla="*/ 2 w 306"/>
                <a:gd name="T3" fmla="*/ 68 h 240"/>
                <a:gd name="T4" fmla="*/ 65 w 306"/>
                <a:gd name="T5" fmla="*/ 31 h 240"/>
                <a:gd name="T6" fmla="*/ 62 w 306"/>
                <a:gd name="T7" fmla="*/ 0 h 240"/>
                <a:gd name="T8" fmla="*/ 0 w 306"/>
                <a:gd name="T9" fmla="*/ 3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03" name="AutoShape 276">
              <a:extLst>
                <a:ext uri="{FF2B5EF4-FFF2-40B4-BE49-F238E27FC236}">
                  <a16:creationId xmlns:a16="http://schemas.microsoft.com/office/drawing/2014/main" id="{B9D0DA31-DB07-4802-BFAB-F6B68F3FE8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202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4004" name="AutoShape 277">
              <a:extLst>
                <a:ext uri="{FF2B5EF4-FFF2-40B4-BE49-F238E27FC236}">
                  <a16:creationId xmlns:a16="http://schemas.microsoft.com/office/drawing/2014/main" id="{80AC0189-14BE-468E-A5E7-424097757F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2711"/>
              <a:ext cx="1078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4005" name="Oval 278">
              <a:extLst>
                <a:ext uri="{FF2B5EF4-FFF2-40B4-BE49-F238E27FC236}">
                  <a16:creationId xmlns:a16="http://schemas.microsoft.com/office/drawing/2014/main" id="{60AF7ED2-F1F2-4663-9E3F-68D1235B74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3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4006" name="Oval 279">
              <a:extLst>
                <a:ext uri="{FF2B5EF4-FFF2-40B4-BE49-F238E27FC236}">
                  <a16:creationId xmlns:a16="http://schemas.microsoft.com/office/drawing/2014/main" id="{72D61C12-8C2E-4350-954E-91EEDB2994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FF0000"/>
                </a:solidFill>
              </a:endParaRPr>
            </a:p>
          </p:txBody>
        </p:sp>
        <p:sp>
          <p:nvSpPr>
            <p:cNvPr id="204007" name="Oval 280">
              <a:extLst>
                <a:ext uri="{FF2B5EF4-FFF2-40B4-BE49-F238E27FC236}">
                  <a16:creationId xmlns:a16="http://schemas.microsoft.com/office/drawing/2014/main" id="{AC843FDD-EFA9-4D40-8BD8-258DDB250C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3"/>
              <a:ext cx="161" cy="13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4008" name="Rectangle 281">
              <a:extLst>
                <a:ext uri="{FF2B5EF4-FFF2-40B4-BE49-F238E27FC236}">
                  <a16:creationId xmlns:a16="http://schemas.microsoft.com/office/drawing/2014/main" id="{31063335-3273-4938-9132-88DBC69D5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3"/>
              <a:ext cx="87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203789" name="Group 249">
            <a:extLst>
              <a:ext uri="{FF2B5EF4-FFF2-40B4-BE49-F238E27FC236}">
                <a16:creationId xmlns:a16="http://schemas.microsoft.com/office/drawing/2014/main" id="{DA8CE618-9D1C-4E42-80E5-E8EB5854EE5D}"/>
              </a:ext>
            </a:extLst>
          </p:cNvPr>
          <p:cNvGrpSpPr>
            <a:grpSpLocks/>
          </p:cNvGrpSpPr>
          <p:nvPr/>
        </p:nvGrpSpPr>
        <p:grpSpPr bwMode="auto">
          <a:xfrm>
            <a:off x="3948113" y="2106613"/>
            <a:ext cx="365125" cy="636587"/>
            <a:chOff x="4140" y="429"/>
            <a:chExt cx="1425" cy="2396"/>
          </a:xfrm>
        </p:grpSpPr>
        <p:sp>
          <p:nvSpPr>
            <p:cNvPr id="203953" name="Freeform 250">
              <a:extLst>
                <a:ext uri="{FF2B5EF4-FFF2-40B4-BE49-F238E27FC236}">
                  <a16:creationId xmlns:a16="http://schemas.microsoft.com/office/drawing/2014/main" id="{63690DC0-59DB-4614-A1C8-1E83E8031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4 w 354"/>
                <a:gd name="T1" fmla="*/ 0 h 2742"/>
                <a:gd name="T2" fmla="*/ 74 w 354"/>
                <a:gd name="T3" fmla="*/ 95 h 2742"/>
                <a:gd name="T4" fmla="*/ 73 w 354"/>
                <a:gd name="T5" fmla="*/ 734 h 2742"/>
                <a:gd name="T6" fmla="*/ 0 w 354"/>
                <a:gd name="T7" fmla="*/ 768 h 2742"/>
                <a:gd name="T8" fmla="*/ 1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54" name="Rectangle 251">
              <a:extLst>
                <a:ext uri="{FF2B5EF4-FFF2-40B4-BE49-F238E27FC236}">
                  <a16:creationId xmlns:a16="http://schemas.microsoft.com/office/drawing/2014/main" id="{EF2F202B-C442-4E2A-BD4F-E69216B34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435"/>
              <a:ext cx="1053" cy="2277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3955" name="Freeform 252">
              <a:extLst>
                <a:ext uri="{FF2B5EF4-FFF2-40B4-BE49-F238E27FC236}">
                  <a16:creationId xmlns:a16="http://schemas.microsoft.com/office/drawing/2014/main" id="{DA5A1D8F-CA99-4F00-8B71-8985F6BA3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45 w 211"/>
                <a:gd name="T3" fmla="*/ 61 h 2537"/>
                <a:gd name="T4" fmla="*/ 2 w 211"/>
                <a:gd name="T5" fmla="*/ 69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56" name="Freeform 253">
              <a:extLst>
                <a:ext uri="{FF2B5EF4-FFF2-40B4-BE49-F238E27FC236}">
                  <a16:creationId xmlns:a16="http://schemas.microsoft.com/office/drawing/2014/main" id="{AB349565-95C4-4D76-8325-9D20F545E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6 h 226"/>
                <a:gd name="T4" fmla="*/ 70 w 328"/>
                <a:gd name="T5" fmla="*/ 64 h 226"/>
                <a:gd name="T6" fmla="*/ 0 w 328"/>
                <a:gd name="T7" fmla="*/ 2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57" name="Rectangle 254">
              <a:extLst>
                <a:ext uri="{FF2B5EF4-FFF2-40B4-BE49-F238E27FC236}">
                  <a16:creationId xmlns:a16="http://schemas.microsoft.com/office/drawing/2014/main" id="{F28DD7D9-D269-4275-9ACC-7D4F66CB7D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203958" name="Group 255">
              <a:extLst>
                <a:ext uri="{FF2B5EF4-FFF2-40B4-BE49-F238E27FC236}">
                  <a16:creationId xmlns:a16="http://schemas.microsoft.com/office/drawing/2014/main" id="{AF7E0801-6A0B-4A6E-A776-A294C8A783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3983" name="AutoShape 256">
                <a:extLst>
                  <a:ext uri="{FF2B5EF4-FFF2-40B4-BE49-F238E27FC236}">
                    <a16:creationId xmlns:a16="http://schemas.microsoft.com/office/drawing/2014/main" id="{F33CA301-C62A-4242-AB0C-3B501C5912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4" y="2574"/>
                <a:ext cx="734" cy="13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3984" name="AutoShape 257">
                <a:extLst>
                  <a:ext uri="{FF2B5EF4-FFF2-40B4-BE49-F238E27FC236}">
                    <a16:creationId xmlns:a16="http://schemas.microsoft.com/office/drawing/2014/main" id="{920A774F-879D-4BD9-9107-2425F9BBD0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6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203959" name="Rectangle 258">
              <a:extLst>
                <a:ext uri="{FF2B5EF4-FFF2-40B4-BE49-F238E27FC236}">
                  <a16:creationId xmlns:a16="http://schemas.microsoft.com/office/drawing/2014/main" id="{F058D4EF-33B1-4964-A2F4-A47372AE8E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21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203960" name="Group 259">
              <a:extLst>
                <a:ext uri="{FF2B5EF4-FFF2-40B4-BE49-F238E27FC236}">
                  <a16:creationId xmlns:a16="http://schemas.microsoft.com/office/drawing/2014/main" id="{22BAAB86-CFD2-4C60-A0FC-C9542F94EC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981" name="AutoShape 260">
                <a:extLst>
                  <a:ext uri="{FF2B5EF4-FFF2-40B4-BE49-F238E27FC236}">
                    <a16:creationId xmlns:a16="http://schemas.microsoft.com/office/drawing/2014/main" id="{5F5CC502-38A7-4F04-AFB2-2C77D4FEE1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7"/>
                <a:ext cx="727" cy="13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3982" name="AutoShape 261">
                <a:extLst>
                  <a:ext uri="{FF2B5EF4-FFF2-40B4-BE49-F238E27FC236}">
                    <a16:creationId xmlns:a16="http://schemas.microsoft.com/office/drawing/2014/main" id="{F7517010-269B-4B32-A306-91FBDDAD87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96"/>
                <a:ext cx="696" cy="9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203961" name="Rectangle 262">
              <a:extLst>
                <a:ext uri="{FF2B5EF4-FFF2-40B4-BE49-F238E27FC236}">
                  <a16:creationId xmlns:a16="http://schemas.microsoft.com/office/drawing/2014/main" id="{57D183EB-BA48-4CD4-8642-AA698FF7AF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5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3962" name="Rectangle 263">
              <a:extLst>
                <a:ext uri="{FF2B5EF4-FFF2-40B4-BE49-F238E27FC236}">
                  <a16:creationId xmlns:a16="http://schemas.microsoft.com/office/drawing/2014/main" id="{DD40EC59-1CA6-4F30-A53E-06101D8BBD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4"/>
              <a:ext cx="60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203963" name="Group 264">
              <a:extLst>
                <a:ext uri="{FF2B5EF4-FFF2-40B4-BE49-F238E27FC236}">
                  <a16:creationId xmlns:a16="http://schemas.microsoft.com/office/drawing/2014/main" id="{2995E7C5-130A-4E85-B095-ED3246CB49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3979" name="AutoShape 265">
                <a:extLst>
                  <a:ext uri="{FF2B5EF4-FFF2-40B4-BE49-F238E27FC236}">
                    <a16:creationId xmlns:a16="http://schemas.microsoft.com/office/drawing/2014/main" id="{1F191F71-79CD-418E-9D39-EEB86E9E8E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6"/>
                <a:ext cx="718" cy="13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3980" name="AutoShape 266">
                <a:extLst>
                  <a:ext uri="{FF2B5EF4-FFF2-40B4-BE49-F238E27FC236}">
                    <a16:creationId xmlns:a16="http://schemas.microsoft.com/office/drawing/2014/main" id="{8BA2F333-0A1A-44D9-A3CE-631618221C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93"/>
                <a:ext cx="687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203964" name="Freeform 267">
              <a:extLst>
                <a:ext uri="{FF2B5EF4-FFF2-40B4-BE49-F238E27FC236}">
                  <a16:creationId xmlns:a16="http://schemas.microsoft.com/office/drawing/2014/main" id="{3249F41F-DC83-419F-9CA6-87AA1E683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5 h 226"/>
                <a:gd name="T4" fmla="*/ 70 w 328"/>
                <a:gd name="T5" fmla="*/ 62 h 226"/>
                <a:gd name="T6" fmla="*/ 0 w 328"/>
                <a:gd name="T7" fmla="*/ 2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3965" name="Group 268">
              <a:extLst>
                <a:ext uri="{FF2B5EF4-FFF2-40B4-BE49-F238E27FC236}">
                  <a16:creationId xmlns:a16="http://schemas.microsoft.com/office/drawing/2014/main" id="{E79992C7-8E05-406B-801F-3EA3632F5A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03977" name="AutoShape 269">
                <a:extLst>
                  <a:ext uri="{FF2B5EF4-FFF2-40B4-BE49-F238E27FC236}">
                    <a16:creationId xmlns:a16="http://schemas.microsoft.com/office/drawing/2014/main" id="{40BFF6A7-DF64-46DE-838F-266AC85E13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5" cy="14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3978" name="AutoShape 270">
                <a:extLst>
                  <a:ext uri="{FF2B5EF4-FFF2-40B4-BE49-F238E27FC236}">
                    <a16:creationId xmlns:a16="http://schemas.microsoft.com/office/drawing/2014/main" id="{CFEAE5C7-BBDA-49D3-9A90-1C2C98AFD7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5" cy="11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203966" name="Rectangle 271">
              <a:extLst>
                <a:ext uri="{FF2B5EF4-FFF2-40B4-BE49-F238E27FC236}">
                  <a16:creationId xmlns:a16="http://schemas.microsoft.com/office/drawing/2014/main" id="{9F58BED0-448C-408C-9935-60651DD02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35"/>
              <a:ext cx="68" cy="2282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3967" name="Freeform 272">
              <a:extLst>
                <a:ext uri="{FF2B5EF4-FFF2-40B4-BE49-F238E27FC236}">
                  <a16:creationId xmlns:a16="http://schemas.microsoft.com/office/drawing/2014/main" id="{DDCC009C-88C3-482A-93A5-BDAA80A6A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62 w 296"/>
                <a:gd name="T3" fmla="*/ 39 h 256"/>
                <a:gd name="T4" fmla="*/ 62 w 296"/>
                <a:gd name="T5" fmla="*/ 71 h 256"/>
                <a:gd name="T6" fmla="*/ 0 w 296"/>
                <a:gd name="T7" fmla="*/ 2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68" name="Freeform 273">
              <a:extLst>
                <a:ext uri="{FF2B5EF4-FFF2-40B4-BE49-F238E27FC236}">
                  <a16:creationId xmlns:a16="http://schemas.microsoft.com/office/drawing/2014/main" id="{BBD1487C-A756-495E-A858-FE0A86A57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65 w 304"/>
                <a:gd name="T3" fmla="*/ 46 h 288"/>
                <a:gd name="T4" fmla="*/ 61 w 304"/>
                <a:gd name="T5" fmla="*/ 81 h 288"/>
                <a:gd name="T6" fmla="*/ 2 w 304"/>
                <a:gd name="T7" fmla="*/ 35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69" name="Oval 274">
              <a:extLst>
                <a:ext uri="{FF2B5EF4-FFF2-40B4-BE49-F238E27FC236}">
                  <a16:creationId xmlns:a16="http://schemas.microsoft.com/office/drawing/2014/main" id="{68E8C54E-C83D-4FEB-A7E4-DE6F4B57BD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0"/>
              <a:ext cx="50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3970" name="Freeform 275">
              <a:extLst>
                <a:ext uri="{FF2B5EF4-FFF2-40B4-BE49-F238E27FC236}">
                  <a16:creationId xmlns:a16="http://schemas.microsoft.com/office/drawing/2014/main" id="{A7A3BDC4-7D10-4075-A293-A59CF8F2C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0 h 240"/>
                <a:gd name="T2" fmla="*/ 2 w 306"/>
                <a:gd name="T3" fmla="*/ 68 h 240"/>
                <a:gd name="T4" fmla="*/ 65 w 306"/>
                <a:gd name="T5" fmla="*/ 31 h 240"/>
                <a:gd name="T6" fmla="*/ 62 w 306"/>
                <a:gd name="T7" fmla="*/ 0 h 240"/>
                <a:gd name="T8" fmla="*/ 0 w 306"/>
                <a:gd name="T9" fmla="*/ 3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71" name="AutoShape 276">
              <a:extLst>
                <a:ext uri="{FF2B5EF4-FFF2-40B4-BE49-F238E27FC236}">
                  <a16:creationId xmlns:a16="http://schemas.microsoft.com/office/drawing/2014/main" id="{ECD379FC-B3D1-47DE-8E8C-C8382C21F0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202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3972" name="AutoShape 277">
              <a:extLst>
                <a:ext uri="{FF2B5EF4-FFF2-40B4-BE49-F238E27FC236}">
                  <a16:creationId xmlns:a16="http://schemas.microsoft.com/office/drawing/2014/main" id="{B2547BD4-37EE-4F8E-BBED-8DE19CFC37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2711"/>
              <a:ext cx="1078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3973" name="Oval 278">
              <a:extLst>
                <a:ext uri="{FF2B5EF4-FFF2-40B4-BE49-F238E27FC236}">
                  <a16:creationId xmlns:a16="http://schemas.microsoft.com/office/drawing/2014/main" id="{48646A81-2874-4F7E-859D-9099CD65F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3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3974" name="Oval 279">
              <a:extLst>
                <a:ext uri="{FF2B5EF4-FFF2-40B4-BE49-F238E27FC236}">
                  <a16:creationId xmlns:a16="http://schemas.microsoft.com/office/drawing/2014/main" id="{B881FF05-6D95-460B-9DC6-A0BE5EFC4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FF0000"/>
                </a:solidFill>
              </a:endParaRPr>
            </a:p>
          </p:txBody>
        </p:sp>
        <p:sp>
          <p:nvSpPr>
            <p:cNvPr id="203975" name="Oval 280">
              <a:extLst>
                <a:ext uri="{FF2B5EF4-FFF2-40B4-BE49-F238E27FC236}">
                  <a16:creationId xmlns:a16="http://schemas.microsoft.com/office/drawing/2014/main" id="{9488FA01-7D75-4157-AD56-A66C68C19E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3"/>
              <a:ext cx="161" cy="13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3976" name="Rectangle 281">
              <a:extLst>
                <a:ext uri="{FF2B5EF4-FFF2-40B4-BE49-F238E27FC236}">
                  <a16:creationId xmlns:a16="http://schemas.microsoft.com/office/drawing/2014/main" id="{EA20F71E-6191-41B1-840F-A7F30696E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3"/>
              <a:ext cx="87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203790" name="Group 249">
            <a:extLst>
              <a:ext uri="{FF2B5EF4-FFF2-40B4-BE49-F238E27FC236}">
                <a16:creationId xmlns:a16="http://schemas.microsoft.com/office/drawing/2014/main" id="{6E64B1D9-2E6E-473E-8A71-7B4BEA920BF3}"/>
              </a:ext>
            </a:extLst>
          </p:cNvPr>
          <p:cNvGrpSpPr>
            <a:grpSpLocks/>
          </p:cNvGrpSpPr>
          <p:nvPr/>
        </p:nvGrpSpPr>
        <p:grpSpPr bwMode="auto">
          <a:xfrm>
            <a:off x="4486275" y="2371725"/>
            <a:ext cx="365125" cy="638175"/>
            <a:chOff x="4140" y="429"/>
            <a:chExt cx="1425" cy="2396"/>
          </a:xfrm>
        </p:grpSpPr>
        <p:sp>
          <p:nvSpPr>
            <p:cNvPr id="203921" name="Freeform 250">
              <a:extLst>
                <a:ext uri="{FF2B5EF4-FFF2-40B4-BE49-F238E27FC236}">
                  <a16:creationId xmlns:a16="http://schemas.microsoft.com/office/drawing/2014/main" id="{05FE8864-0AC2-40FE-B134-7E7BCE777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4 w 354"/>
                <a:gd name="T1" fmla="*/ 0 h 2742"/>
                <a:gd name="T2" fmla="*/ 74 w 354"/>
                <a:gd name="T3" fmla="*/ 95 h 2742"/>
                <a:gd name="T4" fmla="*/ 73 w 354"/>
                <a:gd name="T5" fmla="*/ 734 h 2742"/>
                <a:gd name="T6" fmla="*/ 0 w 354"/>
                <a:gd name="T7" fmla="*/ 768 h 2742"/>
                <a:gd name="T8" fmla="*/ 1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22" name="Rectangle 251">
              <a:extLst>
                <a:ext uri="{FF2B5EF4-FFF2-40B4-BE49-F238E27FC236}">
                  <a16:creationId xmlns:a16="http://schemas.microsoft.com/office/drawing/2014/main" id="{282F4DA6-0B6A-42F2-A82E-298AE5C9BE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429"/>
              <a:ext cx="1053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3923" name="Freeform 252">
              <a:extLst>
                <a:ext uri="{FF2B5EF4-FFF2-40B4-BE49-F238E27FC236}">
                  <a16:creationId xmlns:a16="http://schemas.microsoft.com/office/drawing/2014/main" id="{1ED01E3B-BA8F-4FDA-9601-62AB0E4DD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45 w 211"/>
                <a:gd name="T3" fmla="*/ 61 h 2537"/>
                <a:gd name="T4" fmla="*/ 2 w 211"/>
                <a:gd name="T5" fmla="*/ 69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24" name="Freeform 253">
              <a:extLst>
                <a:ext uri="{FF2B5EF4-FFF2-40B4-BE49-F238E27FC236}">
                  <a16:creationId xmlns:a16="http://schemas.microsoft.com/office/drawing/2014/main" id="{05AD39D0-9784-44E2-9BAE-8EC2CE8BA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6 h 226"/>
                <a:gd name="T4" fmla="*/ 70 w 328"/>
                <a:gd name="T5" fmla="*/ 64 h 226"/>
                <a:gd name="T6" fmla="*/ 0 w 328"/>
                <a:gd name="T7" fmla="*/ 2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25" name="Rectangle 254">
              <a:extLst>
                <a:ext uri="{FF2B5EF4-FFF2-40B4-BE49-F238E27FC236}">
                  <a16:creationId xmlns:a16="http://schemas.microsoft.com/office/drawing/2014/main" id="{C3D339E0-570F-4467-BF89-3425BA0B5B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1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203926" name="Group 255">
              <a:extLst>
                <a:ext uri="{FF2B5EF4-FFF2-40B4-BE49-F238E27FC236}">
                  <a16:creationId xmlns:a16="http://schemas.microsoft.com/office/drawing/2014/main" id="{5F7593E1-52E9-48D2-BDD3-1FB927002F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3951" name="AutoShape 256">
                <a:extLst>
                  <a:ext uri="{FF2B5EF4-FFF2-40B4-BE49-F238E27FC236}">
                    <a16:creationId xmlns:a16="http://schemas.microsoft.com/office/drawing/2014/main" id="{D1F74FCC-43E2-4493-B02F-354C5AFA8B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2"/>
                <a:ext cx="727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3952" name="AutoShape 257">
                <a:extLst>
                  <a:ext uri="{FF2B5EF4-FFF2-40B4-BE49-F238E27FC236}">
                    <a16:creationId xmlns:a16="http://schemas.microsoft.com/office/drawing/2014/main" id="{A76DB623-DD59-418F-9CE6-43E05AE3EC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6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203927" name="Rectangle 258">
              <a:extLst>
                <a:ext uri="{FF2B5EF4-FFF2-40B4-BE49-F238E27FC236}">
                  <a16:creationId xmlns:a16="http://schemas.microsoft.com/office/drawing/2014/main" id="{CBE67A99-CD76-4144-AC6C-CD5199F2F4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203928" name="Group 259">
              <a:extLst>
                <a:ext uri="{FF2B5EF4-FFF2-40B4-BE49-F238E27FC236}">
                  <a16:creationId xmlns:a16="http://schemas.microsoft.com/office/drawing/2014/main" id="{18E8AB92-50A4-4B91-B7D2-8E6522016C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949" name="AutoShape 260">
                <a:extLst>
                  <a:ext uri="{FF2B5EF4-FFF2-40B4-BE49-F238E27FC236}">
                    <a16:creationId xmlns:a16="http://schemas.microsoft.com/office/drawing/2014/main" id="{AC2F7367-35BF-4DCF-ADB2-B1E5E5755B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3950" name="AutoShape 261">
                <a:extLst>
                  <a:ext uri="{FF2B5EF4-FFF2-40B4-BE49-F238E27FC236}">
                    <a16:creationId xmlns:a16="http://schemas.microsoft.com/office/drawing/2014/main" id="{D2ED4B01-B7BA-4BBC-9347-36013BEB25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8"/>
                <a:ext cx="696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203929" name="Rectangle 262">
              <a:extLst>
                <a:ext uri="{FF2B5EF4-FFF2-40B4-BE49-F238E27FC236}">
                  <a16:creationId xmlns:a16="http://schemas.microsoft.com/office/drawing/2014/main" id="{BB6AA079-59FF-4F18-B42D-A66EE845D4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3930" name="Rectangle 263">
              <a:extLst>
                <a:ext uri="{FF2B5EF4-FFF2-40B4-BE49-F238E27FC236}">
                  <a16:creationId xmlns:a16="http://schemas.microsoft.com/office/drawing/2014/main" id="{FDD8DBAE-81AB-45E5-B6B5-07D810F83E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601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203931" name="Group 264">
              <a:extLst>
                <a:ext uri="{FF2B5EF4-FFF2-40B4-BE49-F238E27FC236}">
                  <a16:creationId xmlns:a16="http://schemas.microsoft.com/office/drawing/2014/main" id="{81BAD3E1-294D-46EE-9BBA-FEC5FFB4BF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3947" name="AutoShape 265">
                <a:extLst>
                  <a:ext uri="{FF2B5EF4-FFF2-40B4-BE49-F238E27FC236}">
                    <a16:creationId xmlns:a16="http://schemas.microsoft.com/office/drawing/2014/main" id="{42F4530C-9225-4C8B-B5EC-713445662F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18" cy="13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3948" name="AutoShape 266">
                <a:extLst>
                  <a:ext uri="{FF2B5EF4-FFF2-40B4-BE49-F238E27FC236}">
                    <a16:creationId xmlns:a16="http://schemas.microsoft.com/office/drawing/2014/main" id="{A31A35D1-B5F3-450B-8C79-FAB706BBB1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87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203932" name="Freeform 267">
              <a:extLst>
                <a:ext uri="{FF2B5EF4-FFF2-40B4-BE49-F238E27FC236}">
                  <a16:creationId xmlns:a16="http://schemas.microsoft.com/office/drawing/2014/main" id="{9D13FF60-D25B-4665-8359-513A9859A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5 h 226"/>
                <a:gd name="T4" fmla="*/ 70 w 328"/>
                <a:gd name="T5" fmla="*/ 62 h 226"/>
                <a:gd name="T6" fmla="*/ 0 w 328"/>
                <a:gd name="T7" fmla="*/ 2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3933" name="Group 268">
              <a:extLst>
                <a:ext uri="{FF2B5EF4-FFF2-40B4-BE49-F238E27FC236}">
                  <a16:creationId xmlns:a16="http://schemas.microsoft.com/office/drawing/2014/main" id="{6F5B61D1-C037-4496-A8EA-94EB25A098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03945" name="AutoShape 269">
                <a:extLst>
                  <a:ext uri="{FF2B5EF4-FFF2-40B4-BE49-F238E27FC236}">
                    <a16:creationId xmlns:a16="http://schemas.microsoft.com/office/drawing/2014/main" id="{B81B051C-FD83-49E2-9B3F-3A2F3090AC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3946" name="AutoShape 270">
                <a:extLst>
                  <a:ext uri="{FF2B5EF4-FFF2-40B4-BE49-F238E27FC236}">
                    <a16:creationId xmlns:a16="http://schemas.microsoft.com/office/drawing/2014/main" id="{C13C98C8-B38F-4057-BA71-FC65619CD5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8"/>
                <a:ext cx="69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203934" name="Rectangle 271">
              <a:extLst>
                <a:ext uri="{FF2B5EF4-FFF2-40B4-BE49-F238E27FC236}">
                  <a16:creationId xmlns:a16="http://schemas.microsoft.com/office/drawing/2014/main" id="{211B1F71-7F50-49A1-B834-7222575034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3935" name="Freeform 272">
              <a:extLst>
                <a:ext uri="{FF2B5EF4-FFF2-40B4-BE49-F238E27FC236}">
                  <a16:creationId xmlns:a16="http://schemas.microsoft.com/office/drawing/2014/main" id="{2F194461-1D4B-4692-A567-B6839CF77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62 w 296"/>
                <a:gd name="T3" fmla="*/ 39 h 256"/>
                <a:gd name="T4" fmla="*/ 62 w 296"/>
                <a:gd name="T5" fmla="*/ 71 h 256"/>
                <a:gd name="T6" fmla="*/ 0 w 296"/>
                <a:gd name="T7" fmla="*/ 2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36" name="Freeform 273">
              <a:extLst>
                <a:ext uri="{FF2B5EF4-FFF2-40B4-BE49-F238E27FC236}">
                  <a16:creationId xmlns:a16="http://schemas.microsoft.com/office/drawing/2014/main" id="{EC99703B-D6C0-4BBA-8811-276CD14A6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65 w 304"/>
                <a:gd name="T3" fmla="*/ 46 h 288"/>
                <a:gd name="T4" fmla="*/ 61 w 304"/>
                <a:gd name="T5" fmla="*/ 81 h 288"/>
                <a:gd name="T6" fmla="*/ 2 w 304"/>
                <a:gd name="T7" fmla="*/ 35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37" name="Oval 274">
              <a:extLst>
                <a:ext uri="{FF2B5EF4-FFF2-40B4-BE49-F238E27FC236}">
                  <a16:creationId xmlns:a16="http://schemas.microsoft.com/office/drawing/2014/main" id="{EB0FD82B-89D8-49A4-8CB5-FADC375724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0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3938" name="Freeform 275">
              <a:extLst>
                <a:ext uri="{FF2B5EF4-FFF2-40B4-BE49-F238E27FC236}">
                  <a16:creationId xmlns:a16="http://schemas.microsoft.com/office/drawing/2014/main" id="{3C48FC59-9C50-4F39-9DB1-EC494A3C4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0 h 240"/>
                <a:gd name="T2" fmla="*/ 2 w 306"/>
                <a:gd name="T3" fmla="*/ 68 h 240"/>
                <a:gd name="T4" fmla="*/ 65 w 306"/>
                <a:gd name="T5" fmla="*/ 31 h 240"/>
                <a:gd name="T6" fmla="*/ 62 w 306"/>
                <a:gd name="T7" fmla="*/ 0 h 240"/>
                <a:gd name="T8" fmla="*/ 0 w 306"/>
                <a:gd name="T9" fmla="*/ 3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39" name="AutoShape 276">
              <a:extLst>
                <a:ext uri="{FF2B5EF4-FFF2-40B4-BE49-F238E27FC236}">
                  <a16:creationId xmlns:a16="http://schemas.microsoft.com/office/drawing/2014/main" id="{C11F8B2E-F68F-4894-B7ED-482D31D3DB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202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3940" name="AutoShape 277">
              <a:extLst>
                <a:ext uri="{FF2B5EF4-FFF2-40B4-BE49-F238E27FC236}">
                  <a16:creationId xmlns:a16="http://schemas.microsoft.com/office/drawing/2014/main" id="{02B9E654-7699-4A6C-968E-FD6C8FAD8D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2712"/>
              <a:ext cx="1078" cy="7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3941" name="Oval 278">
              <a:extLst>
                <a:ext uri="{FF2B5EF4-FFF2-40B4-BE49-F238E27FC236}">
                  <a16:creationId xmlns:a16="http://schemas.microsoft.com/office/drawing/2014/main" id="{658AF9BA-9C45-426D-9A1B-5160E0899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4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3942" name="Oval 279">
              <a:extLst>
                <a:ext uri="{FF2B5EF4-FFF2-40B4-BE49-F238E27FC236}">
                  <a16:creationId xmlns:a16="http://schemas.microsoft.com/office/drawing/2014/main" id="{CD5CA9C3-32E2-40ED-9D4B-6465AEE1F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4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FF0000"/>
                </a:solidFill>
              </a:endParaRPr>
            </a:p>
          </p:txBody>
        </p:sp>
        <p:sp>
          <p:nvSpPr>
            <p:cNvPr id="203943" name="Oval 280">
              <a:extLst>
                <a:ext uri="{FF2B5EF4-FFF2-40B4-BE49-F238E27FC236}">
                  <a16:creationId xmlns:a16="http://schemas.microsoft.com/office/drawing/2014/main" id="{B9EF9967-9117-4265-B277-4E836DEB6E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78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3944" name="Rectangle 281">
              <a:extLst>
                <a:ext uri="{FF2B5EF4-FFF2-40B4-BE49-F238E27FC236}">
                  <a16:creationId xmlns:a16="http://schemas.microsoft.com/office/drawing/2014/main" id="{0699CB43-E5D2-4BA4-920B-F437DB5FC3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6"/>
              <a:ext cx="87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203791" name="TextBox 491">
            <a:extLst>
              <a:ext uri="{FF2B5EF4-FFF2-40B4-BE49-F238E27FC236}">
                <a16:creationId xmlns:a16="http://schemas.microsoft.com/office/drawing/2014/main" id="{A18B4C33-E18E-44E2-9E2D-99A2781DC4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4038" y="1711325"/>
            <a:ext cx="15017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>
                <a:latin typeface="Arial Narrow" panose="020B0606020202030204" pitchFamily="34" charset="0"/>
              </a:rPr>
              <a:t>Amazon cloud</a:t>
            </a:r>
          </a:p>
        </p:txBody>
      </p:sp>
      <p:grpSp>
        <p:nvGrpSpPr>
          <p:cNvPr id="203792" name="Group 1">
            <a:extLst>
              <a:ext uri="{FF2B5EF4-FFF2-40B4-BE49-F238E27FC236}">
                <a16:creationId xmlns:a16="http://schemas.microsoft.com/office/drawing/2014/main" id="{54AEF41E-027F-4DBF-A12F-F9C080E614B3}"/>
              </a:ext>
            </a:extLst>
          </p:cNvPr>
          <p:cNvGrpSpPr>
            <a:grpSpLocks/>
          </p:cNvGrpSpPr>
          <p:nvPr/>
        </p:nvGrpSpPr>
        <p:grpSpPr bwMode="auto">
          <a:xfrm>
            <a:off x="6924675" y="1803400"/>
            <a:ext cx="1376363" cy="1355725"/>
            <a:chOff x="7030938" y="1184076"/>
            <a:chExt cx="1375947" cy="1355492"/>
          </a:xfrm>
        </p:grpSpPr>
        <p:sp>
          <p:nvSpPr>
            <p:cNvPr id="203886" name="Freeform 1287">
              <a:extLst>
                <a:ext uri="{FF2B5EF4-FFF2-40B4-BE49-F238E27FC236}">
                  <a16:creationId xmlns:a16="http://schemas.microsoft.com/office/drawing/2014/main" id="{E0639892-5D3A-4B8E-9B5A-BA9828CBDBCB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7030938" y="1184076"/>
              <a:ext cx="1300345" cy="1355492"/>
            </a:xfrm>
            <a:custGeom>
              <a:avLst/>
              <a:gdLst>
                <a:gd name="T0" fmla="*/ 2147483646 w 10000"/>
                <a:gd name="T1" fmla="*/ 2147483646 h 10000"/>
                <a:gd name="T2" fmla="*/ 2147483646 w 10000"/>
                <a:gd name="T3" fmla="*/ 2147483646 h 10000"/>
                <a:gd name="T4" fmla="*/ 2147483646 w 10000"/>
                <a:gd name="T5" fmla="*/ 2147483646 h 10000"/>
                <a:gd name="T6" fmla="*/ 2147483646 w 10000"/>
                <a:gd name="T7" fmla="*/ 2147483646 h 10000"/>
                <a:gd name="T8" fmla="*/ 2147483646 w 10000"/>
                <a:gd name="T9" fmla="*/ 2147483646 h 10000"/>
                <a:gd name="T10" fmla="*/ 2147483646 w 10000"/>
                <a:gd name="T11" fmla="*/ 2147483646 h 10000"/>
                <a:gd name="T12" fmla="*/ 2147483646 w 10000"/>
                <a:gd name="T13" fmla="*/ 2147483646 h 10000"/>
                <a:gd name="T14" fmla="*/ 2147483646 w 10000"/>
                <a:gd name="T15" fmla="*/ 2147483646 h 10000"/>
                <a:gd name="T16" fmla="*/ 2147483646 w 10000"/>
                <a:gd name="T17" fmla="*/ 2147483646 h 10000"/>
                <a:gd name="T18" fmla="*/ 2147483646 w 10000"/>
                <a:gd name="T19" fmla="*/ 2147483646 h 10000"/>
                <a:gd name="T20" fmla="*/ 2147483646 w 10000"/>
                <a:gd name="T21" fmla="*/ 2147483646 h 10000"/>
                <a:gd name="T22" fmla="*/ 2147483646 w 10000"/>
                <a:gd name="T23" fmla="*/ 2147483646 h 10000"/>
                <a:gd name="T24" fmla="*/ 2147483646 w 10000"/>
                <a:gd name="T25" fmla="*/ 2147483646 h 10000"/>
                <a:gd name="T26" fmla="*/ 2147483646 w 10000"/>
                <a:gd name="T27" fmla="*/ 2147483646 h 10000"/>
                <a:gd name="T28" fmla="*/ 2147483646 w 10000"/>
                <a:gd name="T29" fmla="*/ 2147483646 h 10000"/>
                <a:gd name="T30" fmla="*/ 2147483646 w 10000"/>
                <a:gd name="T31" fmla="*/ 2147483646 h 10000"/>
                <a:gd name="T32" fmla="*/ 2147483646 w 10000"/>
                <a:gd name="T33" fmla="*/ 1688569323 h 10000"/>
                <a:gd name="T34" fmla="*/ 2147483646 w 10000"/>
                <a:gd name="T35" fmla="*/ 2147483646 h 1000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000" h="10000">
                  <a:moveTo>
                    <a:pt x="6270" y="126"/>
                  </a:moveTo>
                  <a:cubicBezTo>
                    <a:pt x="5642" y="245"/>
                    <a:pt x="4469" y="528"/>
                    <a:pt x="3738" y="756"/>
                  </a:cubicBezTo>
                  <a:cubicBezTo>
                    <a:pt x="3007" y="984"/>
                    <a:pt x="2405" y="1322"/>
                    <a:pt x="1887" y="1495"/>
                  </a:cubicBezTo>
                  <a:cubicBezTo>
                    <a:pt x="1369" y="1668"/>
                    <a:pt x="1195" y="1105"/>
                    <a:pt x="629" y="1793"/>
                  </a:cubicBezTo>
                  <a:cubicBezTo>
                    <a:pt x="63" y="2481"/>
                    <a:pt x="218" y="3574"/>
                    <a:pt x="128" y="4417"/>
                  </a:cubicBezTo>
                  <a:cubicBezTo>
                    <a:pt x="39" y="5260"/>
                    <a:pt x="-87" y="6368"/>
                    <a:pt x="89" y="6848"/>
                  </a:cubicBezTo>
                  <a:cubicBezTo>
                    <a:pt x="265" y="7328"/>
                    <a:pt x="491" y="7223"/>
                    <a:pt x="1207" y="7298"/>
                  </a:cubicBezTo>
                  <a:cubicBezTo>
                    <a:pt x="1924" y="7374"/>
                    <a:pt x="3641" y="7133"/>
                    <a:pt x="4406" y="7298"/>
                  </a:cubicBezTo>
                  <a:cubicBezTo>
                    <a:pt x="5171" y="7463"/>
                    <a:pt x="5298" y="7868"/>
                    <a:pt x="5779" y="8288"/>
                  </a:cubicBezTo>
                  <a:cubicBezTo>
                    <a:pt x="6260" y="8709"/>
                    <a:pt x="6848" y="9549"/>
                    <a:pt x="7290" y="9819"/>
                  </a:cubicBezTo>
                  <a:cubicBezTo>
                    <a:pt x="7731" y="10089"/>
                    <a:pt x="8124" y="10014"/>
                    <a:pt x="8448" y="9879"/>
                  </a:cubicBezTo>
                  <a:cubicBezTo>
                    <a:pt x="8771" y="9744"/>
                    <a:pt x="9056" y="9549"/>
                    <a:pt x="9252" y="9008"/>
                  </a:cubicBezTo>
                  <a:cubicBezTo>
                    <a:pt x="9448" y="8469"/>
                    <a:pt x="9537" y="7418"/>
                    <a:pt x="9644" y="6639"/>
                  </a:cubicBezTo>
                  <a:cubicBezTo>
                    <a:pt x="9752" y="5858"/>
                    <a:pt x="9851" y="5168"/>
                    <a:pt x="9899" y="4327"/>
                  </a:cubicBezTo>
                  <a:cubicBezTo>
                    <a:pt x="9949" y="3486"/>
                    <a:pt x="10076" y="2256"/>
                    <a:pt x="9939" y="1566"/>
                  </a:cubicBezTo>
                  <a:cubicBezTo>
                    <a:pt x="9802" y="876"/>
                    <a:pt x="9478" y="471"/>
                    <a:pt x="9075" y="216"/>
                  </a:cubicBezTo>
                  <a:cubicBezTo>
                    <a:pt x="8674" y="-39"/>
                    <a:pt x="7997" y="20"/>
                    <a:pt x="7525" y="5"/>
                  </a:cubicBezTo>
                  <a:cubicBezTo>
                    <a:pt x="7055" y="-9"/>
                    <a:pt x="6898" y="5"/>
                    <a:pt x="6270" y="1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3887" name="Group 249">
              <a:extLst>
                <a:ext uri="{FF2B5EF4-FFF2-40B4-BE49-F238E27FC236}">
                  <a16:creationId xmlns:a16="http://schemas.microsoft.com/office/drawing/2014/main" id="{D26A0089-DB9B-48E1-902F-B724A81EF7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91141" y="1665569"/>
              <a:ext cx="365533" cy="637551"/>
              <a:chOff x="4140" y="429"/>
              <a:chExt cx="1425" cy="2396"/>
            </a:xfrm>
          </p:grpSpPr>
          <p:sp>
            <p:nvSpPr>
              <p:cNvPr id="203889" name="Freeform 250">
                <a:extLst>
                  <a:ext uri="{FF2B5EF4-FFF2-40B4-BE49-F238E27FC236}">
                    <a16:creationId xmlns:a16="http://schemas.microsoft.com/office/drawing/2014/main" id="{E19E15B0-A38A-48A5-AE47-3267676458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14 w 354"/>
                  <a:gd name="T1" fmla="*/ 0 h 2742"/>
                  <a:gd name="T2" fmla="*/ 74 w 354"/>
                  <a:gd name="T3" fmla="*/ 95 h 2742"/>
                  <a:gd name="T4" fmla="*/ 73 w 354"/>
                  <a:gd name="T5" fmla="*/ 734 h 2742"/>
                  <a:gd name="T6" fmla="*/ 0 w 354"/>
                  <a:gd name="T7" fmla="*/ 768 h 2742"/>
                  <a:gd name="T8" fmla="*/ 14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90" name="Rectangle 251">
                <a:extLst>
                  <a:ext uri="{FF2B5EF4-FFF2-40B4-BE49-F238E27FC236}">
                    <a16:creationId xmlns:a16="http://schemas.microsoft.com/office/drawing/2014/main" id="{F3E68FEC-63F6-4364-BECD-1BF0B59134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433"/>
                <a:ext cx="1052" cy="2279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3891" name="Freeform 252">
                <a:extLst>
                  <a:ext uri="{FF2B5EF4-FFF2-40B4-BE49-F238E27FC236}">
                    <a16:creationId xmlns:a16="http://schemas.microsoft.com/office/drawing/2014/main" id="{D9454B0F-B30A-4785-B5B7-EBA41C1CB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45 w 211"/>
                  <a:gd name="T3" fmla="*/ 61 h 2537"/>
                  <a:gd name="T4" fmla="*/ 2 w 211"/>
                  <a:gd name="T5" fmla="*/ 699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92" name="Freeform 253">
                <a:extLst>
                  <a:ext uri="{FF2B5EF4-FFF2-40B4-BE49-F238E27FC236}">
                    <a16:creationId xmlns:a16="http://schemas.microsoft.com/office/drawing/2014/main" id="{2E7C987B-DB9B-4BB9-A832-AEBBAA72F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70 w 328"/>
                  <a:gd name="T3" fmla="*/ 36 h 226"/>
                  <a:gd name="T4" fmla="*/ 70 w 328"/>
                  <a:gd name="T5" fmla="*/ 64 h 226"/>
                  <a:gd name="T6" fmla="*/ 0 w 328"/>
                  <a:gd name="T7" fmla="*/ 2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93" name="Rectangle 254">
                <a:extLst>
                  <a:ext uri="{FF2B5EF4-FFF2-40B4-BE49-F238E27FC236}">
                    <a16:creationId xmlns:a16="http://schemas.microsoft.com/office/drawing/2014/main" id="{72E8FC26-96B0-4B94-9F07-9B7CD1463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695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03894" name="Group 255">
                <a:extLst>
                  <a:ext uri="{FF2B5EF4-FFF2-40B4-BE49-F238E27FC236}">
                    <a16:creationId xmlns:a16="http://schemas.microsoft.com/office/drawing/2014/main" id="{5566A8E4-0734-4B0F-9C04-4C7FFD7A999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03919" name="AutoShape 256">
                  <a:extLst>
                    <a:ext uri="{FF2B5EF4-FFF2-40B4-BE49-F238E27FC236}">
                      <a16:creationId xmlns:a16="http://schemas.microsoft.com/office/drawing/2014/main" id="{88C026A7-F8C1-40E1-AFC6-902F19794E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71"/>
                  <a:ext cx="726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03920" name="AutoShape 257">
                  <a:extLst>
                    <a:ext uri="{FF2B5EF4-FFF2-40B4-BE49-F238E27FC236}">
                      <a16:creationId xmlns:a16="http://schemas.microsoft.com/office/drawing/2014/main" id="{5B82C670-5EEF-4EA2-BB7B-33D8AB3FA1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3"/>
                  <a:ext cx="695" cy="9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03895" name="Rectangle 258">
                <a:extLst>
                  <a:ext uri="{FF2B5EF4-FFF2-40B4-BE49-F238E27FC236}">
                    <a16:creationId xmlns:a16="http://schemas.microsoft.com/office/drawing/2014/main" id="{A8E93B3F-BEDF-4A50-852D-480CDAC1D8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7" y="1023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03896" name="Group 259">
                <a:extLst>
                  <a:ext uri="{FF2B5EF4-FFF2-40B4-BE49-F238E27FC236}">
                    <a16:creationId xmlns:a16="http://schemas.microsoft.com/office/drawing/2014/main" id="{57122910-318F-43F8-AC0B-2292F572B8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03917" name="AutoShape 260">
                  <a:extLst>
                    <a:ext uri="{FF2B5EF4-FFF2-40B4-BE49-F238E27FC236}">
                      <a16:creationId xmlns:a16="http://schemas.microsoft.com/office/drawing/2014/main" id="{829D973D-D03C-4226-836E-1F23ACE8CE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" y="2574"/>
                  <a:ext cx="726" cy="13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03918" name="AutoShape 261">
                  <a:extLst>
                    <a:ext uri="{FF2B5EF4-FFF2-40B4-BE49-F238E27FC236}">
                      <a16:creationId xmlns:a16="http://schemas.microsoft.com/office/drawing/2014/main" id="{6D151EF2-EFD5-487E-9D90-E7859BF21E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92"/>
                  <a:ext cx="695" cy="9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03897" name="Rectangle 262">
                <a:extLst>
                  <a:ext uri="{FF2B5EF4-FFF2-40B4-BE49-F238E27FC236}">
                    <a16:creationId xmlns:a16="http://schemas.microsoft.com/office/drawing/2014/main" id="{CAD92B51-E5C3-4844-9245-3EFE3BC98C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1357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3898" name="Rectangle 263">
                <a:extLst>
                  <a:ext uri="{FF2B5EF4-FFF2-40B4-BE49-F238E27FC236}">
                    <a16:creationId xmlns:a16="http://schemas.microsoft.com/office/drawing/2014/main" id="{8D67A391-43CB-4A35-BE30-A38650B91E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7" y="1656"/>
                <a:ext cx="600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03899" name="Group 264">
                <a:extLst>
                  <a:ext uri="{FF2B5EF4-FFF2-40B4-BE49-F238E27FC236}">
                    <a16:creationId xmlns:a16="http://schemas.microsoft.com/office/drawing/2014/main" id="{AB7BCF0F-D898-47E3-A943-B96ADE013A8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03915" name="AutoShape 265">
                  <a:extLst>
                    <a:ext uri="{FF2B5EF4-FFF2-40B4-BE49-F238E27FC236}">
                      <a16:creationId xmlns:a16="http://schemas.microsoft.com/office/drawing/2014/main" id="{55364DA7-3261-4958-B87E-1859CCA657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2"/>
                  <a:ext cx="717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03916" name="AutoShape 266">
                  <a:extLst>
                    <a:ext uri="{FF2B5EF4-FFF2-40B4-BE49-F238E27FC236}">
                      <a16:creationId xmlns:a16="http://schemas.microsoft.com/office/drawing/2014/main" id="{39CC1774-1C5E-42D1-9EDA-5B26F0C613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9"/>
                  <a:ext cx="686" cy="9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03900" name="Freeform 267">
                <a:extLst>
                  <a:ext uri="{FF2B5EF4-FFF2-40B4-BE49-F238E27FC236}">
                    <a16:creationId xmlns:a16="http://schemas.microsoft.com/office/drawing/2014/main" id="{6202B7DA-B5B2-4D0C-BCB1-534BE2A2C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70 w 328"/>
                  <a:gd name="T3" fmla="*/ 35 h 226"/>
                  <a:gd name="T4" fmla="*/ 70 w 328"/>
                  <a:gd name="T5" fmla="*/ 62 h 226"/>
                  <a:gd name="T6" fmla="*/ 0 w 328"/>
                  <a:gd name="T7" fmla="*/ 2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03901" name="Group 268">
                <a:extLst>
                  <a:ext uri="{FF2B5EF4-FFF2-40B4-BE49-F238E27FC236}">
                    <a16:creationId xmlns:a16="http://schemas.microsoft.com/office/drawing/2014/main" id="{43D31E69-3383-41B8-B452-6434A1C9D22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03913" name="AutoShape 269">
                  <a:extLst>
                    <a:ext uri="{FF2B5EF4-FFF2-40B4-BE49-F238E27FC236}">
                      <a16:creationId xmlns:a16="http://schemas.microsoft.com/office/drawing/2014/main" id="{D0B71993-ECD0-4CC9-A239-9D4C589D34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9"/>
                  <a:ext cx="724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03914" name="AutoShape 270">
                  <a:extLst>
                    <a:ext uri="{FF2B5EF4-FFF2-40B4-BE49-F238E27FC236}">
                      <a16:creationId xmlns:a16="http://schemas.microsoft.com/office/drawing/2014/main" id="{2C8F162E-5149-440C-B3C5-87AF9BFF89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6"/>
                  <a:ext cx="694" cy="11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03902" name="Rectangle 271">
                <a:extLst>
                  <a:ext uri="{FF2B5EF4-FFF2-40B4-BE49-F238E27FC236}">
                    <a16:creationId xmlns:a16="http://schemas.microsoft.com/office/drawing/2014/main" id="{5359569C-3560-458F-A942-B3C68E7B87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8" y="433"/>
                <a:ext cx="68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3903" name="Freeform 272">
                <a:extLst>
                  <a:ext uri="{FF2B5EF4-FFF2-40B4-BE49-F238E27FC236}">
                    <a16:creationId xmlns:a16="http://schemas.microsoft.com/office/drawing/2014/main" id="{88775BEE-123F-4B98-AC1F-0534721F3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62 w 296"/>
                  <a:gd name="T3" fmla="*/ 39 h 256"/>
                  <a:gd name="T4" fmla="*/ 62 w 296"/>
                  <a:gd name="T5" fmla="*/ 71 h 256"/>
                  <a:gd name="T6" fmla="*/ 0 w 296"/>
                  <a:gd name="T7" fmla="*/ 2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904" name="Freeform 273">
                <a:extLst>
                  <a:ext uri="{FF2B5EF4-FFF2-40B4-BE49-F238E27FC236}">
                    <a16:creationId xmlns:a16="http://schemas.microsoft.com/office/drawing/2014/main" id="{D9832670-7272-43A6-935B-CE411D74B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65 w 304"/>
                  <a:gd name="T3" fmla="*/ 46 h 288"/>
                  <a:gd name="T4" fmla="*/ 61 w 304"/>
                  <a:gd name="T5" fmla="*/ 81 h 288"/>
                  <a:gd name="T6" fmla="*/ 2 w 304"/>
                  <a:gd name="T7" fmla="*/ 35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905" name="Oval 274">
                <a:extLst>
                  <a:ext uri="{FF2B5EF4-FFF2-40B4-BE49-F238E27FC236}">
                    <a16:creationId xmlns:a16="http://schemas.microsoft.com/office/drawing/2014/main" id="{8E25D3FD-927C-4E45-83BA-911505BD47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4" y="2610"/>
                <a:ext cx="49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3906" name="Freeform 275">
                <a:extLst>
                  <a:ext uri="{FF2B5EF4-FFF2-40B4-BE49-F238E27FC236}">
                    <a16:creationId xmlns:a16="http://schemas.microsoft.com/office/drawing/2014/main" id="{C8CCEAEA-E107-4EED-BD3C-C4A1A95B8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30 h 240"/>
                  <a:gd name="T2" fmla="*/ 2 w 306"/>
                  <a:gd name="T3" fmla="*/ 68 h 240"/>
                  <a:gd name="T4" fmla="*/ 65 w 306"/>
                  <a:gd name="T5" fmla="*/ 31 h 240"/>
                  <a:gd name="T6" fmla="*/ 62 w 306"/>
                  <a:gd name="T7" fmla="*/ 0 h 240"/>
                  <a:gd name="T8" fmla="*/ 0 w 306"/>
                  <a:gd name="T9" fmla="*/ 30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907" name="AutoShape 276">
                <a:extLst>
                  <a:ext uri="{FF2B5EF4-FFF2-40B4-BE49-F238E27FC236}">
                    <a16:creationId xmlns:a16="http://schemas.microsoft.com/office/drawing/2014/main" id="{6DD5AD83-EECB-489C-AC37-5253DFACBA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82"/>
                <a:ext cx="1200" cy="143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3908" name="AutoShape 277">
                <a:extLst>
                  <a:ext uri="{FF2B5EF4-FFF2-40B4-BE49-F238E27FC236}">
                    <a16:creationId xmlns:a16="http://schemas.microsoft.com/office/drawing/2014/main" id="{A7CAF9F0-A564-4BA2-8E43-06B918E3AE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2711"/>
                <a:ext cx="1077" cy="7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3909" name="Oval 278">
                <a:extLst>
                  <a:ext uri="{FF2B5EF4-FFF2-40B4-BE49-F238E27FC236}">
                    <a16:creationId xmlns:a16="http://schemas.microsoft.com/office/drawing/2014/main" id="{54F82C57-7423-4F03-919F-DFB2EC37F1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3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3910" name="Oval 279">
                <a:extLst>
                  <a:ext uri="{FF2B5EF4-FFF2-40B4-BE49-F238E27FC236}">
                    <a16:creationId xmlns:a16="http://schemas.microsoft.com/office/drawing/2014/main" id="{DFF48AF7-0FDB-440F-B8A7-9E8D507FB4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3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203911" name="Oval 280">
                <a:extLst>
                  <a:ext uri="{FF2B5EF4-FFF2-40B4-BE49-F238E27FC236}">
                    <a16:creationId xmlns:a16="http://schemas.microsoft.com/office/drawing/2014/main" id="{AE99A1C2-4100-4DD8-8E9E-91F76A6219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3"/>
                <a:ext cx="161" cy="137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3912" name="Rectangle 281">
                <a:extLst>
                  <a:ext uri="{FF2B5EF4-FFF2-40B4-BE49-F238E27FC236}">
                    <a16:creationId xmlns:a16="http://schemas.microsoft.com/office/drawing/2014/main" id="{C7A96C89-E0D4-4580-86B1-A78E9A227D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835"/>
                <a:ext cx="87" cy="764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203888" name="TextBox 492">
              <a:extLst>
                <a:ext uri="{FF2B5EF4-FFF2-40B4-BE49-F238E27FC236}">
                  <a16:creationId xmlns:a16="http://schemas.microsoft.com/office/drawing/2014/main" id="{C9759FD4-DB45-4736-B799-4AC806C9C5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00043" y="1655943"/>
              <a:ext cx="806842" cy="617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ts val="18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800">
                  <a:latin typeface="Arial Narrow" panose="020B0606020202030204" pitchFamily="34" charset="0"/>
                </a:rPr>
                <a:t>CDN</a:t>
              </a:r>
            </a:p>
            <a:p>
              <a:pPr>
                <a:lnSpc>
                  <a:spcPts val="18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800">
                  <a:latin typeface="Arial Narrow" panose="020B0606020202030204" pitchFamily="34" charset="0"/>
                </a:rPr>
                <a:t>server </a:t>
              </a:r>
            </a:p>
          </p:txBody>
        </p:sp>
      </p:grpSp>
      <p:cxnSp>
        <p:nvCxnSpPr>
          <p:cNvPr id="203793" name="Straight Arrow Connector 495">
            <a:extLst>
              <a:ext uri="{FF2B5EF4-FFF2-40B4-BE49-F238E27FC236}">
                <a16:creationId xmlns:a16="http://schemas.microsoft.com/office/drawing/2014/main" id="{979A93B8-A2AD-4A6B-8A38-2691DA827CB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238500" y="2732088"/>
            <a:ext cx="7938" cy="2376487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03794" name="Group 500">
            <a:extLst>
              <a:ext uri="{FF2B5EF4-FFF2-40B4-BE49-F238E27FC236}">
                <a16:creationId xmlns:a16="http://schemas.microsoft.com/office/drawing/2014/main" id="{7174136F-C0FE-4C37-A9D0-7322F322760E}"/>
              </a:ext>
            </a:extLst>
          </p:cNvPr>
          <p:cNvGrpSpPr>
            <a:grpSpLocks/>
          </p:cNvGrpSpPr>
          <p:nvPr/>
        </p:nvGrpSpPr>
        <p:grpSpPr bwMode="auto">
          <a:xfrm>
            <a:off x="3079750" y="3705225"/>
            <a:ext cx="317500" cy="369888"/>
            <a:chOff x="1614533" y="4280420"/>
            <a:chExt cx="317511" cy="369332"/>
          </a:xfrm>
        </p:grpSpPr>
        <p:sp>
          <p:nvSpPr>
            <p:cNvPr id="203884" name="Oval 501">
              <a:extLst>
                <a:ext uri="{FF2B5EF4-FFF2-40B4-BE49-F238E27FC236}">
                  <a16:creationId xmlns:a16="http://schemas.microsoft.com/office/drawing/2014/main" id="{BA35B21A-27DF-4A4C-9C25-2C8F4359E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8337" y="4321838"/>
              <a:ext cx="303707" cy="303707"/>
            </a:xfrm>
            <a:prstGeom prst="ellipse">
              <a:avLst/>
            </a:prstGeom>
            <a:solidFill>
              <a:schemeClr val="bg1"/>
            </a:soli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203885" name="TextBox 502">
              <a:extLst>
                <a:ext uri="{FF2B5EF4-FFF2-40B4-BE49-F238E27FC236}">
                  <a16:creationId xmlns:a16="http://schemas.microsoft.com/office/drawing/2014/main" id="{45F2F3A0-3DC0-46B2-96A1-84BC1A85E0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14533" y="4280420"/>
              <a:ext cx="31304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2</a:t>
              </a:r>
            </a:p>
          </p:txBody>
        </p:sp>
      </p:grpSp>
      <p:sp>
        <p:nvSpPr>
          <p:cNvPr id="203795" name="TextBox 503">
            <a:extLst>
              <a:ext uri="{FF2B5EF4-FFF2-40B4-BE49-F238E27FC236}">
                <a16:creationId xmlns:a16="http://schemas.microsoft.com/office/drawing/2014/main" id="{AA41B02A-D818-4F62-A3DE-62079E5D31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14513" y="3398838"/>
            <a:ext cx="2033587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>
                <a:latin typeface="Arial Narrow" panose="020B0606020202030204" pitchFamily="34" charset="0"/>
              </a:rPr>
              <a:t>2. Bob browses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>
                <a:latin typeface="Arial Narrow" panose="020B0606020202030204" pitchFamily="34" charset="0"/>
              </a:rPr>
              <a:t>Netflix video</a:t>
            </a:r>
          </a:p>
        </p:txBody>
      </p:sp>
      <p:cxnSp>
        <p:nvCxnSpPr>
          <p:cNvPr id="203796" name="Straight Arrow Connector 504">
            <a:extLst>
              <a:ext uri="{FF2B5EF4-FFF2-40B4-BE49-F238E27FC236}">
                <a16:creationId xmlns:a16="http://schemas.microsoft.com/office/drawing/2014/main" id="{03D917A3-9AAB-4DB7-A23D-0393D4BDC3EB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552825" y="2827338"/>
            <a:ext cx="3175" cy="2352675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03797" name="Group 506">
            <a:extLst>
              <a:ext uri="{FF2B5EF4-FFF2-40B4-BE49-F238E27FC236}">
                <a16:creationId xmlns:a16="http://schemas.microsoft.com/office/drawing/2014/main" id="{ED7F4EC4-956D-4ECA-8F36-AD343B0F9FCB}"/>
              </a:ext>
            </a:extLst>
          </p:cNvPr>
          <p:cNvGrpSpPr>
            <a:grpSpLocks/>
          </p:cNvGrpSpPr>
          <p:nvPr/>
        </p:nvGrpSpPr>
        <p:grpSpPr bwMode="auto">
          <a:xfrm>
            <a:off x="3379788" y="3862388"/>
            <a:ext cx="317500" cy="369887"/>
            <a:chOff x="1614533" y="4280420"/>
            <a:chExt cx="317511" cy="369332"/>
          </a:xfrm>
        </p:grpSpPr>
        <p:sp>
          <p:nvSpPr>
            <p:cNvPr id="203882" name="Oval 507">
              <a:extLst>
                <a:ext uri="{FF2B5EF4-FFF2-40B4-BE49-F238E27FC236}">
                  <a16:creationId xmlns:a16="http://schemas.microsoft.com/office/drawing/2014/main" id="{28E21855-766D-4752-8967-B9E373C78F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8337" y="4321838"/>
              <a:ext cx="303707" cy="303707"/>
            </a:xfrm>
            <a:prstGeom prst="ellipse">
              <a:avLst/>
            </a:prstGeom>
            <a:solidFill>
              <a:schemeClr val="bg1"/>
            </a:soli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203883" name="TextBox 508">
              <a:extLst>
                <a:ext uri="{FF2B5EF4-FFF2-40B4-BE49-F238E27FC236}">
                  <a16:creationId xmlns:a16="http://schemas.microsoft.com/office/drawing/2014/main" id="{C2C711EB-80A8-4BD2-9444-A4117131D1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14533" y="4280420"/>
              <a:ext cx="31304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3</a:t>
              </a:r>
            </a:p>
          </p:txBody>
        </p:sp>
      </p:grpSp>
      <p:sp>
        <p:nvSpPr>
          <p:cNvPr id="203798" name="TextBox 509">
            <a:extLst>
              <a:ext uri="{FF2B5EF4-FFF2-40B4-BE49-F238E27FC236}">
                <a16:creationId xmlns:a16="http://schemas.microsoft.com/office/drawing/2014/main" id="{AF8EF748-AE2C-49B1-B684-569127902F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5525" y="3038475"/>
            <a:ext cx="1785938" cy="922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>
                <a:latin typeface="Arial Narrow" panose="020B0606020202030204" pitchFamily="34" charset="0"/>
              </a:rPr>
              <a:t>3. Manifest file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>
                <a:latin typeface="Arial Narrow" panose="020B0606020202030204" pitchFamily="34" charset="0"/>
              </a:rPr>
              <a:t>returned for 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>
                <a:latin typeface="Arial Narrow" panose="020B0606020202030204" pitchFamily="34" charset="0"/>
              </a:rPr>
              <a:t>requested video</a:t>
            </a:r>
          </a:p>
        </p:txBody>
      </p:sp>
      <p:sp>
        <p:nvSpPr>
          <p:cNvPr id="61446" name="Right Arrow 61445">
            <a:extLst>
              <a:ext uri="{FF2B5EF4-FFF2-40B4-BE49-F238E27FC236}">
                <a16:creationId xmlns:a16="http://schemas.microsoft.com/office/drawing/2014/main" id="{CAF88DDD-0683-4A04-8D5E-A873D44A9314}"/>
              </a:ext>
            </a:extLst>
          </p:cNvPr>
          <p:cNvSpPr/>
          <p:nvPr/>
        </p:nvSpPr>
        <p:spPr bwMode="auto">
          <a:xfrm rot="10543217">
            <a:off x="3715372" y="5249205"/>
            <a:ext cx="2215511" cy="391437"/>
          </a:xfrm>
          <a:prstGeom prst="rightArrow">
            <a:avLst/>
          </a:prstGeom>
          <a:gradFill flip="none" rotWithShape="1">
            <a:gsLst>
              <a:gs pos="0">
                <a:srgbClr val="000090"/>
              </a:gs>
              <a:gs pos="100000">
                <a:srgbClr val="FFFFFF"/>
              </a:gs>
            </a:gsLst>
            <a:lin ang="10260000" scaled="0"/>
            <a:tileRect/>
          </a:gradFill>
          <a:ln w="15875">
            <a:gradFill flip="none" rotWithShape="1">
              <a:gsLst>
                <a:gs pos="0">
                  <a:srgbClr val="000090"/>
                </a:gs>
                <a:gs pos="100000">
                  <a:srgbClr val="FFFFFF"/>
                </a:gs>
              </a:gsLst>
              <a:lin ang="0" scaled="1"/>
              <a:tileRect/>
            </a:gradFill>
          </a:ln>
        </p:spPr>
        <p:txBody>
          <a:bodyPr wrap="none"/>
          <a:lstStyle/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pPr>
            <a:endParaRPr lang="en-US" dirty="0">
              <a:latin typeface="Comic Sans MS" pitchFamily="66" charset="0"/>
              <a:ea typeface="ＭＳ Ｐゴシック" charset="0"/>
              <a:cs typeface="ＭＳ Ｐゴシック" charset="0"/>
            </a:endParaRPr>
          </a:p>
        </p:txBody>
      </p:sp>
      <p:cxnSp>
        <p:nvCxnSpPr>
          <p:cNvPr id="203802" name="Straight Arrow Connector 513">
            <a:extLst>
              <a:ext uri="{FF2B5EF4-FFF2-40B4-BE49-F238E27FC236}">
                <a16:creationId xmlns:a16="http://schemas.microsoft.com/office/drawing/2014/main" id="{EDC6461F-243E-421D-9EA4-3ED202F5850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98900" y="5110163"/>
            <a:ext cx="1892300" cy="147637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03803" name="TextBox 516">
            <a:extLst>
              <a:ext uri="{FF2B5EF4-FFF2-40B4-BE49-F238E27FC236}">
                <a16:creationId xmlns:a16="http://schemas.microsoft.com/office/drawing/2014/main" id="{05C599B9-6F8A-46DA-85AE-7E2A943B59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62425" y="5622925"/>
            <a:ext cx="17859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>
                <a:latin typeface="Arial Narrow" panose="020B0606020202030204" pitchFamily="34" charset="0"/>
              </a:rPr>
              <a:t>4. DASH streaming</a:t>
            </a:r>
          </a:p>
        </p:txBody>
      </p:sp>
      <p:cxnSp>
        <p:nvCxnSpPr>
          <p:cNvPr id="203804" name="Straight Arrow Connector 517">
            <a:extLst>
              <a:ext uri="{FF2B5EF4-FFF2-40B4-BE49-F238E27FC236}">
                <a16:creationId xmlns:a16="http://schemas.microsoft.com/office/drawing/2014/main" id="{AA7F1E81-1C31-46E0-8381-1FD74CCA23B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65700" y="2497138"/>
            <a:ext cx="2049463" cy="26987"/>
          </a:xfrm>
          <a:prstGeom prst="straightConnector1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03805" name="Straight Arrow Connector 521">
            <a:extLst>
              <a:ext uri="{FF2B5EF4-FFF2-40B4-BE49-F238E27FC236}">
                <a16:creationId xmlns:a16="http://schemas.microsoft.com/office/drawing/2014/main" id="{AD8B5FF9-E6DD-4D15-B544-3478EA72060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75225" y="2540000"/>
            <a:ext cx="1541463" cy="1133475"/>
          </a:xfrm>
          <a:prstGeom prst="straightConnector1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03806" name="Straight Arrow Connector 523">
            <a:extLst>
              <a:ext uri="{FF2B5EF4-FFF2-40B4-BE49-F238E27FC236}">
                <a16:creationId xmlns:a16="http://schemas.microsoft.com/office/drawing/2014/main" id="{B078EAE3-16EE-4417-8851-1C06C54240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65700" y="2554288"/>
            <a:ext cx="2019300" cy="2706687"/>
          </a:xfrm>
          <a:prstGeom prst="straightConnector1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03807" name="TextBox 527">
            <a:extLst>
              <a:ext uri="{FF2B5EF4-FFF2-40B4-BE49-F238E27FC236}">
                <a16:creationId xmlns:a16="http://schemas.microsoft.com/office/drawing/2014/main" id="{094AA32F-5415-48DE-85BF-322BC34ADE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13288" y="1644650"/>
            <a:ext cx="2033587" cy="79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ts val="18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>
                <a:latin typeface="Arial Narrow" panose="020B0606020202030204" pitchFamily="34" charset="0"/>
              </a:rPr>
              <a:t>upload copies of multiple versions of video to CDN servers</a:t>
            </a:r>
          </a:p>
        </p:txBody>
      </p:sp>
      <p:grpSp>
        <p:nvGrpSpPr>
          <p:cNvPr id="203808" name="Group 383">
            <a:extLst>
              <a:ext uri="{FF2B5EF4-FFF2-40B4-BE49-F238E27FC236}">
                <a16:creationId xmlns:a16="http://schemas.microsoft.com/office/drawing/2014/main" id="{49125CB2-8D1E-4599-A5AD-620EAAEC6AC1}"/>
              </a:ext>
            </a:extLst>
          </p:cNvPr>
          <p:cNvGrpSpPr>
            <a:grpSpLocks/>
          </p:cNvGrpSpPr>
          <p:nvPr/>
        </p:nvGrpSpPr>
        <p:grpSpPr bwMode="auto">
          <a:xfrm>
            <a:off x="6397625" y="3060700"/>
            <a:ext cx="1374775" cy="1354138"/>
            <a:chOff x="7030938" y="1184076"/>
            <a:chExt cx="1375947" cy="1355492"/>
          </a:xfrm>
        </p:grpSpPr>
        <p:sp>
          <p:nvSpPr>
            <p:cNvPr id="203847" name="Freeform 1287">
              <a:extLst>
                <a:ext uri="{FF2B5EF4-FFF2-40B4-BE49-F238E27FC236}">
                  <a16:creationId xmlns:a16="http://schemas.microsoft.com/office/drawing/2014/main" id="{11EC1F67-CAFD-450B-861F-004029EEEB12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7030938" y="1184076"/>
              <a:ext cx="1300345" cy="1355492"/>
            </a:xfrm>
            <a:custGeom>
              <a:avLst/>
              <a:gdLst>
                <a:gd name="T0" fmla="*/ 2147483646 w 10000"/>
                <a:gd name="T1" fmla="*/ 2147483646 h 10000"/>
                <a:gd name="T2" fmla="*/ 2147483646 w 10000"/>
                <a:gd name="T3" fmla="*/ 2147483646 h 10000"/>
                <a:gd name="T4" fmla="*/ 2147483646 w 10000"/>
                <a:gd name="T5" fmla="*/ 2147483646 h 10000"/>
                <a:gd name="T6" fmla="*/ 2147483646 w 10000"/>
                <a:gd name="T7" fmla="*/ 2147483646 h 10000"/>
                <a:gd name="T8" fmla="*/ 2147483646 w 10000"/>
                <a:gd name="T9" fmla="*/ 2147483646 h 10000"/>
                <a:gd name="T10" fmla="*/ 2147483646 w 10000"/>
                <a:gd name="T11" fmla="*/ 2147483646 h 10000"/>
                <a:gd name="T12" fmla="*/ 2147483646 w 10000"/>
                <a:gd name="T13" fmla="*/ 2147483646 h 10000"/>
                <a:gd name="T14" fmla="*/ 2147483646 w 10000"/>
                <a:gd name="T15" fmla="*/ 2147483646 h 10000"/>
                <a:gd name="T16" fmla="*/ 2147483646 w 10000"/>
                <a:gd name="T17" fmla="*/ 2147483646 h 10000"/>
                <a:gd name="T18" fmla="*/ 2147483646 w 10000"/>
                <a:gd name="T19" fmla="*/ 2147483646 h 10000"/>
                <a:gd name="T20" fmla="*/ 2147483646 w 10000"/>
                <a:gd name="T21" fmla="*/ 2147483646 h 10000"/>
                <a:gd name="T22" fmla="*/ 2147483646 w 10000"/>
                <a:gd name="T23" fmla="*/ 2147483646 h 10000"/>
                <a:gd name="T24" fmla="*/ 2147483646 w 10000"/>
                <a:gd name="T25" fmla="*/ 2147483646 h 10000"/>
                <a:gd name="T26" fmla="*/ 2147483646 w 10000"/>
                <a:gd name="T27" fmla="*/ 2147483646 h 10000"/>
                <a:gd name="T28" fmla="*/ 2147483646 w 10000"/>
                <a:gd name="T29" fmla="*/ 2147483646 h 10000"/>
                <a:gd name="T30" fmla="*/ 2147483646 w 10000"/>
                <a:gd name="T31" fmla="*/ 2147483646 h 10000"/>
                <a:gd name="T32" fmla="*/ 2147483646 w 10000"/>
                <a:gd name="T33" fmla="*/ 1688569323 h 10000"/>
                <a:gd name="T34" fmla="*/ 2147483646 w 10000"/>
                <a:gd name="T35" fmla="*/ 2147483646 h 1000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000" h="10000">
                  <a:moveTo>
                    <a:pt x="6270" y="126"/>
                  </a:moveTo>
                  <a:cubicBezTo>
                    <a:pt x="5642" y="245"/>
                    <a:pt x="4469" y="528"/>
                    <a:pt x="3738" y="756"/>
                  </a:cubicBezTo>
                  <a:cubicBezTo>
                    <a:pt x="3007" y="984"/>
                    <a:pt x="2405" y="1322"/>
                    <a:pt x="1887" y="1495"/>
                  </a:cubicBezTo>
                  <a:cubicBezTo>
                    <a:pt x="1369" y="1668"/>
                    <a:pt x="1195" y="1105"/>
                    <a:pt x="629" y="1793"/>
                  </a:cubicBezTo>
                  <a:cubicBezTo>
                    <a:pt x="63" y="2481"/>
                    <a:pt x="218" y="3574"/>
                    <a:pt x="128" y="4417"/>
                  </a:cubicBezTo>
                  <a:cubicBezTo>
                    <a:pt x="39" y="5260"/>
                    <a:pt x="-87" y="6368"/>
                    <a:pt x="89" y="6848"/>
                  </a:cubicBezTo>
                  <a:cubicBezTo>
                    <a:pt x="265" y="7328"/>
                    <a:pt x="491" y="7223"/>
                    <a:pt x="1207" y="7298"/>
                  </a:cubicBezTo>
                  <a:cubicBezTo>
                    <a:pt x="1924" y="7374"/>
                    <a:pt x="3641" y="7133"/>
                    <a:pt x="4406" y="7298"/>
                  </a:cubicBezTo>
                  <a:cubicBezTo>
                    <a:pt x="5171" y="7463"/>
                    <a:pt x="5298" y="7868"/>
                    <a:pt x="5779" y="8288"/>
                  </a:cubicBezTo>
                  <a:cubicBezTo>
                    <a:pt x="6260" y="8709"/>
                    <a:pt x="6848" y="9549"/>
                    <a:pt x="7290" y="9819"/>
                  </a:cubicBezTo>
                  <a:cubicBezTo>
                    <a:pt x="7731" y="10089"/>
                    <a:pt x="8124" y="10014"/>
                    <a:pt x="8448" y="9879"/>
                  </a:cubicBezTo>
                  <a:cubicBezTo>
                    <a:pt x="8771" y="9744"/>
                    <a:pt x="9056" y="9549"/>
                    <a:pt x="9252" y="9008"/>
                  </a:cubicBezTo>
                  <a:cubicBezTo>
                    <a:pt x="9448" y="8469"/>
                    <a:pt x="9537" y="7418"/>
                    <a:pt x="9644" y="6639"/>
                  </a:cubicBezTo>
                  <a:cubicBezTo>
                    <a:pt x="9752" y="5858"/>
                    <a:pt x="9851" y="5168"/>
                    <a:pt x="9899" y="4327"/>
                  </a:cubicBezTo>
                  <a:cubicBezTo>
                    <a:pt x="9949" y="3486"/>
                    <a:pt x="10076" y="2256"/>
                    <a:pt x="9939" y="1566"/>
                  </a:cubicBezTo>
                  <a:cubicBezTo>
                    <a:pt x="9802" y="876"/>
                    <a:pt x="9478" y="471"/>
                    <a:pt x="9075" y="216"/>
                  </a:cubicBezTo>
                  <a:cubicBezTo>
                    <a:pt x="8674" y="-39"/>
                    <a:pt x="7997" y="20"/>
                    <a:pt x="7525" y="5"/>
                  </a:cubicBezTo>
                  <a:cubicBezTo>
                    <a:pt x="7055" y="-9"/>
                    <a:pt x="6898" y="5"/>
                    <a:pt x="6270" y="1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3848" name="Group 249">
              <a:extLst>
                <a:ext uri="{FF2B5EF4-FFF2-40B4-BE49-F238E27FC236}">
                  <a16:creationId xmlns:a16="http://schemas.microsoft.com/office/drawing/2014/main" id="{44B19240-B33C-4605-A7B3-650FAB40CF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91141" y="1665569"/>
              <a:ext cx="365533" cy="637551"/>
              <a:chOff x="4140" y="429"/>
              <a:chExt cx="1425" cy="2396"/>
            </a:xfrm>
          </p:grpSpPr>
          <p:sp>
            <p:nvSpPr>
              <p:cNvPr id="203850" name="Freeform 250">
                <a:extLst>
                  <a:ext uri="{FF2B5EF4-FFF2-40B4-BE49-F238E27FC236}">
                    <a16:creationId xmlns:a16="http://schemas.microsoft.com/office/drawing/2014/main" id="{7F8C9F96-EA5C-4917-895F-CEA14366A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14 w 354"/>
                  <a:gd name="T1" fmla="*/ 0 h 2742"/>
                  <a:gd name="T2" fmla="*/ 74 w 354"/>
                  <a:gd name="T3" fmla="*/ 95 h 2742"/>
                  <a:gd name="T4" fmla="*/ 73 w 354"/>
                  <a:gd name="T5" fmla="*/ 734 h 2742"/>
                  <a:gd name="T6" fmla="*/ 0 w 354"/>
                  <a:gd name="T7" fmla="*/ 768 h 2742"/>
                  <a:gd name="T8" fmla="*/ 14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51" name="Rectangle 251">
                <a:extLst>
                  <a:ext uri="{FF2B5EF4-FFF2-40B4-BE49-F238E27FC236}">
                    <a16:creationId xmlns:a16="http://schemas.microsoft.com/office/drawing/2014/main" id="{074BA6A3-BACF-4440-8CC1-91921043D8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3" y="435"/>
                <a:ext cx="1053" cy="227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3852" name="Freeform 252">
                <a:extLst>
                  <a:ext uri="{FF2B5EF4-FFF2-40B4-BE49-F238E27FC236}">
                    <a16:creationId xmlns:a16="http://schemas.microsoft.com/office/drawing/2014/main" id="{51377913-79B0-427C-9932-101DA448E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45 w 211"/>
                  <a:gd name="T3" fmla="*/ 61 h 2537"/>
                  <a:gd name="T4" fmla="*/ 2 w 211"/>
                  <a:gd name="T5" fmla="*/ 699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53" name="Freeform 253">
                <a:extLst>
                  <a:ext uri="{FF2B5EF4-FFF2-40B4-BE49-F238E27FC236}">
                    <a16:creationId xmlns:a16="http://schemas.microsoft.com/office/drawing/2014/main" id="{081CE263-9689-4AEE-9DEA-B3382675A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70 w 328"/>
                  <a:gd name="T3" fmla="*/ 36 h 226"/>
                  <a:gd name="T4" fmla="*/ 70 w 328"/>
                  <a:gd name="T5" fmla="*/ 64 h 226"/>
                  <a:gd name="T6" fmla="*/ 0 w 328"/>
                  <a:gd name="T7" fmla="*/ 2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54" name="Rectangle 254">
                <a:extLst>
                  <a:ext uri="{FF2B5EF4-FFF2-40B4-BE49-F238E27FC236}">
                    <a16:creationId xmlns:a16="http://schemas.microsoft.com/office/drawing/2014/main" id="{3F0B72E8-F760-480C-AED4-BADC914FD0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698"/>
                <a:ext cx="595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03855" name="Group 255">
                <a:extLst>
                  <a:ext uri="{FF2B5EF4-FFF2-40B4-BE49-F238E27FC236}">
                    <a16:creationId xmlns:a16="http://schemas.microsoft.com/office/drawing/2014/main" id="{035FDC60-BCCB-49B0-A531-25890C69BA9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03880" name="AutoShape 256">
                  <a:extLst>
                    <a:ext uri="{FF2B5EF4-FFF2-40B4-BE49-F238E27FC236}">
                      <a16:creationId xmlns:a16="http://schemas.microsoft.com/office/drawing/2014/main" id="{2FB2DED1-1767-48B3-8B4C-6B55ECCE79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4"/>
                  <a:ext cx="727" cy="13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03881" name="AutoShape 257">
                  <a:extLst>
                    <a:ext uri="{FF2B5EF4-FFF2-40B4-BE49-F238E27FC236}">
                      <a16:creationId xmlns:a16="http://schemas.microsoft.com/office/drawing/2014/main" id="{D9D4179D-D79A-476D-8576-8099D09936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5"/>
                  <a:ext cx="696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03856" name="Rectangle 258">
                <a:extLst>
                  <a:ext uri="{FF2B5EF4-FFF2-40B4-BE49-F238E27FC236}">
                    <a16:creationId xmlns:a16="http://schemas.microsoft.com/office/drawing/2014/main" id="{86467139-21E0-4BB6-8AFE-C3096DB5EF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8" y="1020"/>
                <a:ext cx="595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03857" name="Group 259">
                <a:extLst>
                  <a:ext uri="{FF2B5EF4-FFF2-40B4-BE49-F238E27FC236}">
                    <a16:creationId xmlns:a16="http://schemas.microsoft.com/office/drawing/2014/main" id="{E62990D6-0A37-45C2-81E6-8F35D02C048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03878" name="AutoShape 260">
                  <a:extLst>
                    <a:ext uri="{FF2B5EF4-FFF2-40B4-BE49-F238E27FC236}">
                      <a16:creationId xmlns:a16="http://schemas.microsoft.com/office/drawing/2014/main" id="{7CABE387-2CFA-46F4-982F-5EBA06F190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77"/>
                  <a:ext cx="727" cy="13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03879" name="AutoShape 261">
                  <a:extLst>
                    <a:ext uri="{FF2B5EF4-FFF2-40B4-BE49-F238E27FC236}">
                      <a16:creationId xmlns:a16="http://schemas.microsoft.com/office/drawing/2014/main" id="{FE02057F-2A85-4A51-A3C5-D71FA4501E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95"/>
                  <a:ext cx="696" cy="9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03858" name="Rectangle 262">
                <a:extLst>
                  <a:ext uri="{FF2B5EF4-FFF2-40B4-BE49-F238E27FC236}">
                    <a16:creationId xmlns:a16="http://schemas.microsoft.com/office/drawing/2014/main" id="{065D9648-D758-4D79-97E1-2891FD8E94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1355"/>
                <a:ext cx="595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3859" name="Rectangle 263">
                <a:extLst>
                  <a:ext uri="{FF2B5EF4-FFF2-40B4-BE49-F238E27FC236}">
                    <a16:creationId xmlns:a16="http://schemas.microsoft.com/office/drawing/2014/main" id="{D888943F-82F2-40CD-BBB1-21CC650A93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8" y="1653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03860" name="Group 264">
                <a:extLst>
                  <a:ext uri="{FF2B5EF4-FFF2-40B4-BE49-F238E27FC236}">
                    <a16:creationId xmlns:a16="http://schemas.microsoft.com/office/drawing/2014/main" id="{24CF5ABD-2DD0-49B4-8B4E-52384A378F8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03876" name="AutoShape 265">
                  <a:extLst>
                    <a:ext uri="{FF2B5EF4-FFF2-40B4-BE49-F238E27FC236}">
                      <a16:creationId xmlns:a16="http://schemas.microsoft.com/office/drawing/2014/main" id="{C0FA7EE9-64AE-44EE-88AD-8EFF61373B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76"/>
                  <a:ext cx="718" cy="13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03877" name="AutoShape 266">
                  <a:extLst>
                    <a:ext uri="{FF2B5EF4-FFF2-40B4-BE49-F238E27FC236}">
                      <a16:creationId xmlns:a16="http://schemas.microsoft.com/office/drawing/2014/main" id="{2AA5A5FC-DC2A-4838-99CE-CC49222876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92"/>
                  <a:ext cx="687" cy="9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03861" name="Freeform 267">
                <a:extLst>
                  <a:ext uri="{FF2B5EF4-FFF2-40B4-BE49-F238E27FC236}">
                    <a16:creationId xmlns:a16="http://schemas.microsoft.com/office/drawing/2014/main" id="{88733DAC-78C6-43ED-A81D-D687AC566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70 w 328"/>
                  <a:gd name="T3" fmla="*/ 35 h 226"/>
                  <a:gd name="T4" fmla="*/ 70 w 328"/>
                  <a:gd name="T5" fmla="*/ 62 h 226"/>
                  <a:gd name="T6" fmla="*/ 0 w 328"/>
                  <a:gd name="T7" fmla="*/ 2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03862" name="Group 268">
                <a:extLst>
                  <a:ext uri="{FF2B5EF4-FFF2-40B4-BE49-F238E27FC236}">
                    <a16:creationId xmlns:a16="http://schemas.microsoft.com/office/drawing/2014/main" id="{8565C892-2685-4E15-859B-36C983912E1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03874" name="AutoShape 269">
                  <a:extLst>
                    <a:ext uri="{FF2B5EF4-FFF2-40B4-BE49-F238E27FC236}">
                      <a16:creationId xmlns:a16="http://schemas.microsoft.com/office/drawing/2014/main" id="{4A1F3F82-93AC-455B-8358-4D0DCF1713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66"/>
                  <a:ext cx="725" cy="14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03875" name="AutoShape 270">
                  <a:extLst>
                    <a:ext uri="{FF2B5EF4-FFF2-40B4-BE49-F238E27FC236}">
                      <a16:creationId xmlns:a16="http://schemas.microsoft.com/office/drawing/2014/main" id="{437B59BC-5709-4B12-91CC-1CE7171475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3" y="2584"/>
                  <a:ext cx="694" cy="11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03863" name="Rectangle 271">
                <a:extLst>
                  <a:ext uri="{FF2B5EF4-FFF2-40B4-BE49-F238E27FC236}">
                    <a16:creationId xmlns:a16="http://schemas.microsoft.com/office/drawing/2014/main" id="{9E7543A7-FA4E-4D38-B857-1AECF23085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35"/>
                <a:ext cx="68" cy="2281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3864" name="Freeform 272">
                <a:extLst>
                  <a:ext uri="{FF2B5EF4-FFF2-40B4-BE49-F238E27FC236}">
                    <a16:creationId xmlns:a16="http://schemas.microsoft.com/office/drawing/2014/main" id="{E4D0F9D9-FAAB-40BB-B9BF-FCB1DE0BF3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62 w 296"/>
                  <a:gd name="T3" fmla="*/ 39 h 256"/>
                  <a:gd name="T4" fmla="*/ 62 w 296"/>
                  <a:gd name="T5" fmla="*/ 71 h 256"/>
                  <a:gd name="T6" fmla="*/ 0 w 296"/>
                  <a:gd name="T7" fmla="*/ 2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65" name="Freeform 273">
                <a:extLst>
                  <a:ext uri="{FF2B5EF4-FFF2-40B4-BE49-F238E27FC236}">
                    <a16:creationId xmlns:a16="http://schemas.microsoft.com/office/drawing/2014/main" id="{07C6BA55-4371-48A6-8349-C9368A631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65 w 304"/>
                  <a:gd name="T3" fmla="*/ 46 h 288"/>
                  <a:gd name="T4" fmla="*/ 61 w 304"/>
                  <a:gd name="T5" fmla="*/ 81 h 288"/>
                  <a:gd name="T6" fmla="*/ 2 w 304"/>
                  <a:gd name="T7" fmla="*/ 35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66" name="Oval 274">
                <a:extLst>
                  <a:ext uri="{FF2B5EF4-FFF2-40B4-BE49-F238E27FC236}">
                    <a16:creationId xmlns:a16="http://schemas.microsoft.com/office/drawing/2014/main" id="{0207C0BE-DC7F-46EF-99D3-1749580DE9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6" y="2609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3867" name="Freeform 275">
                <a:extLst>
                  <a:ext uri="{FF2B5EF4-FFF2-40B4-BE49-F238E27FC236}">
                    <a16:creationId xmlns:a16="http://schemas.microsoft.com/office/drawing/2014/main" id="{0AD18A1F-D777-4B2A-9337-E3CA58746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30 h 240"/>
                  <a:gd name="T2" fmla="*/ 2 w 306"/>
                  <a:gd name="T3" fmla="*/ 68 h 240"/>
                  <a:gd name="T4" fmla="*/ 65 w 306"/>
                  <a:gd name="T5" fmla="*/ 31 h 240"/>
                  <a:gd name="T6" fmla="*/ 62 w 306"/>
                  <a:gd name="T7" fmla="*/ 0 h 240"/>
                  <a:gd name="T8" fmla="*/ 0 w 306"/>
                  <a:gd name="T9" fmla="*/ 30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68" name="AutoShape 276">
                <a:extLst>
                  <a:ext uri="{FF2B5EF4-FFF2-40B4-BE49-F238E27FC236}">
                    <a16:creationId xmlns:a16="http://schemas.microsoft.com/office/drawing/2014/main" id="{62E3BB93-E007-42F3-8413-2FC0033F0E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1" y="2680"/>
                <a:ext cx="1202" cy="143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3869" name="AutoShape 277">
                <a:extLst>
                  <a:ext uri="{FF2B5EF4-FFF2-40B4-BE49-F238E27FC236}">
                    <a16:creationId xmlns:a16="http://schemas.microsoft.com/office/drawing/2014/main" id="{18F30A58-4F6A-4A33-813F-7618E1F872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3" y="2710"/>
                <a:ext cx="1078" cy="7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3870" name="Oval 278">
                <a:extLst>
                  <a:ext uri="{FF2B5EF4-FFF2-40B4-BE49-F238E27FC236}">
                    <a16:creationId xmlns:a16="http://schemas.microsoft.com/office/drawing/2014/main" id="{FD2D1429-B6F4-4F49-BDEE-1681B8AAE1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8" y="2382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3871" name="Oval 279">
                <a:extLst>
                  <a:ext uri="{FF2B5EF4-FFF2-40B4-BE49-F238E27FC236}">
                    <a16:creationId xmlns:a16="http://schemas.microsoft.com/office/drawing/2014/main" id="{7E691EA2-B8C8-44CD-8937-5A6D022760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8" y="2382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203872" name="Oval 280">
                <a:extLst>
                  <a:ext uri="{FF2B5EF4-FFF2-40B4-BE49-F238E27FC236}">
                    <a16:creationId xmlns:a16="http://schemas.microsoft.com/office/drawing/2014/main" id="{AEDA363A-0E2D-44D7-BB22-164A942B8A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1" y="2382"/>
                <a:ext cx="161" cy="137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3873" name="Rectangle 281">
                <a:extLst>
                  <a:ext uri="{FF2B5EF4-FFF2-40B4-BE49-F238E27FC236}">
                    <a16:creationId xmlns:a16="http://schemas.microsoft.com/office/drawing/2014/main" id="{6F3642B1-B7EE-41BD-9480-8814FC40C7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2"/>
                <a:ext cx="87" cy="764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203849" name="TextBox 492">
              <a:extLst>
                <a:ext uri="{FF2B5EF4-FFF2-40B4-BE49-F238E27FC236}">
                  <a16:creationId xmlns:a16="http://schemas.microsoft.com/office/drawing/2014/main" id="{4738163E-7A61-4681-94CB-704333541D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00043" y="1655943"/>
              <a:ext cx="806842" cy="617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ts val="18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800">
                  <a:latin typeface="Arial Narrow" panose="020B0606020202030204" pitchFamily="34" charset="0"/>
                </a:rPr>
                <a:t>CDN</a:t>
              </a:r>
            </a:p>
            <a:p>
              <a:pPr>
                <a:lnSpc>
                  <a:spcPts val="18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800">
                  <a:latin typeface="Arial Narrow" panose="020B0606020202030204" pitchFamily="34" charset="0"/>
                </a:rPr>
                <a:t>server </a:t>
              </a:r>
            </a:p>
          </p:txBody>
        </p:sp>
      </p:grpSp>
      <p:grpSp>
        <p:nvGrpSpPr>
          <p:cNvPr id="203809" name="Group 468">
            <a:extLst>
              <a:ext uri="{FF2B5EF4-FFF2-40B4-BE49-F238E27FC236}">
                <a16:creationId xmlns:a16="http://schemas.microsoft.com/office/drawing/2014/main" id="{DD5239F9-E7B7-4FCF-99FC-9C3480384EC1}"/>
              </a:ext>
            </a:extLst>
          </p:cNvPr>
          <p:cNvGrpSpPr>
            <a:grpSpLocks/>
          </p:cNvGrpSpPr>
          <p:nvPr/>
        </p:nvGrpSpPr>
        <p:grpSpPr bwMode="auto">
          <a:xfrm>
            <a:off x="6034088" y="4451350"/>
            <a:ext cx="1376362" cy="1355725"/>
            <a:chOff x="7030938" y="1184076"/>
            <a:chExt cx="1375947" cy="1355492"/>
          </a:xfrm>
        </p:grpSpPr>
        <p:sp>
          <p:nvSpPr>
            <p:cNvPr id="203812" name="Freeform 1287">
              <a:extLst>
                <a:ext uri="{FF2B5EF4-FFF2-40B4-BE49-F238E27FC236}">
                  <a16:creationId xmlns:a16="http://schemas.microsoft.com/office/drawing/2014/main" id="{C3105A4B-484A-4B90-BE87-51D2CD73F4FA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7030938" y="1184076"/>
              <a:ext cx="1300345" cy="1355492"/>
            </a:xfrm>
            <a:custGeom>
              <a:avLst/>
              <a:gdLst>
                <a:gd name="T0" fmla="*/ 2147483646 w 10000"/>
                <a:gd name="T1" fmla="*/ 2147483646 h 10000"/>
                <a:gd name="T2" fmla="*/ 2147483646 w 10000"/>
                <a:gd name="T3" fmla="*/ 2147483646 h 10000"/>
                <a:gd name="T4" fmla="*/ 2147483646 w 10000"/>
                <a:gd name="T5" fmla="*/ 2147483646 h 10000"/>
                <a:gd name="T6" fmla="*/ 2147483646 w 10000"/>
                <a:gd name="T7" fmla="*/ 2147483646 h 10000"/>
                <a:gd name="T8" fmla="*/ 2147483646 w 10000"/>
                <a:gd name="T9" fmla="*/ 2147483646 h 10000"/>
                <a:gd name="T10" fmla="*/ 2147483646 w 10000"/>
                <a:gd name="T11" fmla="*/ 2147483646 h 10000"/>
                <a:gd name="T12" fmla="*/ 2147483646 w 10000"/>
                <a:gd name="T13" fmla="*/ 2147483646 h 10000"/>
                <a:gd name="T14" fmla="*/ 2147483646 w 10000"/>
                <a:gd name="T15" fmla="*/ 2147483646 h 10000"/>
                <a:gd name="T16" fmla="*/ 2147483646 w 10000"/>
                <a:gd name="T17" fmla="*/ 2147483646 h 10000"/>
                <a:gd name="T18" fmla="*/ 2147483646 w 10000"/>
                <a:gd name="T19" fmla="*/ 2147483646 h 10000"/>
                <a:gd name="T20" fmla="*/ 2147483646 w 10000"/>
                <a:gd name="T21" fmla="*/ 2147483646 h 10000"/>
                <a:gd name="T22" fmla="*/ 2147483646 w 10000"/>
                <a:gd name="T23" fmla="*/ 2147483646 h 10000"/>
                <a:gd name="T24" fmla="*/ 2147483646 w 10000"/>
                <a:gd name="T25" fmla="*/ 2147483646 h 10000"/>
                <a:gd name="T26" fmla="*/ 2147483646 w 10000"/>
                <a:gd name="T27" fmla="*/ 2147483646 h 10000"/>
                <a:gd name="T28" fmla="*/ 2147483646 w 10000"/>
                <a:gd name="T29" fmla="*/ 2147483646 h 10000"/>
                <a:gd name="T30" fmla="*/ 2147483646 w 10000"/>
                <a:gd name="T31" fmla="*/ 2147483646 h 10000"/>
                <a:gd name="T32" fmla="*/ 2147483646 w 10000"/>
                <a:gd name="T33" fmla="*/ 1688569323 h 10000"/>
                <a:gd name="T34" fmla="*/ 2147483646 w 10000"/>
                <a:gd name="T35" fmla="*/ 2147483646 h 1000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000" h="10000">
                  <a:moveTo>
                    <a:pt x="6270" y="126"/>
                  </a:moveTo>
                  <a:cubicBezTo>
                    <a:pt x="5642" y="245"/>
                    <a:pt x="4469" y="528"/>
                    <a:pt x="3738" y="756"/>
                  </a:cubicBezTo>
                  <a:cubicBezTo>
                    <a:pt x="3007" y="984"/>
                    <a:pt x="2405" y="1322"/>
                    <a:pt x="1887" y="1495"/>
                  </a:cubicBezTo>
                  <a:cubicBezTo>
                    <a:pt x="1369" y="1668"/>
                    <a:pt x="1195" y="1105"/>
                    <a:pt x="629" y="1793"/>
                  </a:cubicBezTo>
                  <a:cubicBezTo>
                    <a:pt x="63" y="2481"/>
                    <a:pt x="218" y="3574"/>
                    <a:pt x="128" y="4417"/>
                  </a:cubicBezTo>
                  <a:cubicBezTo>
                    <a:pt x="39" y="5260"/>
                    <a:pt x="-87" y="6368"/>
                    <a:pt x="89" y="6848"/>
                  </a:cubicBezTo>
                  <a:cubicBezTo>
                    <a:pt x="265" y="7328"/>
                    <a:pt x="491" y="7223"/>
                    <a:pt x="1207" y="7298"/>
                  </a:cubicBezTo>
                  <a:cubicBezTo>
                    <a:pt x="1924" y="7374"/>
                    <a:pt x="3641" y="7133"/>
                    <a:pt x="4406" y="7298"/>
                  </a:cubicBezTo>
                  <a:cubicBezTo>
                    <a:pt x="5171" y="7463"/>
                    <a:pt x="5298" y="7868"/>
                    <a:pt x="5779" y="8288"/>
                  </a:cubicBezTo>
                  <a:cubicBezTo>
                    <a:pt x="6260" y="8709"/>
                    <a:pt x="6848" y="9549"/>
                    <a:pt x="7290" y="9819"/>
                  </a:cubicBezTo>
                  <a:cubicBezTo>
                    <a:pt x="7731" y="10089"/>
                    <a:pt x="8124" y="10014"/>
                    <a:pt x="8448" y="9879"/>
                  </a:cubicBezTo>
                  <a:cubicBezTo>
                    <a:pt x="8771" y="9744"/>
                    <a:pt x="9056" y="9549"/>
                    <a:pt x="9252" y="9008"/>
                  </a:cubicBezTo>
                  <a:cubicBezTo>
                    <a:pt x="9448" y="8469"/>
                    <a:pt x="9537" y="7418"/>
                    <a:pt x="9644" y="6639"/>
                  </a:cubicBezTo>
                  <a:cubicBezTo>
                    <a:pt x="9752" y="5858"/>
                    <a:pt x="9851" y="5168"/>
                    <a:pt x="9899" y="4327"/>
                  </a:cubicBezTo>
                  <a:cubicBezTo>
                    <a:pt x="9949" y="3486"/>
                    <a:pt x="10076" y="2256"/>
                    <a:pt x="9939" y="1566"/>
                  </a:cubicBezTo>
                  <a:cubicBezTo>
                    <a:pt x="9802" y="876"/>
                    <a:pt x="9478" y="471"/>
                    <a:pt x="9075" y="216"/>
                  </a:cubicBezTo>
                  <a:cubicBezTo>
                    <a:pt x="8674" y="-39"/>
                    <a:pt x="7997" y="20"/>
                    <a:pt x="7525" y="5"/>
                  </a:cubicBezTo>
                  <a:cubicBezTo>
                    <a:pt x="7055" y="-9"/>
                    <a:pt x="6898" y="5"/>
                    <a:pt x="6270" y="1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3813" name="Group 249">
              <a:extLst>
                <a:ext uri="{FF2B5EF4-FFF2-40B4-BE49-F238E27FC236}">
                  <a16:creationId xmlns:a16="http://schemas.microsoft.com/office/drawing/2014/main" id="{07A3AC02-E8E5-44F1-92C0-FA998121B7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91141" y="1665569"/>
              <a:ext cx="365533" cy="637551"/>
              <a:chOff x="4140" y="429"/>
              <a:chExt cx="1425" cy="2396"/>
            </a:xfrm>
          </p:grpSpPr>
          <p:sp>
            <p:nvSpPr>
              <p:cNvPr id="203815" name="Freeform 250">
                <a:extLst>
                  <a:ext uri="{FF2B5EF4-FFF2-40B4-BE49-F238E27FC236}">
                    <a16:creationId xmlns:a16="http://schemas.microsoft.com/office/drawing/2014/main" id="{8EAB8AB0-D1CE-49B6-B17F-08346664D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14 w 354"/>
                  <a:gd name="T1" fmla="*/ 0 h 2742"/>
                  <a:gd name="T2" fmla="*/ 74 w 354"/>
                  <a:gd name="T3" fmla="*/ 95 h 2742"/>
                  <a:gd name="T4" fmla="*/ 73 w 354"/>
                  <a:gd name="T5" fmla="*/ 734 h 2742"/>
                  <a:gd name="T6" fmla="*/ 0 w 354"/>
                  <a:gd name="T7" fmla="*/ 768 h 2742"/>
                  <a:gd name="T8" fmla="*/ 14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16" name="Rectangle 251">
                <a:extLst>
                  <a:ext uri="{FF2B5EF4-FFF2-40B4-BE49-F238E27FC236}">
                    <a16:creationId xmlns:a16="http://schemas.microsoft.com/office/drawing/2014/main" id="{E185411E-72E8-4C3C-A813-C2719CF3B4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433"/>
                <a:ext cx="1052" cy="2279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3817" name="Freeform 252">
                <a:extLst>
                  <a:ext uri="{FF2B5EF4-FFF2-40B4-BE49-F238E27FC236}">
                    <a16:creationId xmlns:a16="http://schemas.microsoft.com/office/drawing/2014/main" id="{ACE198F2-60E8-4FEC-BBBC-31C5DEEF01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45 w 211"/>
                  <a:gd name="T3" fmla="*/ 61 h 2537"/>
                  <a:gd name="T4" fmla="*/ 2 w 211"/>
                  <a:gd name="T5" fmla="*/ 699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18" name="Freeform 253">
                <a:extLst>
                  <a:ext uri="{FF2B5EF4-FFF2-40B4-BE49-F238E27FC236}">
                    <a16:creationId xmlns:a16="http://schemas.microsoft.com/office/drawing/2014/main" id="{3B82DD33-CF61-4032-8AA5-43D60C3582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70 w 328"/>
                  <a:gd name="T3" fmla="*/ 36 h 226"/>
                  <a:gd name="T4" fmla="*/ 70 w 328"/>
                  <a:gd name="T5" fmla="*/ 64 h 226"/>
                  <a:gd name="T6" fmla="*/ 0 w 328"/>
                  <a:gd name="T7" fmla="*/ 2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19" name="Rectangle 254">
                <a:extLst>
                  <a:ext uri="{FF2B5EF4-FFF2-40B4-BE49-F238E27FC236}">
                    <a16:creationId xmlns:a16="http://schemas.microsoft.com/office/drawing/2014/main" id="{D64ED48C-8DCE-4F97-9C5B-8DDF4F613F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695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03820" name="Group 255">
                <a:extLst>
                  <a:ext uri="{FF2B5EF4-FFF2-40B4-BE49-F238E27FC236}">
                    <a16:creationId xmlns:a16="http://schemas.microsoft.com/office/drawing/2014/main" id="{23F34FE2-05EF-4192-91AC-A4E190528DF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03845" name="AutoShape 256">
                  <a:extLst>
                    <a:ext uri="{FF2B5EF4-FFF2-40B4-BE49-F238E27FC236}">
                      <a16:creationId xmlns:a16="http://schemas.microsoft.com/office/drawing/2014/main" id="{9DE1EAF5-3460-496D-9391-1C664716EB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71"/>
                  <a:ext cx="726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03846" name="AutoShape 257">
                  <a:extLst>
                    <a:ext uri="{FF2B5EF4-FFF2-40B4-BE49-F238E27FC236}">
                      <a16:creationId xmlns:a16="http://schemas.microsoft.com/office/drawing/2014/main" id="{6F8AFEB1-15D1-412F-9288-D25850E3F9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3"/>
                  <a:ext cx="695" cy="9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03821" name="Rectangle 258">
                <a:extLst>
                  <a:ext uri="{FF2B5EF4-FFF2-40B4-BE49-F238E27FC236}">
                    <a16:creationId xmlns:a16="http://schemas.microsoft.com/office/drawing/2014/main" id="{5C49B79B-CFAB-40D2-AFBE-E5BD93813F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7" y="1023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03822" name="Group 259">
                <a:extLst>
                  <a:ext uri="{FF2B5EF4-FFF2-40B4-BE49-F238E27FC236}">
                    <a16:creationId xmlns:a16="http://schemas.microsoft.com/office/drawing/2014/main" id="{665159F5-13B7-466D-927A-34363C72A75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03843" name="AutoShape 260">
                  <a:extLst>
                    <a:ext uri="{FF2B5EF4-FFF2-40B4-BE49-F238E27FC236}">
                      <a16:creationId xmlns:a16="http://schemas.microsoft.com/office/drawing/2014/main" id="{D0A6E6B5-1E01-4F1D-BF3D-C9462F9907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" y="2574"/>
                  <a:ext cx="726" cy="13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03844" name="AutoShape 261">
                  <a:extLst>
                    <a:ext uri="{FF2B5EF4-FFF2-40B4-BE49-F238E27FC236}">
                      <a16:creationId xmlns:a16="http://schemas.microsoft.com/office/drawing/2014/main" id="{CFD25D56-E4A4-45DB-8642-738B5FC8AC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92"/>
                  <a:ext cx="695" cy="9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03823" name="Rectangle 262">
                <a:extLst>
                  <a:ext uri="{FF2B5EF4-FFF2-40B4-BE49-F238E27FC236}">
                    <a16:creationId xmlns:a16="http://schemas.microsoft.com/office/drawing/2014/main" id="{263797A6-78F3-4F87-9BA1-77A473E34F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1357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3824" name="Rectangle 263">
                <a:extLst>
                  <a:ext uri="{FF2B5EF4-FFF2-40B4-BE49-F238E27FC236}">
                    <a16:creationId xmlns:a16="http://schemas.microsoft.com/office/drawing/2014/main" id="{BC66B4F4-04DD-438F-9F50-101267E36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7" y="1656"/>
                <a:ext cx="600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03825" name="Group 264">
                <a:extLst>
                  <a:ext uri="{FF2B5EF4-FFF2-40B4-BE49-F238E27FC236}">
                    <a16:creationId xmlns:a16="http://schemas.microsoft.com/office/drawing/2014/main" id="{CCA2A05E-033C-4A5B-89B8-EEB019DF9B2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03841" name="AutoShape 265">
                  <a:extLst>
                    <a:ext uri="{FF2B5EF4-FFF2-40B4-BE49-F238E27FC236}">
                      <a16:creationId xmlns:a16="http://schemas.microsoft.com/office/drawing/2014/main" id="{59DDDE56-6214-41D0-9179-126A2E0315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2"/>
                  <a:ext cx="717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03842" name="AutoShape 266">
                  <a:extLst>
                    <a:ext uri="{FF2B5EF4-FFF2-40B4-BE49-F238E27FC236}">
                      <a16:creationId xmlns:a16="http://schemas.microsoft.com/office/drawing/2014/main" id="{21381136-CE1D-4BBC-9C5A-7951CD8936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9"/>
                  <a:ext cx="686" cy="9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03826" name="Freeform 267">
                <a:extLst>
                  <a:ext uri="{FF2B5EF4-FFF2-40B4-BE49-F238E27FC236}">
                    <a16:creationId xmlns:a16="http://schemas.microsoft.com/office/drawing/2014/main" id="{F2696830-6C4A-405C-B498-AF41110448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70 w 328"/>
                  <a:gd name="T3" fmla="*/ 35 h 226"/>
                  <a:gd name="T4" fmla="*/ 70 w 328"/>
                  <a:gd name="T5" fmla="*/ 62 h 226"/>
                  <a:gd name="T6" fmla="*/ 0 w 328"/>
                  <a:gd name="T7" fmla="*/ 2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03827" name="Group 268">
                <a:extLst>
                  <a:ext uri="{FF2B5EF4-FFF2-40B4-BE49-F238E27FC236}">
                    <a16:creationId xmlns:a16="http://schemas.microsoft.com/office/drawing/2014/main" id="{965E02BF-44DC-44CA-83FA-C6A8541E08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03839" name="AutoShape 269">
                  <a:extLst>
                    <a:ext uri="{FF2B5EF4-FFF2-40B4-BE49-F238E27FC236}">
                      <a16:creationId xmlns:a16="http://schemas.microsoft.com/office/drawing/2014/main" id="{D82A1585-8C8B-4F88-A0E5-47AE97A862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9"/>
                  <a:ext cx="724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03840" name="AutoShape 270">
                  <a:extLst>
                    <a:ext uri="{FF2B5EF4-FFF2-40B4-BE49-F238E27FC236}">
                      <a16:creationId xmlns:a16="http://schemas.microsoft.com/office/drawing/2014/main" id="{CC626E59-B219-445D-AB18-C515055934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6"/>
                  <a:ext cx="694" cy="11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03828" name="Rectangle 271">
                <a:extLst>
                  <a:ext uri="{FF2B5EF4-FFF2-40B4-BE49-F238E27FC236}">
                    <a16:creationId xmlns:a16="http://schemas.microsoft.com/office/drawing/2014/main" id="{25376494-2981-4E98-A666-59F8495CE9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8" y="433"/>
                <a:ext cx="68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3829" name="Freeform 272">
                <a:extLst>
                  <a:ext uri="{FF2B5EF4-FFF2-40B4-BE49-F238E27FC236}">
                    <a16:creationId xmlns:a16="http://schemas.microsoft.com/office/drawing/2014/main" id="{6DB430DA-5B3C-4EB6-BD94-38797A7496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62 w 296"/>
                  <a:gd name="T3" fmla="*/ 39 h 256"/>
                  <a:gd name="T4" fmla="*/ 62 w 296"/>
                  <a:gd name="T5" fmla="*/ 71 h 256"/>
                  <a:gd name="T6" fmla="*/ 0 w 296"/>
                  <a:gd name="T7" fmla="*/ 2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30" name="Freeform 273">
                <a:extLst>
                  <a:ext uri="{FF2B5EF4-FFF2-40B4-BE49-F238E27FC236}">
                    <a16:creationId xmlns:a16="http://schemas.microsoft.com/office/drawing/2014/main" id="{3E91DECA-ACD4-471E-934D-348D30DA6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65 w 304"/>
                  <a:gd name="T3" fmla="*/ 46 h 288"/>
                  <a:gd name="T4" fmla="*/ 61 w 304"/>
                  <a:gd name="T5" fmla="*/ 81 h 288"/>
                  <a:gd name="T6" fmla="*/ 2 w 304"/>
                  <a:gd name="T7" fmla="*/ 35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31" name="Oval 274">
                <a:extLst>
                  <a:ext uri="{FF2B5EF4-FFF2-40B4-BE49-F238E27FC236}">
                    <a16:creationId xmlns:a16="http://schemas.microsoft.com/office/drawing/2014/main" id="{FE3504F1-2E8B-4D2F-8708-1D08F0EADC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4" y="2610"/>
                <a:ext cx="49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3832" name="Freeform 275">
                <a:extLst>
                  <a:ext uri="{FF2B5EF4-FFF2-40B4-BE49-F238E27FC236}">
                    <a16:creationId xmlns:a16="http://schemas.microsoft.com/office/drawing/2014/main" id="{8E6D1DFF-E3F9-422A-BE08-D65A90648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30 h 240"/>
                  <a:gd name="T2" fmla="*/ 2 w 306"/>
                  <a:gd name="T3" fmla="*/ 68 h 240"/>
                  <a:gd name="T4" fmla="*/ 65 w 306"/>
                  <a:gd name="T5" fmla="*/ 31 h 240"/>
                  <a:gd name="T6" fmla="*/ 62 w 306"/>
                  <a:gd name="T7" fmla="*/ 0 h 240"/>
                  <a:gd name="T8" fmla="*/ 0 w 306"/>
                  <a:gd name="T9" fmla="*/ 30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33" name="AutoShape 276">
                <a:extLst>
                  <a:ext uri="{FF2B5EF4-FFF2-40B4-BE49-F238E27FC236}">
                    <a16:creationId xmlns:a16="http://schemas.microsoft.com/office/drawing/2014/main" id="{C41F6DBC-D1F6-47C4-919B-E93BC7A7DD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82"/>
                <a:ext cx="1200" cy="143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3834" name="AutoShape 277">
                <a:extLst>
                  <a:ext uri="{FF2B5EF4-FFF2-40B4-BE49-F238E27FC236}">
                    <a16:creationId xmlns:a16="http://schemas.microsoft.com/office/drawing/2014/main" id="{87EC09A9-9657-4F6D-B7BD-1762FFCB1A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2711"/>
                <a:ext cx="1077" cy="7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3835" name="Oval 278">
                <a:extLst>
                  <a:ext uri="{FF2B5EF4-FFF2-40B4-BE49-F238E27FC236}">
                    <a16:creationId xmlns:a16="http://schemas.microsoft.com/office/drawing/2014/main" id="{F3D3ED60-2361-4E9C-9BE0-225E5C6B88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3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3836" name="Oval 279">
                <a:extLst>
                  <a:ext uri="{FF2B5EF4-FFF2-40B4-BE49-F238E27FC236}">
                    <a16:creationId xmlns:a16="http://schemas.microsoft.com/office/drawing/2014/main" id="{9AF12961-DD32-4DD9-B572-20987DE21B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3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203837" name="Oval 280">
                <a:extLst>
                  <a:ext uri="{FF2B5EF4-FFF2-40B4-BE49-F238E27FC236}">
                    <a16:creationId xmlns:a16="http://schemas.microsoft.com/office/drawing/2014/main" id="{6A61306E-0AF8-4206-AFDD-DE216EE05D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3"/>
                <a:ext cx="161" cy="137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3838" name="Rectangle 281">
                <a:extLst>
                  <a:ext uri="{FF2B5EF4-FFF2-40B4-BE49-F238E27FC236}">
                    <a16:creationId xmlns:a16="http://schemas.microsoft.com/office/drawing/2014/main" id="{31128C39-DE7E-4F9C-B034-643DD25C68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835"/>
                <a:ext cx="87" cy="764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203814" name="TextBox 492">
              <a:extLst>
                <a:ext uri="{FF2B5EF4-FFF2-40B4-BE49-F238E27FC236}">
                  <a16:creationId xmlns:a16="http://schemas.microsoft.com/office/drawing/2014/main" id="{DFAE2515-5059-4E0B-9280-31F1C0D7F2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00043" y="1655943"/>
              <a:ext cx="806842" cy="617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ts val="18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800">
                  <a:latin typeface="Arial Narrow" panose="020B0606020202030204" pitchFamily="34" charset="0"/>
                </a:rPr>
                <a:t>CDN</a:t>
              </a:r>
            </a:p>
            <a:p>
              <a:pPr>
                <a:lnSpc>
                  <a:spcPts val="18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800">
                  <a:latin typeface="Arial Narrow" panose="020B0606020202030204" pitchFamily="34" charset="0"/>
                </a:rPr>
                <a:t>server </a:t>
              </a:r>
            </a:p>
          </p:txBody>
        </p:sp>
      </p:grpSp>
      <p:sp>
        <p:nvSpPr>
          <p:cNvPr id="203810" name="Rectangle 7">
            <a:extLst>
              <a:ext uri="{FF2B5EF4-FFF2-40B4-BE49-F238E27FC236}">
                <a16:creationId xmlns:a16="http://schemas.microsoft.com/office/drawing/2014/main" id="{DA77C622-A4CF-4BA3-ADC6-71A675D2EEC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xfrm>
            <a:off x="6924675" y="6454775"/>
            <a:ext cx="1547813" cy="30003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03811" name="Rectangle 8">
            <a:extLst>
              <a:ext uri="{FF2B5EF4-FFF2-40B4-BE49-F238E27FC236}">
                <a16:creationId xmlns:a16="http://schemas.microsoft.com/office/drawing/2014/main" id="{B5E889B0-2808-44DA-84DC-D8D9A4E80F4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683CB1D1-5FB9-421C-A0C2-EE59AEFBEFF7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t>93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826" name="Picture 11" descr="underline_base">
            <a:extLst>
              <a:ext uri="{FF2B5EF4-FFF2-40B4-BE49-F238E27FC236}">
                <a16:creationId xmlns:a16="http://schemas.microsoft.com/office/drawing/2014/main" id="{8813DC6B-5AE7-42B0-BE2C-3E1A2E02BF9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68388"/>
            <a:ext cx="4113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827" name="Rectangle 7">
            <a:extLst>
              <a:ext uri="{FF2B5EF4-FFF2-40B4-BE49-F238E27FC236}">
                <a16:creationId xmlns:a16="http://schemas.microsoft.com/office/drawing/2014/main" id="{62CE99F3-33B0-411D-8EF5-BBD8DE99BF41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05828" name="Rectangle 8">
            <a:extLst>
              <a:ext uri="{FF2B5EF4-FFF2-40B4-BE49-F238E27FC236}">
                <a16:creationId xmlns:a16="http://schemas.microsoft.com/office/drawing/2014/main" id="{4D7C2A61-CB36-4F2E-A3DA-81B778AD368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663A05F0-E86E-409A-8ED0-A210DE2FBEEF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94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205829" name="Rectangle 2">
            <a:extLst>
              <a:ext uri="{FF2B5EF4-FFF2-40B4-BE49-F238E27FC236}">
                <a16:creationId xmlns:a16="http://schemas.microsoft.com/office/drawing/2014/main" id="{FF3C5EBA-64A0-4AE6-B69B-4940C741B1C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Chapter 2: outline</a:t>
            </a:r>
          </a:p>
        </p:txBody>
      </p:sp>
      <p:sp>
        <p:nvSpPr>
          <p:cNvPr id="50180" name="Rectangle 3">
            <a:extLst>
              <a:ext uri="{FF2B5EF4-FFF2-40B4-BE49-F238E27FC236}">
                <a16:creationId xmlns:a16="http://schemas.microsoft.com/office/drawing/2014/main" id="{5ED66B7C-2849-44F5-BE25-9AF4F39F1951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2.1 principles of network applications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2.2 Web and HTTP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2.3 electronic mail</a:t>
            </a:r>
          </a:p>
          <a:p>
            <a:pPr marL="738188" lvl="1" indent="-287338">
              <a:lnSpc>
                <a:spcPct val="100000"/>
              </a:lnSpc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SMTP, POP3, IMAP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2.4 DNS</a:t>
            </a:r>
          </a:p>
          <a:p>
            <a:pPr marL="457200" indent="-457200">
              <a:buFont typeface="Wingdings" charset="2"/>
              <a:buChar char="§"/>
              <a:defRPr/>
            </a:pPr>
            <a:endParaRPr lang="en-US" sz="2400" dirty="0">
              <a:latin typeface="Gill Sans MT" charset="0"/>
              <a:ea typeface="ＭＳ Ｐゴシック" charset="0"/>
            </a:endParaRPr>
          </a:p>
        </p:txBody>
      </p:sp>
      <p:sp>
        <p:nvSpPr>
          <p:cNvPr id="205831" name="Rectangle 4">
            <a:extLst>
              <a:ext uri="{FF2B5EF4-FFF2-40B4-BE49-F238E27FC236}">
                <a16:creationId xmlns:a16="http://schemas.microsoft.com/office/drawing/2014/main" id="{35D3862E-8C58-407C-A2B3-33F335FDD011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673600" y="1600200"/>
            <a:ext cx="3876675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/>
              <a:t>2.5 P2P applications</a:t>
            </a:r>
          </a:p>
          <a:p>
            <a:pPr marL="512763" indent="-512763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/>
              <a:t>2.6 video streaming and content distribution networks</a:t>
            </a:r>
          </a:p>
          <a:p>
            <a:pPr marL="512763" indent="-512763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>
                <a:solidFill>
                  <a:srgbClr val="CC0000"/>
                </a:solidFill>
              </a:rPr>
              <a:t>2.7 socket programming with UDP and TCP</a:t>
            </a:r>
          </a:p>
        </p:txBody>
      </p:sp>
    </p:spTree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F9C4CBBC-0489-4C53-94B7-37031D75189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12775" y="0"/>
            <a:ext cx="7772400" cy="1143000"/>
          </a:xfrm>
        </p:spPr>
        <p:txBody>
          <a:bodyPr/>
          <a:lstStyle/>
          <a:p>
            <a:r>
              <a:rPr lang="en-US" altLang="en-US" sz="4000"/>
              <a:t>Socket programming </a:t>
            </a:r>
            <a:endParaRPr lang="en-US" altLang="en-US"/>
          </a:p>
        </p:txBody>
      </p:sp>
      <p:sp>
        <p:nvSpPr>
          <p:cNvPr id="207875" name="Rectangle 3">
            <a:extLst>
              <a:ext uri="{FF2B5EF4-FFF2-40B4-BE49-F238E27FC236}">
                <a16:creationId xmlns:a16="http://schemas.microsoft.com/office/drawing/2014/main" id="{363A6CDD-951A-42F6-96F6-722D875A10D6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492125" y="1395413"/>
            <a:ext cx="8021638" cy="1533525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goal:</a:t>
            </a:r>
            <a:r>
              <a:rPr lang="en-US" altLang="en-US">
                <a:solidFill>
                  <a:srgbClr val="000000"/>
                </a:solidFill>
              </a:rPr>
              <a:t> learn how to build client/server applications that communicate using sockets</a:t>
            </a:r>
            <a:endParaRPr lang="en-US" altLang="en-US" i="1">
              <a:solidFill>
                <a:srgbClr val="CC0000"/>
              </a:solidFill>
            </a:endParaRPr>
          </a:p>
          <a:p>
            <a:pPr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socket:</a:t>
            </a:r>
            <a:r>
              <a:rPr lang="en-US" altLang="en-US"/>
              <a:t> door between application process and end-end-transport protocol </a:t>
            </a:r>
          </a:p>
        </p:txBody>
      </p:sp>
      <p:sp>
        <p:nvSpPr>
          <p:cNvPr id="207876" name="Rectangle 7">
            <a:extLst>
              <a:ext uri="{FF2B5EF4-FFF2-40B4-BE49-F238E27FC236}">
                <a16:creationId xmlns:a16="http://schemas.microsoft.com/office/drawing/2014/main" id="{BEA4D1C3-BC7E-4A83-A2CD-68E93B50D5D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07877" name="Rectangle 8">
            <a:extLst>
              <a:ext uri="{FF2B5EF4-FFF2-40B4-BE49-F238E27FC236}">
                <a16:creationId xmlns:a16="http://schemas.microsoft.com/office/drawing/2014/main" id="{EF39CE2F-D6A3-4C81-8799-36EFA196A5F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2-</a:t>
            </a:r>
            <a:fld id="{75D7B3F0-C976-4C20-B9C0-6AC45667DD47}" type="slidenum">
              <a:rPr lang="en-US" altLang="en-US" sz="1200" smtClean="0">
                <a:solidFill>
                  <a:srgbClr val="000000"/>
                </a:solidFill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95</a:t>
            </a:fld>
            <a:endParaRPr lang="en-US" altLang="en-US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grpSp>
        <p:nvGrpSpPr>
          <p:cNvPr id="207878" name="Group 60">
            <a:extLst>
              <a:ext uri="{FF2B5EF4-FFF2-40B4-BE49-F238E27FC236}">
                <a16:creationId xmlns:a16="http://schemas.microsoft.com/office/drawing/2014/main" id="{35AE0E56-54C1-43DE-816C-A3A4A4295C45}"/>
              </a:ext>
            </a:extLst>
          </p:cNvPr>
          <p:cNvGrpSpPr>
            <a:grpSpLocks/>
          </p:cNvGrpSpPr>
          <p:nvPr/>
        </p:nvGrpSpPr>
        <p:grpSpPr bwMode="auto">
          <a:xfrm>
            <a:off x="296863" y="3335338"/>
            <a:ext cx="8208962" cy="2536825"/>
            <a:chOff x="358775" y="3459163"/>
            <a:chExt cx="8208963" cy="2536825"/>
          </a:xfrm>
        </p:grpSpPr>
        <p:sp>
          <p:nvSpPr>
            <p:cNvPr id="207880" name="Freeform 44">
              <a:extLst>
                <a:ext uri="{FF2B5EF4-FFF2-40B4-BE49-F238E27FC236}">
                  <a16:creationId xmlns:a16="http://schemas.microsoft.com/office/drawing/2014/main" id="{0FEE89C6-2C2F-4D00-A502-A6F2FDBC5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800" y="3468688"/>
              <a:ext cx="736600" cy="1998662"/>
            </a:xfrm>
            <a:custGeom>
              <a:avLst/>
              <a:gdLst>
                <a:gd name="T0" fmla="*/ 2147483646 w 464"/>
                <a:gd name="T1" fmla="*/ 2147483646 h 1259"/>
                <a:gd name="T2" fmla="*/ 0 w 464"/>
                <a:gd name="T3" fmla="*/ 0 h 1259"/>
                <a:gd name="T4" fmla="*/ 2147483646 w 464"/>
                <a:gd name="T5" fmla="*/ 2147483646 h 1259"/>
                <a:gd name="T6" fmla="*/ 2147483646 w 464"/>
                <a:gd name="T7" fmla="*/ 2147483646 h 1259"/>
                <a:gd name="T8" fmla="*/ 2147483646 w 464"/>
                <a:gd name="T9" fmla="*/ 2147483646 h 12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64"/>
                <a:gd name="T16" fmla="*/ 0 h 1259"/>
                <a:gd name="T17" fmla="*/ 464 w 464"/>
                <a:gd name="T18" fmla="*/ 1259 h 12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64" h="1259">
                  <a:moveTo>
                    <a:pt x="464" y="1060"/>
                  </a:moveTo>
                  <a:lnTo>
                    <a:pt x="0" y="0"/>
                  </a:lnTo>
                  <a:lnTo>
                    <a:pt x="6" y="1258"/>
                  </a:lnTo>
                  <a:lnTo>
                    <a:pt x="382" y="1259"/>
                  </a:lnTo>
                  <a:lnTo>
                    <a:pt x="464" y="1060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881" name="Freeform 7">
              <a:extLst>
                <a:ext uri="{FF2B5EF4-FFF2-40B4-BE49-F238E27FC236}">
                  <a16:creationId xmlns:a16="http://schemas.microsoft.com/office/drawing/2014/main" id="{83399DD0-FDA8-4F26-90C1-2F6D85F40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0100" y="4765675"/>
              <a:ext cx="1808163" cy="1031875"/>
            </a:xfrm>
            <a:custGeom>
              <a:avLst/>
              <a:gdLst>
                <a:gd name="T0" fmla="*/ 2147483646 w 2135"/>
                <a:gd name="T1" fmla="*/ 2147483646 h 1662"/>
                <a:gd name="T2" fmla="*/ 2147483646 w 2135"/>
                <a:gd name="T3" fmla="*/ 2147483646 h 1662"/>
                <a:gd name="T4" fmla="*/ 2147483646 w 2135"/>
                <a:gd name="T5" fmla="*/ 2147483646 h 1662"/>
                <a:gd name="T6" fmla="*/ 2147483646 w 2135"/>
                <a:gd name="T7" fmla="*/ 2147483646 h 1662"/>
                <a:gd name="T8" fmla="*/ 2147483646 w 2135"/>
                <a:gd name="T9" fmla="*/ 2147483646 h 1662"/>
                <a:gd name="T10" fmla="*/ 2147483646 w 2135"/>
                <a:gd name="T11" fmla="*/ 2147483646 h 1662"/>
                <a:gd name="T12" fmla="*/ 2147483646 w 2135"/>
                <a:gd name="T13" fmla="*/ 2147483646 h 1662"/>
                <a:gd name="T14" fmla="*/ 2147483646 w 2135"/>
                <a:gd name="T15" fmla="*/ 2147483646 h 1662"/>
                <a:gd name="T16" fmla="*/ 2147483646 w 2135"/>
                <a:gd name="T17" fmla="*/ 2147483646 h 1662"/>
                <a:gd name="T18" fmla="*/ 2147483646 w 2135"/>
                <a:gd name="T19" fmla="*/ 2147483646 h 1662"/>
                <a:gd name="T20" fmla="*/ 2147483646 w 2135"/>
                <a:gd name="T21" fmla="*/ 2147483646 h 1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35"/>
                <a:gd name="T34" fmla="*/ 0 h 1662"/>
                <a:gd name="T35" fmla="*/ 2135 w 2135"/>
                <a:gd name="T36" fmla="*/ 1662 h 166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35" h="1662">
                  <a:moveTo>
                    <a:pt x="27" y="652"/>
                  </a:moveTo>
                  <a:cubicBezTo>
                    <a:pt x="14" y="487"/>
                    <a:pt x="0" y="152"/>
                    <a:pt x="105" y="76"/>
                  </a:cubicBezTo>
                  <a:cubicBezTo>
                    <a:pt x="210" y="0"/>
                    <a:pt x="473" y="192"/>
                    <a:pt x="657" y="196"/>
                  </a:cubicBezTo>
                  <a:cubicBezTo>
                    <a:pt x="841" y="200"/>
                    <a:pt x="985" y="65"/>
                    <a:pt x="1209" y="100"/>
                  </a:cubicBezTo>
                  <a:cubicBezTo>
                    <a:pt x="1433" y="135"/>
                    <a:pt x="1867" y="232"/>
                    <a:pt x="2001" y="406"/>
                  </a:cubicBezTo>
                  <a:cubicBezTo>
                    <a:pt x="2135" y="580"/>
                    <a:pt x="2083" y="945"/>
                    <a:pt x="2013" y="1144"/>
                  </a:cubicBezTo>
                  <a:cubicBezTo>
                    <a:pt x="1943" y="1343"/>
                    <a:pt x="1781" y="1538"/>
                    <a:pt x="1581" y="1600"/>
                  </a:cubicBezTo>
                  <a:cubicBezTo>
                    <a:pt x="1381" y="1662"/>
                    <a:pt x="993" y="1571"/>
                    <a:pt x="813" y="1516"/>
                  </a:cubicBezTo>
                  <a:cubicBezTo>
                    <a:pt x="633" y="1461"/>
                    <a:pt x="606" y="1345"/>
                    <a:pt x="501" y="1270"/>
                  </a:cubicBezTo>
                  <a:cubicBezTo>
                    <a:pt x="396" y="1195"/>
                    <a:pt x="262" y="1169"/>
                    <a:pt x="183" y="1066"/>
                  </a:cubicBezTo>
                  <a:cubicBezTo>
                    <a:pt x="104" y="963"/>
                    <a:pt x="25" y="819"/>
                    <a:pt x="27" y="652"/>
                  </a:cubicBezTo>
                  <a:close/>
                </a:path>
              </a:pathLst>
            </a:custGeom>
            <a:solidFill>
              <a:srgbClr val="33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7882" name="Text Box 51">
              <a:extLst>
                <a:ext uri="{FF2B5EF4-FFF2-40B4-BE49-F238E27FC236}">
                  <a16:creationId xmlns:a16="http://schemas.microsoft.com/office/drawing/2014/main" id="{1A46B692-2224-4641-AF94-DEBBB36252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8250" y="4897438"/>
              <a:ext cx="874713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Arial" panose="020B0604020202020204" pitchFamily="34" charset="0"/>
                </a:rPr>
                <a:t>Internet</a:t>
              </a:r>
            </a:p>
          </p:txBody>
        </p:sp>
        <p:sp>
          <p:nvSpPr>
            <p:cNvPr id="207883" name="Line 52">
              <a:extLst>
                <a:ext uri="{FF2B5EF4-FFF2-40B4-BE49-F238E27FC236}">
                  <a16:creationId xmlns:a16="http://schemas.microsoft.com/office/drawing/2014/main" id="{C904DED7-B8B6-4E0E-B637-6314007307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98800" y="5308600"/>
              <a:ext cx="221138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7884" name="Text Box 53">
              <a:extLst>
                <a:ext uri="{FF2B5EF4-FFF2-40B4-BE49-F238E27FC236}">
                  <a16:creationId xmlns:a16="http://schemas.microsoft.com/office/drawing/2014/main" id="{445EAF2F-665A-497D-8162-AB828C934C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19938" y="4533900"/>
              <a:ext cx="1063625" cy="825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  <a:latin typeface="Arial" panose="020B0604020202020204" pitchFamily="34" charset="0"/>
                </a:rPr>
                <a:t>controlled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  <a:latin typeface="Arial" panose="020B0604020202020204" pitchFamily="34" charset="0"/>
                </a:rPr>
                <a:t>by OS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solidFill>
                  <a:srgbClr val="CC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07885" name="Text Box 56">
              <a:extLst>
                <a:ext uri="{FF2B5EF4-FFF2-40B4-BE49-F238E27FC236}">
                  <a16:creationId xmlns:a16="http://schemas.microsoft.com/office/drawing/2014/main" id="{4240C08A-0298-4DC6-AC09-1889AA7E96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97713" y="3633788"/>
              <a:ext cx="1470025" cy="533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  <a:latin typeface="Arial" panose="020B0604020202020204" pitchFamily="34" charset="0"/>
                </a:rPr>
                <a:t>controlled by</a:t>
              </a:r>
            </a:p>
            <a:p>
              <a:pPr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  <a:latin typeface="Arial" panose="020B0604020202020204" pitchFamily="34" charset="0"/>
                </a:rPr>
                <a:t>app developer</a:t>
              </a:r>
            </a:p>
          </p:txBody>
        </p:sp>
        <p:sp>
          <p:nvSpPr>
            <p:cNvPr id="207886" name="Freeform 50">
              <a:extLst>
                <a:ext uri="{FF2B5EF4-FFF2-40B4-BE49-F238E27FC236}">
                  <a16:creationId xmlns:a16="http://schemas.microsoft.com/office/drawing/2014/main" id="{99527980-339E-412A-B5AA-2114819E3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400" y="3532188"/>
              <a:ext cx="758825" cy="1997075"/>
            </a:xfrm>
            <a:custGeom>
              <a:avLst/>
              <a:gdLst>
                <a:gd name="T0" fmla="*/ 0 w 478"/>
                <a:gd name="T1" fmla="*/ 2147483646 h 1258"/>
                <a:gd name="T2" fmla="*/ 2147483646 w 478"/>
                <a:gd name="T3" fmla="*/ 0 h 1258"/>
                <a:gd name="T4" fmla="*/ 2147483646 w 478"/>
                <a:gd name="T5" fmla="*/ 2147483646 h 1258"/>
                <a:gd name="T6" fmla="*/ 2147483646 w 478"/>
                <a:gd name="T7" fmla="*/ 2147483646 h 1258"/>
                <a:gd name="T8" fmla="*/ 0 w 478"/>
                <a:gd name="T9" fmla="*/ 2147483646 h 12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78"/>
                <a:gd name="T16" fmla="*/ 0 h 1258"/>
                <a:gd name="T17" fmla="*/ 478 w 478"/>
                <a:gd name="T18" fmla="*/ 1258 h 12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78" h="1258">
                  <a:moveTo>
                    <a:pt x="0" y="1040"/>
                  </a:moveTo>
                  <a:lnTo>
                    <a:pt x="478" y="0"/>
                  </a:lnTo>
                  <a:lnTo>
                    <a:pt x="472" y="1258"/>
                  </a:lnTo>
                  <a:lnTo>
                    <a:pt x="41" y="1246"/>
                  </a:lnTo>
                  <a:lnTo>
                    <a:pt x="0" y="1040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887" name="Rectangle 23">
              <a:extLst>
                <a:ext uri="{FF2B5EF4-FFF2-40B4-BE49-F238E27FC236}">
                  <a16:creationId xmlns:a16="http://schemas.microsoft.com/office/drawing/2014/main" id="{144736E0-4783-4D84-A195-23923F8A36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7675" y="3487738"/>
              <a:ext cx="1296988" cy="1981200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07888" name="Rectangle 24">
              <a:extLst>
                <a:ext uri="{FF2B5EF4-FFF2-40B4-BE49-F238E27FC236}">
                  <a16:creationId xmlns:a16="http://schemas.microsoft.com/office/drawing/2014/main" id="{FAAFAF53-86E2-4590-B706-D1EF7314F3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575" y="3541713"/>
              <a:ext cx="1273175" cy="1979612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07889" name="Line 25">
              <a:extLst>
                <a:ext uri="{FF2B5EF4-FFF2-40B4-BE49-F238E27FC236}">
                  <a16:creationId xmlns:a16="http://schemas.microsoft.com/office/drawing/2014/main" id="{F67EF1DE-CFC0-40E7-9671-C7B683295F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89100" y="4302125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7890" name="Text Box 26">
              <a:extLst>
                <a:ext uri="{FF2B5EF4-FFF2-40B4-BE49-F238E27FC236}">
                  <a16:creationId xmlns:a16="http://schemas.microsoft.com/office/drawing/2014/main" id="{76D5228E-BA3D-470E-8811-945EC25D14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46238" y="4284663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969696"/>
                  </a:solidFill>
                  <a:latin typeface="Tahoma" panose="020B0604030504040204" pitchFamily="34" charset="0"/>
                </a:rPr>
                <a:t>transport</a:t>
              </a:r>
            </a:p>
          </p:txBody>
        </p:sp>
        <p:sp>
          <p:nvSpPr>
            <p:cNvPr id="207891" name="Line 27">
              <a:extLst>
                <a:ext uri="{FF2B5EF4-FFF2-40B4-BE49-F238E27FC236}">
                  <a16:creationId xmlns:a16="http://schemas.microsoft.com/office/drawing/2014/main" id="{C35E50D1-0254-417E-B444-C2BB8A46D0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97038" y="4622800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7892" name="Line 28">
              <a:extLst>
                <a:ext uri="{FF2B5EF4-FFF2-40B4-BE49-F238E27FC236}">
                  <a16:creationId xmlns:a16="http://schemas.microsoft.com/office/drawing/2014/main" id="{DCDE35FF-904E-485F-B115-9109FEA18E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82750" y="4932363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7893" name="Line 29">
              <a:extLst>
                <a:ext uri="{FF2B5EF4-FFF2-40B4-BE49-F238E27FC236}">
                  <a16:creationId xmlns:a16="http://schemas.microsoft.com/office/drawing/2014/main" id="{53138220-55F2-4FDA-9B50-2E2B94008A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82750" y="5218113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7894" name="Text Box 26">
              <a:extLst>
                <a:ext uri="{FF2B5EF4-FFF2-40B4-BE49-F238E27FC236}">
                  <a16:creationId xmlns:a16="http://schemas.microsoft.com/office/drawing/2014/main" id="{E4AE210E-CBD0-4A47-A4B7-DA9FDA29F7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1163" y="3532188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  <a:latin typeface="Tahoma" panose="020B0604030504040204" pitchFamily="34" charset="0"/>
                </a:rPr>
                <a:t>application</a:t>
              </a:r>
            </a:p>
          </p:txBody>
        </p:sp>
        <p:sp>
          <p:nvSpPr>
            <p:cNvPr id="207895" name="Text Box 26">
              <a:extLst>
                <a:ext uri="{FF2B5EF4-FFF2-40B4-BE49-F238E27FC236}">
                  <a16:creationId xmlns:a16="http://schemas.microsoft.com/office/drawing/2014/main" id="{55B43E09-4D13-4597-B2F3-351658F48F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36713" y="5189538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969696"/>
                  </a:solidFill>
                  <a:latin typeface="Tahoma" panose="020B0604030504040204" pitchFamily="34" charset="0"/>
                </a:rPr>
                <a:t>physical</a:t>
              </a:r>
            </a:p>
          </p:txBody>
        </p:sp>
        <p:sp>
          <p:nvSpPr>
            <p:cNvPr id="207896" name="Text Box 26">
              <a:extLst>
                <a:ext uri="{FF2B5EF4-FFF2-40B4-BE49-F238E27FC236}">
                  <a16:creationId xmlns:a16="http://schemas.microsoft.com/office/drawing/2014/main" id="{D9FE9D8F-FDF5-4905-8FB1-7B49E83B50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55763" y="4903788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969696"/>
                  </a:solidFill>
                  <a:latin typeface="Tahoma" panose="020B0604030504040204" pitchFamily="34" charset="0"/>
                </a:rPr>
                <a:t>link</a:t>
              </a:r>
            </a:p>
          </p:txBody>
        </p:sp>
        <p:sp>
          <p:nvSpPr>
            <p:cNvPr id="207897" name="Text Box 26">
              <a:extLst>
                <a:ext uri="{FF2B5EF4-FFF2-40B4-BE49-F238E27FC236}">
                  <a16:creationId xmlns:a16="http://schemas.microsoft.com/office/drawing/2014/main" id="{DBD1D9DF-0EC9-4E49-8E6A-36E8E72FE0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46238" y="4608513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969696"/>
                  </a:solidFill>
                  <a:latin typeface="Tahoma" panose="020B0604030504040204" pitchFamily="34" charset="0"/>
                </a:rPr>
                <a:t>network</a:t>
              </a:r>
            </a:p>
          </p:txBody>
        </p:sp>
        <p:sp>
          <p:nvSpPr>
            <p:cNvPr id="207898" name="Oval 62">
              <a:extLst>
                <a:ext uri="{FF2B5EF4-FFF2-40B4-BE49-F238E27FC236}">
                  <a16:creationId xmlns:a16="http://schemas.microsoft.com/office/drawing/2014/main" id="{5E7AB600-40AC-4FCB-85F1-BD844DC106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4513" y="3806825"/>
              <a:ext cx="990600" cy="304800"/>
            </a:xfrm>
            <a:prstGeom prst="ellipse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Arial" panose="020B0604020202020204" pitchFamily="34" charset="0"/>
                </a:rPr>
                <a:t>process</a:t>
              </a:r>
            </a:p>
          </p:txBody>
        </p:sp>
        <p:grpSp>
          <p:nvGrpSpPr>
            <p:cNvPr id="207899" name="Group 63">
              <a:extLst>
                <a:ext uri="{FF2B5EF4-FFF2-40B4-BE49-F238E27FC236}">
                  <a16:creationId xmlns:a16="http://schemas.microsoft.com/office/drawing/2014/main" id="{1B30EAB4-A1BA-4316-AEDA-D980BE69C9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62163" y="4167188"/>
              <a:ext cx="546100" cy="225425"/>
              <a:chOff x="1287" y="2524"/>
              <a:chExt cx="260" cy="100"/>
            </a:xfrm>
          </p:grpSpPr>
          <p:sp>
            <p:nvSpPr>
              <p:cNvPr id="207929" name="Rectangle 64">
                <a:extLst>
                  <a:ext uri="{FF2B5EF4-FFF2-40B4-BE49-F238E27FC236}">
                    <a16:creationId xmlns:a16="http://schemas.microsoft.com/office/drawing/2014/main" id="{9A0F96C3-6474-48B0-A085-B4E6CF03DE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7" y="2524"/>
                <a:ext cx="260" cy="100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rgbClr val="3333CC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207930" name="Rectangle 65">
                <a:extLst>
                  <a:ext uri="{FF2B5EF4-FFF2-40B4-BE49-F238E27FC236}">
                    <a16:creationId xmlns:a16="http://schemas.microsoft.com/office/drawing/2014/main" id="{9C064F6E-54B4-40CE-A773-C451297871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8" y="2537"/>
                <a:ext cx="156" cy="7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rgbClr val="3333CC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207931" name="Rectangle 66">
                <a:extLst>
                  <a:ext uri="{FF2B5EF4-FFF2-40B4-BE49-F238E27FC236}">
                    <a16:creationId xmlns:a16="http://schemas.microsoft.com/office/drawing/2014/main" id="{1C9A6EDC-747C-489B-8FDC-61130BA388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3" y="2582"/>
                <a:ext cx="27" cy="27"/>
              </a:xfrm>
              <a:prstGeom prst="rect">
                <a:avLst/>
              </a:prstGeom>
              <a:solidFill>
                <a:srgbClr val="CC9900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rgbClr val="3333CC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207932" name="Rectangle 67">
                <a:extLst>
                  <a:ext uri="{FF2B5EF4-FFF2-40B4-BE49-F238E27FC236}">
                    <a16:creationId xmlns:a16="http://schemas.microsoft.com/office/drawing/2014/main" id="{3ED42BB0-B31E-4C04-B796-DE55C70790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8" y="2583"/>
                <a:ext cx="26" cy="27"/>
              </a:xfrm>
              <a:prstGeom prst="rect">
                <a:avLst/>
              </a:prstGeom>
              <a:solidFill>
                <a:srgbClr val="CC9900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rgbClr val="3333CC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07900" name="Rectangle 23">
              <a:extLst>
                <a:ext uri="{FF2B5EF4-FFF2-40B4-BE49-F238E27FC236}">
                  <a16:creationId xmlns:a16="http://schemas.microsoft.com/office/drawing/2014/main" id="{F0C6D264-D409-4656-BBCE-333F7A60D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0038" y="3459163"/>
              <a:ext cx="1296987" cy="1981200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07901" name="Rectangle 24">
              <a:extLst>
                <a:ext uri="{FF2B5EF4-FFF2-40B4-BE49-F238E27FC236}">
                  <a16:creationId xmlns:a16="http://schemas.microsoft.com/office/drawing/2014/main" id="{6E74A462-7C40-4B19-A0A5-D33CD7A7B0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1938" y="3513138"/>
              <a:ext cx="1273175" cy="1979612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07902" name="Line 25">
              <a:extLst>
                <a:ext uri="{FF2B5EF4-FFF2-40B4-BE49-F238E27FC236}">
                  <a16:creationId xmlns:a16="http://schemas.microsoft.com/office/drawing/2014/main" id="{8E49A8A8-3B16-40B6-BE01-6C2082D651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51463" y="4273550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7903" name="Text Box 26">
              <a:extLst>
                <a:ext uri="{FF2B5EF4-FFF2-40B4-BE49-F238E27FC236}">
                  <a16:creationId xmlns:a16="http://schemas.microsoft.com/office/drawing/2014/main" id="{0EA0969A-DF7E-41B7-81D3-4DCA1FE65B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08600" y="4256088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969696"/>
                  </a:solidFill>
                  <a:latin typeface="Tahoma" panose="020B0604030504040204" pitchFamily="34" charset="0"/>
                </a:rPr>
                <a:t>transport</a:t>
              </a:r>
            </a:p>
          </p:txBody>
        </p:sp>
        <p:sp>
          <p:nvSpPr>
            <p:cNvPr id="207904" name="Line 27">
              <a:extLst>
                <a:ext uri="{FF2B5EF4-FFF2-40B4-BE49-F238E27FC236}">
                  <a16:creationId xmlns:a16="http://schemas.microsoft.com/office/drawing/2014/main" id="{379D5164-1CF3-4EE5-A6BA-542038A80B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59400" y="4594225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7905" name="Line 28">
              <a:extLst>
                <a:ext uri="{FF2B5EF4-FFF2-40B4-BE49-F238E27FC236}">
                  <a16:creationId xmlns:a16="http://schemas.microsoft.com/office/drawing/2014/main" id="{E94C8EDA-F3DF-4DF4-9AD4-1FB99C14FB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45113" y="4903788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7906" name="Line 29">
              <a:extLst>
                <a:ext uri="{FF2B5EF4-FFF2-40B4-BE49-F238E27FC236}">
                  <a16:creationId xmlns:a16="http://schemas.microsoft.com/office/drawing/2014/main" id="{297B9164-0D20-44D6-8CFF-548190D7208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45113" y="5189538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7907" name="Text Box 26">
              <a:extLst>
                <a:ext uri="{FF2B5EF4-FFF2-40B4-BE49-F238E27FC236}">
                  <a16:creationId xmlns:a16="http://schemas.microsoft.com/office/drawing/2014/main" id="{80DE5216-D55C-46A1-9C41-4610EE8708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43525" y="3503613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  <a:latin typeface="Tahoma" panose="020B0604030504040204" pitchFamily="34" charset="0"/>
                </a:rPr>
                <a:t>application</a:t>
              </a:r>
            </a:p>
          </p:txBody>
        </p:sp>
        <p:sp>
          <p:nvSpPr>
            <p:cNvPr id="207908" name="Text Box 26">
              <a:extLst>
                <a:ext uri="{FF2B5EF4-FFF2-40B4-BE49-F238E27FC236}">
                  <a16:creationId xmlns:a16="http://schemas.microsoft.com/office/drawing/2014/main" id="{E033B6D2-4705-4AFF-A47A-4824752926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99075" y="5160963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969696"/>
                  </a:solidFill>
                  <a:latin typeface="Tahoma" panose="020B0604030504040204" pitchFamily="34" charset="0"/>
                </a:rPr>
                <a:t>physical</a:t>
              </a:r>
            </a:p>
          </p:txBody>
        </p:sp>
        <p:sp>
          <p:nvSpPr>
            <p:cNvPr id="207909" name="Text Box 26">
              <a:extLst>
                <a:ext uri="{FF2B5EF4-FFF2-40B4-BE49-F238E27FC236}">
                  <a16:creationId xmlns:a16="http://schemas.microsoft.com/office/drawing/2014/main" id="{7D1A49CE-5653-4205-8D52-28EFFBF1D8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18125" y="4875213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969696"/>
                  </a:solidFill>
                  <a:latin typeface="Tahoma" panose="020B0604030504040204" pitchFamily="34" charset="0"/>
                </a:rPr>
                <a:t>link</a:t>
              </a:r>
            </a:p>
          </p:txBody>
        </p:sp>
        <p:sp>
          <p:nvSpPr>
            <p:cNvPr id="207910" name="Text Box 26">
              <a:extLst>
                <a:ext uri="{FF2B5EF4-FFF2-40B4-BE49-F238E27FC236}">
                  <a16:creationId xmlns:a16="http://schemas.microsoft.com/office/drawing/2014/main" id="{8D914D9D-7FAF-4475-A628-6D9841CD06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08600" y="4579938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969696"/>
                  </a:solidFill>
                  <a:latin typeface="Tahoma" panose="020B0604030504040204" pitchFamily="34" charset="0"/>
                </a:rPr>
                <a:t>network</a:t>
              </a:r>
            </a:p>
          </p:txBody>
        </p:sp>
        <p:sp>
          <p:nvSpPr>
            <p:cNvPr id="207911" name="Oval 80">
              <a:extLst>
                <a:ext uri="{FF2B5EF4-FFF2-40B4-BE49-F238E27FC236}">
                  <a16:creationId xmlns:a16="http://schemas.microsoft.com/office/drawing/2014/main" id="{A8EB85EA-4C92-473D-9FC2-40D9EBF3D2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75" y="3778250"/>
              <a:ext cx="990600" cy="304800"/>
            </a:xfrm>
            <a:prstGeom prst="ellipse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Arial" panose="020B0604020202020204" pitchFamily="34" charset="0"/>
                </a:rPr>
                <a:t>process</a:t>
              </a:r>
            </a:p>
          </p:txBody>
        </p:sp>
        <p:grpSp>
          <p:nvGrpSpPr>
            <p:cNvPr id="207912" name="Group 81">
              <a:extLst>
                <a:ext uri="{FF2B5EF4-FFF2-40B4-BE49-F238E27FC236}">
                  <a16:creationId xmlns:a16="http://schemas.microsoft.com/office/drawing/2014/main" id="{B2598016-8DEC-4F81-BF16-F0F4BC67A8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24525" y="4138613"/>
              <a:ext cx="546100" cy="225425"/>
              <a:chOff x="1287" y="2524"/>
              <a:chExt cx="260" cy="100"/>
            </a:xfrm>
          </p:grpSpPr>
          <p:sp>
            <p:nvSpPr>
              <p:cNvPr id="207925" name="Rectangle 82">
                <a:extLst>
                  <a:ext uri="{FF2B5EF4-FFF2-40B4-BE49-F238E27FC236}">
                    <a16:creationId xmlns:a16="http://schemas.microsoft.com/office/drawing/2014/main" id="{1A910A75-C595-4164-8022-D354473FED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7" y="2524"/>
                <a:ext cx="260" cy="100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rgbClr val="3333CC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207926" name="Rectangle 83">
                <a:extLst>
                  <a:ext uri="{FF2B5EF4-FFF2-40B4-BE49-F238E27FC236}">
                    <a16:creationId xmlns:a16="http://schemas.microsoft.com/office/drawing/2014/main" id="{84294A73-FFEC-4F06-8266-CCF444712E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8" y="2537"/>
                <a:ext cx="156" cy="7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rgbClr val="3333CC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207927" name="Rectangle 84">
                <a:extLst>
                  <a:ext uri="{FF2B5EF4-FFF2-40B4-BE49-F238E27FC236}">
                    <a16:creationId xmlns:a16="http://schemas.microsoft.com/office/drawing/2014/main" id="{DEB2850F-A618-439E-A806-321B342BA5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3" y="2582"/>
                <a:ext cx="27" cy="27"/>
              </a:xfrm>
              <a:prstGeom prst="rect">
                <a:avLst/>
              </a:prstGeom>
              <a:solidFill>
                <a:srgbClr val="CC9900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rgbClr val="3333CC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207928" name="Rectangle 85">
                <a:extLst>
                  <a:ext uri="{FF2B5EF4-FFF2-40B4-BE49-F238E27FC236}">
                    <a16:creationId xmlns:a16="http://schemas.microsoft.com/office/drawing/2014/main" id="{0484D46A-FB19-4083-91F8-D3864828EA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8" y="2583"/>
                <a:ext cx="26" cy="27"/>
              </a:xfrm>
              <a:prstGeom prst="rect">
                <a:avLst/>
              </a:prstGeom>
              <a:solidFill>
                <a:srgbClr val="CC9900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rgbClr val="3333CC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07913" name="Line 87">
              <a:extLst>
                <a:ext uri="{FF2B5EF4-FFF2-40B4-BE49-F238E27FC236}">
                  <a16:creationId xmlns:a16="http://schemas.microsoft.com/office/drawing/2014/main" id="{87AFCE63-2E1B-42CB-8161-64FE2CA7A8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34150" y="3910013"/>
              <a:ext cx="609600" cy="0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14" name="Line 88">
              <a:extLst>
                <a:ext uri="{FF2B5EF4-FFF2-40B4-BE49-F238E27FC236}">
                  <a16:creationId xmlns:a16="http://schemas.microsoft.com/office/drawing/2014/main" id="{34AA0D9B-6E4C-4122-9935-2231F55DBF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59575" y="4335463"/>
              <a:ext cx="0" cy="1022350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15" name="Line 89">
              <a:extLst>
                <a:ext uri="{FF2B5EF4-FFF2-40B4-BE49-F238E27FC236}">
                  <a16:creationId xmlns:a16="http://schemas.microsoft.com/office/drawing/2014/main" id="{8BCC328F-F6F8-458B-9A60-19A89D5072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783388" y="4835525"/>
              <a:ext cx="609600" cy="0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16" name="Text Box 56">
              <a:extLst>
                <a:ext uri="{FF2B5EF4-FFF2-40B4-BE49-F238E27FC236}">
                  <a16:creationId xmlns:a16="http://schemas.microsoft.com/office/drawing/2014/main" id="{35AC4892-7B51-4B31-8B6B-4332A5E944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97288" y="3590925"/>
              <a:ext cx="917575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000" i="1">
                  <a:solidFill>
                    <a:srgbClr val="CC0000"/>
                  </a:solidFill>
                  <a:latin typeface="Arial" panose="020B0604020202020204" pitchFamily="34" charset="0"/>
                </a:rPr>
                <a:t>socket</a:t>
              </a:r>
            </a:p>
          </p:txBody>
        </p:sp>
        <p:sp>
          <p:nvSpPr>
            <p:cNvPr id="207917" name="Line 91">
              <a:extLst>
                <a:ext uri="{FF2B5EF4-FFF2-40B4-BE49-F238E27FC236}">
                  <a16:creationId xmlns:a16="http://schemas.microsoft.com/office/drawing/2014/main" id="{01D07193-B761-40B2-8C01-91C85F581A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00338" y="3790950"/>
              <a:ext cx="968375" cy="434975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18" name="Line 92">
              <a:extLst>
                <a:ext uri="{FF2B5EF4-FFF2-40B4-BE49-F238E27FC236}">
                  <a16:creationId xmlns:a16="http://schemas.microsoft.com/office/drawing/2014/main" id="{897533B8-BF53-4D9B-806D-66BA0EF996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635500" y="3779838"/>
              <a:ext cx="968375" cy="434975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7919" name="Group 93">
              <a:extLst>
                <a:ext uri="{FF2B5EF4-FFF2-40B4-BE49-F238E27FC236}">
                  <a16:creationId xmlns:a16="http://schemas.microsoft.com/office/drawing/2014/main" id="{E2D95CC2-36A5-41F6-B67D-701BACD116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775" y="4808538"/>
              <a:ext cx="1035050" cy="904875"/>
              <a:chOff x="-44" y="1473"/>
              <a:chExt cx="981" cy="1105"/>
            </a:xfrm>
          </p:grpSpPr>
          <p:pic>
            <p:nvPicPr>
              <p:cNvPr id="207923" name="Picture 94" descr="desktop_computer_stylized_medium">
                <a:extLst>
                  <a:ext uri="{FF2B5EF4-FFF2-40B4-BE49-F238E27FC236}">
                    <a16:creationId xmlns:a16="http://schemas.microsoft.com/office/drawing/2014/main" id="{B54F02C9-599C-4C25-BB68-7CF72FA2D91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07924" name="Freeform 95">
                <a:extLst>
                  <a:ext uri="{FF2B5EF4-FFF2-40B4-BE49-F238E27FC236}">
                    <a16:creationId xmlns:a16="http://schemas.microsoft.com/office/drawing/2014/main" id="{09F61C2A-344C-46C7-B3D8-B4FE05A94B0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07920" name="Group 96">
              <a:extLst>
                <a:ext uri="{FF2B5EF4-FFF2-40B4-BE49-F238E27FC236}">
                  <a16:creationId xmlns:a16="http://schemas.microsoft.com/office/drawing/2014/main" id="{20E6385F-1827-4B0F-A6B9-3E8FD34BCEF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075488" y="5091113"/>
              <a:ext cx="1035050" cy="904875"/>
              <a:chOff x="-44" y="1473"/>
              <a:chExt cx="981" cy="1105"/>
            </a:xfrm>
          </p:grpSpPr>
          <p:pic>
            <p:nvPicPr>
              <p:cNvPr id="207921" name="Picture 97" descr="desktop_computer_stylized_medium">
                <a:extLst>
                  <a:ext uri="{FF2B5EF4-FFF2-40B4-BE49-F238E27FC236}">
                    <a16:creationId xmlns:a16="http://schemas.microsoft.com/office/drawing/2014/main" id="{7BEF57A3-F8A6-4448-9E9E-FAFDCF7EAAF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07922" name="Freeform 98">
                <a:extLst>
                  <a:ext uri="{FF2B5EF4-FFF2-40B4-BE49-F238E27FC236}">
                    <a16:creationId xmlns:a16="http://schemas.microsoft.com/office/drawing/2014/main" id="{749488AE-574A-4D3D-9D4F-A87D8E64F5D9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</p:grpSp>
      <p:pic>
        <p:nvPicPr>
          <p:cNvPr id="207879" name="Picture 17" descr="underline_base">
            <a:extLst>
              <a:ext uri="{FF2B5EF4-FFF2-40B4-BE49-F238E27FC236}">
                <a16:creationId xmlns:a16="http://schemas.microsoft.com/office/drawing/2014/main" id="{F18477BC-DDE9-4FD6-9194-42C298DA0FA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6263" y="857250"/>
            <a:ext cx="45704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8" name="Rectangle 2">
            <a:extLst>
              <a:ext uri="{FF2B5EF4-FFF2-40B4-BE49-F238E27FC236}">
                <a16:creationId xmlns:a16="http://schemas.microsoft.com/office/drawing/2014/main" id="{13F5EC98-2BE6-45E2-A4B3-ADE98CDDF86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12775" y="0"/>
            <a:ext cx="7772400" cy="1143000"/>
          </a:xfrm>
        </p:spPr>
        <p:txBody>
          <a:bodyPr/>
          <a:lstStyle/>
          <a:p>
            <a:r>
              <a:rPr lang="en-US" altLang="en-US" sz="4000"/>
              <a:t>Socket programming </a:t>
            </a:r>
            <a:endParaRPr lang="en-US" altLang="en-US"/>
          </a:p>
        </p:txBody>
      </p:sp>
      <p:sp>
        <p:nvSpPr>
          <p:cNvPr id="208899" name="Rectangle 3">
            <a:extLst>
              <a:ext uri="{FF2B5EF4-FFF2-40B4-BE49-F238E27FC236}">
                <a16:creationId xmlns:a16="http://schemas.microsoft.com/office/drawing/2014/main" id="{EDC4B102-39FE-4476-8A5A-5DC4D258BBA1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492125" y="1395413"/>
            <a:ext cx="8021638" cy="1533525"/>
          </a:xfrm>
        </p:spPr>
        <p:txBody>
          <a:bodyPr/>
          <a:lstStyle/>
          <a:p>
            <a:pPr marL="342900" lvl="1" indent="-342900">
              <a:buSzPct val="65000"/>
              <a:buFont typeface="Wingdings" panose="05000000000000000000" pitchFamily="2" charset="2"/>
              <a:buNone/>
            </a:pPr>
            <a:r>
              <a:rPr lang="en-US" altLang="en-US" sz="2800" i="1">
                <a:solidFill>
                  <a:srgbClr val="22228B"/>
                </a:solidFill>
              </a:rPr>
              <a:t>Two socket types for two transport services:</a:t>
            </a:r>
          </a:p>
          <a:p>
            <a:pPr marL="342900" lvl="1" indent="-342900">
              <a:buSzPct val="65000"/>
            </a:pPr>
            <a:r>
              <a:rPr lang="en-US" altLang="en-US" sz="2800" i="1">
                <a:solidFill>
                  <a:srgbClr val="CC0000"/>
                </a:solidFill>
              </a:rPr>
              <a:t>UDP:</a:t>
            </a:r>
            <a:r>
              <a:rPr lang="en-US" altLang="en-US" sz="2800">
                <a:solidFill>
                  <a:srgbClr val="000000"/>
                </a:solidFill>
              </a:rPr>
              <a:t> </a:t>
            </a:r>
            <a:r>
              <a:rPr lang="en-US" altLang="en-US" sz="2800"/>
              <a:t>unreliable datagram</a:t>
            </a:r>
            <a:endParaRPr lang="en-US" altLang="en-US" i="1">
              <a:solidFill>
                <a:srgbClr val="CC0000"/>
              </a:solidFill>
            </a:endParaRPr>
          </a:p>
          <a:p>
            <a:pPr marL="342900" lvl="1" indent="-342900">
              <a:buSzPct val="65000"/>
            </a:pPr>
            <a:r>
              <a:rPr lang="en-US" altLang="en-US" sz="2800" i="1">
                <a:solidFill>
                  <a:srgbClr val="CC0000"/>
                </a:solidFill>
              </a:rPr>
              <a:t>TCP:</a:t>
            </a:r>
            <a:r>
              <a:rPr lang="en-US" altLang="en-US" sz="2800"/>
              <a:t> reliable, byte stream-oriented </a:t>
            </a:r>
          </a:p>
          <a:p>
            <a:pPr>
              <a:buFont typeface="Wingdings" panose="05000000000000000000" pitchFamily="2" charset="2"/>
              <a:buNone/>
            </a:pPr>
            <a:endParaRPr lang="en-US" altLang="en-US"/>
          </a:p>
        </p:txBody>
      </p:sp>
      <p:sp>
        <p:nvSpPr>
          <p:cNvPr id="208900" name="Rectangle 7">
            <a:extLst>
              <a:ext uri="{FF2B5EF4-FFF2-40B4-BE49-F238E27FC236}">
                <a16:creationId xmlns:a16="http://schemas.microsoft.com/office/drawing/2014/main" id="{235CA7EB-8457-407E-A1EF-CA6157AED44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08901" name="Rectangle 8">
            <a:extLst>
              <a:ext uri="{FF2B5EF4-FFF2-40B4-BE49-F238E27FC236}">
                <a16:creationId xmlns:a16="http://schemas.microsoft.com/office/drawing/2014/main" id="{7E816D53-5FEA-4C73-9A6E-715895D137F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2-</a:t>
            </a:r>
            <a:fld id="{50E406A1-9F7C-4693-9C4D-8AA9EF6EA41A}" type="slidenum">
              <a:rPr lang="en-US" altLang="en-US" sz="1200" smtClean="0">
                <a:solidFill>
                  <a:srgbClr val="000000"/>
                </a:solidFill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96</a:t>
            </a:fld>
            <a:endParaRPr lang="en-US" altLang="en-US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pic>
        <p:nvPicPr>
          <p:cNvPr id="208902" name="Picture 17" descr="underline_base">
            <a:extLst>
              <a:ext uri="{FF2B5EF4-FFF2-40B4-BE49-F238E27FC236}">
                <a16:creationId xmlns:a16="http://schemas.microsoft.com/office/drawing/2014/main" id="{918F8203-30DA-4B3C-8D58-9DD7ADF26349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6263" y="857250"/>
            <a:ext cx="45704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" name="Rectangle 3">
            <a:extLst>
              <a:ext uri="{FF2B5EF4-FFF2-40B4-BE49-F238E27FC236}">
                <a16:creationId xmlns:a16="http://schemas.microsoft.com/office/drawing/2014/main" id="{82256857-1BD7-480C-88EA-0C7D568FE5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750" y="2981325"/>
            <a:ext cx="8021638" cy="153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lvl="1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None/>
              <a:defRPr/>
            </a:pPr>
            <a:r>
              <a:rPr lang="en-US" sz="2800" i="1" kern="0" dirty="0">
                <a:solidFill>
                  <a:schemeClr val="accent6">
                    <a:lumMod val="75000"/>
                  </a:schemeClr>
                </a:solidFill>
                <a:latin typeface="Gill Sans MT" pitchFamily="34" charset="0"/>
                <a:ea typeface="ＭＳ Ｐゴシック" charset="0"/>
              </a:rPr>
              <a:t>Application Example:</a:t>
            </a:r>
          </a:p>
          <a:p>
            <a:pPr marL="514350" indent="-2873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+mj-lt"/>
              <a:buAutoNum type="arabicPeriod"/>
              <a:defRPr/>
            </a:pPr>
            <a:r>
              <a:rPr lang="en-US" sz="2800" kern="0" dirty="0">
                <a:latin typeface="Gill Sans MT" pitchFamily="34" charset="0"/>
                <a:ea typeface="ＭＳ Ｐゴシック" pitchFamily="34" charset="-128"/>
                <a:cs typeface="ＭＳ Ｐゴシック" charset="0"/>
              </a:rPr>
              <a:t>client reads a line of characters (data) from its keyboard and sends data to server</a:t>
            </a:r>
          </a:p>
          <a:p>
            <a:pPr marL="514350" indent="-2873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+mj-lt"/>
              <a:buAutoNum type="arabicPeriod"/>
              <a:defRPr/>
            </a:pPr>
            <a:r>
              <a:rPr lang="en-US" sz="2800" kern="0" dirty="0">
                <a:latin typeface="Gill Sans MT" pitchFamily="34" charset="0"/>
                <a:ea typeface="ＭＳ Ｐゴシック" pitchFamily="34" charset="-128"/>
                <a:cs typeface="ＭＳ Ｐゴシック" charset="0"/>
              </a:rPr>
              <a:t>server receives the data and converts characters to uppercase</a:t>
            </a:r>
          </a:p>
          <a:p>
            <a:pPr marL="514350" indent="-2873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+mj-lt"/>
              <a:buAutoNum type="arabicPeriod"/>
              <a:defRPr/>
            </a:pPr>
            <a:r>
              <a:rPr lang="en-US" sz="2800" kern="0" dirty="0">
                <a:latin typeface="Gill Sans MT" pitchFamily="34" charset="0"/>
                <a:ea typeface="ＭＳ Ｐゴシック" pitchFamily="34" charset="-128"/>
                <a:cs typeface="ＭＳ Ｐゴシック" charset="0"/>
              </a:rPr>
              <a:t>server sends modified data to client</a:t>
            </a:r>
          </a:p>
          <a:p>
            <a:pPr marL="514350" indent="-2873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+mj-lt"/>
              <a:buAutoNum type="arabicPeriod"/>
              <a:defRPr/>
            </a:pPr>
            <a:r>
              <a:rPr lang="en-US" sz="2800" kern="0" dirty="0">
                <a:latin typeface="Gill Sans MT" pitchFamily="34" charset="0"/>
                <a:ea typeface="ＭＳ Ｐゴシック" pitchFamily="34" charset="-128"/>
                <a:cs typeface="ＭＳ Ｐゴシック" charset="0"/>
              </a:rPr>
              <a:t>client receives modified data and displays line on its screen</a:t>
            </a:r>
          </a:p>
        </p:txBody>
      </p:sp>
    </p:spTree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22" name="Rectangle 2">
            <a:extLst>
              <a:ext uri="{FF2B5EF4-FFF2-40B4-BE49-F238E27FC236}">
                <a16:creationId xmlns:a16="http://schemas.microsoft.com/office/drawing/2014/main" id="{74CCBCA6-8ADD-4632-8295-D0595DEC2D6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11175" y="0"/>
            <a:ext cx="7772400" cy="1143000"/>
          </a:xfrm>
        </p:spPr>
        <p:txBody>
          <a:bodyPr/>
          <a:lstStyle/>
          <a:p>
            <a:r>
              <a:rPr lang="en-US" altLang="en-US" sz="4000"/>
              <a:t>Socket programming </a:t>
            </a:r>
            <a:r>
              <a:rPr lang="en-US" altLang="en-US" sz="4000" i="1">
                <a:solidFill>
                  <a:srgbClr val="CC0000"/>
                </a:solidFill>
              </a:rPr>
              <a:t>with UDP</a:t>
            </a:r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209923" name="Rectangle 3">
            <a:extLst>
              <a:ext uri="{FF2B5EF4-FFF2-40B4-BE49-F238E27FC236}">
                <a16:creationId xmlns:a16="http://schemas.microsoft.com/office/drawing/2014/main" id="{CAD2448D-E191-4A7D-9DD4-47D07C935D8A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455613" y="1354138"/>
            <a:ext cx="7265987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>
                <a:solidFill>
                  <a:srgbClr val="CC0000"/>
                </a:solidFill>
              </a:rPr>
              <a:t>UDP: no </a:t>
            </a:r>
            <a:r>
              <a:rPr lang="ja-JP" altLang="en-US">
                <a:solidFill>
                  <a:srgbClr val="CC0000"/>
                </a:solidFill>
              </a:rPr>
              <a:t>“</a:t>
            </a:r>
            <a:r>
              <a:rPr lang="en-US" altLang="ja-JP">
                <a:solidFill>
                  <a:srgbClr val="CC0000"/>
                </a:solidFill>
              </a:rPr>
              <a:t>connection</a:t>
            </a:r>
            <a:r>
              <a:rPr lang="ja-JP" altLang="en-US">
                <a:solidFill>
                  <a:srgbClr val="CC0000"/>
                </a:solidFill>
              </a:rPr>
              <a:t>”</a:t>
            </a:r>
            <a:r>
              <a:rPr lang="en-US" altLang="ja-JP">
                <a:solidFill>
                  <a:srgbClr val="CC0000"/>
                </a:solidFill>
              </a:rPr>
              <a:t> between client &amp; server</a:t>
            </a:r>
          </a:p>
          <a:p>
            <a:r>
              <a:rPr lang="en-US" altLang="en-US" sz="2400"/>
              <a:t>no handshaking before sending data</a:t>
            </a:r>
          </a:p>
          <a:p>
            <a:r>
              <a:rPr lang="en-US" altLang="en-US" sz="2400"/>
              <a:t>sender explicitly attaches IP destination address and port # to each packet</a:t>
            </a:r>
          </a:p>
          <a:p>
            <a:r>
              <a:rPr lang="en-US" altLang="en-US" sz="2400"/>
              <a:t>receiver extracts sender IP address and port# from received packet</a:t>
            </a: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r>
              <a:rPr lang="en-US" altLang="en-US">
                <a:solidFill>
                  <a:srgbClr val="CC0000"/>
                </a:solidFill>
              </a:rPr>
              <a:t>UDP: transmitted data may be lost or received out-of-order</a:t>
            </a: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r>
              <a:rPr lang="en-US" altLang="en-US">
                <a:solidFill>
                  <a:srgbClr val="CC0000"/>
                </a:solidFill>
              </a:rPr>
              <a:t>Application viewpoint:</a:t>
            </a:r>
          </a:p>
          <a:p>
            <a:pPr>
              <a:lnSpc>
                <a:spcPts val="2800"/>
              </a:lnSpc>
              <a:spcBef>
                <a:spcPct val="0"/>
              </a:spcBef>
              <a:buClrTx/>
              <a:buSzTx/>
            </a:pPr>
            <a:r>
              <a:rPr lang="en-US" altLang="en-US" sz="2400"/>
              <a:t>UDP provides </a:t>
            </a:r>
            <a:r>
              <a:rPr lang="en-US" altLang="en-US" sz="2400" i="1"/>
              <a:t>unreliable</a:t>
            </a:r>
            <a:r>
              <a:rPr lang="en-US" altLang="en-US" sz="2400"/>
              <a:t> transfer  of groups of bytes (</a:t>
            </a:r>
            <a:r>
              <a:rPr lang="ja-JP" altLang="en-US" sz="2400"/>
              <a:t>“</a:t>
            </a:r>
            <a:r>
              <a:rPr lang="en-US" altLang="ja-JP" sz="2400"/>
              <a:t>datagrams</a:t>
            </a:r>
            <a:r>
              <a:rPr lang="ja-JP" altLang="en-US" sz="2400"/>
              <a:t>”</a:t>
            </a:r>
            <a:r>
              <a:rPr lang="en-US" altLang="ja-JP" sz="2400"/>
              <a:t>)  between client and server</a:t>
            </a: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en-US">
              <a:solidFill>
                <a:srgbClr val="CC0000"/>
              </a:solidFill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en-US">
              <a:solidFill>
                <a:srgbClr val="CC0000"/>
              </a:solidFill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en-US">
              <a:solidFill>
                <a:srgbClr val="CC0000"/>
              </a:solidFill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en-US">
              <a:solidFill>
                <a:srgbClr val="CC0000"/>
              </a:solidFill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en-US">
              <a:solidFill>
                <a:srgbClr val="CC0000"/>
              </a:solidFill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en-US">
              <a:solidFill>
                <a:srgbClr val="CC0000"/>
              </a:solidFill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en-US">
              <a:solidFill>
                <a:srgbClr val="CC0000"/>
              </a:solidFill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en-US">
              <a:solidFill>
                <a:srgbClr val="CC0000"/>
              </a:solidFill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en-US">
              <a:solidFill>
                <a:srgbClr val="CC0000"/>
              </a:solidFill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en-US">
              <a:solidFill>
                <a:srgbClr val="CC0000"/>
              </a:solidFill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en-US">
              <a:solidFill>
                <a:srgbClr val="CC0000"/>
              </a:solidFill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en-US">
              <a:solidFill>
                <a:srgbClr val="CC0000"/>
              </a:solidFill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en-US">
              <a:solidFill>
                <a:srgbClr val="CC0000"/>
              </a:solidFill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en-US">
              <a:solidFill>
                <a:srgbClr val="CC0000"/>
              </a:solidFill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en-US">
              <a:solidFill>
                <a:srgbClr val="CC0000"/>
              </a:solidFill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en-US">
              <a:solidFill>
                <a:srgbClr val="CC0000"/>
              </a:solidFill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en-US">
              <a:solidFill>
                <a:srgbClr val="CC0000"/>
              </a:solidFill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en-US">
              <a:solidFill>
                <a:srgbClr val="CC0000"/>
              </a:solidFill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en-US">
              <a:solidFill>
                <a:srgbClr val="CC0000"/>
              </a:solidFill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en-US">
              <a:solidFill>
                <a:srgbClr val="CC0000"/>
              </a:solidFill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en-US">
              <a:solidFill>
                <a:srgbClr val="CC0000"/>
              </a:solidFill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209924" name="Rectangle 7">
            <a:extLst>
              <a:ext uri="{FF2B5EF4-FFF2-40B4-BE49-F238E27FC236}">
                <a16:creationId xmlns:a16="http://schemas.microsoft.com/office/drawing/2014/main" id="{ED874BC0-48A2-4522-AD4F-218AC00CFD3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09925" name="Rectangle 8">
            <a:extLst>
              <a:ext uri="{FF2B5EF4-FFF2-40B4-BE49-F238E27FC236}">
                <a16:creationId xmlns:a16="http://schemas.microsoft.com/office/drawing/2014/main" id="{480ACF82-186B-4231-98EE-C3C7C46824E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2-</a:t>
            </a:r>
            <a:fld id="{2871FF9A-5CC2-448C-A40D-2C448D5C4226}" type="slidenum">
              <a:rPr lang="en-US" altLang="en-US" sz="1200" smtClean="0">
                <a:solidFill>
                  <a:srgbClr val="000000"/>
                </a:solidFill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97</a:t>
            </a:fld>
            <a:endParaRPr lang="en-US" altLang="en-US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pic>
        <p:nvPicPr>
          <p:cNvPr id="209926" name="Picture 15" descr="underline_base">
            <a:extLst>
              <a:ext uri="{FF2B5EF4-FFF2-40B4-BE49-F238E27FC236}">
                <a16:creationId xmlns:a16="http://schemas.microsoft.com/office/drawing/2014/main" id="{61BCE8D5-5336-4D43-96E2-81EED4F4E9B3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6575" y="790575"/>
            <a:ext cx="6399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9927" name="Rectangle 7">
            <a:extLst>
              <a:ext uri="{FF2B5EF4-FFF2-40B4-BE49-F238E27FC236}">
                <a16:creationId xmlns:a16="http://schemas.microsoft.com/office/drawing/2014/main" id="{BCB7E077-13F8-4884-AA06-7F98B895AA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95863" y="3198813"/>
            <a:ext cx="184150" cy="457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altLang="en-US" sz="2400">
              <a:solidFill>
                <a:srgbClr val="000000"/>
              </a:solidFill>
              <a:latin typeface="Comic Sans MS" panose="030F0702030302020204" pitchFamily="66" charset="0"/>
            </a:endParaRPr>
          </a:p>
        </p:txBody>
      </p:sp>
    </p:spTree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46" name="Rectangle 2">
            <a:extLst>
              <a:ext uri="{FF2B5EF4-FFF2-40B4-BE49-F238E27FC236}">
                <a16:creationId xmlns:a16="http://schemas.microsoft.com/office/drawing/2014/main" id="{6EAB4952-3DDB-443E-8A24-20FD015CE1E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88950" y="0"/>
            <a:ext cx="7772400" cy="1143000"/>
          </a:xfrm>
        </p:spPr>
        <p:txBody>
          <a:bodyPr/>
          <a:lstStyle/>
          <a:p>
            <a:r>
              <a:rPr lang="en-US" altLang="en-US" sz="3600"/>
              <a:t>Client/server socket interaction: UDP</a:t>
            </a:r>
            <a:endParaRPr lang="en-US" altLang="en-US"/>
          </a:p>
        </p:txBody>
      </p:sp>
      <p:grpSp>
        <p:nvGrpSpPr>
          <p:cNvPr id="2" name="Group 4">
            <a:extLst>
              <a:ext uri="{FF2B5EF4-FFF2-40B4-BE49-F238E27FC236}">
                <a16:creationId xmlns:a16="http://schemas.microsoft.com/office/drawing/2014/main" id="{087C8CB3-A24F-4E7F-863B-FB85EF044BE2}"/>
              </a:ext>
            </a:extLst>
          </p:cNvPr>
          <p:cNvGrpSpPr>
            <a:grpSpLocks/>
          </p:cNvGrpSpPr>
          <p:nvPr/>
        </p:nvGrpSpPr>
        <p:grpSpPr bwMode="auto">
          <a:xfrm>
            <a:off x="5510213" y="4081463"/>
            <a:ext cx="2211387" cy="2111375"/>
            <a:chOff x="3485" y="2550"/>
            <a:chExt cx="1393" cy="1330"/>
          </a:xfrm>
        </p:grpSpPr>
        <p:grpSp>
          <p:nvGrpSpPr>
            <p:cNvPr id="210971" name="Group 5">
              <a:extLst>
                <a:ext uri="{FF2B5EF4-FFF2-40B4-BE49-F238E27FC236}">
                  <a16:creationId xmlns:a16="http://schemas.microsoft.com/office/drawing/2014/main" id="{81A1EFBD-17F2-4E44-AD38-9CB96C5363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85" y="2964"/>
              <a:ext cx="1393" cy="916"/>
              <a:chOff x="3485" y="2964"/>
              <a:chExt cx="1393" cy="916"/>
            </a:xfrm>
          </p:grpSpPr>
          <p:sp>
            <p:nvSpPr>
              <p:cNvPr id="210973" name="Text Box 6">
                <a:extLst>
                  <a:ext uri="{FF2B5EF4-FFF2-40B4-BE49-F238E27FC236}">
                    <a16:creationId xmlns:a16="http://schemas.microsoft.com/office/drawing/2014/main" id="{63A6D07D-B3C2-483C-962F-927C9227E10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09" y="3473"/>
                <a:ext cx="900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>
                    <a:solidFill>
                      <a:srgbClr val="000000"/>
                    </a:solidFill>
                    <a:latin typeface="Arial" panose="020B0604020202020204" pitchFamily="34" charset="0"/>
                  </a:rPr>
                  <a:t>close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>
                    <a:solidFill>
                      <a:srgbClr val="CC0000"/>
                    </a:solidFill>
                    <a:latin typeface="Arial" panose="020B0604020202020204" pitchFamily="34" charset="0"/>
                  </a:rPr>
                  <a:t>clientSocke</a:t>
                </a:r>
                <a:r>
                  <a:rPr lang="en-US" altLang="en-US" sz="1800">
                    <a:solidFill>
                      <a:srgbClr val="FF0000"/>
                    </a:solidFill>
                    <a:latin typeface="Arial" panose="020B0604020202020204" pitchFamily="34" charset="0"/>
                  </a:rPr>
                  <a:t>t</a:t>
                </a:r>
                <a:endParaRPr lang="en-US" altLang="en-US" sz="18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0974" name="Line 7">
                <a:extLst>
                  <a:ext uri="{FF2B5EF4-FFF2-40B4-BE49-F238E27FC236}">
                    <a16:creationId xmlns:a16="http://schemas.microsoft.com/office/drawing/2014/main" id="{67AE98C3-6937-4D23-8CDF-153C3A82C2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36" y="3318"/>
                <a:ext cx="0" cy="204"/>
              </a:xfrm>
              <a:prstGeom prst="line">
                <a:avLst/>
              </a:prstGeom>
              <a:noFill/>
              <a:ln w="28575">
                <a:solidFill>
                  <a:srgbClr val="000099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10975" name="Text Box 8">
                <a:extLst>
                  <a:ext uri="{FF2B5EF4-FFF2-40B4-BE49-F238E27FC236}">
                    <a16:creationId xmlns:a16="http://schemas.microsoft.com/office/drawing/2014/main" id="{549EB6D1-1238-4B6D-8DDA-47EA4DA6F9C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" y="2964"/>
                <a:ext cx="1393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>
                    <a:solidFill>
                      <a:srgbClr val="000000"/>
                    </a:solidFill>
                    <a:latin typeface="Arial" panose="020B0604020202020204" pitchFamily="34" charset="0"/>
                  </a:rPr>
                  <a:t>read datagram from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>
                    <a:solidFill>
                      <a:srgbClr val="CC0000"/>
                    </a:solidFill>
                    <a:latin typeface="Arial" panose="020B0604020202020204" pitchFamily="34" charset="0"/>
                  </a:rPr>
                  <a:t>clientSocket</a:t>
                </a:r>
                <a:endParaRPr lang="en-US" altLang="en-US" sz="1800">
                  <a:solidFill>
                    <a:srgbClr val="CC0000"/>
                  </a:solidFill>
                  <a:latin typeface="Times New Roman" panose="02020603050405020304" pitchFamily="18" charset="0"/>
                </a:endParaRPr>
              </a:p>
            </p:txBody>
          </p:sp>
        </p:grpSp>
        <p:sp>
          <p:nvSpPr>
            <p:cNvPr id="210972" name="Line 9">
              <a:extLst>
                <a:ext uri="{FF2B5EF4-FFF2-40B4-BE49-F238E27FC236}">
                  <a16:creationId xmlns:a16="http://schemas.microsoft.com/office/drawing/2014/main" id="{95AFB395-8149-4823-B50B-442AD33844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64" y="2550"/>
              <a:ext cx="0" cy="522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grpSp>
        <p:nvGrpSpPr>
          <p:cNvPr id="4" name="Group 10">
            <a:extLst>
              <a:ext uri="{FF2B5EF4-FFF2-40B4-BE49-F238E27FC236}">
                <a16:creationId xmlns:a16="http://schemas.microsoft.com/office/drawing/2014/main" id="{02558FEE-B5B8-4B35-B928-E23D4506A975}"/>
              </a:ext>
            </a:extLst>
          </p:cNvPr>
          <p:cNvGrpSpPr>
            <a:grpSpLocks/>
          </p:cNvGrpSpPr>
          <p:nvPr/>
        </p:nvGrpSpPr>
        <p:grpSpPr bwMode="auto">
          <a:xfrm>
            <a:off x="3000375" y="1333500"/>
            <a:ext cx="6203950" cy="2690813"/>
            <a:chOff x="1890" y="840"/>
            <a:chExt cx="3908" cy="1695"/>
          </a:xfrm>
        </p:grpSpPr>
        <p:grpSp>
          <p:nvGrpSpPr>
            <p:cNvPr id="210964" name="Group 11">
              <a:extLst>
                <a:ext uri="{FF2B5EF4-FFF2-40B4-BE49-F238E27FC236}">
                  <a16:creationId xmlns:a16="http://schemas.microsoft.com/office/drawing/2014/main" id="{7C856FB8-365B-4760-9A92-89F047EFA0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97" y="1240"/>
              <a:ext cx="2290" cy="612"/>
              <a:chOff x="3241" y="1750"/>
              <a:chExt cx="2290" cy="612"/>
            </a:xfrm>
          </p:grpSpPr>
          <p:sp>
            <p:nvSpPr>
              <p:cNvPr id="210969" name="Text Box 12">
                <a:extLst>
                  <a:ext uri="{FF2B5EF4-FFF2-40B4-BE49-F238E27FC236}">
                    <a16:creationId xmlns:a16="http://schemas.microsoft.com/office/drawing/2014/main" id="{95C2F98C-E1BF-4B55-9A3C-11A8E781D79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41" y="1750"/>
                <a:ext cx="1021" cy="4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>
                    <a:solidFill>
                      <a:srgbClr val="000000"/>
                    </a:solidFill>
                    <a:latin typeface="Arial" panose="020B0604020202020204" pitchFamily="34" charset="0"/>
                  </a:rPr>
                  <a:t>create socket: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0970" name="Text Box 13">
                <a:extLst>
                  <a:ext uri="{FF2B5EF4-FFF2-40B4-BE49-F238E27FC236}">
                    <a16:creationId xmlns:a16="http://schemas.microsoft.com/office/drawing/2014/main" id="{ED5BC961-ED18-45FD-BC5D-7A7A8E53CA1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41" y="1944"/>
                <a:ext cx="2290" cy="4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ts val="2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r>
                  <a:rPr lang="en-US" altLang="en-US" sz="1800">
                    <a:solidFill>
                      <a:srgbClr val="CC0000"/>
                    </a:solidFill>
                    <a:latin typeface="Arial" panose="020B0604020202020204" pitchFamily="34" charset="0"/>
                  </a:rPr>
                  <a:t>clientSocket =</a:t>
                </a:r>
              </a:p>
              <a:p>
                <a:pPr>
                  <a:lnSpc>
                    <a:spcPts val="2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r>
                  <a:rPr lang="en-US" altLang="en-US" sz="1800">
                    <a:solidFill>
                      <a:srgbClr val="CC0000"/>
                    </a:solidFill>
                    <a:latin typeface="Arial" panose="020B0604020202020204" pitchFamily="34" charset="0"/>
                  </a:rPr>
                  <a:t>socket(AF_INET,SOCK_DGRAM)</a:t>
                </a:r>
                <a:endParaRPr lang="en-US" altLang="en-US" sz="1800">
                  <a:solidFill>
                    <a:srgbClr val="CC0000"/>
                  </a:solidFill>
                  <a:latin typeface="Times New Roman" panose="02020603050405020304" pitchFamily="18" charset="0"/>
                </a:endParaRPr>
              </a:p>
            </p:txBody>
          </p:sp>
        </p:grpSp>
        <p:sp>
          <p:nvSpPr>
            <p:cNvPr id="210965" name="Text Box 14">
              <a:extLst>
                <a:ext uri="{FF2B5EF4-FFF2-40B4-BE49-F238E27FC236}">
                  <a16:creationId xmlns:a16="http://schemas.microsoft.com/office/drawing/2014/main" id="{F7824652-7B28-4AFC-9F53-18FF555810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0" y="840"/>
              <a:ext cx="1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5000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10966" name="Text Box 15">
              <a:extLst>
                <a:ext uri="{FF2B5EF4-FFF2-40B4-BE49-F238E27FC236}">
                  <a16:creationId xmlns:a16="http://schemas.microsoft.com/office/drawing/2014/main" id="{013EDB59-A53C-4EBF-8BEC-FE18AF4764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89" y="1953"/>
              <a:ext cx="2409" cy="5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00"/>
                  </a:solidFill>
                  <a:latin typeface="Arial" panose="020B0604020202020204" pitchFamily="34" charset="0"/>
                </a:rPr>
                <a:t>Create datagram with server IP and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00"/>
                  </a:solidFill>
                  <a:latin typeface="Arial" panose="020B0604020202020204" pitchFamily="34" charset="0"/>
                </a:rPr>
                <a:t>port=x; send datagram via</a:t>
              </a:r>
              <a:br>
                <a:rPr lang="en-US" altLang="en-US" sz="1800">
                  <a:solidFill>
                    <a:srgbClr val="CC0000"/>
                  </a:solidFill>
                  <a:latin typeface="Arial" panose="020B0604020202020204" pitchFamily="34" charset="0"/>
                </a:rPr>
              </a:br>
              <a:r>
                <a:rPr lang="en-US" altLang="en-US" sz="1800">
                  <a:solidFill>
                    <a:srgbClr val="CC0000"/>
                  </a:solidFill>
                  <a:latin typeface="Arial" panose="020B0604020202020204" pitchFamily="34" charset="0"/>
                </a:rPr>
                <a:t>clientSocket</a:t>
              </a:r>
              <a:endParaRPr lang="en-US" altLang="en-US" sz="1800">
                <a:solidFill>
                  <a:srgbClr val="CC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10967" name="Line 16">
              <a:extLst>
                <a:ext uri="{FF2B5EF4-FFF2-40B4-BE49-F238E27FC236}">
                  <a16:creationId xmlns:a16="http://schemas.microsoft.com/office/drawing/2014/main" id="{B6B6FC0E-CD6A-44CA-A818-7D628FDF56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28" y="1830"/>
              <a:ext cx="0" cy="204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10968" name="Line 17">
              <a:extLst>
                <a:ext uri="{FF2B5EF4-FFF2-40B4-BE49-F238E27FC236}">
                  <a16:creationId xmlns:a16="http://schemas.microsoft.com/office/drawing/2014/main" id="{FE19566E-4516-4393-8AA4-E9433842E3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90" y="2208"/>
              <a:ext cx="1518" cy="252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spAutoFit/>
            </a:bodyPr>
            <a:lstStyle/>
            <a:p>
              <a:endParaRPr lang="en-US"/>
            </a:p>
          </p:txBody>
        </p:sp>
      </p:grpSp>
      <p:sp>
        <p:nvSpPr>
          <p:cNvPr id="210949" name="Text Box 18">
            <a:extLst>
              <a:ext uri="{FF2B5EF4-FFF2-40B4-BE49-F238E27FC236}">
                <a16:creationId xmlns:a16="http://schemas.microsoft.com/office/drawing/2014/main" id="{F37DE663-EFBA-4374-B4C1-0676BE93C5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0738" y="2187575"/>
            <a:ext cx="246221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00"/>
                </a:solidFill>
                <a:latin typeface="Arial" panose="020B0604020202020204" pitchFamily="34" charset="0"/>
              </a:rPr>
              <a:t>create socket, port= x:</a:t>
            </a:r>
            <a:endParaRPr lang="en-US" altLang="en-US" sz="18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10950" name="Text Box 19">
            <a:extLst>
              <a:ext uri="{FF2B5EF4-FFF2-40B4-BE49-F238E27FC236}">
                <a16:creationId xmlns:a16="http://schemas.microsoft.com/office/drawing/2014/main" id="{C90A3B30-1DC4-4EDD-B461-1A125E7074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3438" y="2482850"/>
            <a:ext cx="3635375" cy="66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ts val="2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serverSocket =</a:t>
            </a:r>
          </a:p>
          <a:p>
            <a:pPr>
              <a:lnSpc>
                <a:spcPts val="2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socket(AF_INET,SOCK_DGRAM)</a:t>
            </a:r>
            <a:endParaRPr lang="en-US" altLang="en-US" sz="1800">
              <a:solidFill>
                <a:srgbClr val="CC0000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6" name="Group 20">
            <a:extLst>
              <a:ext uri="{FF2B5EF4-FFF2-40B4-BE49-F238E27FC236}">
                <a16:creationId xmlns:a16="http://schemas.microsoft.com/office/drawing/2014/main" id="{526C742B-E3EC-4C56-A78C-46B823DEF52F}"/>
              </a:ext>
            </a:extLst>
          </p:cNvPr>
          <p:cNvGrpSpPr>
            <a:grpSpLocks/>
          </p:cNvGrpSpPr>
          <p:nvPr/>
        </p:nvGrpSpPr>
        <p:grpSpPr bwMode="auto">
          <a:xfrm>
            <a:off x="1316038" y="3146425"/>
            <a:ext cx="2211387" cy="1122363"/>
            <a:chOff x="885" y="1982"/>
            <a:chExt cx="1393" cy="707"/>
          </a:xfrm>
        </p:grpSpPr>
        <p:sp>
          <p:nvSpPr>
            <p:cNvPr id="210962" name="Line 21">
              <a:extLst>
                <a:ext uri="{FF2B5EF4-FFF2-40B4-BE49-F238E27FC236}">
                  <a16:creationId xmlns:a16="http://schemas.microsoft.com/office/drawing/2014/main" id="{88A535C1-BB44-49DB-B003-5EACAF2020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" y="1982"/>
              <a:ext cx="0" cy="366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10963" name="Text Box 22">
              <a:extLst>
                <a:ext uri="{FF2B5EF4-FFF2-40B4-BE49-F238E27FC236}">
                  <a16:creationId xmlns:a16="http://schemas.microsoft.com/office/drawing/2014/main" id="{317B6FE7-055E-4FC6-AB78-964595F6E5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5" y="2282"/>
              <a:ext cx="1393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00"/>
                  </a:solidFill>
                  <a:latin typeface="Arial" panose="020B0604020202020204" pitchFamily="34" charset="0"/>
                </a:rPr>
                <a:t>read datagram from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CC0000"/>
                  </a:solidFill>
                  <a:latin typeface="Arial" panose="020B0604020202020204" pitchFamily="34" charset="0"/>
                </a:rPr>
                <a:t>serverSocke</a:t>
              </a:r>
              <a:r>
                <a:rPr lang="en-US" altLang="en-US" sz="1800">
                  <a:solidFill>
                    <a:srgbClr val="FF0000"/>
                  </a:solidFill>
                  <a:latin typeface="Arial" panose="020B0604020202020204" pitchFamily="34" charset="0"/>
                </a:rPr>
                <a:t>t</a:t>
              </a:r>
              <a:endParaRPr lang="en-US" altLang="en-US" sz="180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7" name="Group 23">
            <a:extLst>
              <a:ext uri="{FF2B5EF4-FFF2-40B4-BE49-F238E27FC236}">
                <a16:creationId xmlns:a16="http://schemas.microsoft.com/office/drawing/2014/main" id="{A988B368-5311-4D43-B76F-E12DA82E7D6A}"/>
              </a:ext>
            </a:extLst>
          </p:cNvPr>
          <p:cNvGrpSpPr>
            <a:grpSpLocks/>
          </p:cNvGrpSpPr>
          <p:nvPr/>
        </p:nvGrpSpPr>
        <p:grpSpPr bwMode="auto">
          <a:xfrm>
            <a:off x="1338263" y="4295775"/>
            <a:ext cx="3973512" cy="1660525"/>
            <a:chOff x="899" y="2720"/>
            <a:chExt cx="2503" cy="1046"/>
          </a:xfrm>
        </p:grpSpPr>
        <p:sp>
          <p:nvSpPr>
            <p:cNvPr id="210959" name="Text Box 24">
              <a:extLst>
                <a:ext uri="{FF2B5EF4-FFF2-40B4-BE49-F238E27FC236}">
                  <a16:creationId xmlns:a16="http://schemas.microsoft.com/office/drawing/2014/main" id="{C6287C1A-4292-47C8-A468-48BDD828C6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9" y="2835"/>
              <a:ext cx="1062" cy="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00"/>
                  </a:solidFill>
                  <a:latin typeface="Arial" panose="020B0604020202020204" pitchFamily="34" charset="0"/>
                </a:rPr>
                <a:t>write reply to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CC0000"/>
                  </a:solidFill>
                  <a:latin typeface="Arial" panose="020B0604020202020204" pitchFamily="34" charset="0"/>
                </a:rPr>
                <a:t>serverSocket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00"/>
                  </a:solidFill>
                  <a:latin typeface="Arial" panose="020B0604020202020204" pitchFamily="34" charset="0"/>
                </a:rPr>
                <a:t>specifying </a:t>
              </a:r>
              <a:br>
                <a:rPr lang="en-US" altLang="en-US" sz="1800">
                  <a:solidFill>
                    <a:srgbClr val="000000"/>
                  </a:solidFill>
                  <a:latin typeface="Arial" panose="020B0604020202020204" pitchFamily="34" charset="0"/>
                </a:rPr>
              </a:br>
              <a:r>
                <a:rPr lang="en-US" altLang="en-US" sz="1800">
                  <a:solidFill>
                    <a:srgbClr val="000000"/>
                  </a:solidFill>
                  <a:latin typeface="Arial" panose="020B0604020202020204" pitchFamily="34" charset="0"/>
                </a:rPr>
                <a:t>client address,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00"/>
                  </a:solidFill>
                  <a:latin typeface="Arial" panose="020B0604020202020204" pitchFamily="34" charset="0"/>
                </a:rPr>
                <a:t>port number</a:t>
              </a:r>
              <a:endParaRPr lang="en-US" altLang="en-US" sz="180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10960" name="Line 25">
              <a:extLst>
                <a:ext uri="{FF2B5EF4-FFF2-40B4-BE49-F238E27FC236}">
                  <a16:creationId xmlns:a16="http://schemas.microsoft.com/office/drawing/2014/main" id="{09769448-3502-44DF-9C86-906CC7A560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2" y="2720"/>
              <a:ext cx="0" cy="198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10961" name="Line 26">
              <a:extLst>
                <a:ext uri="{FF2B5EF4-FFF2-40B4-BE49-F238E27FC236}">
                  <a16:creationId xmlns:a16="http://schemas.microsoft.com/office/drawing/2014/main" id="{9E610F55-58F2-4CB9-8A2A-11C5AEA838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66" y="2970"/>
              <a:ext cx="1536" cy="18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sp>
        <p:nvSpPr>
          <p:cNvPr id="210953" name="Footer Placeholder 2">
            <a:extLst>
              <a:ext uri="{FF2B5EF4-FFF2-40B4-BE49-F238E27FC236}">
                <a16:creationId xmlns:a16="http://schemas.microsoft.com/office/drawing/2014/main" id="{EBB6E4E3-8224-4840-99D0-7C7718512B7A}"/>
              </a:ext>
            </a:extLst>
          </p:cNvPr>
          <p:cNvSpPr txBox="1">
            <a:spLocks noGrp="1"/>
          </p:cNvSpPr>
          <p:nvPr/>
        </p:nvSpPr>
        <p:spPr bwMode="auto">
          <a:xfrm>
            <a:off x="7618413" y="6532563"/>
            <a:ext cx="1452562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Application  2-</a:t>
            </a:r>
            <a:fld id="{C606B2A1-29BD-4F60-84DE-89D6CBF76614}" type="slidenum">
              <a:rPr lang="en-US" altLang="en-US" sz="12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pPr algn="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98</a:t>
            </a:fld>
            <a:endParaRPr lang="en-US" altLang="en-US" sz="12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10954" name="Picture 32" descr="underline_base">
            <a:extLst>
              <a:ext uri="{FF2B5EF4-FFF2-40B4-BE49-F238E27FC236}">
                <a16:creationId xmlns:a16="http://schemas.microsoft.com/office/drawing/2014/main" id="{47F1D491-FDCF-4E00-8A2F-ACC63111A6FF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9125" y="782638"/>
            <a:ext cx="73136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0955" name="Text Box 22">
            <a:extLst>
              <a:ext uri="{FF2B5EF4-FFF2-40B4-BE49-F238E27FC236}">
                <a16:creationId xmlns:a16="http://schemas.microsoft.com/office/drawing/2014/main" id="{EFB25DC7-DE77-4474-89EC-4CD324BAF3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" y="1304925"/>
            <a:ext cx="368617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000000"/>
                </a:solidFill>
              </a:rPr>
              <a:t>server</a:t>
            </a:r>
            <a:r>
              <a:rPr lang="en-US" altLang="en-US" sz="2400">
                <a:solidFill>
                  <a:srgbClr val="000000"/>
                </a:solidFill>
              </a:rPr>
              <a:t> (running</a:t>
            </a:r>
            <a:r>
              <a:rPr lang="en-US" altLang="en-US" sz="2000">
                <a:solidFill>
                  <a:srgbClr val="000000"/>
                </a:solidFill>
              </a:rPr>
              <a:t> on</a:t>
            </a:r>
            <a:r>
              <a:rPr lang="en-US" altLang="en-US" sz="1800">
                <a:solidFill>
                  <a:srgbClr val="000000"/>
                </a:solidFill>
                <a:latin typeface="Comic Sans MS" panose="030F0702030302020204" pitchFamily="66" charset="0"/>
              </a:rPr>
              <a:t> serverIP</a:t>
            </a:r>
            <a:r>
              <a:rPr lang="en-US" altLang="en-US" sz="2400">
                <a:solidFill>
                  <a:srgbClr val="000000"/>
                </a:solidFill>
              </a:rPr>
              <a:t>)</a:t>
            </a:r>
          </a:p>
        </p:txBody>
      </p:sp>
      <p:sp>
        <p:nvSpPr>
          <p:cNvPr id="210956" name="Text Box 23">
            <a:extLst>
              <a:ext uri="{FF2B5EF4-FFF2-40B4-BE49-F238E27FC236}">
                <a16:creationId xmlns:a16="http://schemas.microsoft.com/office/drawing/2014/main" id="{C88BA027-6747-4ACB-A8DC-0CEF83BE78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1788" y="1301750"/>
            <a:ext cx="9620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000000"/>
                </a:solidFill>
              </a:rPr>
              <a:t>client</a:t>
            </a:r>
          </a:p>
        </p:txBody>
      </p:sp>
      <p:sp>
        <p:nvSpPr>
          <p:cNvPr id="210957" name="Line 35">
            <a:extLst>
              <a:ext uri="{FF2B5EF4-FFF2-40B4-BE49-F238E27FC236}">
                <a16:creationId xmlns:a16="http://schemas.microsoft.com/office/drawing/2014/main" id="{948ACAFC-CE70-4BB5-8F8F-84418E46FCAC}"/>
              </a:ext>
            </a:extLst>
          </p:cNvPr>
          <p:cNvSpPr>
            <a:spLocks noChangeShapeType="1"/>
          </p:cNvSpPr>
          <p:nvPr/>
        </p:nvSpPr>
        <p:spPr bwMode="auto">
          <a:xfrm>
            <a:off x="804863" y="1755775"/>
            <a:ext cx="3341687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958" name="Line 36">
            <a:extLst>
              <a:ext uri="{FF2B5EF4-FFF2-40B4-BE49-F238E27FC236}">
                <a16:creationId xmlns:a16="http://schemas.microsoft.com/office/drawing/2014/main" id="{05724C0C-FD66-4C38-8A48-23E3398404F1}"/>
              </a:ext>
            </a:extLst>
          </p:cNvPr>
          <p:cNvSpPr>
            <a:spLocks noChangeShapeType="1"/>
          </p:cNvSpPr>
          <p:nvPr/>
        </p:nvSpPr>
        <p:spPr bwMode="auto">
          <a:xfrm>
            <a:off x="5545138" y="1766888"/>
            <a:ext cx="676275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70" name="Rectangle 7">
            <a:extLst>
              <a:ext uri="{FF2B5EF4-FFF2-40B4-BE49-F238E27FC236}">
                <a16:creationId xmlns:a16="http://schemas.microsoft.com/office/drawing/2014/main" id="{25926A55-DAAC-4DAB-9483-836F27AE3CD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11971" name="Rectangle 8">
            <a:extLst>
              <a:ext uri="{FF2B5EF4-FFF2-40B4-BE49-F238E27FC236}">
                <a16:creationId xmlns:a16="http://schemas.microsoft.com/office/drawing/2014/main" id="{5051CE81-138F-4237-8EC3-D0CB88EDC5A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2-</a:t>
            </a:r>
            <a:fld id="{35EF00F6-6A47-4C3C-829E-C66B79F577AD}" type="slidenum">
              <a:rPr lang="en-US" altLang="en-US" sz="1200" smtClean="0">
                <a:solidFill>
                  <a:srgbClr val="000000"/>
                </a:solidFill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99</a:t>
            </a:fld>
            <a:endParaRPr lang="en-US" altLang="en-US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11972" name="Rectangle 2">
            <a:extLst>
              <a:ext uri="{FF2B5EF4-FFF2-40B4-BE49-F238E27FC236}">
                <a16:creationId xmlns:a16="http://schemas.microsoft.com/office/drawing/2014/main" id="{FB844D18-1F43-4A6B-9DE0-A7428DC354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275" y="88900"/>
            <a:ext cx="7772400" cy="947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3600">
                <a:solidFill>
                  <a:srgbClr val="000099"/>
                </a:solidFill>
              </a:rPr>
              <a:t>Example app: UDP client</a:t>
            </a:r>
            <a:endParaRPr lang="en-US" altLang="en-US" sz="4400">
              <a:solidFill>
                <a:srgbClr val="000099"/>
              </a:solidFill>
            </a:endParaRPr>
          </a:p>
        </p:txBody>
      </p:sp>
      <p:sp>
        <p:nvSpPr>
          <p:cNvPr id="211973" name="TextBox 1">
            <a:extLst>
              <a:ext uri="{FF2B5EF4-FFF2-40B4-BE49-F238E27FC236}">
                <a16:creationId xmlns:a16="http://schemas.microsoft.com/office/drawing/2014/main" id="{8C8CC521-D9A7-42A2-B336-EFBB06B18D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05100" y="1651000"/>
            <a:ext cx="5894388" cy="4960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from socket import *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serverName = ‘hostname’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serverPort = 12000</a:t>
            </a:r>
          </a:p>
          <a:p>
            <a:pPr>
              <a:lnSpc>
                <a:spcPts val="24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clientSocket = socket(AF_INET, </a:t>
            </a:r>
          </a:p>
          <a:p>
            <a:pPr>
              <a:lnSpc>
                <a:spcPts val="24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                                   SOCK_DGRAM)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message = raw_input(’Input lowercase sentence:’)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clientSocket.sendto</a:t>
            </a:r>
            <a:r>
              <a:rPr lang="en-US" altLang="en-US" sz="1800">
                <a:latin typeface="Arial" panose="020B0604020202020204" pitchFamily="34" charset="0"/>
              </a:rPr>
              <a:t>(message.encode(),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>
                <a:latin typeface="Arial" panose="020B0604020202020204" pitchFamily="34" charset="0"/>
              </a:rPr>
              <a:t>                                      (serverName, serverPort))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modifiedMessage, serverAddress = 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                                   clientSocket.recvfrom(2048)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print modifiedMessage.decode()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clientSocket.close()</a:t>
            </a:r>
          </a:p>
        </p:txBody>
      </p:sp>
      <p:sp>
        <p:nvSpPr>
          <p:cNvPr id="211974" name="TextBox 2">
            <a:extLst>
              <a:ext uri="{FF2B5EF4-FFF2-40B4-BE49-F238E27FC236}">
                <a16:creationId xmlns:a16="http://schemas.microsoft.com/office/drawing/2014/main" id="{FCE4735E-DC86-4805-9593-68E4C922CD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17800" y="1168400"/>
            <a:ext cx="27416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400" i="1">
                <a:solidFill>
                  <a:srgbClr val="CC0000"/>
                </a:solidFill>
                <a:latin typeface="Arial" panose="020B0604020202020204" pitchFamily="34" charset="0"/>
              </a:rPr>
              <a:t>Python UDPClient</a:t>
            </a:r>
          </a:p>
        </p:txBody>
      </p:sp>
      <p:grpSp>
        <p:nvGrpSpPr>
          <p:cNvPr id="2" name="Group 46">
            <a:extLst>
              <a:ext uri="{FF2B5EF4-FFF2-40B4-BE49-F238E27FC236}">
                <a16:creationId xmlns:a16="http://schemas.microsoft.com/office/drawing/2014/main" id="{1043926D-E9A2-4CE3-924E-E9FE86B6F02C}"/>
              </a:ext>
            </a:extLst>
          </p:cNvPr>
          <p:cNvGrpSpPr>
            <a:grpSpLocks/>
          </p:cNvGrpSpPr>
          <p:nvPr/>
        </p:nvGrpSpPr>
        <p:grpSpPr bwMode="auto">
          <a:xfrm>
            <a:off x="228600" y="1606550"/>
            <a:ext cx="2451100" cy="546100"/>
            <a:chOff x="228727" y="1605758"/>
            <a:chExt cx="2450973" cy="547500"/>
          </a:xfrm>
        </p:grpSpPr>
        <p:sp>
          <p:nvSpPr>
            <p:cNvPr id="211993" name="TextBox 3">
              <a:extLst>
                <a:ext uri="{FF2B5EF4-FFF2-40B4-BE49-F238E27FC236}">
                  <a16:creationId xmlns:a16="http://schemas.microsoft.com/office/drawing/2014/main" id="{AFEDAC00-0F3B-4E6C-BFA1-86DF78438E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8727" y="1605758"/>
              <a:ext cx="2057612" cy="547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ts val="16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panose="020B0604020202020204" pitchFamily="34" charset="0"/>
                </a:rPr>
                <a:t>include Python’s socket </a:t>
              </a:r>
            </a:p>
            <a:p>
              <a:pPr>
                <a:lnSpc>
                  <a:spcPts val="16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panose="020B0604020202020204" pitchFamily="34" charset="0"/>
                </a:rPr>
                <a:t>library</a:t>
              </a:r>
            </a:p>
          </p:txBody>
        </p:sp>
        <p:cxnSp>
          <p:nvCxnSpPr>
            <p:cNvPr id="211994" name="Straight Connector 10">
              <a:extLst>
                <a:ext uri="{FF2B5EF4-FFF2-40B4-BE49-F238E27FC236}">
                  <a16:creationId xmlns:a16="http://schemas.microsoft.com/office/drawing/2014/main" id="{55506C26-1F9C-4EDC-AD43-F5405806A06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952522" y="1930400"/>
              <a:ext cx="1727178" cy="813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" name="Group 47">
            <a:extLst>
              <a:ext uri="{FF2B5EF4-FFF2-40B4-BE49-F238E27FC236}">
                <a16:creationId xmlns:a16="http://schemas.microsoft.com/office/drawing/2014/main" id="{B0CACD00-E0C8-47CA-A680-B8D39C130C8B}"/>
              </a:ext>
            </a:extLst>
          </p:cNvPr>
          <p:cNvGrpSpPr>
            <a:grpSpLocks/>
          </p:cNvGrpSpPr>
          <p:nvPr/>
        </p:nvGrpSpPr>
        <p:grpSpPr bwMode="auto">
          <a:xfrm>
            <a:off x="190500" y="2917825"/>
            <a:ext cx="2587625" cy="523875"/>
            <a:chOff x="189714" y="2918150"/>
            <a:chExt cx="2587958" cy="523220"/>
          </a:xfrm>
        </p:grpSpPr>
        <p:sp>
          <p:nvSpPr>
            <p:cNvPr id="211991" name="TextBox 31">
              <a:extLst>
                <a:ext uri="{FF2B5EF4-FFF2-40B4-BE49-F238E27FC236}">
                  <a16:creationId xmlns:a16="http://schemas.microsoft.com/office/drawing/2014/main" id="{4E52511C-CAF3-4BBD-9990-5258DA64C3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9714" y="2918150"/>
              <a:ext cx="227181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panose="020B0604020202020204" pitchFamily="34" charset="0"/>
                </a:rPr>
                <a:t>create UDP socket for server</a:t>
              </a:r>
            </a:p>
          </p:txBody>
        </p:sp>
        <p:cxnSp>
          <p:nvCxnSpPr>
            <p:cNvPr id="211992" name="Straight Connector 32">
              <a:extLst>
                <a:ext uri="{FF2B5EF4-FFF2-40B4-BE49-F238E27FC236}">
                  <a16:creationId xmlns:a16="http://schemas.microsoft.com/office/drawing/2014/main" id="{FF09C880-5B0E-458A-9E92-46B64B958BA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50143" y="3165929"/>
              <a:ext cx="727529" cy="272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" name="Group 48">
            <a:extLst>
              <a:ext uri="{FF2B5EF4-FFF2-40B4-BE49-F238E27FC236}">
                <a16:creationId xmlns:a16="http://schemas.microsoft.com/office/drawing/2014/main" id="{EFA40523-4BDA-478A-B737-057FFC2DDBCD}"/>
              </a:ext>
            </a:extLst>
          </p:cNvPr>
          <p:cNvGrpSpPr>
            <a:grpSpLocks/>
          </p:cNvGrpSpPr>
          <p:nvPr/>
        </p:nvGrpSpPr>
        <p:grpSpPr bwMode="auto">
          <a:xfrm>
            <a:off x="215900" y="3530600"/>
            <a:ext cx="2505075" cy="547688"/>
            <a:chOff x="215900" y="3530600"/>
            <a:chExt cx="2505529" cy="547500"/>
          </a:xfrm>
        </p:grpSpPr>
        <p:sp>
          <p:nvSpPr>
            <p:cNvPr id="211989" name="TextBox 34">
              <a:extLst>
                <a:ext uri="{FF2B5EF4-FFF2-40B4-BE49-F238E27FC236}">
                  <a16:creationId xmlns:a16="http://schemas.microsoft.com/office/drawing/2014/main" id="{7A89A5E6-D963-441A-B777-D60F522F80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5900" y="3530600"/>
              <a:ext cx="1621833" cy="547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ts val="16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panose="020B0604020202020204" pitchFamily="34" charset="0"/>
                </a:rPr>
                <a:t>get user keyboard</a:t>
              </a:r>
            </a:p>
            <a:p>
              <a:pPr>
                <a:lnSpc>
                  <a:spcPts val="16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panose="020B0604020202020204" pitchFamily="34" charset="0"/>
                </a:rPr>
                <a:t>input </a:t>
              </a:r>
            </a:p>
          </p:txBody>
        </p:sp>
        <p:cxnSp>
          <p:nvCxnSpPr>
            <p:cNvPr id="211990" name="Straight Connector 35">
              <a:extLst>
                <a:ext uri="{FF2B5EF4-FFF2-40B4-BE49-F238E27FC236}">
                  <a16:creationId xmlns:a16="http://schemas.microsoft.com/office/drawing/2014/main" id="{ADA8D928-52BD-428B-9541-4F6F4FE39D2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762000" y="3968752"/>
              <a:ext cx="1959429" cy="4534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" name="Group 49">
            <a:extLst>
              <a:ext uri="{FF2B5EF4-FFF2-40B4-BE49-F238E27FC236}">
                <a16:creationId xmlns:a16="http://schemas.microsoft.com/office/drawing/2014/main" id="{C0499951-55E6-4633-B012-744BAED0A03F}"/>
              </a:ext>
            </a:extLst>
          </p:cNvPr>
          <p:cNvGrpSpPr>
            <a:grpSpLocks/>
          </p:cNvGrpSpPr>
          <p:nvPr/>
        </p:nvGrpSpPr>
        <p:grpSpPr bwMode="auto">
          <a:xfrm>
            <a:off x="166688" y="4064000"/>
            <a:ext cx="2568575" cy="523875"/>
            <a:chOff x="166472" y="4064002"/>
            <a:chExt cx="2568858" cy="522566"/>
          </a:xfrm>
        </p:grpSpPr>
        <p:sp>
          <p:nvSpPr>
            <p:cNvPr id="211987" name="TextBox 36">
              <a:extLst>
                <a:ext uri="{FF2B5EF4-FFF2-40B4-BE49-F238E27FC236}">
                  <a16:creationId xmlns:a16="http://schemas.microsoft.com/office/drawing/2014/main" id="{D12F4E45-66EA-4E68-BB4D-E47A4EFC25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472" y="4064002"/>
              <a:ext cx="2349500" cy="5225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panose="020B0604020202020204" pitchFamily="34" charset="0"/>
                </a:rPr>
                <a:t>Attach server name, port to message; send into socket</a:t>
              </a:r>
            </a:p>
          </p:txBody>
        </p:sp>
        <p:cxnSp>
          <p:nvCxnSpPr>
            <p:cNvPr id="211988" name="Straight Connector 39">
              <a:extLst>
                <a:ext uri="{FF2B5EF4-FFF2-40B4-BE49-F238E27FC236}">
                  <a16:creationId xmlns:a16="http://schemas.microsoft.com/office/drawing/2014/main" id="{6E89581A-C78A-4CBE-B000-26D90583DA0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373914" y="4336506"/>
              <a:ext cx="361416" cy="557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" name="Group 55">
            <a:extLst>
              <a:ext uri="{FF2B5EF4-FFF2-40B4-BE49-F238E27FC236}">
                <a16:creationId xmlns:a16="http://schemas.microsoft.com/office/drawing/2014/main" id="{25BB60D6-2808-4B33-9811-FF5F62844D50}"/>
              </a:ext>
            </a:extLst>
          </p:cNvPr>
          <p:cNvGrpSpPr>
            <a:grpSpLocks/>
          </p:cNvGrpSpPr>
          <p:nvPr/>
        </p:nvGrpSpPr>
        <p:grpSpPr bwMode="auto">
          <a:xfrm>
            <a:off x="214313" y="5743575"/>
            <a:ext cx="2511425" cy="523875"/>
            <a:chOff x="214386" y="5472277"/>
            <a:chExt cx="2511708" cy="523220"/>
          </a:xfrm>
        </p:grpSpPr>
        <p:sp>
          <p:nvSpPr>
            <p:cNvPr id="211985" name="TextBox 61">
              <a:extLst>
                <a:ext uri="{FF2B5EF4-FFF2-40B4-BE49-F238E27FC236}">
                  <a16:creationId xmlns:a16="http://schemas.microsoft.com/office/drawing/2014/main" id="{90C3EE5A-9C1D-44AB-AC62-D77C7176F4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4386" y="5472277"/>
              <a:ext cx="234950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panose="020B0604020202020204" pitchFamily="34" charset="0"/>
                </a:rPr>
                <a:t>print out received string and close socket</a:t>
              </a:r>
            </a:p>
          </p:txBody>
        </p:sp>
        <p:cxnSp>
          <p:nvCxnSpPr>
            <p:cNvPr id="211986" name="Straight Connector 62">
              <a:extLst>
                <a:ext uri="{FF2B5EF4-FFF2-40B4-BE49-F238E27FC236}">
                  <a16:creationId xmlns:a16="http://schemas.microsoft.com/office/drawing/2014/main" id="{C21D50AF-56CA-4096-AB48-3F57A4EEFEC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230329" y="5657589"/>
              <a:ext cx="495765" cy="242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7" name="Group 54">
            <a:extLst>
              <a:ext uri="{FF2B5EF4-FFF2-40B4-BE49-F238E27FC236}">
                <a16:creationId xmlns:a16="http://schemas.microsoft.com/office/drawing/2014/main" id="{E19984B9-D1F5-4F0A-B498-626820CCEF9D}"/>
              </a:ext>
            </a:extLst>
          </p:cNvPr>
          <p:cNvGrpSpPr>
            <a:grpSpLocks/>
          </p:cNvGrpSpPr>
          <p:nvPr/>
        </p:nvGrpSpPr>
        <p:grpSpPr bwMode="auto">
          <a:xfrm>
            <a:off x="-157163" y="4802188"/>
            <a:ext cx="2900363" cy="677862"/>
            <a:chOff x="-157119" y="4530536"/>
            <a:chExt cx="2900123" cy="678317"/>
          </a:xfrm>
        </p:grpSpPr>
        <p:sp>
          <p:nvSpPr>
            <p:cNvPr id="211982" name="TextBox 56">
              <a:extLst>
                <a:ext uri="{FF2B5EF4-FFF2-40B4-BE49-F238E27FC236}">
                  <a16:creationId xmlns:a16="http://schemas.microsoft.com/office/drawing/2014/main" id="{0D356DC4-5EDC-4921-ACB2-9A5349CE28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835" y="4642544"/>
              <a:ext cx="2349500" cy="5663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panose="020B0604020202020204" pitchFamily="34" charset="0"/>
                </a:rPr>
                <a:t>read reply characters from</a:t>
              </a:r>
            </a:p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panose="020B0604020202020204" pitchFamily="34" charset="0"/>
                </a:rPr>
                <a:t>socket into string</a:t>
              </a:r>
            </a:p>
          </p:txBody>
        </p:sp>
        <p:cxnSp>
          <p:nvCxnSpPr>
            <p:cNvPr id="211983" name="Straight Connector 59">
              <a:extLst>
                <a:ext uri="{FF2B5EF4-FFF2-40B4-BE49-F238E27FC236}">
                  <a16:creationId xmlns:a16="http://schemas.microsoft.com/office/drawing/2014/main" id="{490CA23E-0804-4069-95AB-8BEBC0BBE81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415586" y="4830837"/>
              <a:ext cx="327418" cy="416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1984" name="TextBox 53">
              <a:extLst>
                <a:ext uri="{FF2B5EF4-FFF2-40B4-BE49-F238E27FC236}">
                  <a16:creationId xmlns:a16="http://schemas.microsoft.com/office/drawing/2014/main" id="{FB1875D5-5611-4036-8BF8-12D9456876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57119" y="4530536"/>
              <a:ext cx="18466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pic>
        <p:nvPicPr>
          <p:cNvPr id="211981" name="Picture 17" descr="underline_base">
            <a:extLst>
              <a:ext uri="{FF2B5EF4-FFF2-40B4-BE49-F238E27FC236}">
                <a16:creationId xmlns:a16="http://schemas.microsoft.com/office/drawing/2014/main" id="{0869D64C-A64C-4C4C-8468-E2DBC6162320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6263" y="808038"/>
            <a:ext cx="4570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Comic Sans MS"/>
        <a:ea typeface=""/>
        <a:cs typeface=""/>
      </a:majorFont>
      <a:minorFont>
        <a:latin typeface="Comic Sans M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342900" marR="0" indent="-342900" algn="l" defTabSz="914400" rtl="0" eaLnBrk="0" fontAlgn="base" latinLnBrk="0" hangingPunct="0">
          <a:lnSpc>
            <a:spcPct val="100000"/>
          </a:lnSpc>
          <a:spcBef>
            <a:spcPct val="20000"/>
          </a:spcBef>
          <a:spcAft>
            <a:spcPct val="0"/>
          </a:spcAft>
          <a:buClr>
            <a:schemeClr val="accent2"/>
          </a:buClr>
          <a:buSzPct val="85000"/>
          <a:buFont typeface="ZapfDingbats" pitchFamily="82" charset="2"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Comic Sans MS" pitchFamily="66" charset="0"/>
          </a:defRPr>
        </a:defPPr>
      </a:lstStyle>
    </a:spDef>
    <a:lnDef>
      <a:spPr bwMode="auto">
        <a:noFill/>
        <a:ln w="12700" cap="flat" cmpd="sng" algn="ctr">
          <a:solidFill>
            <a:schemeClr val="tx1"/>
          </a:solidFill>
          <a:prstDash val="solid"/>
          <a:round/>
          <a:headEnd type="none" w="med" len="med"/>
          <a:tailEnd type="triangle"/>
        </a:ln>
        <a:effectLst/>
      </a:spPr>
      <a:bodyPr/>
      <a:lstStyle/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2_Default Design">
  <a:themeElements>
    <a:clrScheme name="12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2_Default Design">
      <a:majorFont>
        <a:latin typeface="Gill Sans MT"/>
        <a:ea typeface=""/>
        <a:cs typeface="Arial"/>
      </a:majorFont>
      <a:minorFont>
        <a:latin typeface="Gill Sans MT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>
          <a:solidFill>
            <a:schemeClr val="accent6"/>
          </a:solidFill>
        </a:ln>
      </a:spPr>
      <a:bodyPr rtlCol="0" anchor="ctr"/>
      <a:lstStyle>
        <a:defPPr algn="ctr">
          <a:defRPr/>
        </a:defPPr>
      </a:lstStyle>
    </a:spDef>
    <a:lnDef>
      <a:spPr bwMode="auto"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/>
      <a:lstStyle/>
    </a:lnDef>
  </a:objectDefaults>
  <a:extraClrSchemeLst>
    <a:extraClrScheme>
      <a:clrScheme name="12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2_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10944</TotalTime>
  <Words>8925</Words>
  <Application>Microsoft Office PowerPoint</Application>
  <PresentationFormat>On-screen Show (4:3)</PresentationFormat>
  <Paragraphs>1985</Paragraphs>
  <Slides>106</Slides>
  <Notes>91</Notes>
  <HiddenSlides>0</HiddenSlides>
  <MMClips>0</MMClips>
  <ScaleCrop>false</ScaleCrop>
  <HeadingPairs>
    <vt:vector size="8" baseType="variant">
      <vt:variant>
        <vt:lpstr>Fonts Used</vt:lpstr>
      </vt:variant>
      <vt:variant>
        <vt:i4>11</vt:i4>
      </vt:variant>
      <vt:variant>
        <vt:lpstr>Theme</vt:lpstr>
      </vt:variant>
      <vt:variant>
        <vt:i4>2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106</vt:i4>
      </vt:variant>
    </vt:vector>
  </HeadingPairs>
  <TitlesOfParts>
    <vt:vector size="120" baseType="lpstr">
      <vt:lpstr>Arial</vt:lpstr>
      <vt:lpstr>MS PGothic</vt:lpstr>
      <vt:lpstr>ZapfDingbats</vt:lpstr>
      <vt:lpstr>Gill Sans MT</vt:lpstr>
      <vt:lpstr>Wingdings</vt:lpstr>
      <vt:lpstr>Comic Sans MS</vt:lpstr>
      <vt:lpstr>Times New Roman</vt:lpstr>
      <vt:lpstr>Tahoma</vt:lpstr>
      <vt:lpstr>Courier New</vt:lpstr>
      <vt:lpstr>Symbol</vt:lpstr>
      <vt:lpstr>Arial Narrow</vt:lpstr>
      <vt:lpstr>Default Design</vt:lpstr>
      <vt:lpstr>12_Default Design</vt:lpstr>
      <vt:lpstr>Microsoft Office Excel Chart</vt:lpstr>
      <vt:lpstr>PowerPoint Presentation</vt:lpstr>
      <vt:lpstr>Chapter 2: outline</vt:lpstr>
      <vt:lpstr>Chapter 2: application layer</vt:lpstr>
      <vt:lpstr>Some network apps</vt:lpstr>
      <vt:lpstr>Creating a network app</vt:lpstr>
      <vt:lpstr>Application architectures</vt:lpstr>
      <vt:lpstr>Client-server architecture</vt:lpstr>
      <vt:lpstr>P2P architecture</vt:lpstr>
      <vt:lpstr>Processes communicating</vt:lpstr>
      <vt:lpstr>Sockets</vt:lpstr>
      <vt:lpstr>Addressing processes</vt:lpstr>
      <vt:lpstr>App-layer protocol defines</vt:lpstr>
      <vt:lpstr>What transport service does an app need?</vt:lpstr>
      <vt:lpstr>Transport service requirements: common apps</vt:lpstr>
      <vt:lpstr>Internet transport protocols services</vt:lpstr>
      <vt:lpstr>Internet apps:  application, transport protocols</vt:lpstr>
      <vt:lpstr>Securing TCP</vt:lpstr>
      <vt:lpstr>Chapter 2: outline</vt:lpstr>
      <vt:lpstr>Web and HTTP</vt:lpstr>
      <vt:lpstr>HTTP overview</vt:lpstr>
      <vt:lpstr>HTTP overview (continued)</vt:lpstr>
      <vt:lpstr>HTTP connections</vt:lpstr>
      <vt:lpstr>Non-persistent HTTP</vt:lpstr>
      <vt:lpstr>Non-persistent HTTP (cont.)</vt:lpstr>
      <vt:lpstr>Non-persistent HTTP: response time</vt:lpstr>
      <vt:lpstr>Persistent HTTP</vt:lpstr>
      <vt:lpstr>HTTP request message</vt:lpstr>
      <vt:lpstr>HTTP request message: general format</vt:lpstr>
      <vt:lpstr>Uploading form input</vt:lpstr>
      <vt:lpstr>Method types</vt:lpstr>
      <vt:lpstr>HTTP response message</vt:lpstr>
      <vt:lpstr>HTTP response status codes</vt:lpstr>
      <vt:lpstr>Trying out HTTP (client side) for yourself</vt:lpstr>
      <vt:lpstr>User-server state: cookies</vt:lpstr>
      <vt:lpstr>Cookies: keeping “state” (cont.)</vt:lpstr>
      <vt:lpstr>Cookies (continued)</vt:lpstr>
      <vt:lpstr>Web caches (proxy server)</vt:lpstr>
      <vt:lpstr>More about Web caching</vt:lpstr>
      <vt:lpstr>Caching example: </vt:lpstr>
      <vt:lpstr>Caching example: fatter access link </vt:lpstr>
      <vt:lpstr>Caching example: install local cache </vt:lpstr>
      <vt:lpstr>Caching example: install local cache </vt:lpstr>
      <vt:lpstr>Conditional GET </vt:lpstr>
      <vt:lpstr>Chapter 2: outline</vt:lpstr>
      <vt:lpstr>Electronic mail</vt:lpstr>
      <vt:lpstr>Electronic mail: mail servers</vt:lpstr>
      <vt:lpstr>Electronic Mail: SMTP [RFC 2821]</vt:lpstr>
      <vt:lpstr>Scenario: Alice sends message to Bob</vt:lpstr>
      <vt:lpstr>Sample SMTP interaction</vt:lpstr>
      <vt:lpstr>Try SMTP interaction for yourself:</vt:lpstr>
      <vt:lpstr>SMTP: final words</vt:lpstr>
      <vt:lpstr>Mail message format</vt:lpstr>
      <vt:lpstr>Mail access protocols</vt:lpstr>
      <vt:lpstr>POP3 protocol</vt:lpstr>
      <vt:lpstr>POP3 (more) and IMAP</vt:lpstr>
      <vt:lpstr>Chapter 2: outline</vt:lpstr>
      <vt:lpstr>DNS: domain name system</vt:lpstr>
      <vt:lpstr>DNS: services, structure </vt:lpstr>
      <vt:lpstr>DNS: a distributed, hierarchical database</vt:lpstr>
      <vt:lpstr>DNS: root name servers</vt:lpstr>
      <vt:lpstr>TLD, authoritative servers</vt:lpstr>
      <vt:lpstr>Local DNS name server</vt:lpstr>
      <vt:lpstr>DNS name  resolution example</vt:lpstr>
      <vt:lpstr>PowerPoint Presentation</vt:lpstr>
      <vt:lpstr>DNS: caching, updating records</vt:lpstr>
      <vt:lpstr>DNS records</vt:lpstr>
      <vt:lpstr>DNS protocol, messages</vt:lpstr>
      <vt:lpstr>PowerPoint Presentation</vt:lpstr>
      <vt:lpstr>Inserting records into DNS</vt:lpstr>
      <vt:lpstr>Attacking DNS</vt:lpstr>
      <vt:lpstr>Chapter 2: outline</vt:lpstr>
      <vt:lpstr>Pure P2P architecture</vt:lpstr>
      <vt:lpstr>File distribution: client-server vs P2P</vt:lpstr>
      <vt:lpstr>File distribution time: client-server</vt:lpstr>
      <vt:lpstr>File distribution time: P2P</vt:lpstr>
      <vt:lpstr>PowerPoint Presentation</vt:lpstr>
      <vt:lpstr>P2P file distribution: BitTorrent </vt:lpstr>
      <vt:lpstr>PowerPoint Presentation</vt:lpstr>
      <vt:lpstr>BitTorrent: requesting, sending file chunks</vt:lpstr>
      <vt:lpstr>BitTorrent: tit-for-tat</vt:lpstr>
      <vt:lpstr>Chapter 2: outline</vt:lpstr>
      <vt:lpstr>Video Streaming and CDNs: context</vt:lpstr>
      <vt:lpstr>Multimedia: video</vt:lpstr>
      <vt:lpstr>Multimedia: video</vt:lpstr>
      <vt:lpstr>Streaming stored video: </vt:lpstr>
      <vt:lpstr>Streaming multimedia: DASH</vt:lpstr>
      <vt:lpstr>Streaming multimedia: DASH</vt:lpstr>
      <vt:lpstr>Content distribution networks</vt:lpstr>
      <vt:lpstr>Content distribution networks</vt:lpstr>
      <vt:lpstr>PowerPoint Presentation</vt:lpstr>
      <vt:lpstr>PowerPoint Presentation</vt:lpstr>
      <vt:lpstr>CDN content access: a closer look</vt:lpstr>
      <vt:lpstr>Case study: Netflix</vt:lpstr>
      <vt:lpstr>Chapter 2: outline</vt:lpstr>
      <vt:lpstr>Socket programming </vt:lpstr>
      <vt:lpstr>Socket programming </vt:lpstr>
      <vt:lpstr>Socket programming with UDP</vt:lpstr>
      <vt:lpstr>Client/server socket interaction: UDP</vt:lpstr>
      <vt:lpstr>PowerPoint Presentation</vt:lpstr>
      <vt:lpstr>PowerPoint Presentation</vt:lpstr>
      <vt:lpstr>Socket programming with TCP</vt:lpstr>
      <vt:lpstr>Client/server socket interaction: TCP</vt:lpstr>
      <vt:lpstr>PowerPoint Presentation</vt:lpstr>
      <vt:lpstr>PowerPoint Presentation</vt:lpstr>
      <vt:lpstr>Chapter 2: summary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3rd Edition: Chapter 2</dc:title>
  <dc:creator>Jim Kurose and Keith Ross</dc:creator>
  <cp:lastModifiedBy>lboloni</cp:lastModifiedBy>
  <cp:revision>349</cp:revision>
  <cp:lastPrinted>2011-09-19T12:20:55Z</cp:lastPrinted>
  <dcterms:created xsi:type="dcterms:W3CDTF">1999-10-08T19:08:27Z</dcterms:created>
  <dcterms:modified xsi:type="dcterms:W3CDTF">2019-08-13T15:16:43Z</dcterms:modified>
</cp:coreProperties>
</file>